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4.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drawings/drawing6.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drawings/drawing7.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9" r:id="rId3"/>
    <p:sldId id="261" r:id="rId4"/>
    <p:sldId id="262" r:id="rId5"/>
    <p:sldId id="298" r:id="rId6"/>
    <p:sldId id="263" r:id="rId7"/>
    <p:sldId id="299" r:id="rId8"/>
    <p:sldId id="264" r:id="rId9"/>
    <p:sldId id="265" r:id="rId10"/>
    <p:sldId id="273" r:id="rId11"/>
    <p:sldId id="274" r:id="rId12"/>
    <p:sldId id="275" r:id="rId13"/>
    <p:sldId id="285" r:id="rId14"/>
    <p:sldId id="287" r:id="rId15"/>
    <p:sldId id="286" r:id="rId16"/>
    <p:sldId id="288" r:id="rId17"/>
    <p:sldId id="289" r:id="rId18"/>
    <p:sldId id="277" r:id="rId19"/>
    <p:sldId id="276" r:id="rId20"/>
    <p:sldId id="278" r:id="rId21"/>
    <p:sldId id="279" r:id="rId22"/>
    <p:sldId id="290" r:id="rId23"/>
    <p:sldId id="281" r:id="rId24"/>
    <p:sldId id="280" r:id="rId25"/>
    <p:sldId id="282" r:id="rId26"/>
    <p:sldId id="295" r:id="rId27"/>
    <p:sldId id="296" r:id="rId28"/>
    <p:sldId id="297" r:id="rId29"/>
    <p:sldId id="291" r:id="rId30"/>
    <p:sldId id="283" r:id="rId31"/>
    <p:sldId id="284" r:id="rId32"/>
    <p:sldId id="292" r:id="rId33"/>
    <p:sldId id="293" r:id="rId34"/>
    <p:sldId id="294" r:id="rId35"/>
    <p:sldId id="301" r:id="rId36"/>
    <p:sldId id="300" r:id="rId37"/>
    <p:sldId id="266" r:id="rId38"/>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FF"/>
    <a:srgbClr val="8A8742"/>
    <a:srgbClr val="ED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jimenez\Documents\Presentaciones\Simposio%202012\PC%20corre%20libre\TSSer1_20sep12.ntp"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fjimenez\Documents\Presentaciones\Simposio%202012\Servidor%201\18SEP2012_4Servidore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fjimenez\Documents\Presentaciones\Simposio%202012\Servidor%201\18SEP2012_4Servidore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fjimenez\Documents\Presentaciones\Simposio%202012\Servidor%201\18SEP2012_4Servidore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fjimenez\Documents\Presentaciones\Simposio%202012\Servidor%201\18SEP2012_4Servidores.xlsx"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C:\Users\fjimenez\Documents\Presentaciones\Simposio%202012\ntp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fjimenez\Documents\Presentaciones\Simposio%202012\NTP%20Mike%20con%20signo.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fjimenez\Documents\Presentaciones\Simposio%202012\TimeStamp3_presentacion.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title>
      <c:tx>
        <c:rich>
          <a:bodyPr/>
          <a:lstStyle/>
          <a:p>
            <a:pPr>
              <a:defRPr/>
            </a:pPr>
            <a:r>
              <a:rPr lang="es-MX"/>
              <a:t>LOCALTIMEPC - CRONOS</a:t>
            </a:r>
          </a:p>
          <a:p>
            <a:pPr>
              <a:defRPr/>
            </a:pPr>
            <a:r>
              <a:rPr lang="es-MX" sz="1200"/>
              <a:t>(2011,</a:t>
            </a:r>
            <a:r>
              <a:rPr lang="es-MX" sz="1200" baseline="0"/>
              <a:t> Junio 22)</a:t>
            </a:r>
            <a:endParaRPr lang="es-MX" sz="1200"/>
          </a:p>
        </c:rich>
      </c:tx>
      <c:layout/>
      <c:overlay val="0"/>
    </c:title>
    <c:autoTitleDeleted val="0"/>
    <c:plotArea>
      <c:layout>
        <c:manualLayout>
          <c:layoutTarget val="inner"/>
          <c:xMode val="edge"/>
          <c:yMode val="edge"/>
          <c:x val="9.4156870039682539E-2"/>
          <c:y val="0.11202546296296297"/>
          <c:w val="0.82055443948412699"/>
          <c:h val="0.79180169753086416"/>
        </c:manualLayout>
      </c:layout>
      <c:scatterChart>
        <c:scatterStyle val="lineMarker"/>
        <c:varyColors val="0"/>
        <c:ser>
          <c:idx val="0"/>
          <c:order val="0"/>
          <c:spPr>
            <a:ln w="19050">
              <a:solidFill>
                <a:schemeClr val="accent2">
                  <a:lumMod val="60000"/>
                  <a:lumOff val="40000"/>
                </a:schemeClr>
              </a:solidFill>
            </a:ln>
          </c:spPr>
          <c:marker>
            <c:symbol val="diamond"/>
            <c:size val="4"/>
          </c:marker>
          <c:xVal>
            <c:numRef>
              <c:f>TSSer1_20sep12!$B$2:$B$3376</c:f>
              <c:numCache>
                <c:formatCode>dd/mm/yyyy\ hh:mm:ss</c:formatCode>
                <c:ptCount val="3375"/>
                <c:pt idx="0">
                  <c:v>40716.000212511572</c:v>
                </c:pt>
                <c:pt idx="1">
                  <c:v>40716.000328252318</c:v>
                </c:pt>
                <c:pt idx="2">
                  <c:v>40716.000443993056</c:v>
                </c:pt>
                <c:pt idx="3">
                  <c:v>40716.000559733795</c:v>
                </c:pt>
                <c:pt idx="4">
                  <c:v>40716.000675474534</c:v>
                </c:pt>
                <c:pt idx="5">
                  <c:v>40716.00079121528</c:v>
                </c:pt>
                <c:pt idx="6">
                  <c:v>40716.000906956018</c:v>
                </c:pt>
                <c:pt idx="7">
                  <c:v>40716.001022696757</c:v>
                </c:pt>
                <c:pt idx="8">
                  <c:v>40716.001138437503</c:v>
                </c:pt>
                <c:pt idx="9">
                  <c:v>40716.001254178242</c:v>
                </c:pt>
                <c:pt idx="10">
                  <c:v>40716.00136991898</c:v>
                </c:pt>
                <c:pt idx="11">
                  <c:v>40716.001485659719</c:v>
                </c:pt>
                <c:pt idx="12">
                  <c:v>40716.001601400465</c:v>
                </c:pt>
                <c:pt idx="13">
                  <c:v>40716.001717141204</c:v>
                </c:pt>
                <c:pt idx="14">
                  <c:v>40716.001832881942</c:v>
                </c:pt>
                <c:pt idx="15">
                  <c:v>40716.001948622688</c:v>
                </c:pt>
                <c:pt idx="16">
                  <c:v>40716.002064363427</c:v>
                </c:pt>
                <c:pt idx="17">
                  <c:v>40716.002180104166</c:v>
                </c:pt>
                <c:pt idx="18">
                  <c:v>40716.002295844904</c:v>
                </c:pt>
                <c:pt idx="19">
                  <c:v>40716.00241158565</c:v>
                </c:pt>
                <c:pt idx="20">
                  <c:v>40716.002527326389</c:v>
                </c:pt>
                <c:pt idx="21">
                  <c:v>40716.002643067128</c:v>
                </c:pt>
                <c:pt idx="22">
                  <c:v>40716.002758807874</c:v>
                </c:pt>
                <c:pt idx="23">
                  <c:v>40716.002874548612</c:v>
                </c:pt>
                <c:pt idx="24">
                  <c:v>40716.002990289351</c:v>
                </c:pt>
                <c:pt idx="25">
                  <c:v>40716.00310603009</c:v>
                </c:pt>
                <c:pt idx="26">
                  <c:v>40716.003221770836</c:v>
                </c:pt>
                <c:pt idx="27">
                  <c:v>40716.003337511575</c:v>
                </c:pt>
                <c:pt idx="28">
                  <c:v>40716.003453252313</c:v>
                </c:pt>
                <c:pt idx="29">
                  <c:v>40716.003568993059</c:v>
                </c:pt>
                <c:pt idx="30">
                  <c:v>40716.003684733798</c:v>
                </c:pt>
                <c:pt idx="31">
                  <c:v>40716.003800474537</c:v>
                </c:pt>
                <c:pt idx="32">
                  <c:v>40716.003916215275</c:v>
                </c:pt>
                <c:pt idx="33">
                  <c:v>40716.004031956021</c:v>
                </c:pt>
                <c:pt idx="34">
                  <c:v>40716.00414769676</c:v>
                </c:pt>
                <c:pt idx="35">
                  <c:v>40716.004263437499</c:v>
                </c:pt>
                <c:pt idx="36">
                  <c:v>40716.004379178237</c:v>
                </c:pt>
                <c:pt idx="37">
                  <c:v>40716.004494918983</c:v>
                </c:pt>
                <c:pt idx="38">
                  <c:v>40716.004610659722</c:v>
                </c:pt>
                <c:pt idx="39">
                  <c:v>40716.004726400461</c:v>
                </c:pt>
                <c:pt idx="40">
                  <c:v>40716.004842141207</c:v>
                </c:pt>
                <c:pt idx="41">
                  <c:v>40716.004957881945</c:v>
                </c:pt>
                <c:pt idx="42">
                  <c:v>40716.005073622684</c:v>
                </c:pt>
                <c:pt idx="43">
                  <c:v>40716.005189363423</c:v>
                </c:pt>
                <c:pt idx="44">
                  <c:v>40716.005305104169</c:v>
                </c:pt>
                <c:pt idx="45">
                  <c:v>40716.005420844907</c:v>
                </c:pt>
                <c:pt idx="46">
                  <c:v>40716.005536585646</c:v>
                </c:pt>
                <c:pt idx="47">
                  <c:v>40716.005652326392</c:v>
                </c:pt>
                <c:pt idx="48">
                  <c:v>40716.005768067131</c:v>
                </c:pt>
                <c:pt idx="49">
                  <c:v>40716.005883807869</c:v>
                </c:pt>
                <c:pt idx="50">
                  <c:v>40716.005999548608</c:v>
                </c:pt>
                <c:pt idx="51">
                  <c:v>40716.006115289354</c:v>
                </c:pt>
                <c:pt idx="52">
                  <c:v>40716.006231030093</c:v>
                </c:pt>
                <c:pt idx="53">
                  <c:v>40716.006346770831</c:v>
                </c:pt>
                <c:pt idx="54">
                  <c:v>40716.006462511577</c:v>
                </c:pt>
                <c:pt idx="55">
                  <c:v>40716.006578252316</c:v>
                </c:pt>
                <c:pt idx="56">
                  <c:v>40716.006693993055</c:v>
                </c:pt>
                <c:pt idx="57">
                  <c:v>40716.006809733793</c:v>
                </c:pt>
                <c:pt idx="58">
                  <c:v>40716.006925474539</c:v>
                </c:pt>
                <c:pt idx="59">
                  <c:v>40716.007041215278</c:v>
                </c:pt>
                <c:pt idx="60">
                  <c:v>40716.007156956017</c:v>
                </c:pt>
                <c:pt idx="61">
                  <c:v>40716.007272696763</c:v>
                </c:pt>
                <c:pt idx="62">
                  <c:v>40716.007388437502</c:v>
                </c:pt>
                <c:pt idx="63">
                  <c:v>40716.00750417824</c:v>
                </c:pt>
                <c:pt idx="64">
                  <c:v>40716.007619918979</c:v>
                </c:pt>
                <c:pt idx="65">
                  <c:v>40716.007735659725</c:v>
                </c:pt>
                <c:pt idx="66">
                  <c:v>40716.007851400464</c:v>
                </c:pt>
                <c:pt idx="67">
                  <c:v>40716.007967141202</c:v>
                </c:pt>
                <c:pt idx="68">
                  <c:v>40716.008082881941</c:v>
                </c:pt>
                <c:pt idx="69">
                  <c:v>40716.008198622687</c:v>
                </c:pt>
                <c:pt idx="70">
                  <c:v>40716.008314363426</c:v>
                </c:pt>
                <c:pt idx="71">
                  <c:v>40716.008430104164</c:v>
                </c:pt>
                <c:pt idx="72">
                  <c:v>40716.00854584491</c:v>
                </c:pt>
                <c:pt idx="73">
                  <c:v>40716.008661585649</c:v>
                </c:pt>
                <c:pt idx="74">
                  <c:v>40716.008777326388</c:v>
                </c:pt>
                <c:pt idx="75">
                  <c:v>40716.008893067126</c:v>
                </c:pt>
                <c:pt idx="76">
                  <c:v>40716.009008807872</c:v>
                </c:pt>
                <c:pt idx="77">
                  <c:v>40716.009124548611</c:v>
                </c:pt>
                <c:pt idx="78">
                  <c:v>40716.00924028935</c:v>
                </c:pt>
                <c:pt idx="79">
                  <c:v>40716.009356030096</c:v>
                </c:pt>
                <c:pt idx="80">
                  <c:v>40716.009471770834</c:v>
                </c:pt>
                <c:pt idx="81">
                  <c:v>40716.009587511573</c:v>
                </c:pt>
                <c:pt idx="82">
                  <c:v>40716.009703252312</c:v>
                </c:pt>
                <c:pt idx="83">
                  <c:v>40716.009818993058</c:v>
                </c:pt>
                <c:pt idx="84">
                  <c:v>40716.009934733796</c:v>
                </c:pt>
                <c:pt idx="85">
                  <c:v>40716.010050474535</c:v>
                </c:pt>
                <c:pt idx="86">
                  <c:v>40716.010166215281</c:v>
                </c:pt>
                <c:pt idx="87">
                  <c:v>40716.01028195602</c:v>
                </c:pt>
                <c:pt idx="88">
                  <c:v>40716.010397696758</c:v>
                </c:pt>
                <c:pt idx="89">
                  <c:v>40716.010513437497</c:v>
                </c:pt>
                <c:pt idx="90">
                  <c:v>40716.010629178243</c:v>
                </c:pt>
                <c:pt idx="91">
                  <c:v>40716.010744918982</c:v>
                </c:pt>
                <c:pt idx="92">
                  <c:v>40716.01086065972</c:v>
                </c:pt>
                <c:pt idx="93">
                  <c:v>40716.010976400466</c:v>
                </c:pt>
                <c:pt idx="94">
                  <c:v>40716.011092141205</c:v>
                </c:pt>
                <c:pt idx="95">
                  <c:v>40716.011207881944</c:v>
                </c:pt>
                <c:pt idx="96">
                  <c:v>40716.011323622683</c:v>
                </c:pt>
                <c:pt idx="97">
                  <c:v>40716.011439363429</c:v>
                </c:pt>
                <c:pt idx="98">
                  <c:v>40716.011555104167</c:v>
                </c:pt>
                <c:pt idx="99">
                  <c:v>40716.011670844906</c:v>
                </c:pt>
                <c:pt idx="100">
                  <c:v>40716.011786585645</c:v>
                </c:pt>
                <c:pt idx="101">
                  <c:v>40716.011902326391</c:v>
                </c:pt>
                <c:pt idx="102">
                  <c:v>40716.012018067129</c:v>
                </c:pt>
                <c:pt idx="103">
                  <c:v>40716.012133807868</c:v>
                </c:pt>
                <c:pt idx="104">
                  <c:v>40716.012249548614</c:v>
                </c:pt>
                <c:pt idx="105">
                  <c:v>40716.012365289353</c:v>
                </c:pt>
                <c:pt idx="106">
                  <c:v>40716.012481030091</c:v>
                </c:pt>
                <c:pt idx="107">
                  <c:v>40716.01259677083</c:v>
                </c:pt>
                <c:pt idx="108">
                  <c:v>40716.012712511576</c:v>
                </c:pt>
                <c:pt idx="109">
                  <c:v>40716.012828252315</c:v>
                </c:pt>
                <c:pt idx="110">
                  <c:v>40716.012943993053</c:v>
                </c:pt>
                <c:pt idx="111">
                  <c:v>40716.013059733799</c:v>
                </c:pt>
                <c:pt idx="112">
                  <c:v>40716.013175474538</c:v>
                </c:pt>
                <c:pt idx="113">
                  <c:v>40716.013291215277</c:v>
                </c:pt>
                <c:pt idx="114">
                  <c:v>40716.013406956015</c:v>
                </c:pt>
                <c:pt idx="115">
                  <c:v>40716.013522696761</c:v>
                </c:pt>
                <c:pt idx="116">
                  <c:v>40716.0136384375</c:v>
                </c:pt>
                <c:pt idx="117">
                  <c:v>40716.013754178239</c:v>
                </c:pt>
                <c:pt idx="118">
                  <c:v>40716.013869918985</c:v>
                </c:pt>
                <c:pt idx="119">
                  <c:v>40716.013985659723</c:v>
                </c:pt>
                <c:pt idx="120">
                  <c:v>40716.014101400462</c:v>
                </c:pt>
                <c:pt idx="121">
                  <c:v>40716.014217141201</c:v>
                </c:pt>
                <c:pt idx="122">
                  <c:v>40716.014332881947</c:v>
                </c:pt>
                <c:pt idx="123">
                  <c:v>40716.014448622685</c:v>
                </c:pt>
                <c:pt idx="124">
                  <c:v>40716.014564363424</c:v>
                </c:pt>
                <c:pt idx="125">
                  <c:v>40716.01468010417</c:v>
                </c:pt>
                <c:pt idx="126">
                  <c:v>40716.014795844909</c:v>
                </c:pt>
                <c:pt idx="127">
                  <c:v>40716.014911585647</c:v>
                </c:pt>
                <c:pt idx="128">
                  <c:v>40716.015027326386</c:v>
                </c:pt>
                <c:pt idx="129">
                  <c:v>40716.015143067132</c:v>
                </c:pt>
                <c:pt idx="130">
                  <c:v>40716.015258807871</c:v>
                </c:pt>
                <c:pt idx="131">
                  <c:v>40716.01537454861</c:v>
                </c:pt>
                <c:pt idx="132">
                  <c:v>40716.015490289348</c:v>
                </c:pt>
                <c:pt idx="133">
                  <c:v>40716.015606030094</c:v>
                </c:pt>
                <c:pt idx="134">
                  <c:v>40716.015721770833</c:v>
                </c:pt>
                <c:pt idx="135">
                  <c:v>40716.015837511572</c:v>
                </c:pt>
                <c:pt idx="136">
                  <c:v>40716.015953252318</c:v>
                </c:pt>
                <c:pt idx="137">
                  <c:v>40716.016068993056</c:v>
                </c:pt>
                <c:pt idx="138">
                  <c:v>40716.016184733795</c:v>
                </c:pt>
                <c:pt idx="139">
                  <c:v>40716.016300474534</c:v>
                </c:pt>
                <c:pt idx="140">
                  <c:v>40716.01641621528</c:v>
                </c:pt>
                <c:pt idx="141">
                  <c:v>40716.016531956018</c:v>
                </c:pt>
                <c:pt idx="142">
                  <c:v>40716.016647696757</c:v>
                </c:pt>
                <c:pt idx="143">
                  <c:v>40716.016763437503</c:v>
                </c:pt>
                <c:pt idx="144">
                  <c:v>40716.016879178242</c:v>
                </c:pt>
                <c:pt idx="145">
                  <c:v>40716.01699491898</c:v>
                </c:pt>
                <c:pt idx="146">
                  <c:v>40716.017110659719</c:v>
                </c:pt>
                <c:pt idx="147">
                  <c:v>40716.017226400465</c:v>
                </c:pt>
                <c:pt idx="148">
                  <c:v>40716.017342141204</c:v>
                </c:pt>
                <c:pt idx="149">
                  <c:v>40716.017457881942</c:v>
                </c:pt>
                <c:pt idx="150">
                  <c:v>40716.017573622688</c:v>
                </c:pt>
                <c:pt idx="151">
                  <c:v>40716.017689363427</c:v>
                </c:pt>
                <c:pt idx="152">
                  <c:v>40716.017805104166</c:v>
                </c:pt>
                <c:pt idx="153">
                  <c:v>40716.017920844904</c:v>
                </c:pt>
                <c:pt idx="154">
                  <c:v>40716.01803658565</c:v>
                </c:pt>
                <c:pt idx="155">
                  <c:v>40716.018152326389</c:v>
                </c:pt>
                <c:pt idx="156">
                  <c:v>40716.018268067128</c:v>
                </c:pt>
                <c:pt idx="157">
                  <c:v>40716.018383807874</c:v>
                </c:pt>
                <c:pt idx="158">
                  <c:v>40716.018499548612</c:v>
                </c:pt>
                <c:pt idx="159">
                  <c:v>40716.018615289351</c:v>
                </c:pt>
                <c:pt idx="160">
                  <c:v>40716.01873103009</c:v>
                </c:pt>
                <c:pt idx="161">
                  <c:v>40716.018846770836</c:v>
                </c:pt>
                <c:pt idx="162">
                  <c:v>40716.018962511575</c:v>
                </c:pt>
                <c:pt idx="163">
                  <c:v>40716.019078252313</c:v>
                </c:pt>
                <c:pt idx="164">
                  <c:v>40716.019193993059</c:v>
                </c:pt>
                <c:pt idx="165">
                  <c:v>40716.019309733798</c:v>
                </c:pt>
                <c:pt idx="166">
                  <c:v>40716.019425474537</c:v>
                </c:pt>
                <c:pt idx="167">
                  <c:v>40716.019541215275</c:v>
                </c:pt>
                <c:pt idx="168">
                  <c:v>40716.019656956021</c:v>
                </c:pt>
                <c:pt idx="169">
                  <c:v>40716.01977269676</c:v>
                </c:pt>
                <c:pt idx="170">
                  <c:v>40716.019888437499</c:v>
                </c:pt>
                <c:pt idx="171">
                  <c:v>40716.020004178237</c:v>
                </c:pt>
                <c:pt idx="172">
                  <c:v>40716.020119918983</c:v>
                </c:pt>
                <c:pt idx="173">
                  <c:v>40716.020235659722</c:v>
                </c:pt>
                <c:pt idx="174">
                  <c:v>40716.020351400461</c:v>
                </c:pt>
                <c:pt idx="175">
                  <c:v>40716.020467141207</c:v>
                </c:pt>
                <c:pt idx="176">
                  <c:v>40716.020582881945</c:v>
                </c:pt>
                <c:pt idx="177">
                  <c:v>40716.020698622684</c:v>
                </c:pt>
                <c:pt idx="178">
                  <c:v>40716.020814363423</c:v>
                </c:pt>
                <c:pt idx="179">
                  <c:v>40716.020930104169</c:v>
                </c:pt>
                <c:pt idx="180">
                  <c:v>40716.021045844907</c:v>
                </c:pt>
                <c:pt idx="181">
                  <c:v>40716.021161585646</c:v>
                </c:pt>
                <c:pt idx="182">
                  <c:v>40716.021277326392</c:v>
                </c:pt>
                <c:pt idx="183">
                  <c:v>40716.021393067131</c:v>
                </c:pt>
                <c:pt idx="184">
                  <c:v>40716.021508807869</c:v>
                </c:pt>
                <c:pt idx="185">
                  <c:v>40716.021624548608</c:v>
                </c:pt>
                <c:pt idx="186">
                  <c:v>40716.021740289354</c:v>
                </c:pt>
                <c:pt idx="187">
                  <c:v>40716.021856030093</c:v>
                </c:pt>
                <c:pt idx="188">
                  <c:v>40716.021971770831</c:v>
                </c:pt>
                <c:pt idx="189">
                  <c:v>40716.022087511577</c:v>
                </c:pt>
                <c:pt idx="190">
                  <c:v>40716.022203252316</c:v>
                </c:pt>
                <c:pt idx="191">
                  <c:v>40716.022318993055</c:v>
                </c:pt>
                <c:pt idx="192">
                  <c:v>40716.022434733793</c:v>
                </c:pt>
                <c:pt idx="193">
                  <c:v>40716.022550474539</c:v>
                </c:pt>
                <c:pt idx="194">
                  <c:v>40716.022666215278</c:v>
                </c:pt>
                <c:pt idx="195">
                  <c:v>40716.022781956017</c:v>
                </c:pt>
                <c:pt idx="196">
                  <c:v>40716.022897696763</c:v>
                </c:pt>
                <c:pt idx="197">
                  <c:v>40716.023013437502</c:v>
                </c:pt>
                <c:pt idx="198">
                  <c:v>40716.02312917824</c:v>
                </c:pt>
                <c:pt idx="199">
                  <c:v>40716.023244918979</c:v>
                </c:pt>
                <c:pt idx="200">
                  <c:v>40716.023360659725</c:v>
                </c:pt>
                <c:pt idx="201">
                  <c:v>40716.023476400464</c:v>
                </c:pt>
                <c:pt idx="202">
                  <c:v>40716.023592141202</c:v>
                </c:pt>
                <c:pt idx="203">
                  <c:v>40716.023707881941</c:v>
                </c:pt>
                <c:pt idx="204">
                  <c:v>40716.023823622687</c:v>
                </c:pt>
                <c:pt idx="205">
                  <c:v>40716.023939363426</c:v>
                </c:pt>
                <c:pt idx="206">
                  <c:v>40716.024055289352</c:v>
                </c:pt>
                <c:pt idx="207">
                  <c:v>40716.02417084491</c:v>
                </c:pt>
                <c:pt idx="208">
                  <c:v>40716.024286585649</c:v>
                </c:pt>
                <c:pt idx="209">
                  <c:v>40716.024402326388</c:v>
                </c:pt>
                <c:pt idx="210">
                  <c:v>40716.024518067126</c:v>
                </c:pt>
                <c:pt idx="211">
                  <c:v>40716.024633807872</c:v>
                </c:pt>
                <c:pt idx="212">
                  <c:v>40716.024749548611</c:v>
                </c:pt>
                <c:pt idx="213">
                  <c:v>40716.02486528935</c:v>
                </c:pt>
                <c:pt idx="214">
                  <c:v>40716.024981030096</c:v>
                </c:pt>
                <c:pt idx="215">
                  <c:v>40716.025096770834</c:v>
                </c:pt>
                <c:pt idx="216">
                  <c:v>40716.025212511573</c:v>
                </c:pt>
                <c:pt idx="217">
                  <c:v>40716.025328252312</c:v>
                </c:pt>
                <c:pt idx="218">
                  <c:v>40716.025443993058</c:v>
                </c:pt>
                <c:pt idx="219">
                  <c:v>40716.025559733796</c:v>
                </c:pt>
                <c:pt idx="220">
                  <c:v>40716.025675474535</c:v>
                </c:pt>
                <c:pt idx="221">
                  <c:v>40716.025791215281</c:v>
                </c:pt>
                <c:pt idx="222">
                  <c:v>40716.02590695602</c:v>
                </c:pt>
                <c:pt idx="223">
                  <c:v>40716.026022696758</c:v>
                </c:pt>
                <c:pt idx="224">
                  <c:v>40716.026138437497</c:v>
                </c:pt>
                <c:pt idx="225">
                  <c:v>40716.026254178243</c:v>
                </c:pt>
                <c:pt idx="226">
                  <c:v>40716.026369918982</c:v>
                </c:pt>
                <c:pt idx="227">
                  <c:v>40716.02648565972</c:v>
                </c:pt>
                <c:pt idx="228">
                  <c:v>40716.026601400466</c:v>
                </c:pt>
                <c:pt idx="229">
                  <c:v>40716.026717141205</c:v>
                </c:pt>
                <c:pt idx="230">
                  <c:v>40716.026832881944</c:v>
                </c:pt>
                <c:pt idx="231">
                  <c:v>40716.026948622683</c:v>
                </c:pt>
                <c:pt idx="232">
                  <c:v>40716.027064363429</c:v>
                </c:pt>
                <c:pt idx="233">
                  <c:v>40716.027180104167</c:v>
                </c:pt>
                <c:pt idx="234">
                  <c:v>40716.027295844906</c:v>
                </c:pt>
                <c:pt idx="235">
                  <c:v>40716.027411585645</c:v>
                </c:pt>
                <c:pt idx="236">
                  <c:v>40716.027527326391</c:v>
                </c:pt>
                <c:pt idx="237">
                  <c:v>40716.027643067129</c:v>
                </c:pt>
                <c:pt idx="238">
                  <c:v>40716.027758807868</c:v>
                </c:pt>
                <c:pt idx="239">
                  <c:v>40716.027874548614</c:v>
                </c:pt>
                <c:pt idx="240">
                  <c:v>40716.027990289353</c:v>
                </c:pt>
                <c:pt idx="241">
                  <c:v>40716.028106030091</c:v>
                </c:pt>
                <c:pt idx="242">
                  <c:v>40716.02822177083</c:v>
                </c:pt>
                <c:pt idx="243">
                  <c:v>40716.028337511576</c:v>
                </c:pt>
                <c:pt idx="244">
                  <c:v>40716.028453252315</c:v>
                </c:pt>
                <c:pt idx="245">
                  <c:v>40716.028568993053</c:v>
                </c:pt>
                <c:pt idx="246">
                  <c:v>40716.028684733799</c:v>
                </c:pt>
                <c:pt idx="247">
                  <c:v>40716.028800474538</c:v>
                </c:pt>
                <c:pt idx="248">
                  <c:v>40716.028916215277</c:v>
                </c:pt>
                <c:pt idx="249">
                  <c:v>40716.029031956015</c:v>
                </c:pt>
                <c:pt idx="250">
                  <c:v>40716.029147696761</c:v>
                </c:pt>
                <c:pt idx="251">
                  <c:v>40716.0292634375</c:v>
                </c:pt>
                <c:pt idx="252">
                  <c:v>40716.029379178239</c:v>
                </c:pt>
                <c:pt idx="253">
                  <c:v>40716.029494918985</c:v>
                </c:pt>
                <c:pt idx="254">
                  <c:v>40716.029610659723</c:v>
                </c:pt>
                <c:pt idx="255">
                  <c:v>40716.029726400462</c:v>
                </c:pt>
                <c:pt idx="256">
                  <c:v>40716.029842141201</c:v>
                </c:pt>
                <c:pt idx="257">
                  <c:v>40716.029957881947</c:v>
                </c:pt>
                <c:pt idx="258">
                  <c:v>40716.030073622685</c:v>
                </c:pt>
                <c:pt idx="259">
                  <c:v>40716.030189363424</c:v>
                </c:pt>
                <c:pt idx="260">
                  <c:v>40716.03030510417</c:v>
                </c:pt>
                <c:pt idx="261">
                  <c:v>40716.030420844909</c:v>
                </c:pt>
                <c:pt idx="262">
                  <c:v>40716.030536585647</c:v>
                </c:pt>
                <c:pt idx="263">
                  <c:v>40716.030652326386</c:v>
                </c:pt>
                <c:pt idx="264">
                  <c:v>40716.030768067132</c:v>
                </c:pt>
                <c:pt idx="265">
                  <c:v>40716.030883807871</c:v>
                </c:pt>
                <c:pt idx="266">
                  <c:v>40716.03099954861</c:v>
                </c:pt>
                <c:pt idx="267">
                  <c:v>40716.031115289348</c:v>
                </c:pt>
                <c:pt idx="268">
                  <c:v>40716.031231030094</c:v>
                </c:pt>
                <c:pt idx="269">
                  <c:v>40716.031346770833</c:v>
                </c:pt>
                <c:pt idx="270">
                  <c:v>40716.031462511572</c:v>
                </c:pt>
                <c:pt idx="271">
                  <c:v>40716.031578252318</c:v>
                </c:pt>
                <c:pt idx="272">
                  <c:v>40716.031693993056</c:v>
                </c:pt>
                <c:pt idx="273">
                  <c:v>40716.031809733795</c:v>
                </c:pt>
                <c:pt idx="274">
                  <c:v>40716.031925474534</c:v>
                </c:pt>
                <c:pt idx="275">
                  <c:v>40716.03204121528</c:v>
                </c:pt>
                <c:pt idx="276">
                  <c:v>40716.032156956018</c:v>
                </c:pt>
                <c:pt idx="277">
                  <c:v>40716.032272696757</c:v>
                </c:pt>
                <c:pt idx="278">
                  <c:v>40716.032388437503</c:v>
                </c:pt>
                <c:pt idx="279">
                  <c:v>40716.032504178242</c:v>
                </c:pt>
                <c:pt idx="280">
                  <c:v>40716.03261991898</c:v>
                </c:pt>
                <c:pt idx="281">
                  <c:v>40716.032735659719</c:v>
                </c:pt>
                <c:pt idx="282">
                  <c:v>40716.032851400465</c:v>
                </c:pt>
                <c:pt idx="283">
                  <c:v>40716.032967141204</c:v>
                </c:pt>
                <c:pt idx="284">
                  <c:v>40716.033082881942</c:v>
                </c:pt>
                <c:pt idx="285">
                  <c:v>40716.033198622688</c:v>
                </c:pt>
                <c:pt idx="286">
                  <c:v>40716.033314363427</c:v>
                </c:pt>
                <c:pt idx="287">
                  <c:v>40716.033430104166</c:v>
                </c:pt>
                <c:pt idx="288">
                  <c:v>40716.033545844904</c:v>
                </c:pt>
                <c:pt idx="289">
                  <c:v>40716.03366158565</c:v>
                </c:pt>
                <c:pt idx="290">
                  <c:v>40716.033777326389</c:v>
                </c:pt>
                <c:pt idx="291">
                  <c:v>40716.033893067128</c:v>
                </c:pt>
                <c:pt idx="292">
                  <c:v>40716.034008807874</c:v>
                </c:pt>
                <c:pt idx="293">
                  <c:v>40716.034124548612</c:v>
                </c:pt>
                <c:pt idx="294">
                  <c:v>40716.034240289351</c:v>
                </c:pt>
                <c:pt idx="295">
                  <c:v>40716.03435603009</c:v>
                </c:pt>
                <c:pt idx="296">
                  <c:v>40716.034471770836</c:v>
                </c:pt>
                <c:pt idx="297">
                  <c:v>40716.034587511575</c:v>
                </c:pt>
                <c:pt idx="298">
                  <c:v>40716.034703252313</c:v>
                </c:pt>
                <c:pt idx="299">
                  <c:v>40716.034818993059</c:v>
                </c:pt>
                <c:pt idx="300">
                  <c:v>40716.034934733798</c:v>
                </c:pt>
                <c:pt idx="301">
                  <c:v>40716.035050474537</c:v>
                </c:pt>
                <c:pt idx="302">
                  <c:v>40716.035166215275</c:v>
                </c:pt>
                <c:pt idx="303">
                  <c:v>40716.035281956021</c:v>
                </c:pt>
                <c:pt idx="304">
                  <c:v>40716.03539769676</c:v>
                </c:pt>
                <c:pt idx="305">
                  <c:v>40716.035513437499</c:v>
                </c:pt>
                <c:pt idx="306">
                  <c:v>40716.035629178237</c:v>
                </c:pt>
                <c:pt idx="307">
                  <c:v>40716.035744918983</c:v>
                </c:pt>
                <c:pt idx="308">
                  <c:v>40716.035860659722</c:v>
                </c:pt>
                <c:pt idx="309">
                  <c:v>40716.035976400461</c:v>
                </c:pt>
                <c:pt idx="310">
                  <c:v>40716.036092141207</c:v>
                </c:pt>
                <c:pt idx="311">
                  <c:v>40716.036207881945</c:v>
                </c:pt>
                <c:pt idx="312">
                  <c:v>40716.036323622684</c:v>
                </c:pt>
                <c:pt idx="313">
                  <c:v>40716.036439363423</c:v>
                </c:pt>
                <c:pt idx="314">
                  <c:v>40716.036555104169</c:v>
                </c:pt>
                <c:pt idx="315">
                  <c:v>40716.036670844907</c:v>
                </c:pt>
                <c:pt idx="316">
                  <c:v>40716.036786585646</c:v>
                </c:pt>
                <c:pt idx="317">
                  <c:v>40716.036902326392</c:v>
                </c:pt>
                <c:pt idx="318">
                  <c:v>40716.037018067131</c:v>
                </c:pt>
                <c:pt idx="319">
                  <c:v>40716.037133807869</c:v>
                </c:pt>
                <c:pt idx="320">
                  <c:v>40716.037249548608</c:v>
                </c:pt>
                <c:pt idx="321">
                  <c:v>40716.037365289354</c:v>
                </c:pt>
                <c:pt idx="322">
                  <c:v>40716.037481030093</c:v>
                </c:pt>
                <c:pt idx="323">
                  <c:v>40716.037596770831</c:v>
                </c:pt>
                <c:pt idx="324">
                  <c:v>40716.037712511577</c:v>
                </c:pt>
                <c:pt idx="325">
                  <c:v>40716.037828252316</c:v>
                </c:pt>
                <c:pt idx="326">
                  <c:v>40716.037943993055</c:v>
                </c:pt>
                <c:pt idx="327">
                  <c:v>40716.038059733793</c:v>
                </c:pt>
                <c:pt idx="328">
                  <c:v>40716.038175474539</c:v>
                </c:pt>
                <c:pt idx="329">
                  <c:v>40716.038291215278</c:v>
                </c:pt>
                <c:pt idx="330">
                  <c:v>40716.038406956017</c:v>
                </c:pt>
                <c:pt idx="331">
                  <c:v>40716.038522696763</c:v>
                </c:pt>
                <c:pt idx="332">
                  <c:v>40716.038638437502</c:v>
                </c:pt>
                <c:pt idx="333">
                  <c:v>40716.03875417824</c:v>
                </c:pt>
                <c:pt idx="334">
                  <c:v>40716.038869918979</c:v>
                </c:pt>
                <c:pt idx="335">
                  <c:v>40716.038985659725</c:v>
                </c:pt>
                <c:pt idx="336">
                  <c:v>40716.039101400464</c:v>
                </c:pt>
                <c:pt idx="337">
                  <c:v>40716.039217141202</c:v>
                </c:pt>
                <c:pt idx="338">
                  <c:v>40716.039332881941</c:v>
                </c:pt>
                <c:pt idx="339">
                  <c:v>40716.039448622687</c:v>
                </c:pt>
                <c:pt idx="340">
                  <c:v>40716.039564363426</c:v>
                </c:pt>
                <c:pt idx="341">
                  <c:v>40716.039680104164</c:v>
                </c:pt>
                <c:pt idx="342">
                  <c:v>40716.03979584491</c:v>
                </c:pt>
                <c:pt idx="343">
                  <c:v>40716.039911585649</c:v>
                </c:pt>
                <c:pt idx="344">
                  <c:v>40716.040027326388</c:v>
                </c:pt>
                <c:pt idx="345">
                  <c:v>40716.040143067126</c:v>
                </c:pt>
                <c:pt idx="346">
                  <c:v>40716.040258807872</c:v>
                </c:pt>
                <c:pt idx="347">
                  <c:v>40716.040374548611</c:v>
                </c:pt>
                <c:pt idx="348">
                  <c:v>40716.04049028935</c:v>
                </c:pt>
                <c:pt idx="349">
                  <c:v>40716.040606030096</c:v>
                </c:pt>
                <c:pt idx="350">
                  <c:v>40716.040721770834</c:v>
                </c:pt>
                <c:pt idx="351">
                  <c:v>40716.040837511573</c:v>
                </c:pt>
                <c:pt idx="352">
                  <c:v>40716.040953252312</c:v>
                </c:pt>
                <c:pt idx="353">
                  <c:v>40716.041069178238</c:v>
                </c:pt>
                <c:pt idx="354">
                  <c:v>40716.041184733796</c:v>
                </c:pt>
                <c:pt idx="355">
                  <c:v>40716.041300474535</c:v>
                </c:pt>
                <c:pt idx="356">
                  <c:v>40716.041416215281</c:v>
                </c:pt>
                <c:pt idx="357">
                  <c:v>40716.04153195602</c:v>
                </c:pt>
                <c:pt idx="358">
                  <c:v>40716.041647696758</c:v>
                </c:pt>
                <c:pt idx="359">
                  <c:v>40716.041763437497</c:v>
                </c:pt>
                <c:pt idx="360">
                  <c:v>40716.042418275465</c:v>
                </c:pt>
                <c:pt idx="361">
                  <c:v>40716.042457743053</c:v>
                </c:pt>
                <c:pt idx="362">
                  <c:v>40716.042573541665</c:v>
                </c:pt>
                <c:pt idx="363">
                  <c:v>40716.042689224538</c:v>
                </c:pt>
                <c:pt idx="364">
                  <c:v>40716.042804976852</c:v>
                </c:pt>
                <c:pt idx="365">
                  <c:v>40716.042920717591</c:v>
                </c:pt>
                <c:pt idx="366">
                  <c:v>40716.04303645833</c:v>
                </c:pt>
                <c:pt idx="367">
                  <c:v>40716.043152245373</c:v>
                </c:pt>
                <c:pt idx="368">
                  <c:v>40716.043267962959</c:v>
                </c:pt>
                <c:pt idx="369">
                  <c:v>40716.043383761571</c:v>
                </c:pt>
                <c:pt idx="370">
                  <c:v>40716.043499409723</c:v>
                </c:pt>
                <c:pt idx="371">
                  <c:v>40716.043615150462</c:v>
                </c:pt>
                <c:pt idx="372">
                  <c:v>40716.043730891201</c:v>
                </c:pt>
                <c:pt idx="373">
                  <c:v>40716.04384662037</c:v>
                </c:pt>
                <c:pt idx="374">
                  <c:v>40716.043962314812</c:v>
                </c:pt>
                <c:pt idx="375">
                  <c:v>40716.044078043982</c:v>
                </c:pt>
                <c:pt idx="376">
                  <c:v>40716.044193773145</c:v>
                </c:pt>
                <c:pt idx="377">
                  <c:v>40716.044309571756</c:v>
                </c:pt>
                <c:pt idx="378">
                  <c:v>40716.044425266206</c:v>
                </c:pt>
                <c:pt idx="379">
                  <c:v>40716.044541041665</c:v>
                </c:pt>
                <c:pt idx="380">
                  <c:v>40716.044656712962</c:v>
                </c:pt>
                <c:pt idx="381">
                  <c:v>40716.044772488429</c:v>
                </c:pt>
                <c:pt idx="382">
                  <c:v>40716.044888171295</c:v>
                </c:pt>
                <c:pt idx="383">
                  <c:v>40716.045003969906</c:v>
                </c:pt>
                <c:pt idx="384">
                  <c:v>40716.045119710645</c:v>
                </c:pt>
                <c:pt idx="385">
                  <c:v>40716.045235405094</c:v>
                </c:pt>
                <c:pt idx="386">
                  <c:v>40716.04535108796</c:v>
                </c:pt>
                <c:pt idx="387">
                  <c:v>40716.045466863427</c:v>
                </c:pt>
                <c:pt idx="388">
                  <c:v>40716.045582615741</c:v>
                </c:pt>
                <c:pt idx="389">
                  <c:v>40716.04569835648</c:v>
                </c:pt>
                <c:pt idx="390">
                  <c:v>40716.045814062498</c:v>
                </c:pt>
                <c:pt idx="391">
                  <c:v>40716.045929814813</c:v>
                </c:pt>
                <c:pt idx="392">
                  <c:v>40716.046045578703</c:v>
                </c:pt>
                <c:pt idx="393">
                  <c:v>40716.046161284721</c:v>
                </c:pt>
                <c:pt idx="394">
                  <c:v>40716.04627702546</c:v>
                </c:pt>
                <c:pt idx="395">
                  <c:v>40716.04639275463</c:v>
                </c:pt>
                <c:pt idx="396">
                  <c:v>40716.046508495368</c:v>
                </c:pt>
                <c:pt idx="397">
                  <c:v>40716.046624247683</c:v>
                </c:pt>
                <c:pt idx="398">
                  <c:v>40716.04673991898</c:v>
                </c:pt>
                <c:pt idx="399">
                  <c:v>40716.046855706016</c:v>
                </c:pt>
                <c:pt idx="400">
                  <c:v>40716.04697142361</c:v>
                </c:pt>
                <c:pt idx="401">
                  <c:v>40716.04708715278</c:v>
                </c:pt>
                <c:pt idx="402">
                  <c:v>40716.047202928239</c:v>
                </c:pt>
                <c:pt idx="403">
                  <c:v>40716.047318599536</c:v>
                </c:pt>
                <c:pt idx="404">
                  <c:v>40716.04743431713</c:v>
                </c:pt>
                <c:pt idx="405">
                  <c:v>40716.047550081021</c:v>
                </c:pt>
                <c:pt idx="406">
                  <c:v>40716.047665821759</c:v>
                </c:pt>
                <c:pt idx="407">
                  <c:v>40716.047781516201</c:v>
                </c:pt>
                <c:pt idx="408">
                  <c:v>40716.047897303244</c:v>
                </c:pt>
                <c:pt idx="409">
                  <c:v>40716.048012997686</c:v>
                </c:pt>
                <c:pt idx="410">
                  <c:v>40716.04812871528</c:v>
                </c:pt>
                <c:pt idx="411">
                  <c:v>40716.048244432874</c:v>
                </c:pt>
                <c:pt idx="412">
                  <c:v>40716.048360185188</c:v>
                </c:pt>
                <c:pt idx="413">
                  <c:v>40716.048475960648</c:v>
                </c:pt>
                <c:pt idx="414">
                  <c:v>40716.048591689818</c:v>
                </c:pt>
                <c:pt idx="415">
                  <c:v>40716.048707395836</c:v>
                </c:pt>
                <c:pt idx="416">
                  <c:v>40716.04882314815</c:v>
                </c:pt>
                <c:pt idx="417">
                  <c:v>40716.048938912034</c:v>
                </c:pt>
                <c:pt idx="418">
                  <c:v>40716.049054641204</c:v>
                </c:pt>
                <c:pt idx="419">
                  <c:v>40716.049170335646</c:v>
                </c:pt>
                <c:pt idx="420">
                  <c:v>40716.049286064816</c:v>
                </c:pt>
                <c:pt idx="421">
                  <c:v>40716.049401828706</c:v>
                </c:pt>
                <c:pt idx="422">
                  <c:v>40716.049517523148</c:v>
                </c:pt>
                <c:pt idx="423">
                  <c:v>40716.04963332176</c:v>
                </c:pt>
                <c:pt idx="424">
                  <c:v>40716.049749027778</c:v>
                </c:pt>
                <c:pt idx="425">
                  <c:v>40716.049864745371</c:v>
                </c:pt>
                <c:pt idx="426">
                  <c:v>40716.049986238424</c:v>
                </c:pt>
                <c:pt idx="427">
                  <c:v>40716.050096145831</c:v>
                </c:pt>
                <c:pt idx="428">
                  <c:v>40716.050211979164</c:v>
                </c:pt>
                <c:pt idx="429">
                  <c:v>40716.050327662037</c:v>
                </c:pt>
                <c:pt idx="430">
                  <c:v>40716.050443391206</c:v>
                </c:pt>
                <c:pt idx="431">
                  <c:v>40716.050559143521</c:v>
                </c:pt>
                <c:pt idx="432">
                  <c:v>40716.050674861108</c:v>
                </c:pt>
                <c:pt idx="433">
                  <c:v>40716.050790567133</c:v>
                </c:pt>
                <c:pt idx="434">
                  <c:v>40716.050906365737</c:v>
                </c:pt>
                <c:pt idx="435">
                  <c:v>40716.051022118052</c:v>
                </c:pt>
                <c:pt idx="436">
                  <c:v>40716.051137789349</c:v>
                </c:pt>
                <c:pt idx="437">
                  <c:v>40716.051253541664</c:v>
                </c:pt>
                <c:pt idx="438">
                  <c:v>40716.051369293978</c:v>
                </c:pt>
                <c:pt idx="439">
                  <c:v>40716.051484976851</c:v>
                </c:pt>
                <c:pt idx="440">
                  <c:v>40716.05160071759</c:v>
                </c:pt>
                <c:pt idx="441">
                  <c:v>40716.051716469905</c:v>
                </c:pt>
                <c:pt idx="442">
                  <c:v>40716.051832175923</c:v>
                </c:pt>
                <c:pt idx="443">
                  <c:v>40716.051947939814</c:v>
                </c:pt>
                <c:pt idx="444">
                  <c:v>40716.05206371528</c:v>
                </c:pt>
                <c:pt idx="445">
                  <c:v>40716.052179421298</c:v>
                </c:pt>
                <c:pt idx="446">
                  <c:v>40716.052295138892</c:v>
                </c:pt>
                <c:pt idx="447">
                  <c:v>40716.052416655089</c:v>
                </c:pt>
                <c:pt idx="448">
                  <c:v>40716.052526585649</c:v>
                </c:pt>
                <c:pt idx="449">
                  <c:v>40716.052642361108</c:v>
                </c:pt>
                <c:pt idx="450">
                  <c:v>40716.052758055557</c:v>
                </c:pt>
                <c:pt idx="451">
                  <c:v>40716.052873842593</c:v>
                </c:pt>
                <c:pt idx="452">
                  <c:v>40716.05298951389</c:v>
                </c:pt>
                <c:pt idx="453">
                  <c:v>40716.053105231484</c:v>
                </c:pt>
                <c:pt idx="454">
                  <c:v>40716.053220983798</c:v>
                </c:pt>
                <c:pt idx="455">
                  <c:v>40716.053336724537</c:v>
                </c:pt>
                <c:pt idx="456">
                  <c:v>40716.053452465276</c:v>
                </c:pt>
                <c:pt idx="457">
                  <c:v>40716.053568206022</c:v>
                </c:pt>
                <c:pt idx="458">
                  <c:v>40716.053683981481</c:v>
                </c:pt>
                <c:pt idx="459">
                  <c:v>40716.053799675923</c:v>
                </c:pt>
                <c:pt idx="460">
                  <c:v>40716.05391545139</c:v>
                </c:pt>
                <c:pt idx="461">
                  <c:v>40716.054031273146</c:v>
                </c:pt>
                <c:pt idx="462">
                  <c:v>40716.054146898146</c:v>
                </c:pt>
                <c:pt idx="463">
                  <c:v>40716.054262604164</c:v>
                </c:pt>
                <c:pt idx="464">
                  <c:v>40716.054378379631</c:v>
                </c:pt>
                <c:pt idx="465">
                  <c:v>40716.054494085649</c:v>
                </c:pt>
                <c:pt idx="466">
                  <c:v>40716.054609780091</c:v>
                </c:pt>
                <c:pt idx="467">
                  <c:v>40716.054725520837</c:v>
                </c:pt>
                <c:pt idx="468">
                  <c:v>40716.054841261575</c:v>
                </c:pt>
                <c:pt idx="469">
                  <c:v>40716.054957002314</c:v>
                </c:pt>
                <c:pt idx="470">
                  <c:v>40716.055072754629</c:v>
                </c:pt>
                <c:pt idx="471">
                  <c:v>40716.055188472223</c:v>
                </c:pt>
                <c:pt idx="472">
                  <c:v>40716.055304224537</c:v>
                </c:pt>
                <c:pt idx="473">
                  <c:v>40716.055419884258</c:v>
                </c:pt>
                <c:pt idx="474">
                  <c:v>40716.055535706022</c:v>
                </c:pt>
                <c:pt idx="475">
                  <c:v>40716.055651377312</c:v>
                </c:pt>
                <c:pt idx="476">
                  <c:v>40716.055767141203</c:v>
                </c:pt>
                <c:pt idx="477">
                  <c:v>40716.055882870372</c:v>
                </c:pt>
                <c:pt idx="478">
                  <c:v>40716.055998634256</c:v>
                </c:pt>
                <c:pt idx="479">
                  <c:v>40716.056114363426</c:v>
                </c:pt>
                <c:pt idx="480">
                  <c:v>40716.056230104165</c:v>
                </c:pt>
                <c:pt idx="481">
                  <c:v>40716.056345833334</c:v>
                </c:pt>
                <c:pt idx="482">
                  <c:v>40716.056461504631</c:v>
                </c:pt>
                <c:pt idx="483">
                  <c:v>40716.056577280091</c:v>
                </c:pt>
                <c:pt idx="484">
                  <c:v>40716.056693032406</c:v>
                </c:pt>
                <c:pt idx="485">
                  <c:v>40716.05680875</c:v>
                </c:pt>
                <c:pt idx="486">
                  <c:v>40716.056924409721</c:v>
                </c:pt>
                <c:pt idx="487">
                  <c:v>40716.057040231484</c:v>
                </c:pt>
                <c:pt idx="488">
                  <c:v>40716.057155960647</c:v>
                </c:pt>
                <c:pt idx="489">
                  <c:v>40716.05727164352</c:v>
                </c:pt>
                <c:pt idx="490">
                  <c:v>40716.057387430556</c:v>
                </c:pt>
                <c:pt idx="491">
                  <c:v>40716.057503113429</c:v>
                </c:pt>
                <c:pt idx="492">
                  <c:v>40716.057618877312</c:v>
                </c:pt>
                <c:pt idx="493">
                  <c:v>40716.057734652779</c:v>
                </c:pt>
                <c:pt idx="494">
                  <c:v>40716.057850324076</c:v>
                </c:pt>
                <c:pt idx="495">
                  <c:v>40716.057966076391</c:v>
                </c:pt>
                <c:pt idx="496">
                  <c:v>40716.058081805553</c:v>
                </c:pt>
                <c:pt idx="497">
                  <c:v>40716.058197569444</c:v>
                </c:pt>
                <c:pt idx="498">
                  <c:v>40716.058313310183</c:v>
                </c:pt>
                <c:pt idx="499">
                  <c:v>40716.058429004632</c:v>
                </c:pt>
                <c:pt idx="500">
                  <c:v>40716.058544780091</c:v>
                </c:pt>
                <c:pt idx="501">
                  <c:v>40716.058660509261</c:v>
                </c:pt>
                <c:pt idx="502">
                  <c:v>40716.058776192127</c:v>
                </c:pt>
                <c:pt idx="503">
                  <c:v>40716.058891956018</c:v>
                </c:pt>
                <c:pt idx="504">
                  <c:v>40716.059007685188</c:v>
                </c:pt>
                <c:pt idx="505">
                  <c:v>40716.05912341435</c:v>
                </c:pt>
                <c:pt idx="506">
                  <c:v>40716.059239120368</c:v>
                </c:pt>
                <c:pt idx="507">
                  <c:v>40716.059354861114</c:v>
                </c:pt>
                <c:pt idx="508">
                  <c:v>40716.059470624998</c:v>
                </c:pt>
                <c:pt idx="509">
                  <c:v>40716.059586319447</c:v>
                </c:pt>
                <c:pt idx="510">
                  <c:v>40716.059702094906</c:v>
                </c:pt>
                <c:pt idx="511">
                  <c:v>40716.059817835645</c:v>
                </c:pt>
                <c:pt idx="512">
                  <c:v>40716.059933518518</c:v>
                </c:pt>
                <c:pt idx="513">
                  <c:v>40716.060049282409</c:v>
                </c:pt>
                <c:pt idx="514">
                  <c:v>40716.060165023147</c:v>
                </c:pt>
                <c:pt idx="515">
                  <c:v>40716.060280752317</c:v>
                </c:pt>
                <c:pt idx="516">
                  <c:v>40716.060396446759</c:v>
                </c:pt>
                <c:pt idx="517">
                  <c:v>40716.060512222219</c:v>
                </c:pt>
                <c:pt idx="518">
                  <c:v>40716.060627951389</c:v>
                </c:pt>
                <c:pt idx="519">
                  <c:v>40716.060743692127</c:v>
                </c:pt>
                <c:pt idx="520">
                  <c:v>40716.060859386576</c:v>
                </c:pt>
                <c:pt idx="521">
                  <c:v>40716.060975185188</c:v>
                </c:pt>
                <c:pt idx="522">
                  <c:v>40716.06109087963</c:v>
                </c:pt>
                <c:pt idx="523">
                  <c:v>40716.061206643521</c:v>
                </c:pt>
                <c:pt idx="524">
                  <c:v>40716.061322314818</c:v>
                </c:pt>
                <c:pt idx="525">
                  <c:v>40716.061438090277</c:v>
                </c:pt>
                <c:pt idx="526">
                  <c:v>40716.061553831016</c:v>
                </c:pt>
                <c:pt idx="527">
                  <c:v>40716.061669571762</c:v>
                </c:pt>
                <c:pt idx="528">
                  <c:v>40716.0617853125</c:v>
                </c:pt>
                <c:pt idx="529">
                  <c:v>40716.061900972221</c:v>
                </c:pt>
                <c:pt idx="530">
                  <c:v>40716.062016770833</c:v>
                </c:pt>
                <c:pt idx="531">
                  <c:v>40716.062132465275</c:v>
                </c:pt>
                <c:pt idx="532">
                  <c:v>40716.06224821759</c:v>
                </c:pt>
                <c:pt idx="533">
                  <c:v>40716.062363946759</c:v>
                </c:pt>
                <c:pt idx="534">
                  <c:v>40716.062479687498</c:v>
                </c:pt>
                <c:pt idx="535">
                  <c:v>40716.062595416668</c:v>
                </c:pt>
                <c:pt idx="536">
                  <c:v>40716.062711157407</c:v>
                </c:pt>
                <c:pt idx="537">
                  <c:v>40716.062826921298</c:v>
                </c:pt>
                <c:pt idx="538">
                  <c:v>40716.062942592594</c:v>
                </c:pt>
                <c:pt idx="539">
                  <c:v>40716.063058333333</c:v>
                </c:pt>
                <c:pt idx="540">
                  <c:v>40716.063174097224</c:v>
                </c:pt>
                <c:pt idx="541">
                  <c:v>40716.063289826387</c:v>
                </c:pt>
                <c:pt idx="542">
                  <c:v>40716.063405590277</c:v>
                </c:pt>
                <c:pt idx="543">
                  <c:v>40716.063521307871</c:v>
                </c:pt>
                <c:pt idx="544">
                  <c:v>40716.063637037034</c:v>
                </c:pt>
                <c:pt idx="545">
                  <c:v>40716.063752754628</c:v>
                </c:pt>
                <c:pt idx="546">
                  <c:v>40716.063868506943</c:v>
                </c:pt>
                <c:pt idx="547">
                  <c:v>40716.063984224536</c:v>
                </c:pt>
                <c:pt idx="548">
                  <c:v>40716.064099976851</c:v>
                </c:pt>
                <c:pt idx="549">
                  <c:v>40716.064215682869</c:v>
                </c:pt>
                <c:pt idx="550">
                  <c:v>40716.06433144676</c:v>
                </c:pt>
                <c:pt idx="551">
                  <c:v>40716.064447164354</c:v>
                </c:pt>
                <c:pt idx="552">
                  <c:v>40716.064562893516</c:v>
                </c:pt>
                <c:pt idx="553">
                  <c:v>40716.064678622686</c:v>
                </c:pt>
                <c:pt idx="554">
                  <c:v>40716.064794328704</c:v>
                </c:pt>
                <c:pt idx="555">
                  <c:v>40716.064910092595</c:v>
                </c:pt>
                <c:pt idx="556">
                  <c:v>40716.065025787037</c:v>
                </c:pt>
                <c:pt idx="557">
                  <c:v>40716.065141516206</c:v>
                </c:pt>
                <c:pt idx="558">
                  <c:v>40716.065257210648</c:v>
                </c:pt>
                <c:pt idx="559">
                  <c:v>40716.065372997684</c:v>
                </c:pt>
                <c:pt idx="560">
                  <c:v>40716.065488726854</c:v>
                </c:pt>
                <c:pt idx="561">
                  <c:v>40716.065604467592</c:v>
                </c:pt>
                <c:pt idx="562">
                  <c:v>40716.065720219907</c:v>
                </c:pt>
                <c:pt idx="563">
                  <c:v>40716.06583605324</c:v>
                </c:pt>
                <c:pt idx="564">
                  <c:v>40716.065951643519</c:v>
                </c:pt>
                <c:pt idx="565">
                  <c:v>40716.066067395834</c:v>
                </c:pt>
                <c:pt idx="566">
                  <c:v>40716.066183159724</c:v>
                </c:pt>
                <c:pt idx="567">
                  <c:v>40716.066298854166</c:v>
                </c:pt>
                <c:pt idx="568">
                  <c:v>40716.066414652778</c:v>
                </c:pt>
                <c:pt idx="569">
                  <c:v>40716.066530335651</c:v>
                </c:pt>
                <c:pt idx="570">
                  <c:v>40716.06664611111</c:v>
                </c:pt>
                <c:pt idx="571">
                  <c:v>40716.066761759263</c:v>
                </c:pt>
                <c:pt idx="572">
                  <c:v>40716.066877523146</c:v>
                </c:pt>
                <c:pt idx="573">
                  <c:v>40716.066993287037</c:v>
                </c:pt>
                <c:pt idx="574">
                  <c:v>40716.067109004631</c:v>
                </c:pt>
                <c:pt idx="575">
                  <c:v>40716.067224733793</c:v>
                </c:pt>
                <c:pt idx="576">
                  <c:v>40716.067340462963</c:v>
                </c:pt>
                <c:pt idx="577">
                  <c:v>40716.067456192133</c:v>
                </c:pt>
                <c:pt idx="578">
                  <c:v>40716.06757190972</c:v>
                </c:pt>
                <c:pt idx="579">
                  <c:v>40716.067687673611</c:v>
                </c:pt>
                <c:pt idx="580">
                  <c:v>40716.067803425925</c:v>
                </c:pt>
                <c:pt idx="581">
                  <c:v>40716.067919143519</c:v>
                </c:pt>
                <c:pt idx="582">
                  <c:v>40716.068034895834</c:v>
                </c:pt>
                <c:pt idx="583">
                  <c:v>40716.068150567131</c:v>
                </c:pt>
                <c:pt idx="584">
                  <c:v>40716.068266331022</c:v>
                </c:pt>
                <c:pt idx="585">
                  <c:v>40716.068382048608</c:v>
                </c:pt>
                <c:pt idx="586">
                  <c:v>40716.068497824075</c:v>
                </c:pt>
                <c:pt idx="587">
                  <c:v>40716.068613530093</c:v>
                </c:pt>
                <c:pt idx="588">
                  <c:v>40716.068729282408</c:v>
                </c:pt>
                <c:pt idx="589">
                  <c:v>40716.068845023146</c:v>
                </c:pt>
                <c:pt idx="590">
                  <c:v>40716.068960706019</c:v>
                </c:pt>
                <c:pt idx="591">
                  <c:v>40716.069076423613</c:v>
                </c:pt>
                <c:pt idx="592">
                  <c:v>40716.069192233794</c:v>
                </c:pt>
                <c:pt idx="593">
                  <c:v>40716.069307916667</c:v>
                </c:pt>
                <c:pt idx="594">
                  <c:v>40716.069423703702</c:v>
                </c:pt>
                <c:pt idx="595">
                  <c:v>40716.069539421296</c:v>
                </c:pt>
                <c:pt idx="596">
                  <c:v>40716.06965513889</c:v>
                </c:pt>
                <c:pt idx="597">
                  <c:v>40716.069770879629</c:v>
                </c:pt>
                <c:pt idx="598">
                  <c:v>40716.069886620367</c:v>
                </c:pt>
                <c:pt idx="599">
                  <c:v>40716.070002349537</c:v>
                </c:pt>
                <c:pt idx="600">
                  <c:v>40716.070118101852</c:v>
                </c:pt>
                <c:pt idx="601">
                  <c:v>40716.070233773149</c:v>
                </c:pt>
                <c:pt idx="602">
                  <c:v>40716.07034953704</c:v>
                </c:pt>
                <c:pt idx="603">
                  <c:v>40716.070465300923</c:v>
                </c:pt>
                <c:pt idx="604">
                  <c:v>40716.070580949076</c:v>
                </c:pt>
                <c:pt idx="605">
                  <c:v>40716.070696770832</c:v>
                </c:pt>
                <c:pt idx="606">
                  <c:v>40716.070812442129</c:v>
                </c:pt>
                <c:pt idx="607">
                  <c:v>40716.070928240741</c:v>
                </c:pt>
                <c:pt idx="608">
                  <c:v>40716.071043946758</c:v>
                </c:pt>
                <c:pt idx="609">
                  <c:v>40716.071159699073</c:v>
                </c:pt>
                <c:pt idx="610">
                  <c:v>40716.071275428243</c:v>
                </c:pt>
                <c:pt idx="611">
                  <c:v>40716.071391180558</c:v>
                </c:pt>
                <c:pt idx="612">
                  <c:v>40716.071506851855</c:v>
                </c:pt>
                <c:pt idx="613">
                  <c:v>40716.071622615738</c:v>
                </c:pt>
                <c:pt idx="614">
                  <c:v>40716.071738321756</c:v>
                </c:pt>
                <c:pt idx="615">
                  <c:v>40716.071854108799</c:v>
                </c:pt>
                <c:pt idx="616">
                  <c:v>40716.071969814817</c:v>
                </c:pt>
                <c:pt idx="617">
                  <c:v>40716.072085509259</c:v>
                </c:pt>
                <c:pt idx="618">
                  <c:v>40716.072201238429</c:v>
                </c:pt>
                <c:pt idx="619">
                  <c:v>40716.07231703704</c:v>
                </c:pt>
                <c:pt idx="620">
                  <c:v>40716.072432777779</c:v>
                </c:pt>
                <c:pt idx="621">
                  <c:v>40716.072548472221</c:v>
                </c:pt>
                <c:pt idx="622">
                  <c:v>40716.072664189815</c:v>
                </c:pt>
                <c:pt idx="623">
                  <c:v>40716.072779895832</c:v>
                </c:pt>
                <c:pt idx="624">
                  <c:v>40716.072895694444</c:v>
                </c:pt>
                <c:pt idx="625">
                  <c:v>40716.073011377317</c:v>
                </c:pt>
                <c:pt idx="626">
                  <c:v>40716.073127118056</c:v>
                </c:pt>
                <c:pt idx="627">
                  <c:v>40716.073242858794</c:v>
                </c:pt>
                <c:pt idx="628">
                  <c:v>40716.073358564812</c:v>
                </c:pt>
                <c:pt idx="629">
                  <c:v>40716.073474386576</c:v>
                </c:pt>
                <c:pt idx="630">
                  <c:v>40716.073590023145</c:v>
                </c:pt>
                <c:pt idx="631">
                  <c:v>40716.07370577546</c:v>
                </c:pt>
                <c:pt idx="632">
                  <c:v>40716.073821550926</c:v>
                </c:pt>
                <c:pt idx="633">
                  <c:v>40716.073937245368</c:v>
                </c:pt>
                <c:pt idx="634">
                  <c:v>40716.074052997683</c:v>
                </c:pt>
                <c:pt idx="635">
                  <c:v>40716.074168749998</c:v>
                </c:pt>
                <c:pt idx="636">
                  <c:v>40716.074284432871</c:v>
                </c:pt>
                <c:pt idx="637">
                  <c:v>40716.07440020833</c:v>
                </c:pt>
                <c:pt idx="638">
                  <c:v>40716.074515925924</c:v>
                </c:pt>
                <c:pt idx="639">
                  <c:v>40716.07463166667</c:v>
                </c:pt>
                <c:pt idx="640">
                  <c:v>40716.074747418985</c:v>
                </c:pt>
                <c:pt idx="641">
                  <c:v>40716.0748631713</c:v>
                </c:pt>
                <c:pt idx="642">
                  <c:v>40716.074978900462</c:v>
                </c:pt>
                <c:pt idx="643">
                  <c:v>40716.075094652777</c:v>
                </c:pt>
                <c:pt idx="644">
                  <c:v>40716.075210370371</c:v>
                </c:pt>
                <c:pt idx="645">
                  <c:v>40716.075326099533</c:v>
                </c:pt>
                <c:pt idx="646">
                  <c:v>40716.075441805559</c:v>
                </c:pt>
                <c:pt idx="647">
                  <c:v>40716.075557546297</c:v>
                </c:pt>
                <c:pt idx="648">
                  <c:v>40716.075673310188</c:v>
                </c:pt>
                <c:pt idx="649">
                  <c:v>40716.075789027775</c:v>
                </c:pt>
                <c:pt idx="650">
                  <c:v>40716.075904687503</c:v>
                </c:pt>
                <c:pt idx="651">
                  <c:v>40716.076020497683</c:v>
                </c:pt>
                <c:pt idx="652">
                  <c:v>40716.076136226853</c:v>
                </c:pt>
                <c:pt idx="653">
                  <c:v>40716.076251909719</c:v>
                </c:pt>
                <c:pt idx="654">
                  <c:v>40716.076367696762</c:v>
                </c:pt>
                <c:pt idx="655">
                  <c:v>40716.076483368059</c:v>
                </c:pt>
                <c:pt idx="656">
                  <c:v>40716.076599155094</c:v>
                </c:pt>
                <c:pt idx="657">
                  <c:v>40716.076714895833</c:v>
                </c:pt>
                <c:pt idx="658">
                  <c:v>40716.076830578706</c:v>
                </c:pt>
                <c:pt idx="659">
                  <c:v>40716.076946388886</c:v>
                </c:pt>
                <c:pt idx="660">
                  <c:v>40716.07706221065</c:v>
                </c:pt>
                <c:pt idx="661">
                  <c:v>40716.07717798611</c:v>
                </c:pt>
                <c:pt idx="662">
                  <c:v>40716.077293761577</c:v>
                </c:pt>
                <c:pt idx="663">
                  <c:v>40716.077409571757</c:v>
                </c:pt>
                <c:pt idx="664">
                  <c:v>40716.0775253588</c:v>
                </c:pt>
                <c:pt idx="665">
                  <c:v>40716.077641203701</c:v>
                </c:pt>
                <c:pt idx="666">
                  <c:v>40716.077757037034</c:v>
                </c:pt>
                <c:pt idx="667">
                  <c:v>40716.077872835645</c:v>
                </c:pt>
                <c:pt idx="668">
                  <c:v>40716.077988622688</c:v>
                </c:pt>
                <c:pt idx="669">
                  <c:v>40716.078104444445</c:v>
                </c:pt>
                <c:pt idx="670">
                  <c:v>40716.07822023148</c:v>
                </c:pt>
                <c:pt idx="671">
                  <c:v>40716.078336053244</c:v>
                </c:pt>
                <c:pt idx="672">
                  <c:v>40716.078451828704</c:v>
                </c:pt>
                <c:pt idx="673">
                  <c:v>40716.078567627315</c:v>
                </c:pt>
                <c:pt idx="674">
                  <c:v>40716.078683425927</c:v>
                </c:pt>
                <c:pt idx="675">
                  <c:v>40716.078799224539</c:v>
                </c:pt>
                <c:pt idx="676">
                  <c:v>40716.078915081016</c:v>
                </c:pt>
                <c:pt idx="677">
                  <c:v>40716.079030810186</c:v>
                </c:pt>
                <c:pt idx="678">
                  <c:v>40716.079146643518</c:v>
                </c:pt>
                <c:pt idx="679">
                  <c:v>40716.079262453706</c:v>
                </c:pt>
                <c:pt idx="680">
                  <c:v>40716.079378310184</c:v>
                </c:pt>
                <c:pt idx="681">
                  <c:v>40716.079494097219</c:v>
                </c:pt>
                <c:pt idx="682">
                  <c:v>40716.079609837965</c:v>
                </c:pt>
                <c:pt idx="683">
                  <c:v>40716.079725671298</c:v>
                </c:pt>
                <c:pt idx="684">
                  <c:v>40716.079841481478</c:v>
                </c:pt>
                <c:pt idx="685">
                  <c:v>40716.07995728009</c:v>
                </c:pt>
                <c:pt idx="686">
                  <c:v>40716.080073067133</c:v>
                </c:pt>
                <c:pt idx="687">
                  <c:v>40716.080188912034</c:v>
                </c:pt>
                <c:pt idx="688">
                  <c:v>40716.080304710646</c:v>
                </c:pt>
                <c:pt idx="689">
                  <c:v>40716.080420520833</c:v>
                </c:pt>
                <c:pt idx="690">
                  <c:v>40716.080536238427</c:v>
                </c:pt>
                <c:pt idx="691">
                  <c:v>40716.080652013887</c:v>
                </c:pt>
                <c:pt idx="692">
                  <c:v>40716.080767824074</c:v>
                </c:pt>
                <c:pt idx="693">
                  <c:v>40716.080883541668</c:v>
                </c:pt>
                <c:pt idx="694">
                  <c:v>40716.080999293983</c:v>
                </c:pt>
                <c:pt idx="695">
                  <c:v>40716.081115081019</c:v>
                </c:pt>
                <c:pt idx="696">
                  <c:v>40716.081230914351</c:v>
                </c:pt>
                <c:pt idx="697">
                  <c:v>40716.081346631945</c:v>
                </c:pt>
                <c:pt idx="698">
                  <c:v>40716.08146238426</c:v>
                </c:pt>
                <c:pt idx="699">
                  <c:v>40716.081578310186</c:v>
                </c:pt>
                <c:pt idx="700">
                  <c:v>40716.081693958331</c:v>
                </c:pt>
                <c:pt idx="701">
                  <c:v>40716.081809710646</c:v>
                </c:pt>
                <c:pt idx="702">
                  <c:v>40716.08192542824</c:v>
                </c:pt>
                <c:pt idx="703">
                  <c:v>40716.082041250003</c:v>
                </c:pt>
                <c:pt idx="704">
                  <c:v>40716.082157060184</c:v>
                </c:pt>
                <c:pt idx="705">
                  <c:v>40716.082272824075</c:v>
                </c:pt>
                <c:pt idx="706">
                  <c:v>40716.082388553237</c:v>
                </c:pt>
                <c:pt idx="707">
                  <c:v>40716.082504351849</c:v>
                </c:pt>
                <c:pt idx="708">
                  <c:v>40716.082620127316</c:v>
                </c:pt>
                <c:pt idx="709">
                  <c:v>40716.082735891207</c:v>
                </c:pt>
                <c:pt idx="710">
                  <c:v>40716.082851666666</c:v>
                </c:pt>
                <c:pt idx="711">
                  <c:v>40716.082967442133</c:v>
                </c:pt>
                <c:pt idx="712">
                  <c:v>40716.08308315972</c:v>
                </c:pt>
                <c:pt idx="713">
                  <c:v>40716.083198935186</c:v>
                </c:pt>
                <c:pt idx="714">
                  <c:v>40716.083314745367</c:v>
                </c:pt>
                <c:pt idx="715">
                  <c:v>40716.083430509258</c:v>
                </c:pt>
                <c:pt idx="716">
                  <c:v>40716.083546296293</c:v>
                </c:pt>
                <c:pt idx="717">
                  <c:v>40716.083661979166</c:v>
                </c:pt>
                <c:pt idx="718">
                  <c:v>40716.083777812499</c:v>
                </c:pt>
                <c:pt idx="719">
                  <c:v>40716.083893553237</c:v>
                </c:pt>
                <c:pt idx="720">
                  <c:v>40716.084009293983</c:v>
                </c:pt>
                <c:pt idx="721">
                  <c:v>40716.084125011577</c:v>
                </c:pt>
                <c:pt idx="722">
                  <c:v>40716.084240787037</c:v>
                </c:pt>
                <c:pt idx="723">
                  <c:v>40716.084356562496</c:v>
                </c:pt>
                <c:pt idx="724">
                  <c:v>40716.08447228009</c:v>
                </c:pt>
                <c:pt idx="725">
                  <c:v>40716.084588067133</c:v>
                </c:pt>
                <c:pt idx="726">
                  <c:v>40716.08470378472</c:v>
                </c:pt>
                <c:pt idx="727">
                  <c:v>40716.084819629628</c:v>
                </c:pt>
                <c:pt idx="728">
                  <c:v>40716.084935254628</c:v>
                </c:pt>
                <c:pt idx="729">
                  <c:v>40716.085051006943</c:v>
                </c:pt>
                <c:pt idx="730">
                  <c:v>40716.085166689816</c:v>
                </c:pt>
                <c:pt idx="731">
                  <c:v>40716.085282511573</c:v>
                </c:pt>
                <c:pt idx="732">
                  <c:v>40716.085398252311</c:v>
                </c:pt>
                <c:pt idx="733">
                  <c:v>40716.085514004626</c:v>
                </c:pt>
                <c:pt idx="734">
                  <c:v>40716.085629768517</c:v>
                </c:pt>
                <c:pt idx="735">
                  <c:v>40716.08574545139</c:v>
                </c:pt>
                <c:pt idx="736">
                  <c:v>40716.085861238425</c:v>
                </c:pt>
                <c:pt idx="737">
                  <c:v>40716.085976956019</c:v>
                </c:pt>
                <c:pt idx="738">
                  <c:v>40716.086092685182</c:v>
                </c:pt>
                <c:pt idx="739">
                  <c:v>40716.086208483794</c:v>
                </c:pt>
                <c:pt idx="740">
                  <c:v>40716.08632422454</c:v>
                </c:pt>
                <c:pt idx="741">
                  <c:v>40716.086439918981</c:v>
                </c:pt>
                <c:pt idx="742">
                  <c:v>40716.086555671296</c:v>
                </c:pt>
                <c:pt idx="743">
                  <c:v>40716.086671469908</c:v>
                </c:pt>
                <c:pt idx="744">
                  <c:v>40716.086787152781</c:v>
                </c:pt>
                <c:pt idx="745">
                  <c:v>40716.086902939816</c:v>
                </c:pt>
                <c:pt idx="746">
                  <c:v>40716.087018668979</c:v>
                </c:pt>
                <c:pt idx="747">
                  <c:v>40716.087134363428</c:v>
                </c:pt>
                <c:pt idx="748">
                  <c:v>40716.087250150464</c:v>
                </c:pt>
                <c:pt idx="749">
                  <c:v>40716.087365902778</c:v>
                </c:pt>
                <c:pt idx="750">
                  <c:v>40716.087481782408</c:v>
                </c:pt>
                <c:pt idx="751">
                  <c:v>40716.087597372687</c:v>
                </c:pt>
                <c:pt idx="752">
                  <c:v>40716.087713125002</c:v>
                </c:pt>
                <c:pt idx="753">
                  <c:v>40716.087828923613</c:v>
                </c:pt>
                <c:pt idx="754">
                  <c:v>40716.08794459491</c:v>
                </c:pt>
                <c:pt idx="755">
                  <c:v>40716.088060347225</c:v>
                </c:pt>
                <c:pt idx="756">
                  <c:v>40716.088176145837</c:v>
                </c:pt>
                <c:pt idx="757">
                  <c:v>40716.088291898152</c:v>
                </c:pt>
                <c:pt idx="758">
                  <c:v>40716.088407604169</c:v>
                </c:pt>
                <c:pt idx="759">
                  <c:v>40716.088523402781</c:v>
                </c:pt>
                <c:pt idx="760">
                  <c:v>40716.088639097223</c:v>
                </c:pt>
                <c:pt idx="761">
                  <c:v>40716.088754780096</c:v>
                </c:pt>
                <c:pt idx="762">
                  <c:v>40716.088870590276</c:v>
                </c:pt>
                <c:pt idx="763">
                  <c:v>40716.088986354167</c:v>
                </c:pt>
                <c:pt idx="764">
                  <c:v>40716.089102071761</c:v>
                </c:pt>
                <c:pt idx="765">
                  <c:v>40716.089217858796</c:v>
                </c:pt>
                <c:pt idx="766">
                  <c:v>40716.08933357639</c:v>
                </c:pt>
                <c:pt idx="767">
                  <c:v>40716.089449293984</c:v>
                </c:pt>
                <c:pt idx="768">
                  <c:v>40716.089565046299</c:v>
                </c:pt>
                <c:pt idx="769">
                  <c:v>40716.089680833335</c:v>
                </c:pt>
                <c:pt idx="770">
                  <c:v>40716.0897965162</c:v>
                </c:pt>
                <c:pt idx="771">
                  <c:v>40716.089912291667</c:v>
                </c:pt>
                <c:pt idx="772">
                  <c:v>40716.090028067127</c:v>
                </c:pt>
                <c:pt idx="773">
                  <c:v>40716.090143796297</c:v>
                </c:pt>
                <c:pt idx="774">
                  <c:v>40716.090259502314</c:v>
                </c:pt>
                <c:pt idx="775">
                  <c:v>40716.090375312502</c:v>
                </c:pt>
                <c:pt idx="776">
                  <c:v>40716.090491006944</c:v>
                </c:pt>
                <c:pt idx="777">
                  <c:v>40716.090606782411</c:v>
                </c:pt>
                <c:pt idx="778">
                  <c:v>40716.090722546294</c:v>
                </c:pt>
                <c:pt idx="779">
                  <c:v>40716.090838229167</c:v>
                </c:pt>
                <c:pt idx="780">
                  <c:v>40716.090954016203</c:v>
                </c:pt>
                <c:pt idx="781">
                  <c:v>40716.091069733797</c:v>
                </c:pt>
                <c:pt idx="782">
                  <c:v>40716.091185509256</c:v>
                </c:pt>
                <c:pt idx="783">
                  <c:v>40716.091301215274</c:v>
                </c:pt>
                <c:pt idx="784">
                  <c:v>40716.09141695602</c:v>
                </c:pt>
                <c:pt idx="785">
                  <c:v>40716.09153273148</c:v>
                </c:pt>
                <c:pt idx="786">
                  <c:v>40716.091648472226</c:v>
                </c:pt>
                <c:pt idx="787">
                  <c:v>40716.09176422454</c:v>
                </c:pt>
                <c:pt idx="788">
                  <c:v>40716.091879976855</c:v>
                </c:pt>
                <c:pt idx="789">
                  <c:v>40716.091995752315</c:v>
                </c:pt>
                <c:pt idx="790">
                  <c:v>40716.092111585647</c:v>
                </c:pt>
                <c:pt idx="791">
                  <c:v>40716.092227199071</c:v>
                </c:pt>
                <c:pt idx="792">
                  <c:v>40716.092342962962</c:v>
                </c:pt>
                <c:pt idx="793">
                  <c:v>40716.092458726853</c:v>
                </c:pt>
                <c:pt idx="794">
                  <c:v>40716.092574444447</c:v>
                </c:pt>
                <c:pt idx="795">
                  <c:v>40716.092690150464</c:v>
                </c:pt>
                <c:pt idx="796">
                  <c:v>40716.092805949076</c:v>
                </c:pt>
                <c:pt idx="797">
                  <c:v>40716.092921689815</c:v>
                </c:pt>
                <c:pt idx="798">
                  <c:v>40716.093037418985</c:v>
                </c:pt>
                <c:pt idx="799">
                  <c:v>40716.093153171299</c:v>
                </c:pt>
                <c:pt idx="800">
                  <c:v>40716.093268900462</c:v>
                </c:pt>
                <c:pt idx="801">
                  <c:v>40716.093384641201</c:v>
                </c:pt>
                <c:pt idx="802">
                  <c:v>40716.093500428244</c:v>
                </c:pt>
                <c:pt idx="803">
                  <c:v>40716.093616122685</c:v>
                </c:pt>
                <c:pt idx="804">
                  <c:v>40716.093731932873</c:v>
                </c:pt>
                <c:pt idx="805">
                  <c:v>40716.09384765046</c:v>
                </c:pt>
                <c:pt idx="806">
                  <c:v>40716.093963356485</c:v>
                </c:pt>
                <c:pt idx="807">
                  <c:v>40716.0940791088</c:v>
                </c:pt>
                <c:pt idx="808">
                  <c:v>40716.094194814817</c:v>
                </c:pt>
                <c:pt idx="809">
                  <c:v>40716.094310624998</c:v>
                </c:pt>
                <c:pt idx="810">
                  <c:v>40716.094426331016</c:v>
                </c:pt>
                <c:pt idx="811">
                  <c:v>40716.094542118059</c:v>
                </c:pt>
                <c:pt idx="812">
                  <c:v>40716.094657858797</c:v>
                </c:pt>
                <c:pt idx="813">
                  <c:v>40716.094773564815</c:v>
                </c:pt>
                <c:pt idx="814">
                  <c:v>40716.094889351851</c:v>
                </c:pt>
                <c:pt idx="815">
                  <c:v>40716.095005081021</c:v>
                </c:pt>
                <c:pt idx="816">
                  <c:v>40716.095120833335</c:v>
                </c:pt>
                <c:pt idx="817">
                  <c:v>40716.095236550929</c:v>
                </c:pt>
                <c:pt idx="818">
                  <c:v>40716.095352326389</c:v>
                </c:pt>
                <c:pt idx="819">
                  <c:v>40716.095468067128</c:v>
                </c:pt>
                <c:pt idx="820">
                  <c:v>40716.095583807873</c:v>
                </c:pt>
                <c:pt idx="821">
                  <c:v>40716.09569952546</c:v>
                </c:pt>
                <c:pt idx="822">
                  <c:v>40716.095815277775</c:v>
                </c:pt>
                <c:pt idx="823">
                  <c:v>40716.095931064818</c:v>
                </c:pt>
                <c:pt idx="824">
                  <c:v>40716.096046759259</c:v>
                </c:pt>
                <c:pt idx="825">
                  <c:v>40716.096162511574</c:v>
                </c:pt>
                <c:pt idx="826">
                  <c:v>40716.096278275465</c:v>
                </c:pt>
                <c:pt idx="827">
                  <c:v>40716.096394016204</c:v>
                </c:pt>
                <c:pt idx="828">
                  <c:v>40716.096509768518</c:v>
                </c:pt>
                <c:pt idx="829">
                  <c:v>40716.096625474536</c:v>
                </c:pt>
                <c:pt idx="830">
                  <c:v>40716.096741261572</c:v>
                </c:pt>
                <c:pt idx="831">
                  <c:v>40716.096857013887</c:v>
                </c:pt>
                <c:pt idx="832">
                  <c:v>40716.09697273148</c:v>
                </c:pt>
                <c:pt idx="833">
                  <c:v>40716.097088506947</c:v>
                </c:pt>
                <c:pt idx="834">
                  <c:v>40716.097204247686</c:v>
                </c:pt>
                <c:pt idx="835">
                  <c:v>40716.097320000001</c:v>
                </c:pt>
                <c:pt idx="836">
                  <c:v>40716.097435752316</c:v>
                </c:pt>
                <c:pt idx="837">
                  <c:v>40716.097551435189</c:v>
                </c:pt>
                <c:pt idx="838">
                  <c:v>40716.097667187503</c:v>
                </c:pt>
                <c:pt idx="839">
                  <c:v>40716.097782939818</c:v>
                </c:pt>
                <c:pt idx="840">
                  <c:v>40716.097898738422</c:v>
                </c:pt>
                <c:pt idx="841">
                  <c:v>40716.098014467592</c:v>
                </c:pt>
                <c:pt idx="842">
                  <c:v>40716.098130196762</c:v>
                </c:pt>
                <c:pt idx="843">
                  <c:v>40716.098246006943</c:v>
                </c:pt>
                <c:pt idx="844">
                  <c:v>40716.098361724537</c:v>
                </c:pt>
                <c:pt idx="845">
                  <c:v>40716.098477465275</c:v>
                </c:pt>
                <c:pt idx="846">
                  <c:v>40716.098593182869</c:v>
                </c:pt>
                <c:pt idx="847">
                  <c:v>40716.098708923608</c:v>
                </c:pt>
                <c:pt idx="848">
                  <c:v>40716.098824675923</c:v>
                </c:pt>
                <c:pt idx="849">
                  <c:v>40716.098940462965</c:v>
                </c:pt>
                <c:pt idx="850">
                  <c:v>40716.099056180552</c:v>
                </c:pt>
                <c:pt idx="851">
                  <c:v>40716.099171956019</c:v>
                </c:pt>
                <c:pt idx="852">
                  <c:v>40716.099287638892</c:v>
                </c:pt>
                <c:pt idx="853">
                  <c:v>40716.099403368054</c:v>
                </c:pt>
                <c:pt idx="854">
                  <c:v>40716.099519143521</c:v>
                </c:pt>
                <c:pt idx="855">
                  <c:v>40716.099634907405</c:v>
                </c:pt>
                <c:pt idx="856">
                  <c:v>40716.09975065972</c:v>
                </c:pt>
                <c:pt idx="857">
                  <c:v>40716.099866388889</c:v>
                </c:pt>
                <c:pt idx="858">
                  <c:v>40716.099982106483</c:v>
                </c:pt>
                <c:pt idx="859">
                  <c:v>40716.100097847222</c:v>
                </c:pt>
                <c:pt idx="860">
                  <c:v>40716.100213622682</c:v>
                </c:pt>
                <c:pt idx="861">
                  <c:v>40716.100329398148</c:v>
                </c:pt>
                <c:pt idx="862">
                  <c:v>40716.100445115742</c:v>
                </c:pt>
                <c:pt idx="863">
                  <c:v>40716.100560868057</c:v>
                </c:pt>
                <c:pt idx="864">
                  <c:v>40716.10067659722</c:v>
                </c:pt>
                <c:pt idx="865">
                  <c:v>40716.100792361111</c:v>
                </c:pt>
                <c:pt idx="866">
                  <c:v>40716.100908020831</c:v>
                </c:pt>
                <c:pt idx="867">
                  <c:v>40716.101023854164</c:v>
                </c:pt>
                <c:pt idx="868">
                  <c:v>40716.10113959491</c:v>
                </c:pt>
                <c:pt idx="869">
                  <c:v>40716.101255335649</c:v>
                </c:pt>
                <c:pt idx="870">
                  <c:v>40716.101371076387</c:v>
                </c:pt>
                <c:pt idx="871">
                  <c:v>40716.101486863423</c:v>
                </c:pt>
                <c:pt idx="872">
                  <c:v>40716.101602581017</c:v>
                </c:pt>
                <c:pt idx="873">
                  <c:v>40716.101718344908</c:v>
                </c:pt>
                <c:pt idx="874">
                  <c:v>40716.101834074077</c:v>
                </c:pt>
                <c:pt idx="875">
                  <c:v>40716.101949780095</c:v>
                </c:pt>
                <c:pt idx="876">
                  <c:v>40716.102065567131</c:v>
                </c:pt>
                <c:pt idx="877">
                  <c:v>40716.102181296294</c:v>
                </c:pt>
                <c:pt idx="878">
                  <c:v>40716.102297013887</c:v>
                </c:pt>
                <c:pt idx="879">
                  <c:v>40716.102412766202</c:v>
                </c:pt>
                <c:pt idx="880">
                  <c:v>40716.102528506941</c:v>
                </c:pt>
                <c:pt idx="881">
                  <c:v>40716.102644293984</c:v>
                </c:pt>
                <c:pt idx="882">
                  <c:v>40716.102759953705</c:v>
                </c:pt>
                <c:pt idx="883">
                  <c:v>40716.102875775461</c:v>
                </c:pt>
                <c:pt idx="884">
                  <c:v>40716.10299146991</c:v>
                </c:pt>
                <c:pt idx="885">
                  <c:v>40716.103107291667</c:v>
                </c:pt>
                <c:pt idx="886">
                  <c:v>40716.103222962964</c:v>
                </c:pt>
                <c:pt idx="887">
                  <c:v>40716.103338715278</c:v>
                </c:pt>
                <c:pt idx="888">
                  <c:v>40716.103454456017</c:v>
                </c:pt>
                <c:pt idx="889">
                  <c:v>40716.103570219908</c:v>
                </c:pt>
                <c:pt idx="890">
                  <c:v>40716.103686006943</c:v>
                </c:pt>
                <c:pt idx="891">
                  <c:v>40716.103801724537</c:v>
                </c:pt>
                <c:pt idx="892">
                  <c:v>40716.103917488428</c:v>
                </c:pt>
                <c:pt idx="893">
                  <c:v>40716.104033194446</c:v>
                </c:pt>
                <c:pt idx="894">
                  <c:v>40716.104148935185</c:v>
                </c:pt>
                <c:pt idx="895">
                  <c:v>40716.104264733796</c:v>
                </c:pt>
                <c:pt idx="896">
                  <c:v>40716.104380405093</c:v>
                </c:pt>
                <c:pt idx="897">
                  <c:v>40716.104496215281</c:v>
                </c:pt>
                <c:pt idx="898">
                  <c:v>40716.10461195602</c:v>
                </c:pt>
                <c:pt idx="899">
                  <c:v>40716.104727673614</c:v>
                </c:pt>
                <c:pt idx="900">
                  <c:v>40716.104843449073</c:v>
                </c:pt>
                <c:pt idx="901">
                  <c:v>40716.104959178243</c:v>
                </c:pt>
                <c:pt idx="902">
                  <c:v>40716.105074884261</c:v>
                </c:pt>
                <c:pt idx="903">
                  <c:v>40716.105190648152</c:v>
                </c:pt>
                <c:pt idx="904">
                  <c:v>40716.105306435187</c:v>
                </c:pt>
                <c:pt idx="905">
                  <c:v>40716.105422175926</c:v>
                </c:pt>
                <c:pt idx="906">
                  <c:v>40716.105537951385</c:v>
                </c:pt>
                <c:pt idx="907">
                  <c:v>40716.105653622682</c:v>
                </c:pt>
                <c:pt idx="908">
                  <c:v>40716.105769398149</c:v>
                </c:pt>
                <c:pt idx="909">
                  <c:v>40716.105885104167</c:v>
                </c:pt>
                <c:pt idx="910">
                  <c:v>40716.106000868058</c:v>
                </c:pt>
                <c:pt idx="911">
                  <c:v>40716.106116724535</c:v>
                </c:pt>
                <c:pt idx="912">
                  <c:v>40716.106232384256</c:v>
                </c:pt>
                <c:pt idx="913">
                  <c:v>40716.106348159723</c:v>
                </c:pt>
                <c:pt idx="914">
                  <c:v>40716.106463877317</c:v>
                </c:pt>
                <c:pt idx="915">
                  <c:v>40716.1065796412</c:v>
                </c:pt>
                <c:pt idx="916">
                  <c:v>40716.106695347225</c:v>
                </c:pt>
                <c:pt idx="917">
                  <c:v>40716.10681109954</c:v>
                </c:pt>
                <c:pt idx="918">
                  <c:v>40716.106926863424</c:v>
                </c:pt>
                <c:pt idx="919">
                  <c:v>40716.107042557873</c:v>
                </c:pt>
                <c:pt idx="920">
                  <c:v>40716.107158321756</c:v>
                </c:pt>
                <c:pt idx="921">
                  <c:v>40716.107274062502</c:v>
                </c:pt>
                <c:pt idx="922">
                  <c:v>40716.107389988429</c:v>
                </c:pt>
                <c:pt idx="923">
                  <c:v>40716.107505567132</c:v>
                </c:pt>
                <c:pt idx="924">
                  <c:v>40716.107621284726</c:v>
                </c:pt>
                <c:pt idx="925">
                  <c:v>40716.10773708333</c:v>
                </c:pt>
                <c:pt idx="926">
                  <c:v>40716.107852800924</c:v>
                </c:pt>
                <c:pt idx="927">
                  <c:v>40716.10796854167</c:v>
                </c:pt>
                <c:pt idx="928">
                  <c:v>40716.108084259256</c:v>
                </c:pt>
                <c:pt idx="929">
                  <c:v>40716.108200057868</c:v>
                </c:pt>
                <c:pt idx="930">
                  <c:v>40716.108315729165</c:v>
                </c:pt>
                <c:pt idx="931">
                  <c:v>40716.108431504632</c:v>
                </c:pt>
                <c:pt idx="932">
                  <c:v>40716.108547233795</c:v>
                </c:pt>
                <c:pt idx="933">
                  <c:v>40716.108663009261</c:v>
                </c:pt>
                <c:pt idx="934">
                  <c:v>40716.108778807873</c:v>
                </c:pt>
                <c:pt idx="935">
                  <c:v>40716.108894537036</c:v>
                </c:pt>
                <c:pt idx="936">
                  <c:v>40716.109010219909</c:v>
                </c:pt>
                <c:pt idx="937">
                  <c:v>40716.109126006944</c:v>
                </c:pt>
                <c:pt idx="938">
                  <c:v>40716.109241712962</c:v>
                </c:pt>
                <c:pt idx="939">
                  <c:v>40716.109357511574</c:v>
                </c:pt>
                <c:pt idx="940">
                  <c:v>40716.109473240744</c:v>
                </c:pt>
                <c:pt idx="941">
                  <c:v>40716.109588993058</c:v>
                </c:pt>
                <c:pt idx="942">
                  <c:v>40716.109704710645</c:v>
                </c:pt>
                <c:pt idx="943">
                  <c:v>40716.109820613427</c:v>
                </c:pt>
                <c:pt idx="944">
                  <c:v>40716.109936157409</c:v>
                </c:pt>
                <c:pt idx="945">
                  <c:v>40716.110051944444</c:v>
                </c:pt>
                <c:pt idx="946">
                  <c:v>40716.110167719904</c:v>
                </c:pt>
                <c:pt idx="947">
                  <c:v>40716.110283425929</c:v>
                </c:pt>
                <c:pt idx="948">
                  <c:v>40716.110399212965</c:v>
                </c:pt>
                <c:pt idx="949">
                  <c:v>40716.110514930559</c:v>
                </c:pt>
                <c:pt idx="950">
                  <c:v>40716.110630706018</c:v>
                </c:pt>
                <c:pt idx="951">
                  <c:v>40716.110746388891</c:v>
                </c:pt>
                <c:pt idx="952">
                  <c:v>40716.110862164351</c:v>
                </c:pt>
                <c:pt idx="953">
                  <c:v>40716.110977928241</c:v>
                </c:pt>
                <c:pt idx="954">
                  <c:v>40716.111093680556</c:v>
                </c:pt>
                <c:pt idx="955">
                  <c:v>40716.111209386574</c:v>
                </c:pt>
                <c:pt idx="956">
                  <c:v>40716.111325138889</c:v>
                </c:pt>
                <c:pt idx="957">
                  <c:v>40716.11144090278</c:v>
                </c:pt>
                <c:pt idx="958">
                  <c:v>40716.111556689815</c:v>
                </c:pt>
                <c:pt idx="959">
                  <c:v>40716.111672349536</c:v>
                </c:pt>
                <c:pt idx="960">
                  <c:v>40716.111788159724</c:v>
                </c:pt>
                <c:pt idx="961">
                  <c:v>40716.111903888886</c:v>
                </c:pt>
                <c:pt idx="962">
                  <c:v>40716.112019594904</c:v>
                </c:pt>
                <c:pt idx="963">
                  <c:v>40716.112135370371</c:v>
                </c:pt>
                <c:pt idx="964">
                  <c:v>40716.112251134262</c:v>
                </c:pt>
                <c:pt idx="965">
                  <c:v>40716.11236684028</c:v>
                </c:pt>
                <c:pt idx="966">
                  <c:v>40716.112482638891</c:v>
                </c:pt>
                <c:pt idx="967">
                  <c:v>40716.11259837963</c:v>
                </c:pt>
                <c:pt idx="968">
                  <c:v>40716.112714097224</c:v>
                </c:pt>
                <c:pt idx="969">
                  <c:v>40716.112829895836</c:v>
                </c:pt>
                <c:pt idx="970">
                  <c:v>40716.112945567133</c:v>
                </c:pt>
                <c:pt idx="971">
                  <c:v>40716.113061284719</c:v>
                </c:pt>
                <c:pt idx="972">
                  <c:v>40716.113177094907</c:v>
                </c:pt>
                <c:pt idx="973">
                  <c:v>40716.113292800925</c:v>
                </c:pt>
                <c:pt idx="974">
                  <c:v>40716.11340869213</c:v>
                </c:pt>
                <c:pt idx="975">
                  <c:v>40716.113524340275</c:v>
                </c:pt>
                <c:pt idx="976">
                  <c:v>40716.113640057869</c:v>
                </c:pt>
                <c:pt idx="977">
                  <c:v>40716.113755763887</c:v>
                </c:pt>
                <c:pt idx="978">
                  <c:v>40716.11387158565</c:v>
                </c:pt>
                <c:pt idx="979">
                  <c:v>40716.113987268516</c:v>
                </c:pt>
                <c:pt idx="980">
                  <c:v>40716.114103009262</c:v>
                </c:pt>
                <c:pt idx="981">
                  <c:v>40716.114218819443</c:v>
                </c:pt>
                <c:pt idx="982">
                  <c:v>40716.114334502316</c:v>
                </c:pt>
                <c:pt idx="983">
                  <c:v>40716.11445025463</c:v>
                </c:pt>
                <c:pt idx="984">
                  <c:v>40716.114565995369</c:v>
                </c:pt>
                <c:pt idx="985">
                  <c:v>40716.114681805557</c:v>
                </c:pt>
                <c:pt idx="986">
                  <c:v>40716.114797546295</c:v>
                </c:pt>
                <c:pt idx="987">
                  <c:v>40716.114913321762</c:v>
                </c:pt>
                <c:pt idx="988">
                  <c:v>40716.115029016204</c:v>
                </c:pt>
                <c:pt idx="989">
                  <c:v>40716.115144733798</c:v>
                </c:pt>
                <c:pt idx="990">
                  <c:v>40716.115260474537</c:v>
                </c:pt>
                <c:pt idx="991">
                  <c:v>40716.115376238427</c:v>
                </c:pt>
                <c:pt idx="992">
                  <c:v>40716.115491944445</c:v>
                </c:pt>
                <c:pt idx="993">
                  <c:v>40716.115607754633</c:v>
                </c:pt>
                <c:pt idx="994">
                  <c:v>40716.115723495372</c:v>
                </c:pt>
                <c:pt idx="995">
                  <c:v>40716.115839224534</c:v>
                </c:pt>
                <c:pt idx="996">
                  <c:v>40716.115954953704</c:v>
                </c:pt>
                <c:pt idx="997">
                  <c:v>40716.116070671298</c:v>
                </c:pt>
                <c:pt idx="998">
                  <c:v>40716.116186446758</c:v>
                </c:pt>
                <c:pt idx="999">
                  <c:v>40716.116302187504</c:v>
                </c:pt>
                <c:pt idx="1000">
                  <c:v>40716.116417974539</c:v>
                </c:pt>
                <c:pt idx="1001">
                  <c:v>40716.116533668981</c:v>
                </c:pt>
                <c:pt idx="1002">
                  <c:v>40716.116649398151</c:v>
                </c:pt>
                <c:pt idx="1003">
                  <c:v>40716.116765150466</c:v>
                </c:pt>
                <c:pt idx="1004">
                  <c:v>40716.116880914349</c:v>
                </c:pt>
                <c:pt idx="1005">
                  <c:v>40716.116996689816</c:v>
                </c:pt>
                <c:pt idx="1006">
                  <c:v>40716.11711240741</c:v>
                </c:pt>
                <c:pt idx="1007">
                  <c:v>40716.117228159725</c:v>
                </c:pt>
                <c:pt idx="1008">
                  <c:v>40716.117343877311</c:v>
                </c:pt>
                <c:pt idx="1009">
                  <c:v>40716.117459629633</c:v>
                </c:pt>
                <c:pt idx="1010">
                  <c:v>40716.117575370372</c:v>
                </c:pt>
                <c:pt idx="1011">
                  <c:v>40716.117691157408</c:v>
                </c:pt>
                <c:pt idx="1012">
                  <c:v>40716.117806898146</c:v>
                </c:pt>
                <c:pt idx="1013">
                  <c:v>40716.117922627316</c:v>
                </c:pt>
                <c:pt idx="1014">
                  <c:v>40716.118038414352</c:v>
                </c:pt>
                <c:pt idx="1015">
                  <c:v>40716.118154166666</c:v>
                </c:pt>
                <c:pt idx="1016">
                  <c:v>40716.118269872684</c:v>
                </c:pt>
                <c:pt idx="1017">
                  <c:v>40716.118385567126</c:v>
                </c:pt>
                <c:pt idx="1018">
                  <c:v>40716.118501377314</c:v>
                </c:pt>
                <c:pt idx="1019">
                  <c:v>40716.118617118052</c:v>
                </c:pt>
                <c:pt idx="1020">
                  <c:v>40716.118732835646</c:v>
                </c:pt>
                <c:pt idx="1021">
                  <c:v>40716.118848622682</c:v>
                </c:pt>
                <c:pt idx="1022">
                  <c:v>40716.118964317131</c:v>
                </c:pt>
                <c:pt idx="1023">
                  <c:v>40716.119080104167</c:v>
                </c:pt>
                <c:pt idx="1024">
                  <c:v>40716.119195833337</c:v>
                </c:pt>
                <c:pt idx="1025">
                  <c:v>40716.119311631941</c:v>
                </c:pt>
                <c:pt idx="1026">
                  <c:v>40716.119427314814</c:v>
                </c:pt>
                <c:pt idx="1027">
                  <c:v>40716.119543055553</c:v>
                </c:pt>
                <c:pt idx="1028">
                  <c:v>40716.119658923613</c:v>
                </c:pt>
                <c:pt idx="1029">
                  <c:v>40716.119774560182</c:v>
                </c:pt>
                <c:pt idx="1030">
                  <c:v>40716.119890300928</c:v>
                </c:pt>
                <c:pt idx="1031">
                  <c:v>40716.120006087964</c:v>
                </c:pt>
                <c:pt idx="1032">
                  <c:v>40716.120121770837</c:v>
                </c:pt>
                <c:pt idx="1033">
                  <c:v>40716.120237569441</c:v>
                </c:pt>
                <c:pt idx="1034">
                  <c:v>40716.12035326389</c:v>
                </c:pt>
                <c:pt idx="1035">
                  <c:v>40716.120469027781</c:v>
                </c:pt>
                <c:pt idx="1036">
                  <c:v>40716.120584756944</c:v>
                </c:pt>
                <c:pt idx="1037">
                  <c:v>40716.12070053241</c:v>
                </c:pt>
                <c:pt idx="1038">
                  <c:v>40716.120816273149</c:v>
                </c:pt>
                <c:pt idx="1039">
                  <c:v>40716.120932002312</c:v>
                </c:pt>
                <c:pt idx="1040">
                  <c:v>40716.121047696761</c:v>
                </c:pt>
                <c:pt idx="1041">
                  <c:v>40716.121163460652</c:v>
                </c:pt>
                <c:pt idx="1042">
                  <c:v>40716.121279212966</c:v>
                </c:pt>
                <c:pt idx="1043">
                  <c:v>40716.121394965281</c:v>
                </c:pt>
                <c:pt idx="1044">
                  <c:v>40716.121510775462</c:v>
                </c:pt>
                <c:pt idx="1045">
                  <c:v>40716.121626493055</c:v>
                </c:pt>
                <c:pt idx="1046">
                  <c:v>40716.12174224537</c:v>
                </c:pt>
                <c:pt idx="1047">
                  <c:v>40716.121857951388</c:v>
                </c:pt>
                <c:pt idx="1048">
                  <c:v>40716.121973726855</c:v>
                </c:pt>
                <c:pt idx="1049">
                  <c:v>40716.122089456017</c:v>
                </c:pt>
                <c:pt idx="1050">
                  <c:v>40716.122205196756</c:v>
                </c:pt>
                <c:pt idx="1051">
                  <c:v>40716.122320972223</c:v>
                </c:pt>
                <c:pt idx="1052">
                  <c:v>40716.122436724538</c:v>
                </c:pt>
                <c:pt idx="1053">
                  <c:v>40716.122552418979</c:v>
                </c:pt>
                <c:pt idx="1054">
                  <c:v>40716.122668159725</c:v>
                </c:pt>
                <c:pt idx="1055">
                  <c:v>40716.12278395833</c:v>
                </c:pt>
                <c:pt idx="1056">
                  <c:v>40716.122899675924</c:v>
                </c:pt>
                <c:pt idx="1057">
                  <c:v>40716.123015405094</c:v>
                </c:pt>
                <c:pt idx="1058">
                  <c:v>40716.123131145832</c:v>
                </c:pt>
                <c:pt idx="1059">
                  <c:v>40716.123246909723</c:v>
                </c:pt>
                <c:pt idx="1060">
                  <c:v>40716.123362662038</c:v>
                </c:pt>
                <c:pt idx="1061">
                  <c:v>40716.123478414353</c:v>
                </c:pt>
                <c:pt idx="1062">
                  <c:v>40716.12359412037</c:v>
                </c:pt>
                <c:pt idx="1063">
                  <c:v>40716.123709861109</c:v>
                </c:pt>
                <c:pt idx="1064">
                  <c:v>40716.123825601855</c:v>
                </c:pt>
                <c:pt idx="1065">
                  <c:v>40716.123941342594</c:v>
                </c:pt>
                <c:pt idx="1066">
                  <c:v>40716.124057118053</c:v>
                </c:pt>
                <c:pt idx="1067">
                  <c:v>40716.124172858799</c:v>
                </c:pt>
                <c:pt idx="1068">
                  <c:v>40716.124288587962</c:v>
                </c:pt>
                <c:pt idx="1069">
                  <c:v>40716.124404340277</c:v>
                </c:pt>
                <c:pt idx="1070">
                  <c:v>40716.124520127312</c:v>
                </c:pt>
                <c:pt idx="1071">
                  <c:v>40716.124635856482</c:v>
                </c:pt>
                <c:pt idx="1072">
                  <c:v>40716.124751585645</c:v>
                </c:pt>
                <c:pt idx="1073">
                  <c:v>40716.124867349536</c:v>
                </c:pt>
                <c:pt idx="1074">
                  <c:v>40716.124983136571</c:v>
                </c:pt>
                <c:pt idx="1075">
                  <c:v>40716.125098865741</c:v>
                </c:pt>
                <c:pt idx="1076">
                  <c:v>40716.125214560183</c:v>
                </c:pt>
                <c:pt idx="1077">
                  <c:v>40716.125330300929</c:v>
                </c:pt>
                <c:pt idx="1078">
                  <c:v>40716.125446111109</c:v>
                </c:pt>
                <c:pt idx="1079">
                  <c:v>40716.125561736109</c:v>
                </c:pt>
                <c:pt idx="1080">
                  <c:v>40716.125677569442</c:v>
                </c:pt>
                <c:pt idx="1081">
                  <c:v>40716.125793321757</c:v>
                </c:pt>
                <c:pt idx="1082">
                  <c:v>40716.125909027774</c:v>
                </c:pt>
                <c:pt idx="1083">
                  <c:v>40716.126024803241</c:v>
                </c:pt>
                <c:pt idx="1084">
                  <c:v>40716.126140555556</c:v>
                </c:pt>
                <c:pt idx="1085">
                  <c:v>40716.126256261574</c:v>
                </c:pt>
                <c:pt idx="1086">
                  <c:v>40716.126372013889</c:v>
                </c:pt>
                <c:pt idx="1087">
                  <c:v>40716.1264878125</c:v>
                </c:pt>
                <c:pt idx="1088">
                  <c:v>40716.126603553239</c:v>
                </c:pt>
                <c:pt idx="1089">
                  <c:v>40716.126719236112</c:v>
                </c:pt>
                <c:pt idx="1090">
                  <c:v>40716.126835034724</c:v>
                </c:pt>
                <c:pt idx="1091">
                  <c:v>40716.126950844904</c:v>
                </c:pt>
                <c:pt idx="1092">
                  <c:v>40716.127066527777</c:v>
                </c:pt>
                <c:pt idx="1093">
                  <c:v>40716.127182268516</c:v>
                </c:pt>
                <c:pt idx="1094">
                  <c:v>40716.127297974534</c:v>
                </c:pt>
                <c:pt idx="1095">
                  <c:v>40716.12741375</c:v>
                </c:pt>
                <c:pt idx="1096">
                  <c:v>40716.127529467594</c:v>
                </c:pt>
                <c:pt idx="1097">
                  <c:v>40716.127645219909</c:v>
                </c:pt>
                <c:pt idx="1098">
                  <c:v>40716.127760972224</c:v>
                </c:pt>
                <c:pt idx="1099">
                  <c:v>40716.127876701386</c:v>
                </c:pt>
                <c:pt idx="1100">
                  <c:v>40716.127992442132</c:v>
                </c:pt>
                <c:pt idx="1101">
                  <c:v>40716.128108229168</c:v>
                </c:pt>
                <c:pt idx="1102">
                  <c:v>40716.128223958331</c:v>
                </c:pt>
                <c:pt idx="1103">
                  <c:v>40716.128339675925</c:v>
                </c:pt>
                <c:pt idx="1104">
                  <c:v>40716.128455416663</c:v>
                </c:pt>
                <c:pt idx="1105">
                  <c:v>40716.128571168978</c:v>
                </c:pt>
                <c:pt idx="1106">
                  <c:v>40716.128686932869</c:v>
                </c:pt>
                <c:pt idx="1107">
                  <c:v>40716.128802673615</c:v>
                </c:pt>
                <c:pt idx="1108">
                  <c:v>40716.128918425929</c:v>
                </c:pt>
                <c:pt idx="1109">
                  <c:v>40716.129034201389</c:v>
                </c:pt>
                <c:pt idx="1110">
                  <c:v>40716.129149884262</c:v>
                </c:pt>
                <c:pt idx="1111">
                  <c:v>40716.129265706018</c:v>
                </c:pt>
                <c:pt idx="1112">
                  <c:v>40716.129381446757</c:v>
                </c:pt>
                <c:pt idx="1113">
                  <c:v>40716.129497141206</c:v>
                </c:pt>
                <c:pt idx="1114">
                  <c:v>40716.129612939818</c:v>
                </c:pt>
                <c:pt idx="1115">
                  <c:v>40716.129728599539</c:v>
                </c:pt>
                <c:pt idx="1116">
                  <c:v>40716.129844386574</c:v>
                </c:pt>
                <c:pt idx="1117">
                  <c:v>40716.129960092592</c:v>
                </c:pt>
                <c:pt idx="1118">
                  <c:v>40716.130075821762</c:v>
                </c:pt>
                <c:pt idx="1119">
                  <c:v>40716.130191597222</c:v>
                </c:pt>
                <c:pt idx="1120">
                  <c:v>40716.130307326392</c:v>
                </c:pt>
                <c:pt idx="1121">
                  <c:v>40716.130423090275</c:v>
                </c:pt>
                <c:pt idx="1122">
                  <c:v>40716.130538854166</c:v>
                </c:pt>
                <c:pt idx="1123">
                  <c:v>40716.130654629633</c:v>
                </c:pt>
                <c:pt idx="1124">
                  <c:v>40716.130770324075</c:v>
                </c:pt>
                <c:pt idx="1125">
                  <c:v>40716.130886087965</c:v>
                </c:pt>
                <c:pt idx="1126">
                  <c:v>40716.131001851849</c:v>
                </c:pt>
                <c:pt idx="1127">
                  <c:v>40716.131117546298</c:v>
                </c:pt>
                <c:pt idx="1128">
                  <c:v>40716.131233310189</c:v>
                </c:pt>
                <c:pt idx="1129">
                  <c:v>40716.131349074072</c:v>
                </c:pt>
                <c:pt idx="1130">
                  <c:v>40716.131464872684</c:v>
                </c:pt>
                <c:pt idx="1131">
                  <c:v>40716.131580590278</c:v>
                </c:pt>
                <c:pt idx="1132">
                  <c:v>40716.131696307872</c:v>
                </c:pt>
                <c:pt idx="1133">
                  <c:v>40716.13181204861</c:v>
                </c:pt>
                <c:pt idx="1134">
                  <c:v>40716.131927789349</c:v>
                </c:pt>
                <c:pt idx="1135">
                  <c:v>40716.132043564816</c:v>
                </c:pt>
                <c:pt idx="1136">
                  <c:v>40716.132159259258</c:v>
                </c:pt>
                <c:pt idx="1137">
                  <c:v>40716.132275069445</c:v>
                </c:pt>
                <c:pt idx="1138">
                  <c:v>40716.132390798608</c:v>
                </c:pt>
                <c:pt idx="1139">
                  <c:v>40716.132506493057</c:v>
                </c:pt>
                <c:pt idx="1140">
                  <c:v>40716.132622280093</c:v>
                </c:pt>
                <c:pt idx="1141">
                  <c:v>40716.132738148146</c:v>
                </c:pt>
                <c:pt idx="1142">
                  <c:v>40716.132853738425</c:v>
                </c:pt>
                <c:pt idx="1143">
                  <c:v>40716.132969456019</c:v>
                </c:pt>
                <c:pt idx="1144">
                  <c:v>40716.133085254631</c:v>
                </c:pt>
                <c:pt idx="1145">
                  <c:v>40716.133200949072</c:v>
                </c:pt>
                <c:pt idx="1146">
                  <c:v>40716.133316678242</c:v>
                </c:pt>
                <c:pt idx="1147">
                  <c:v>40716.133432465278</c:v>
                </c:pt>
                <c:pt idx="1148">
                  <c:v>40716.133548171296</c:v>
                </c:pt>
                <c:pt idx="1149">
                  <c:v>40716.133663981484</c:v>
                </c:pt>
                <c:pt idx="1150">
                  <c:v>40716.133779710646</c:v>
                </c:pt>
                <c:pt idx="1151">
                  <c:v>40716.133895474537</c:v>
                </c:pt>
                <c:pt idx="1152">
                  <c:v>40716.13401115741</c:v>
                </c:pt>
                <c:pt idx="1153">
                  <c:v>40716.134126956022</c:v>
                </c:pt>
                <c:pt idx="1154">
                  <c:v>40716.134242650463</c:v>
                </c:pt>
                <c:pt idx="1155">
                  <c:v>40716.134358449075</c:v>
                </c:pt>
                <c:pt idx="1156">
                  <c:v>40716.134474189814</c:v>
                </c:pt>
                <c:pt idx="1157">
                  <c:v>40716.134589907408</c:v>
                </c:pt>
                <c:pt idx="1158">
                  <c:v>40716.134705694443</c:v>
                </c:pt>
                <c:pt idx="1159">
                  <c:v>40716.134821377316</c:v>
                </c:pt>
                <c:pt idx="1160">
                  <c:v>40716.134937164352</c:v>
                </c:pt>
                <c:pt idx="1161">
                  <c:v>40716.135052893522</c:v>
                </c:pt>
                <c:pt idx="1162">
                  <c:v>40716.135168622684</c:v>
                </c:pt>
                <c:pt idx="1163">
                  <c:v>40716.13528440972</c:v>
                </c:pt>
                <c:pt idx="1164">
                  <c:v>40716.13540013889</c:v>
                </c:pt>
                <c:pt idx="1165">
                  <c:v>40716.135515868053</c:v>
                </c:pt>
                <c:pt idx="1166">
                  <c:v>40716.135631597223</c:v>
                </c:pt>
                <c:pt idx="1167">
                  <c:v>40716.135747372682</c:v>
                </c:pt>
                <c:pt idx="1168">
                  <c:v>40716.135863148149</c:v>
                </c:pt>
                <c:pt idx="1169">
                  <c:v>40716.135984606481</c:v>
                </c:pt>
                <c:pt idx="1170">
                  <c:v>40716.136094618058</c:v>
                </c:pt>
                <c:pt idx="1171">
                  <c:v>40716.136210370372</c:v>
                </c:pt>
                <c:pt idx="1172">
                  <c:v>40716.136326134256</c:v>
                </c:pt>
                <c:pt idx="1173">
                  <c:v>40716.136441840281</c:v>
                </c:pt>
                <c:pt idx="1174">
                  <c:v>40716.137812372683</c:v>
                </c:pt>
                <c:pt idx="1175">
                  <c:v>40716.137830821761</c:v>
                </c:pt>
                <c:pt idx="1176">
                  <c:v>40716.137946550924</c:v>
                </c:pt>
                <c:pt idx="1177">
                  <c:v>40716.138062291669</c:v>
                </c:pt>
                <c:pt idx="1178">
                  <c:v>40716.138178009256</c:v>
                </c:pt>
                <c:pt idx="1179">
                  <c:v>40716.138293819444</c:v>
                </c:pt>
                <c:pt idx="1180">
                  <c:v>40716.138409502317</c:v>
                </c:pt>
                <c:pt idx="1181">
                  <c:v>40716.1385252662</c:v>
                </c:pt>
                <c:pt idx="1182">
                  <c:v>40716.138641006946</c:v>
                </c:pt>
                <c:pt idx="1183">
                  <c:v>40716.138756759261</c:v>
                </c:pt>
                <c:pt idx="1184">
                  <c:v>40716.138872488424</c:v>
                </c:pt>
                <c:pt idx="1185">
                  <c:v>40716.13898822917</c:v>
                </c:pt>
                <c:pt idx="1186">
                  <c:v>40716.139104027781</c:v>
                </c:pt>
                <c:pt idx="1187">
                  <c:v>40716.139219733799</c:v>
                </c:pt>
                <c:pt idx="1188">
                  <c:v>40716.139335462962</c:v>
                </c:pt>
                <c:pt idx="1189">
                  <c:v>40716.139451226853</c:v>
                </c:pt>
                <c:pt idx="1190">
                  <c:v>40716.13956693287</c:v>
                </c:pt>
                <c:pt idx="1191">
                  <c:v>40716.139682719906</c:v>
                </c:pt>
                <c:pt idx="1192">
                  <c:v>40716.139798472221</c:v>
                </c:pt>
                <c:pt idx="1193">
                  <c:v>40716.139914247688</c:v>
                </c:pt>
                <c:pt idx="1194">
                  <c:v>40716.14002997685</c:v>
                </c:pt>
                <c:pt idx="1195">
                  <c:v>40716.140145682868</c:v>
                </c:pt>
                <c:pt idx="1196">
                  <c:v>40716.14026148148</c:v>
                </c:pt>
                <c:pt idx="1197">
                  <c:v>40716.140377164353</c:v>
                </c:pt>
                <c:pt idx="1198">
                  <c:v>40716.140492962964</c:v>
                </c:pt>
                <c:pt idx="1199">
                  <c:v>40716.140608668982</c:v>
                </c:pt>
                <c:pt idx="1200">
                  <c:v>40716.140724467594</c:v>
                </c:pt>
                <c:pt idx="1201">
                  <c:v>40716.140840196756</c:v>
                </c:pt>
                <c:pt idx="1202">
                  <c:v>40716.140955949071</c:v>
                </c:pt>
                <c:pt idx="1203">
                  <c:v>40716.141071678241</c:v>
                </c:pt>
                <c:pt idx="1204">
                  <c:v>40716.141187430556</c:v>
                </c:pt>
                <c:pt idx="1205">
                  <c:v>40716.141303159726</c:v>
                </c:pt>
                <c:pt idx="1206">
                  <c:v>40716.141418865744</c:v>
                </c:pt>
                <c:pt idx="1207">
                  <c:v>40716.141534618058</c:v>
                </c:pt>
                <c:pt idx="1208">
                  <c:v>40716.141650381942</c:v>
                </c:pt>
                <c:pt idx="1209">
                  <c:v>40716.141766168985</c:v>
                </c:pt>
                <c:pt idx="1210">
                  <c:v>40716.1418819213</c:v>
                </c:pt>
                <c:pt idx="1211">
                  <c:v>40716.141997592589</c:v>
                </c:pt>
                <c:pt idx="1212">
                  <c:v>40716.142113344904</c:v>
                </c:pt>
                <c:pt idx="1213">
                  <c:v>40716.142229143516</c:v>
                </c:pt>
                <c:pt idx="1214">
                  <c:v>40716.142344849533</c:v>
                </c:pt>
                <c:pt idx="1215">
                  <c:v>40716.142460625</c:v>
                </c:pt>
                <c:pt idx="1216">
                  <c:v>40716.142576458333</c:v>
                </c:pt>
                <c:pt idx="1217">
                  <c:v>40716.142692141206</c:v>
                </c:pt>
                <c:pt idx="1218">
                  <c:v>40716.142807893521</c:v>
                </c:pt>
                <c:pt idx="1219">
                  <c:v>40716.142923587962</c:v>
                </c:pt>
                <c:pt idx="1220">
                  <c:v>40716.143039328701</c:v>
                </c:pt>
                <c:pt idx="1221">
                  <c:v>40716.143155057871</c:v>
                </c:pt>
                <c:pt idx="1222">
                  <c:v>40716.14327083333</c:v>
                </c:pt>
                <c:pt idx="1223">
                  <c:v>40716.143386574076</c:v>
                </c:pt>
                <c:pt idx="1224">
                  <c:v>40716.14350229167</c:v>
                </c:pt>
                <c:pt idx="1225">
                  <c:v>40716.143618090275</c:v>
                </c:pt>
                <c:pt idx="1226">
                  <c:v>40716.143733807869</c:v>
                </c:pt>
                <c:pt idx="1227">
                  <c:v>40716.143849594904</c:v>
                </c:pt>
                <c:pt idx="1228">
                  <c:v>40716.14396533565</c:v>
                </c:pt>
                <c:pt idx="1229">
                  <c:v>40716.144081064813</c:v>
                </c:pt>
                <c:pt idx="1230">
                  <c:v>40716.144196793983</c:v>
                </c:pt>
                <c:pt idx="1231">
                  <c:v>40716.144312546297</c:v>
                </c:pt>
                <c:pt idx="1232">
                  <c:v>40716.144428287036</c:v>
                </c:pt>
                <c:pt idx="1233">
                  <c:v>40716.144544039351</c:v>
                </c:pt>
                <c:pt idx="1234">
                  <c:v>40716.144659814818</c:v>
                </c:pt>
                <c:pt idx="1235">
                  <c:v>40716.144775532404</c:v>
                </c:pt>
                <c:pt idx="1236">
                  <c:v>40716.144891192132</c:v>
                </c:pt>
                <c:pt idx="1237">
                  <c:v>40716.145006979168</c:v>
                </c:pt>
                <c:pt idx="1238">
                  <c:v>40716.145122719907</c:v>
                </c:pt>
                <c:pt idx="1239">
                  <c:v>40716.145238483798</c:v>
                </c:pt>
                <c:pt idx="1240">
                  <c:v>40716.145354247688</c:v>
                </c:pt>
                <c:pt idx="1241">
                  <c:v>40716.145469953706</c:v>
                </c:pt>
                <c:pt idx="1242">
                  <c:v>40716.145585752318</c:v>
                </c:pt>
                <c:pt idx="1243">
                  <c:v>40716.14570144676</c:v>
                </c:pt>
                <c:pt idx="1244">
                  <c:v>40716.145817199074</c:v>
                </c:pt>
                <c:pt idx="1245">
                  <c:v>40716.145932962965</c:v>
                </c:pt>
                <c:pt idx="1246">
                  <c:v>40716.146048761577</c:v>
                </c:pt>
                <c:pt idx="1247">
                  <c:v>40716.146164421298</c:v>
                </c:pt>
                <c:pt idx="1248">
                  <c:v>40716.146280185189</c:v>
                </c:pt>
                <c:pt idx="1249">
                  <c:v>40716.146395925927</c:v>
                </c:pt>
                <c:pt idx="1250">
                  <c:v>40716.146511678242</c:v>
                </c:pt>
                <c:pt idx="1251">
                  <c:v>40716.146627418981</c:v>
                </c:pt>
                <c:pt idx="1252">
                  <c:v>40716.146743171295</c:v>
                </c:pt>
                <c:pt idx="1253">
                  <c:v>40716.146858969907</c:v>
                </c:pt>
                <c:pt idx="1254">
                  <c:v>40716.146974699077</c:v>
                </c:pt>
                <c:pt idx="1255">
                  <c:v>40716.147090393519</c:v>
                </c:pt>
                <c:pt idx="1256">
                  <c:v>40716.147206122689</c:v>
                </c:pt>
                <c:pt idx="1257">
                  <c:v>40716.147321898148</c:v>
                </c:pt>
                <c:pt idx="1258">
                  <c:v>40716.147437685184</c:v>
                </c:pt>
                <c:pt idx="1259">
                  <c:v>40716.147553402778</c:v>
                </c:pt>
                <c:pt idx="1260">
                  <c:v>40716.147669166668</c:v>
                </c:pt>
                <c:pt idx="1261">
                  <c:v>40716.147784907407</c:v>
                </c:pt>
                <c:pt idx="1262">
                  <c:v>40716.147900613425</c:v>
                </c:pt>
                <c:pt idx="1263">
                  <c:v>40716.148016412037</c:v>
                </c:pt>
                <c:pt idx="1264">
                  <c:v>40716.148132106478</c:v>
                </c:pt>
                <c:pt idx="1265">
                  <c:v>40716.148247881945</c:v>
                </c:pt>
                <c:pt idx="1266">
                  <c:v>40716.148363622684</c:v>
                </c:pt>
                <c:pt idx="1267">
                  <c:v>40716.148479351854</c:v>
                </c:pt>
                <c:pt idx="1268">
                  <c:v>40716.148595092593</c:v>
                </c:pt>
                <c:pt idx="1269">
                  <c:v>40716.148710775466</c:v>
                </c:pt>
                <c:pt idx="1270">
                  <c:v>40716.148826712961</c:v>
                </c:pt>
                <c:pt idx="1271">
                  <c:v>40716.148942476852</c:v>
                </c:pt>
                <c:pt idx="1272">
                  <c:v>40716.149058113428</c:v>
                </c:pt>
                <c:pt idx="1273">
                  <c:v>40716.149173819445</c:v>
                </c:pt>
                <c:pt idx="1274">
                  <c:v>40716.149289548608</c:v>
                </c:pt>
                <c:pt idx="1275">
                  <c:v>40716.149405335651</c:v>
                </c:pt>
                <c:pt idx="1276">
                  <c:v>40716.14952107639</c:v>
                </c:pt>
                <c:pt idx="1277">
                  <c:v>40716.149636805552</c:v>
                </c:pt>
                <c:pt idx="1278">
                  <c:v>40716.149752534722</c:v>
                </c:pt>
                <c:pt idx="1279">
                  <c:v>40716.149868310182</c:v>
                </c:pt>
                <c:pt idx="1280">
                  <c:v>40716.149984062497</c:v>
                </c:pt>
                <c:pt idx="1281">
                  <c:v>40716.150099814811</c:v>
                </c:pt>
                <c:pt idx="1282">
                  <c:v>40716.15021550926</c:v>
                </c:pt>
                <c:pt idx="1283">
                  <c:v>40716.150331307872</c:v>
                </c:pt>
                <c:pt idx="1284">
                  <c:v>40716.150447141204</c:v>
                </c:pt>
                <c:pt idx="1285">
                  <c:v>40716.150562777781</c:v>
                </c:pt>
                <c:pt idx="1286">
                  <c:v>40716.150678518519</c:v>
                </c:pt>
                <c:pt idx="1287">
                  <c:v>40716.150794236113</c:v>
                </c:pt>
                <c:pt idx="1288">
                  <c:v>40716.150910034725</c:v>
                </c:pt>
                <c:pt idx="1289">
                  <c:v>40716.151025752311</c:v>
                </c:pt>
                <c:pt idx="1290">
                  <c:v>40716.151141527778</c:v>
                </c:pt>
                <c:pt idx="1291">
                  <c:v>40716.15125722222</c:v>
                </c:pt>
                <c:pt idx="1292">
                  <c:v>40716.151372997687</c:v>
                </c:pt>
                <c:pt idx="1293">
                  <c:v>40716.151488750002</c:v>
                </c:pt>
                <c:pt idx="1294">
                  <c:v>40716.151604479164</c:v>
                </c:pt>
                <c:pt idx="1295">
                  <c:v>40716.151720196758</c:v>
                </c:pt>
                <c:pt idx="1296">
                  <c:v>40716.151835972225</c:v>
                </c:pt>
                <c:pt idx="1297">
                  <c:v>40716.151951736108</c:v>
                </c:pt>
                <c:pt idx="1298">
                  <c:v>40716.152067499999</c:v>
                </c:pt>
                <c:pt idx="1299">
                  <c:v>40716.152183182872</c:v>
                </c:pt>
                <c:pt idx="1300">
                  <c:v>40716.152298935187</c:v>
                </c:pt>
                <c:pt idx="1301">
                  <c:v>40716.152414687502</c:v>
                </c:pt>
                <c:pt idx="1302">
                  <c:v>40716.15253042824</c:v>
                </c:pt>
                <c:pt idx="1303">
                  <c:v>40716.152646168979</c:v>
                </c:pt>
                <c:pt idx="1304">
                  <c:v>40716.152761898149</c:v>
                </c:pt>
                <c:pt idx="1305">
                  <c:v>40716.152877685185</c:v>
                </c:pt>
                <c:pt idx="1306">
                  <c:v>40716.152993379626</c:v>
                </c:pt>
                <c:pt idx="1307">
                  <c:v>40716.15310920139</c:v>
                </c:pt>
                <c:pt idx="1308">
                  <c:v>40716.153224895832</c:v>
                </c:pt>
                <c:pt idx="1309">
                  <c:v>40716.153340659723</c:v>
                </c:pt>
                <c:pt idx="1310">
                  <c:v>40716.153456400461</c:v>
                </c:pt>
                <c:pt idx="1311">
                  <c:v>40716.153572118055</c:v>
                </c:pt>
                <c:pt idx="1312">
                  <c:v>40716.153687905091</c:v>
                </c:pt>
                <c:pt idx="1313">
                  <c:v>40716.153803622685</c:v>
                </c:pt>
                <c:pt idx="1314">
                  <c:v>40716.153919363423</c:v>
                </c:pt>
                <c:pt idx="1315">
                  <c:v>40716.154035127314</c:v>
                </c:pt>
                <c:pt idx="1316">
                  <c:v>40716.154150844908</c:v>
                </c:pt>
                <c:pt idx="1317">
                  <c:v>40716.154266608799</c:v>
                </c:pt>
                <c:pt idx="1318">
                  <c:v>40716.154382349538</c:v>
                </c:pt>
                <c:pt idx="1319">
                  <c:v>40716.1544980787</c:v>
                </c:pt>
                <c:pt idx="1320">
                  <c:v>40716.154613854167</c:v>
                </c:pt>
                <c:pt idx="1321">
                  <c:v>40716.154729560185</c:v>
                </c:pt>
                <c:pt idx="1322">
                  <c:v>40716.154845358797</c:v>
                </c:pt>
                <c:pt idx="1323">
                  <c:v>40716.154961111111</c:v>
                </c:pt>
                <c:pt idx="1324">
                  <c:v>40716.155076805553</c:v>
                </c:pt>
                <c:pt idx="1325">
                  <c:v>40716.155192604165</c:v>
                </c:pt>
                <c:pt idx="1326">
                  <c:v>40716.155308344911</c:v>
                </c:pt>
                <c:pt idx="1327">
                  <c:v>40716.155424050929</c:v>
                </c:pt>
                <c:pt idx="1328">
                  <c:v>40716.155539826388</c:v>
                </c:pt>
                <c:pt idx="1329">
                  <c:v>40716.155655555558</c:v>
                </c:pt>
                <c:pt idx="1330">
                  <c:v>40716.15577135417</c:v>
                </c:pt>
                <c:pt idx="1331">
                  <c:v>40716.155887037035</c:v>
                </c:pt>
                <c:pt idx="1332">
                  <c:v>40716.156002754629</c:v>
                </c:pt>
                <c:pt idx="1333">
                  <c:v>40716.156118657411</c:v>
                </c:pt>
                <c:pt idx="1334">
                  <c:v>40716.156234259259</c:v>
                </c:pt>
                <c:pt idx="1335">
                  <c:v>40716.156350034726</c:v>
                </c:pt>
                <c:pt idx="1336">
                  <c:v>40716.156465775464</c:v>
                </c:pt>
                <c:pt idx="1337">
                  <c:v>40716.156581481482</c:v>
                </c:pt>
                <c:pt idx="1338">
                  <c:v>40716.156697303239</c:v>
                </c:pt>
                <c:pt idx="1339">
                  <c:v>40716.156813020832</c:v>
                </c:pt>
                <c:pt idx="1340">
                  <c:v>40716.156928784723</c:v>
                </c:pt>
                <c:pt idx="1341">
                  <c:v>40716.157044513886</c:v>
                </c:pt>
                <c:pt idx="1342">
                  <c:v>40716.157160266201</c:v>
                </c:pt>
                <c:pt idx="1343">
                  <c:v>40716.157276030091</c:v>
                </c:pt>
                <c:pt idx="1344">
                  <c:v>40716.157391759261</c:v>
                </c:pt>
                <c:pt idx="1345">
                  <c:v>40716.157507442127</c:v>
                </c:pt>
                <c:pt idx="1346">
                  <c:v>40716.157623217594</c:v>
                </c:pt>
                <c:pt idx="1347">
                  <c:v>40716.157738946757</c:v>
                </c:pt>
                <c:pt idx="1348">
                  <c:v>40716.157854710647</c:v>
                </c:pt>
                <c:pt idx="1349">
                  <c:v>40716.157970474538</c:v>
                </c:pt>
                <c:pt idx="1350">
                  <c:v>40716.158086238429</c:v>
                </c:pt>
                <c:pt idx="1351">
                  <c:v>40716.158202002312</c:v>
                </c:pt>
                <c:pt idx="1352">
                  <c:v>40716.158317719906</c:v>
                </c:pt>
                <c:pt idx="1353">
                  <c:v>40716.158433425924</c:v>
                </c:pt>
                <c:pt idx="1354">
                  <c:v>40716.158549155094</c:v>
                </c:pt>
                <c:pt idx="1355">
                  <c:v>40716.158664895833</c:v>
                </c:pt>
                <c:pt idx="1356">
                  <c:v>40716.158780717589</c:v>
                </c:pt>
                <c:pt idx="1357">
                  <c:v>40716.158896435183</c:v>
                </c:pt>
                <c:pt idx="1358">
                  <c:v>40716.159012164353</c:v>
                </c:pt>
                <c:pt idx="1359">
                  <c:v>40716.159127951389</c:v>
                </c:pt>
                <c:pt idx="1360">
                  <c:v>40716.159243680559</c:v>
                </c:pt>
                <c:pt idx="1361">
                  <c:v>40716.159359409721</c:v>
                </c:pt>
                <c:pt idx="1362">
                  <c:v>40716.159475196757</c:v>
                </c:pt>
                <c:pt idx="1363">
                  <c:v>40716.159590937503</c:v>
                </c:pt>
                <c:pt idx="1364">
                  <c:v>40716.159706631945</c:v>
                </c:pt>
                <c:pt idx="1365">
                  <c:v>40716.159822361114</c:v>
                </c:pt>
                <c:pt idx="1366">
                  <c:v>40716.159938124998</c:v>
                </c:pt>
                <c:pt idx="1367">
                  <c:v>40716.160053831016</c:v>
                </c:pt>
                <c:pt idx="1368">
                  <c:v>40716.16016965278</c:v>
                </c:pt>
                <c:pt idx="1369">
                  <c:v>40716.160285370373</c:v>
                </c:pt>
                <c:pt idx="1370">
                  <c:v>40716.160401134257</c:v>
                </c:pt>
                <c:pt idx="1371">
                  <c:v>40716.160516840275</c:v>
                </c:pt>
                <c:pt idx="1372">
                  <c:v>40716.160632604166</c:v>
                </c:pt>
                <c:pt idx="1373">
                  <c:v>40716.160748333336</c:v>
                </c:pt>
                <c:pt idx="1374">
                  <c:v>40716.160864108795</c:v>
                </c:pt>
                <c:pt idx="1375">
                  <c:v>40716.16097986111</c:v>
                </c:pt>
                <c:pt idx="1376">
                  <c:v>40716.161095567128</c:v>
                </c:pt>
                <c:pt idx="1377">
                  <c:v>40716.161211365739</c:v>
                </c:pt>
                <c:pt idx="1378">
                  <c:v>40716.161327048612</c:v>
                </c:pt>
                <c:pt idx="1379">
                  <c:v>40716.161442870369</c:v>
                </c:pt>
                <c:pt idx="1380">
                  <c:v>40716.16155853009</c:v>
                </c:pt>
                <c:pt idx="1381">
                  <c:v>40716.161674305557</c:v>
                </c:pt>
                <c:pt idx="1382">
                  <c:v>40716.161790069447</c:v>
                </c:pt>
                <c:pt idx="1383">
                  <c:v>40716.161905775465</c:v>
                </c:pt>
                <c:pt idx="1384">
                  <c:v>40716.162021585646</c:v>
                </c:pt>
                <c:pt idx="1385">
                  <c:v>40716.16213733796</c:v>
                </c:pt>
                <c:pt idx="1386">
                  <c:v>40716.162253055554</c:v>
                </c:pt>
                <c:pt idx="1387">
                  <c:v>40716.162368819445</c:v>
                </c:pt>
                <c:pt idx="1388">
                  <c:v>40716.162484548608</c:v>
                </c:pt>
                <c:pt idx="1389">
                  <c:v>40716.162600277778</c:v>
                </c:pt>
                <c:pt idx="1390">
                  <c:v>40716.162716006947</c:v>
                </c:pt>
                <c:pt idx="1391">
                  <c:v>40716.16283173611</c:v>
                </c:pt>
                <c:pt idx="1392">
                  <c:v>40716.162947534722</c:v>
                </c:pt>
                <c:pt idx="1393">
                  <c:v>40716.163063287036</c:v>
                </c:pt>
                <c:pt idx="1394">
                  <c:v>40716.163178958333</c:v>
                </c:pt>
                <c:pt idx="1395">
                  <c:v>40716.163294756945</c:v>
                </c:pt>
                <c:pt idx="1396">
                  <c:v>40716.163410590278</c:v>
                </c:pt>
                <c:pt idx="1397">
                  <c:v>40716.163526261575</c:v>
                </c:pt>
                <c:pt idx="1398">
                  <c:v>40716.163642013889</c:v>
                </c:pt>
                <c:pt idx="1399">
                  <c:v>40716.163757696762</c:v>
                </c:pt>
                <c:pt idx="1400">
                  <c:v>40716.163873483798</c:v>
                </c:pt>
                <c:pt idx="1401">
                  <c:v>40716.16398917824</c:v>
                </c:pt>
                <c:pt idx="1402">
                  <c:v>40716.164104953707</c:v>
                </c:pt>
                <c:pt idx="1403">
                  <c:v>40716.164220671293</c:v>
                </c:pt>
                <c:pt idx="1404">
                  <c:v>40716.164336469905</c:v>
                </c:pt>
                <c:pt idx="1405">
                  <c:v>40716.164452291669</c:v>
                </c:pt>
                <c:pt idx="1406">
                  <c:v>40716.164567951389</c:v>
                </c:pt>
                <c:pt idx="1407">
                  <c:v>40716.164683692128</c:v>
                </c:pt>
                <c:pt idx="1408">
                  <c:v>40716.164799432867</c:v>
                </c:pt>
                <c:pt idx="1409">
                  <c:v>40716.164915208334</c:v>
                </c:pt>
                <c:pt idx="1410">
                  <c:v>40716.165030879631</c:v>
                </c:pt>
                <c:pt idx="1411">
                  <c:v>40716.165146701387</c:v>
                </c:pt>
                <c:pt idx="1412">
                  <c:v>40716.165262442133</c:v>
                </c:pt>
                <c:pt idx="1413">
                  <c:v>40716.165378171296</c:v>
                </c:pt>
                <c:pt idx="1414">
                  <c:v>40716.165493935187</c:v>
                </c:pt>
                <c:pt idx="1415">
                  <c:v>40716.165609618052</c:v>
                </c:pt>
                <c:pt idx="1416">
                  <c:v>40716.16572542824</c:v>
                </c:pt>
                <c:pt idx="1417">
                  <c:v>40716.165841145834</c:v>
                </c:pt>
                <c:pt idx="1418">
                  <c:v>40716.165956874996</c:v>
                </c:pt>
                <c:pt idx="1419">
                  <c:v>40716.166072638887</c:v>
                </c:pt>
                <c:pt idx="1420">
                  <c:v>40716.166188356481</c:v>
                </c:pt>
                <c:pt idx="1421">
                  <c:v>40716.16630409722</c:v>
                </c:pt>
                <c:pt idx="1422">
                  <c:v>40716.166419907408</c:v>
                </c:pt>
                <c:pt idx="1423">
                  <c:v>40716.166535636577</c:v>
                </c:pt>
                <c:pt idx="1424">
                  <c:v>40716.166651354164</c:v>
                </c:pt>
                <c:pt idx="1425">
                  <c:v>40716.16676709491</c:v>
                </c:pt>
                <c:pt idx="1426">
                  <c:v>40716.166882800928</c:v>
                </c:pt>
                <c:pt idx="1427">
                  <c:v>40716.16699859954</c:v>
                </c:pt>
                <c:pt idx="1428">
                  <c:v>40716.167114305557</c:v>
                </c:pt>
                <c:pt idx="1429">
                  <c:v>40716.167230081017</c:v>
                </c:pt>
                <c:pt idx="1430">
                  <c:v>40716.167345787035</c:v>
                </c:pt>
                <c:pt idx="1431">
                  <c:v>40716.167461585646</c:v>
                </c:pt>
                <c:pt idx="1432">
                  <c:v>40716.167577326392</c:v>
                </c:pt>
                <c:pt idx="1433">
                  <c:v>40716.167693090276</c:v>
                </c:pt>
                <c:pt idx="1434">
                  <c:v>40716.16780880787</c:v>
                </c:pt>
                <c:pt idx="1435">
                  <c:v>40716.167924548608</c:v>
                </c:pt>
                <c:pt idx="1436">
                  <c:v>40716.168040219905</c:v>
                </c:pt>
                <c:pt idx="1437">
                  <c:v>40716.168156006941</c:v>
                </c:pt>
                <c:pt idx="1438">
                  <c:v>40716.168271817129</c:v>
                </c:pt>
                <c:pt idx="1439">
                  <c:v>40716.168387500002</c:v>
                </c:pt>
                <c:pt idx="1440">
                  <c:v>40716.168503298613</c:v>
                </c:pt>
                <c:pt idx="1441">
                  <c:v>40716.168619004631</c:v>
                </c:pt>
                <c:pt idx="1442">
                  <c:v>40716.168734803243</c:v>
                </c:pt>
                <c:pt idx="1443">
                  <c:v>40716.168850486109</c:v>
                </c:pt>
                <c:pt idx="1444">
                  <c:v>40716.168966296296</c:v>
                </c:pt>
                <c:pt idx="1445">
                  <c:v>40716.169082025466</c:v>
                </c:pt>
                <c:pt idx="1446">
                  <c:v>40716.169197754629</c:v>
                </c:pt>
                <c:pt idx="1447">
                  <c:v>40716.169313472223</c:v>
                </c:pt>
                <c:pt idx="1448">
                  <c:v>40716.169429259258</c:v>
                </c:pt>
                <c:pt idx="1449">
                  <c:v>40716.169544976852</c:v>
                </c:pt>
                <c:pt idx="1450">
                  <c:v>40716.169660763888</c:v>
                </c:pt>
                <c:pt idx="1451">
                  <c:v>40716.169776446761</c:v>
                </c:pt>
                <c:pt idx="1452">
                  <c:v>40716.169892199076</c:v>
                </c:pt>
                <c:pt idx="1453">
                  <c:v>40716.170007986111</c:v>
                </c:pt>
                <c:pt idx="1454">
                  <c:v>40716.17012372685</c:v>
                </c:pt>
                <c:pt idx="1455">
                  <c:v>40716.170239467596</c:v>
                </c:pt>
                <c:pt idx="1456">
                  <c:v>40716.170355219911</c:v>
                </c:pt>
                <c:pt idx="1457">
                  <c:v>40716.170470972225</c:v>
                </c:pt>
                <c:pt idx="1458">
                  <c:v>40716.170586736109</c:v>
                </c:pt>
                <c:pt idx="1459">
                  <c:v>40716.170702407406</c:v>
                </c:pt>
                <c:pt idx="1460">
                  <c:v>40716.170818206017</c:v>
                </c:pt>
                <c:pt idx="1461">
                  <c:v>40716.170933946756</c:v>
                </c:pt>
                <c:pt idx="1462">
                  <c:v>40716.17104966435</c:v>
                </c:pt>
                <c:pt idx="1463">
                  <c:v>40716.171165405096</c:v>
                </c:pt>
                <c:pt idx="1464">
                  <c:v>40716.171281122683</c:v>
                </c:pt>
                <c:pt idx="1465">
                  <c:v>40716.171396886573</c:v>
                </c:pt>
                <c:pt idx="1466">
                  <c:v>40716.171512638888</c:v>
                </c:pt>
                <c:pt idx="1467">
                  <c:v>40716.171628425924</c:v>
                </c:pt>
                <c:pt idx="1468">
                  <c:v>40716.171744108797</c:v>
                </c:pt>
                <c:pt idx="1469">
                  <c:v>40716.171859837959</c:v>
                </c:pt>
                <c:pt idx="1470">
                  <c:v>40716.171975532408</c:v>
                </c:pt>
                <c:pt idx="1471">
                  <c:v>40716.172091192129</c:v>
                </c:pt>
                <c:pt idx="1472">
                  <c:v>40716.172206875002</c:v>
                </c:pt>
                <c:pt idx="1473">
                  <c:v>40716.172322592596</c:v>
                </c:pt>
                <c:pt idx="1474">
                  <c:v>40716.172438333335</c:v>
                </c:pt>
                <c:pt idx="1475">
                  <c:v>40716.172554027777</c:v>
                </c:pt>
                <c:pt idx="1476">
                  <c:v>40716.172669699074</c:v>
                </c:pt>
                <c:pt idx="1477">
                  <c:v>40716.172785428244</c:v>
                </c:pt>
                <c:pt idx="1478">
                  <c:v>40716.17290114583</c:v>
                </c:pt>
                <c:pt idx="1479">
                  <c:v>40716.173016828703</c:v>
                </c:pt>
                <c:pt idx="1480">
                  <c:v>40716.173132511576</c:v>
                </c:pt>
                <c:pt idx="1481">
                  <c:v>40716.173248194442</c:v>
                </c:pt>
                <c:pt idx="1482">
                  <c:v>40716.173363923612</c:v>
                </c:pt>
                <c:pt idx="1483">
                  <c:v>40716.173479594909</c:v>
                </c:pt>
                <c:pt idx="1484">
                  <c:v>40716.17359528935</c:v>
                </c:pt>
                <c:pt idx="1485">
                  <c:v>40716.173710972223</c:v>
                </c:pt>
                <c:pt idx="1486">
                  <c:v>40716.173826689817</c:v>
                </c:pt>
                <c:pt idx="1487">
                  <c:v>40716.173942384259</c:v>
                </c:pt>
                <c:pt idx="1488">
                  <c:v>40716.17405804398</c:v>
                </c:pt>
                <c:pt idx="1489">
                  <c:v>40716.174173819447</c:v>
                </c:pt>
                <c:pt idx="1490">
                  <c:v>40716.174289513889</c:v>
                </c:pt>
                <c:pt idx="1491">
                  <c:v>40716.174405150465</c:v>
                </c:pt>
                <c:pt idx="1492">
                  <c:v>40716.174520879627</c:v>
                </c:pt>
                <c:pt idx="1493">
                  <c:v>40716.1746365625</c:v>
                </c:pt>
                <c:pt idx="1494">
                  <c:v>40716.174752233797</c:v>
                </c:pt>
                <c:pt idx="1495">
                  <c:v>40716.174867986112</c:v>
                </c:pt>
                <c:pt idx="1496">
                  <c:v>40716.17498369213</c:v>
                </c:pt>
                <c:pt idx="1497">
                  <c:v>40716.175099363427</c:v>
                </c:pt>
                <c:pt idx="1498">
                  <c:v>40716.1752150463</c:v>
                </c:pt>
                <c:pt idx="1499">
                  <c:v>40716.175330810183</c:v>
                </c:pt>
                <c:pt idx="1500">
                  <c:v>40716.17544648148</c:v>
                </c:pt>
                <c:pt idx="1501">
                  <c:v>40716.175562256947</c:v>
                </c:pt>
                <c:pt idx="1502">
                  <c:v>40716.175677951389</c:v>
                </c:pt>
                <c:pt idx="1503">
                  <c:v>40716.175793645831</c:v>
                </c:pt>
                <c:pt idx="1504">
                  <c:v>40716.175909386577</c:v>
                </c:pt>
                <c:pt idx="1505">
                  <c:v>40716.17602515046</c:v>
                </c:pt>
                <c:pt idx="1506">
                  <c:v>40716.176140856478</c:v>
                </c:pt>
                <c:pt idx="1507">
                  <c:v>40716.176256620369</c:v>
                </c:pt>
                <c:pt idx="1508">
                  <c:v>40716.176372303242</c:v>
                </c:pt>
                <c:pt idx="1509">
                  <c:v>40716.17648800926</c:v>
                </c:pt>
                <c:pt idx="1510">
                  <c:v>40716.17660373843</c:v>
                </c:pt>
                <c:pt idx="1511">
                  <c:v>40716.176719386574</c:v>
                </c:pt>
                <c:pt idx="1512">
                  <c:v>40716.176835196762</c:v>
                </c:pt>
                <c:pt idx="1513">
                  <c:v>40716.176950868059</c:v>
                </c:pt>
                <c:pt idx="1514">
                  <c:v>40716.177066585646</c:v>
                </c:pt>
                <c:pt idx="1515">
                  <c:v>40716.17718233796</c:v>
                </c:pt>
                <c:pt idx="1516">
                  <c:v>40716.177298043978</c:v>
                </c:pt>
                <c:pt idx="1517">
                  <c:v>40716.177413773148</c:v>
                </c:pt>
                <c:pt idx="1518">
                  <c:v>40716.177529502318</c:v>
                </c:pt>
                <c:pt idx="1519">
                  <c:v>40716.177645277778</c:v>
                </c:pt>
                <c:pt idx="1520">
                  <c:v>40716.177760960651</c:v>
                </c:pt>
                <c:pt idx="1521">
                  <c:v>40716.177876689813</c:v>
                </c:pt>
                <c:pt idx="1522">
                  <c:v>40716.177992511577</c:v>
                </c:pt>
                <c:pt idx="1523">
                  <c:v>40716.178108125001</c:v>
                </c:pt>
                <c:pt idx="1524">
                  <c:v>40716.178223819443</c:v>
                </c:pt>
                <c:pt idx="1525">
                  <c:v>40716.17833959491</c:v>
                </c:pt>
                <c:pt idx="1526">
                  <c:v>40716.178455254631</c:v>
                </c:pt>
                <c:pt idx="1527">
                  <c:v>40716.178570972224</c:v>
                </c:pt>
                <c:pt idx="1528">
                  <c:v>40716.178686701387</c:v>
                </c:pt>
                <c:pt idx="1529">
                  <c:v>40716.178802476854</c:v>
                </c:pt>
                <c:pt idx="1530">
                  <c:v>40716.178918171296</c:v>
                </c:pt>
                <c:pt idx="1531">
                  <c:v>40716.17903388889</c:v>
                </c:pt>
                <c:pt idx="1532">
                  <c:v>40716.17914965278</c:v>
                </c:pt>
                <c:pt idx="1533">
                  <c:v>40716.179265416664</c:v>
                </c:pt>
                <c:pt idx="1534">
                  <c:v>40716.179381076392</c:v>
                </c:pt>
                <c:pt idx="1535">
                  <c:v>40716.179496840276</c:v>
                </c:pt>
                <c:pt idx="1536">
                  <c:v>40716.179612569445</c:v>
                </c:pt>
                <c:pt idx="1537">
                  <c:v>40716.17972832176</c:v>
                </c:pt>
                <c:pt idx="1538">
                  <c:v>40716.179844016202</c:v>
                </c:pt>
                <c:pt idx="1539">
                  <c:v>40716.179959791669</c:v>
                </c:pt>
                <c:pt idx="1540">
                  <c:v>40716.180075520831</c:v>
                </c:pt>
                <c:pt idx="1541">
                  <c:v>40716.180191296298</c:v>
                </c:pt>
                <c:pt idx="1542">
                  <c:v>40716.180307002316</c:v>
                </c:pt>
                <c:pt idx="1543">
                  <c:v>40716.180422685182</c:v>
                </c:pt>
                <c:pt idx="1544">
                  <c:v>40716.180538425928</c:v>
                </c:pt>
                <c:pt idx="1545">
                  <c:v>40716.180654212963</c:v>
                </c:pt>
                <c:pt idx="1546">
                  <c:v>40716.180769918981</c:v>
                </c:pt>
                <c:pt idx="1547">
                  <c:v>40716.180885624999</c:v>
                </c:pt>
                <c:pt idx="1548">
                  <c:v>40716.181001400466</c:v>
                </c:pt>
                <c:pt idx="1549">
                  <c:v>40716.181117129629</c:v>
                </c:pt>
                <c:pt idx="1550">
                  <c:v>40716.181232812502</c:v>
                </c:pt>
                <c:pt idx="1551">
                  <c:v>40716.181348587961</c:v>
                </c:pt>
                <c:pt idx="1552">
                  <c:v>40716.18146428241</c:v>
                </c:pt>
                <c:pt idx="1553">
                  <c:v>40716.181580046294</c:v>
                </c:pt>
                <c:pt idx="1554">
                  <c:v>40716.181695798608</c:v>
                </c:pt>
                <c:pt idx="1555">
                  <c:v>40716.181811527778</c:v>
                </c:pt>
                <c:pt idx="1556">
                  <c:v>40716.181927233796</c:v>
                </c:pt>
                <c:pt idx="1557">
                  <c:v>40716.182048703704</c:v>
                </c:pt>
                <c:pt idx="1558">
                  <c:v>40716.182158750002</c:v>
                </c:pt>
                <c:pt idx="1559">
                  <c:v>40716.182274479164</c:v>
                </c:pt>
                <c:pt idx="1560">
                  <c:v>40716.182390173613</c:v>
                </c:pt>
                <c:pt idx="1561">
                  <c:v>40716.182505891207</c:v>
                </c:pt>
                <c:pt idx="1562">
                  <c:v>40716.182621689812</c:v>
                </c:pt>
                <c:pt idx="1563">
                  <c:v>40716.182737361109</c:v>
                </c:pt>
                <c:pt idx="1564">
                  <c:v>40716.182853124999</c:v>
                </c:pt>
                <c:pt idx="1565">
                  <c:v>40716.182968842593</c:v>
                </c:pt>
                <c:pt idx="1566">
                  <c:v>40716.183084606484</c:v>
                </c:pt>
                <c:pt idx="1567">
                  <c:v>40716.183200300926</c:v>
                </c:pt>
                <c:pt idx="1568">
                  <c:v>40716.183316041665</c:v>
                </c:pt>
                <c:pt idx="1569">
                  <c:v>40716.183431817131</c:v>
                </c:pt>
                <c:pt idx="1570">
                  <c:v>40716.183547476852</c:v>
                </c:pt>
                <c:pt idx="1571">
                  <c:v>40716.183663240743</c:v>
                </c:pt>
                <c:pt idx="1572">
                  <c:v>40716.183779027779</c:v>
                </c:pt>
                <c:pt idx="1573">
                  <c:v>40716.1838946875</c:v>
                </c:pt>
                <c:pt idx="1574">
                  <c:v>40716.184010462966</c:v>
                </c:pt>
                <c:pt idx="1575">
                  <c:v>40716.184126215281</c:v>
                </c:pt>
                <c:pt idx="1576">
                  <c:v>40716.184241909723</c:v>
                </c:pt>
                <c:pt idx="1577">
                  <c:v>40716.184357662038</c:v>
                </c:pt>
                <c:pt idx="1578">
                  <c:v>40716.184473402776</c:v>
                </c:pt>
                <c:pt idx="1579">
                  <c:v>40716.184589108794</c:v>
                </c:pt>
                <c:pt idx="1580">
                  <c:v>40716.184704884261</c:v>
                </c:pt>
                <c:pt idx="1581">
                  <c:v>40716.184820555558</c:v>
                </c:pt>
                <c:pt idx="1582">
                  <c:v>40716.18493635417</c:v>
                </c:pt>
                <c:pt idx="1583">
                  <c:v>40716.185052048611</c:v>
                </c:pt>
                <c:pt idx="1584">
                  <c:v>40716.185167800926</c:v>
                </c:pt>
                <c:pt idx="1585">
                  <c:v>40716.185283506944</c:v>
                </c:pt>
                <c:pt idx="1586">
                  <c:v>40716.185399270835</c:v>
                </c:pt>
                <c:pt idx="1587">
                  <c:v>40716.185515011573</c:v>
                </c:pt>
                <c:pt idx="1588">
                  <c:v>40716.185630775464</c:v>
                </c:pt>
                <c:pt idx="1589">
                  <c:v>40716.185746493058</c:v>
                </c:pt>
                <c:pt idx="1590">
                  <c:v>40716.185862141203</c:v>
                </c:pt>
                <c:pt idx="1591">
                  <c:v>40716.185977939815</c:v>
                </c:pt>
                <c:pt idx="1592">
                  <c:v>40716.186093645832</c:v>
                </c:pt>
                <c:pt idx="1593">
                  <c:v>40716.186209398147</c:v>
                </c:pt>
                <c:pt idx="1594">
                  <c:v>40716.186325127317</c:v>
                </c:pt>
                <c:pt idx="1595">
                  <c:v>40716.186440868056</c:v>
                </c:pt>
                <c:pt idx="1596">
                  <c:v>40716.186556597226</c:v>
                </c:pt>
                <c:pt idx="1597">
                  <c:v>40716.186672314812</c:v>
                </c:pt>
                <c:pt idx="1598">
                  <c:v>40716.186788032406</c:v>
                </c:pt>
                <c:pt idx="1599">
                  <c:v>40716.186903738424</c:v>
                </c:pt>
                <c:pt idx="1600">
                  <c:v>40716.187019513891</c:v>
                </c:pt>
                <c:pt idx="1601">
                  <c:v>40716.187135266206</c:v>
                </c:pt>
                <c:pt idx="1602">
                  <c:v>40716.187251006944</c:v>
                </c:pt>
                <c:pt idx="1603">
                  <c:v>40716.187366759259</c:v>
                </c:pt>
                <c:pt idx="1604">
                  <c:v>40716.187482465277</c:v>
                </c:pt>
                <c:pt idx="1605">
                  <c:v>40716.187598229168</c:v>
                </c:pt>
                <c:pt idx="1606">
                  <c:v>40716.187713935185</c:v>
                </c:pt>
                <c:pt idx="1607">
                  <c:v>40716.187829641203</c:v>
                </c:pt>
                <c:pt idx="1608">
                  <c:v>40716.187945358797</c:v>
                </c:pt>
                <c:pt idx="1609">
                  <c:v>40716.188061111112</c:v>
                </c:pt>
                <c:pt idx="1610">
                  <c:v>40716.188176851851</c:v>
                </c:pt>
                <c:pt idx="1611">
                  <c:v>40716.188292592589</c:v>
                </c:pt>
                <c:pt idx="1612">
                  <c:v>40716.188408344904</c:v>
                </c:pt>
                <c:pt idx="1613">
                  <c:v>40716.188524074074</c:v>
                </c:pt>
                <c:pt idx="1614">
                  <c:v>40716.188639803244</c:v>
                </c:pt>
                <c:pt idx="1615">
                  <c:v>40716.188755497686</c:v>
                </c:pt>
                <c:pt idx="1616">
                  <c:v>40716.188871226848</c:v>
                </c:pt>
                <c:pt idx="1617">
                  <c:v>40716.188986967594</c:v>
                </c:pt>
                <c:pt idx="1618">
                  <c:v>40716.189102719909</c:v>
                </c:pt>
                <c:pt idx="1619">
                  <c:v>40716.189218449072</c:v>
                </c:pt>
                <c:pt idx="1620">
                  <c:v>40716.189334189818</c:v>
                </c:pt>
                <c:pt idx="1621">
                  <c:v>40716.189449953701</c:v>
                </c:pt>
                <c:pt idx="1622">
                  <c:v>40716.189565694447</c:v>
                </c:pt>
                <c:pt idx="1623">
                  <c:v>40716.189681446762</c:v>
                </c:pt>
                <c:pt idx="1624">
                  <c:v>40716.189797314815</c:v>
                </c:pt>
                <c:pt idx="1625">
                  <c:v>40716.189912881942</c:v>
                </c:pt>
                <c:pt idx="1626">
                  <c:v>40716.190028680554</c:v>
                </c:pt>
                <c:pt idx="1627">
                  <c:v>40716.190144456021</c:v>
                </c:pt>
                <c:pt idx="1628">
                  <c:v>40716.190260150463</c:v>
                </c:pt>
                <c:pt idx="1629">
                  <c:v>40716.19037596065</c:v>
                </c:pt>
                <c:pt idx="1630">
                  <c:v>40716.190491655092</c:v>
                </c:pt>
                <c:pt idx="1631">
                  <c:v>40716.19060746528</c:v>
                </c:pt>
                <c:pt idx="1632">
                  <c:v>40716.190723113425</c:v>
                </c:pt>
                <c:pt idx="1633">
                  <c:v>40716.190838877315</c:v>
                </c:pt>
                <c:pt idx="1634">
                  <c:v>40716.190954675927</c:v>
                </c:pt>
                <c:pt idx="1635">
                  <c:v>40716.191070370369</c:v>
                </c:pt>
                <c:pt idx="1636">
                  <c:v>40716.191186145836</c:v>
                </c:pt>
                <c:pt idx="1637">
                  <c:v>40716.191301990744</c:v>
                </c:pt>
                <c:pt idx="1638">
                  <c:v>40716.19141767361</c:v>
                </c:pt>
                <c:pt idx="1639">
                  <c:v>40716.191533344907</c:v>
                </c:pt>
                <c:pt idx="1640">
                  <c:v>40716.191649097222</c:v>
                </c:pt>
                <c:pt idx="1641">
                  <c:v>40716.191764884257</c:v>
                </c:pt>
                <c:pt idx="1642">
                  <c:v>40716.191880590275</c:v>
                </c:pt>
                <c:pt idx="1643">
                  <c:v>40716.191996319445</c:v>
                </c:pt>
                <c:pt idx="1644">
                  <c:v>40716.19211207176</c:v>
                </c:pt>
                <c:pt idx="1645">
                  <c:v>40716.192227870371</c:v>
                </c:pt>
                <c:pt idx="1646">
                  <c:v>40716.192343564813</c:v>
                </c:pt>
                <c:pt idx="1647">
                  <c:v>40716.192459351849</c:v>
                </c:pt>
                <c:pt idx="1648">
                  <c:v>40716.192575057874</c:v>
                </c:pt>
                <c:pt idx="1649">
                  <c:v>40716.192690821757</c:v>
                </c:pt>
                <c:pt idx="1650">
                  <c:v>40716.192806585648</c:v>
                </c:pt>
                <c:pt idx="1651">
                  <c:v>40716.192922291666</c:v>
                </c:pt>
                <c:pt idx="1652">
                  <c:v>40716.193038043981</c:v>
                </c:pt>
                <c:pt idx="1653">
                  <c:v>40716.193153842592</c:v>
                </c:pt>
                <c:pt idx="1654">
                  <c:v>40716.193269525465</c:v>
                </c:pt>
                <c:pt idx="1655">
                  <c:v>40716.193385312501</c:v>
                </c:pt>
                <c:pt idx="1656">
                  <c:v>40716.193501006943</c:v>
                </c:pt>
                <c:pt idx="1657">
                  <c:v>40716.19361678241</c:v>
                </c:pt>
                <c:pt idx="1658">
                  <c:v>40716.193732511572</c:v>
                </c:pt>
                <c:pt idx="1659">
                  <c:v>40716.193848263887</c:v>
                </c:pt>
                <c:pt idx="1660">
                  <c:v>40716.193964016202</c:v>
                </c:pt>
                <c:pt idx="1661">
                  <c:v>40716.194079733796</c:v>
                </c:pt>
                <c:pt idx="1662">
                  <c:v>40716.19419548611</c:v>
                </c:pt>
                <c:pt idx="1663">
                  <c:v>40716.194311261577</c:v>
                </c:pt>
                <c:pt idx="1664">
                  <c:v>40716.194427013892</c:v>
                </c:pt>
                <c:pt idx="1665">
                  <c:v>40716.194542766207</c:v>
                </c:pt>
                <c:pt idx="1666">
                  <c:v>40716.194658518521</c:v>
                </c:pt>
                <c:pt idx="1667">
                  <c:v>40716.194774212963</c:v>
                </c:pt>
                <c:pt idx="1668">
                  <c:v>40716.194890023151</c:v>
                </c:pt>
                <c:pt idx="1669">
                  <c:v>40716.195005729169</c:v>
                </c:pt>
                <c:pt idx="1670">
                  <c:v>40716.195121504628</c:v>
                </c:pt>
                <c:pt idx="1671">
                  <c:v>40716.195237233798</c:v>
                </c:pt>
                <c:pt idx="1672">
                  <c:v>40716.195352997682</c:v>
                </c:pt>
                <c:pt idx="1673">
                  <c:v>40716.195468680555</c:v>
                </c:pt>
                <c:pt idx="1674">
                  <c:v>40716.195584444446</c:v>
                </c:pt>
                <c:pt idx="1675">
                  <c:v>40716.195700173608</c:v>
                </c:pt>
                <c:pt idx="1676">
                  <c:v>40716.195815914354</c:v>
                </c:pt>
                <c:pt idx="1677">
                  <c:v>40716.195931689814</c:v>
                </c:pt>
                <c:pt idx="1678">
                  <c:v>40716.196047453705</c:v>
                </c:pt>
                <c:pt idx="1679">
                  <c:v>40716.196163148146</c:v>
                </c:pt>
                <c:pt idx="1680">
                  <c:v>40716.196278958334</c:v>
                </c:pt>
                <c:pt idx="1681">
                  <c:v>40716.196394699073</c:v>
                </c:pt>
                <c:pt idx="1682">
                  <c:v>40716.196510393522</c:v>
                </c:pt>
                <c:pt idx="1683">
                  <c:v>40716.196626145836</c:v>
                </c:pt>
                <c:pt idx="1684">
                  <c:v>40716.196741886575</c:v>
                </c:pt>
                <c:pt idx="1685">
                  <c:v>40716.196857673611</c:v>
                </c:pt>
                <c:pt idx="1686">
                  <c:v>40716.196973402781</c:v>
                </c:pt>
                <c:pt idx="1687">
                  <c:v>40716.197089108799</c:v>
                </c:pt>
                <c:pt idx="1688">
                  <c:v>40716.197204849537</c:v>
                </c:pt>
                <c:pt idx="1689">
                  <c:v>40716.197320648149</c:v>
                </c:pt>
                <c:pt idx="1690">
                  <c:v>40716.197436400464</c:v>
                </c:pt>
                <c:pt idx="1691">
                  <c:v>40716.197552118058</c:v>
                </c:pt>
                <c:pt idx="1692">
                  <c:v>40716.19766784722</c:v>
                </c:pt>
                <c:pt idx="1693">
                  <c:v>40716.197783611111</c:v>
                </c:pt>
                <c:pt idx="1694">
                  <c:v>40716.197899317129</c:v>
                </c:pt>
                <c:pt idx="1695">
                  <c:v>40716.198015104164</c:v>
                </c:pt>
                <c:pt idx="1696">
                  <c:v>40716.19813084491</c:v>
                </c:pt>
                <c:pt idx="1697">
                  <c:v>40716.198246550928</c:v>
                </c:pt>
                <c:pt idx="1698">
                  <c:v>40716.198362361109</c:v>
                </c:pt>
                <c:pt idx="1699">
                  <c:v>40716.198478067126</c:v>
                </c:pt>
                <c:pt idx="1700">
                  <c:v>40716.198593819441</c:v>
                </c:pt>
                <c:pt idx="1701">
                  <c:v>40716.198709571756</c:v>
                </c:pt>
                <c:pt idx="1702">
                  <c:v>40716.198825335647</c:v>
                </c:pt>
                <c:pt idx="1703">
                  <c:v>40716.198941041665</c:v>
                </c:pt>
                <c:pt idx="1704">
                  <c:v>40716.199056851852</c:v>
                </c:pt>
                <c:pt idx="1705">
                  <c:v>40716.199172581022</c:v>
                </c:pt>
                <c:pt idx="1706">
                  <c:v>40716.199288310185</c:v>
                </c:pt>
                <c:pt idx="1707">
                  <c:v>40716.199404074076</c:v>
                </c:pt>
                <c:pt idx="1708">
                  <c:v>40716.199519768517</c:v>
                </c:pt>
                <c:pt idx="1709">
                  <c:v>40716.199635509256</c:v>
                </c:pt>
                <c:pt idx="1710">
                  <c:v>40716.199751238426</c:v>
                </c:pt>
                <c:pt idx="1711">
                  <c:v>40716.199867002317</c:v>
                </c:pt>
                <c:pt idx="1712">
                  <c:v>40716.199982858794</c:v>
                </c:pt>
                <c:pt idx="1713">
                  <c:v>40716.200098518515</c:v>
                </c:pt>
                <c:pt idx="1714">
                  <c:v>40716.200214236109</c:v>
                </c:pt>
                <c:pt idx="1715">
                  <c:v>40716.200330034721</c:v>
                </c:pt>
                <c:pt idx="1716">
                  <c:v>40716.200445706017</c:v>
                </c:pt>
                <c:pt idx="1717">
                  <c:v>40716.200561504629</c:v>
                </c:pt>
                <c:pt idx="1718">
                  <c:v>40716.200677245368</c:v>
                </c:pt>
                <c:pt idx="1719">
                  <c:v>40716.200792951386</c:v>
                </c:pt>
                <c:pt idx="1720">
                  <c:v>40716.200908749997</c:v>
                </c:pt>
                <c:pt idx="1721">
                  <c:v>40716.201024479167</c:v>
                </c:pt>
                <c:pt idx="1722">
                  <c:v>40716.201140243058</c:v>
                </c:pt>
                <c:pt idx="1723">
                  <c:v>40716.201255902779</c:v>
                </c:pt>
                <c:pt idx="1724">
                  <c:v>40716.201371724535</c:v>
                </c:pt>
                <c:pt idx="1725">
                  <c:v>40716.201487418984</c:v>
                </c:pt>
                <c:pt idx="1726">
                  <c:v>40716.201603194444</c:v>
                </c:pt>
                <c:pt idx="1727">
                  <c:v>40716.201718969911</c:v>
                </c:pt>
                <c:pt idx="1728">
                  <c:v>40716.201834722226</c:v>
                </c:pt>
                <c:pt idx="1729">
                  <c:v>40716.201950462964</c:v>
                </c:pt>
                <c:pt idx="1730">
                  <c:v>40716.202066215279</c:v>
                </c:pt>
                <c:pt idx="1731">
                  <c:v>40716.202181944442</c:v>
                </c:pt>
                <c:pt idx="1732">
                  <c:v>40716.202297696756</c:v>
                </c:pt>
                <c:pt idx="1733">
                  <c:v>40716.202413402774</c:v>
                </c:pt>
                <c:pt idx="1734">
                  <c:v>40716.202529155089</c:v>
                </c:pt>
                <c:pt idx="1735">
                  <c:v>40716.202644895835</c:v>
                </c:pt>
                <c:pt idx="1736">
                  <c:v>40716.202760636574</c:v>
                </c:pt>
                <c:pt idx="1737">
                  <c:v>40716.202876435185</c:v>
                </c:pt>
                <c:pt idx="1738">
                  <c:v>40716.202992106482</c:v>
                </c:pt>
                <c:pt idx="1739">
                  <c:v>40716.203107858797</c:v>
                </c:pt>
                <c:pt idx="1740">
                  <c:v>40716.203223657409</c:v>
                </c:pt>
                <c:pt idx="1741">
                  <c:v>40716.203339421299</c:v>
                </c:pt>
                <c:pt idx="1742">
                  <c:v>40716.203455150462</c:v>
                </c:pt>
                <c:pt idx="1743">
                  <c:v>40716.203570868056</c:v>
                </c:pt>
                <c:pt idx="1744">
                  <c:v>40716.203686643516</c:v>
                </c:pt>
                <c:pt idx="1745">
                  <c:v>40716.203802337965</c:v>
                </c:pt>
                <c:pt idx="1746">
                  <c:v>40716.203918136576</c:v>
                </c:pt>
                <c:pt idx="1747">
                  <c:v>40716.204033784721</c:v>
                </c:pt>
                <c:pt idx="1748">
                  <c:v>40716.204149641206</c:v>
                </c:pt>
                <c:pt idx="1749">
                  <c:v>40716.204265335648</c:v>
                </c:pt>
                <c:pt idx="1750">
                  <c:v>40716.204381122683</c:v>
                </c:pt>
                <c:pt idx="1751">
                  <c:v>40716.204496817132</c:v>
                </c:pt>
                <c:pt idx="1752">
                  <c:v>40716.204612557871</c:v>
                </c:pt>
                <c:pt idx="1753">
                  <c:v>40716.204728344906</c:v>
                </c:pt>
                <c:pt idx="1754">
                  <c:v>40716.204844050924</c:v>
                </c:pt>
                <c:pt idx="1755">
                  <c:v>40716.204959780094</c:v>
                </c:pt>
                <c:pt idx="1756">
                  <c:v>40716.205075648148</c:v>
                </c:pt>
                <c:pt idx="1757">
                  <c:v>40716.205191354165</c:v>
                </c:pt>
                <c:pt idx="1758">
                  <c:v>40716.205307071759</c:v>
                </c:pt>
                <c:pt idx="1759">
                  <c:v>40716.205422754632</c:v>
                </c:pt>
                <c:pt idx="1760">
                  <c:v>40716.205538518516</c:v>
                </c:pt>
                <c:pt idx="1761">
                  <c:v>40716.205654293983</c:v>
                </c:pt>
                <c:pt idx="1762">
                  <c:v>40716.205770011577</c:v>
                </c:pt>
                <c:pt idx="1763">
                  <c:v>40716.205885752315</c:v>
                </c:pt>
                <c:pt idx="1764">
                  <c:v>40716.206001539351</c:v>
                </c:pt>
                <c:pt idx="1765">
                  <c:v>40716.206117291666</c:v>
                </c:pt>
                <c:pt idx="1766">
                  <c:v>40716.206233032404</c:v>
                </c:pt>
                <c:pt idx="1767">
                  <c:v>40716.206348715277</c:v>
                </c:pt>
                <c:pt idx="1768">
                  <c:v>40716.206464513889</c:v>
                </c:pt>
                <c:pt idx="1769">
                  <c:v>40716.206580254628</c:v>
                </c:pt>
                <c:pt idx="1770">
                  <c:v>40716.206696030094</c:v>
                </c:pt>
                <c:pt idx="1771">
                  <c:v>40716.206811759257</c:v>
                </c:pt>
                <c:pt idx="1772">
                  <c:v>40716.206927500003</c:v>
                </c:pt>
                <c:pt idx="1773">
                  <c:v>40716.207043252318</c:v>
                </c:pt>
                <c:pt idx="1774">
                  <c:v>40716.207158958336</c:v>
                </c:pt>
                <c:pt idx="1775">
                  <c:v>40716.207274745371</c:v>
                </c:pt>
                <c:pt idx="1776">
                  <c:v>40716.20739048611</c:v>
                </c:pt>
                <c:pt idx="1777">
                  <c:v>40716.207506192128</c:v>
                </c:pt>
                <c:pt idx="1778">
                  <c:v>40716.207621909722</c:v>
                </c:pt>
                <c:pt idx="1779">
                  <c:v>40716.207737673612</c:v>
                </c:pt>
                <c:pt idx="1780">
                  <c:v>40716.207853425927</c:v>
                </c:pt>
                <c:pt idx="1781">
                  <c:v>40716.207969247684</c:v>
                </c:pt>
                <c:pt idx="1782">
                  <c:v>40716.208084895836</c:v>
                </c:pt>
                <c:pt idx="1783">
                  <c:v>40716.208200671295</c:v>
                </c:pt>
                <c:pt idx="1784">
                  <c:v>40716.208316446762</c:v>
                </c:pt>
                <c:pt idx="1785">
                  <c:v>40716.208432222222</c:v>
                </c:pt>
                <c:pt idx="1786">
                  <c:v>40716.20854792824</c:v>
                </c:pt>
                <c:pt idx="1787">
                  <c:v>40716.208663668978</c:v>
                </c:pt>
                <c:pt idx="1788">
                  <c:v>40716.208779537039</c:v>
                </c:pt>
                <c:pt idx="1789">
                  <c:v>40716.208895150463</c:v>
                </c:pt>
                <c:pt idx="1790">
                  <c:v>40716.209010914354</c:v>
                </c:pt>
                <c:pt idx="1791">
                  <c:v>40716.209126608795</c:v>
                </c:pt>
                <c:pt idx="1792">
                  <c:v>40716.209242418983</c:v>
                </c:pt>
                <c:pt idx="1793">
                  <c:v>40716.209358125001</c:v>
                </c:pt>
                <c:pt idx="1794">
                  <c:v>40716.209473912037</c:v>
                </c:pt>
                <c:pt idx="1795">
                  <c:v>40716.209589652775</c:v>
                </c:pt>
                <c:pt idx="1796">
                  <c:v>40716.209705335648</c:v>
                </c:pt>
                <c:pt idx="1797">
                  <c:v>40716.209821111108</c:v>
                </c:pt>
                <c:pt idx="1798">
                  <c:v>40716.209936828702</c:v>
                </c:pt>
                <c:pt idx="1799">
                  <c:v>40716.210052592593</c:v>
                </c:pt>
                <c:pt idx="1800">
                  <c:v>40716.210168379628</c:v>
                </c:pt>
                <c:pt idx="1801">
                  <c:v>40716.210284131943</c:v>
                </c:pt>
                <c:pt idx="1802">
                  <c:v>40716.210399791664</c:v>
                </c:pt>
                <c:pt idx="1803">
                  <c:v>40716.210515590275</c:v>
                </c:pt>
                <c:pt idx="1804">
                  <c:v>40716.210631354166</c:v>
                </c:pt>
                <c:pt idx="1805">
                  <c:v>40716.21074707176</c:v>
                </c:pt>
                <c:pt idx="1806">
                  <c:v>40716.210862789354</c:v>
                </c:pt>
                <c:pt idx="1807">
                  <c:v>40716.210978564814</c:v>
                </c:pt>
                <c:pt idx="1808">
                  <c:v>40716.211094282407</c:v>
                </c:pt>
                <c:pt idx="1809">
                  <c:v>40716.211210034722</c:v>
                </c:pt>
                <c:pt idx="1810">
                  <c:v>40716.211325787037</c:v>
                </c:pt>
                <c:pt idx="1811">
                  <c:v>40716.211441678242</c:v>
                </c:pt>
                <c:pt idx="1812">
                  <c:v>40716.211557291666</c:v>
                </c:pt>
                <c:pt idx="1813">
                  <c:v>40716.21167300926</c:v>
                </c:pt>
                <c:pt idx="1814">
                  <c:v>40716.211788807872</c:v>
                </c:pt>
                <c:pt idx="1815">
                  <c:v>40716.211904490738</c:v>
                </c:pt>
                <c:pt idx="1816">
                  <c:v>40716.212020231484</c:v>
                </c:pt>
                <c:pt idx="1817">
                  <c:v>40716.212136030095</c:v>
                </c:pt>
                <c:pt idx="1818">
                  <c:v>40716.212251770834</c:v>
                </c:pt>
                <c:pt idx="1819">
                  <c:v>40716.212367476852</c:v>
                </c:pt>
                <c:pt idx="1820">
                  <c:v>40716.212483298608</c:v>
                </c:pt>
                <c:pt idx="1821">
                  <c:v>40716.212598993057</c:v>
                </c:pt>
                <c:pt idx="1822">
                  <c:v>40716.212714710651</c:v>
                </c:pt>
                <c:pt idx="1823">
                  <c:v>40716.212830486111</c:v>
                </c:pt>
                <c:pt idx="1824">
                  <c:v>40716.212946250002</c:v>
                </c:pt>
                <c:pt idx="1825">
                  <c:v>40716.213061967595</c:v>
                </c:pt>
                <c:pt idx="1826">
                  <c:v>40716.213177731479</c:v>
                </c:pt>
                <c:pt idx="1827">
                  <c:v>40716.213293483794</c:v>
                </c:pt>
                <c:pt idx="1828">
                  <c:v>40716.213409178243</c:v>
                </c:pt>
                <c:pt idx="1829">
                  <c:v>40716.213524942126</c:v>
                </c:pt>
                <c:pt idx="1830">
                  <c:v>40716.213640729169</c:v>
                </c:pt>
                <c:pt idx="1831">
                  <c:v>40716.213756423611</c:v>
                </c:pt>
                <c:pt idx="1832">
                  <c:v>40716.213872268519</c:v>
                </c:pt>
                <c:pt idx="1833">
                  <c:v>40716.213987951392</c:v>
                </c:pt>
                <c:pt idx="1834">
                  <c:v>40716.214103715276</c:v>
                </c:pt>
                <c:pt idx="1835">
                  <c:v>40716.214219398149</c:v>
                </c:pt>
                <c:pt idx="1836">
                  <c:v>40716.214335196761</c:v>
                </c:pt>
                <c:pt idx="1837">
                  <c:v>40716.214451018517</c:v>
                </c:pt>
                <c:pt idx="1838">
                  <c:v>40716.214566666669</c:v>
                </c:pt>
                <c:pt idx="1839">
                  <c:v>40716.214682418984</c:v>
                </c:pt>
                <c:pt idx="1840">
                  <c:v>40716.214798125002</c:v>
                </c:pt>
                <c:pt idx="1841">
                  <c:v>40716.214913935182</c:v>
                </c:pt>
                <c:pt idx="1842">
                  <c:v>40716.2150296412</c:v>
                </c:pt>
                <c:pt idx="1843">
                  <c:v>40716.215145393522</c:v>
                </c:pt>
                <c:pt idx="1844">
                  <c:v>40716.215261168982</c:v>
                </c:pt>
                <c:pt idx="1845">
                  <c:v>40716.215376840279</c:v>
                </c:pt>
                <c:pt idx="1846">
                  <c:v>40716.215492627314</c:v>
                </c:pt>
                <c:pt idx="1847">
                  <c:v>40716.215608391205</c:v>
                </c:pt>
                <c:pt idx="1848">
                  <c:v>40716.215724108799</c:v>
                </c:pt>
                <c:pt idx="1849">
                  <c:v>40716.215839814817</c:v>
                </c:pt>
                <c:pt idx="1850">
                  <c:v>40716.215955636573</c:v>
                </c:pt>
                <c:pt idx="1851">
                  <c:v>40716.216071493058</c:v>
                </c:pt>
                <c:pt idx="1852">
                  <c:v>40716.216187060185</c:v>
                </c:pt>
                <c:pt idx="1853">
                  <c:v>40716.216302858797</c:v>
                </c:pt>
                <c:pt idx="1854">
                  <c:v>40716.216418553238</c:v>
                </c:pt>
                <c:pt idx="1855">
                  <c:v>40716.216534386571</c:v>
                </c:pt>
                <c:pt idx="1856">
                  <c:v>40716.216650046299</c:v>
                </c:pt>
                <c:pt idx="1857">
                  <c:v>40716.216765856479</c:v>
                </c:pt>
                <c:pt idx="1858">
                  <c:v>40716.216881597225</c:v>
                </c:pt>
                <c:pt idx="1859">
                  <c:v>40716.216997314812</c:v>
                </c:pt>
                <c:pt idx="1860">
                  <c:v>40716.217113090279</c:v>
                </c:pt>
                <c:pt idx="1861">
                  <c:v>40716.217228807873</c:v>
                </c:pt>
                <c:pt idx="1862">
                  <c:v>40716.217344525459</c:v>
                </c:pt>
                <c:pt idx="1863">
                  <c:v>40716.217460324071</c:v>
                </c:pt>
                <c:pt idx="1864">
                  <c:v>40716.21757601852</c:v>
                </c:pt>
                <c:pt idx="1865">
                  <c:v>40716.217691782411</c:v>
                </c:pt>
                <c:pt idx="1866">
                  <c:v>40716.217807546294</c:v>
                </c:pt>
                <c:pt idx="1867">
                  <c:v>40716.217923252312</c:v>
                </c:pt>
                <c:pt idx="1868">
                  <c:v>40716.218038993058</c:v>
                </c:pt>
                <c:pt idx="1869">
                  <c:v>40716.218154733797</c:v>
                </c:pt>
                <c:pt idx="1870">
                  <c:v>40716.218270532408</c:v>
                </c:pt>
                <c:pt idx="1871">
                  <c:v>40716.218386238426</c:v>
                </c:pt>
                <c:pt idx="1872">
                  <c:v>40716.218502013886</c:v>
                </c:pt>
                <c:pt idx="1873">
                  <c:v>40716.218617743056</c:v>
                </c:pt>
                <c:pt idx="1874">
                  <c:v>40716.218733449074</c:v>
                </c:pt>
                <c:pt idx="1875">
                  <c:v>40716.218849201388</c:v>
                </c:pt>
                <c:pt idx="1876">
                  <c:v>40716.218964976855</c:v>
                </c:pt>
                <c:pt idx="1877">
                  <c:v>40716.21908072917</c:v>
                </c:pt>
                <c:pt idx="1878">
                  <c:v>40716.219196423612</c:v>
                </c:pt>
                <c:pt idx="1879">
                  <c:v>40716.219312233799</c:v>
                </c:pt>
                <c:pt idx="1880">
                  <c:v>40716.219427939817</c:v>
                </c:pt>
                <c:pt idx="1881">
                  <c:v>40716.219543715277</c:v>
                </c:pt>
                <c:pt idx="1882">
                  <c:v>40716.219659421295</c:v>
                </c:pt>
                <c:pt idx="1883">
                  <c:v>40716.219775162041</c:v>
                </c:pt>
                <c:pt idx="1884">
                  <c:v>40716.219890960645</c:v>
                </c:pt>
                <c:pt idx="1885">
                  <c:v>40716.22000666667</c:v>
                </c:pt>
                <c:pt idx="1886">
                  <c:v>40716.220122395833</c:v>
                </c:pt>
                <c:pt idx="1887">
                  <c:v>40716.220238182868</c:v>
                </c:pt>
                <c:pt idx="1888">
                  <c:v>40716.220353912038</c:v>
                </c:pt>
                <c:pt idx="1889">
                  <c:v>40716.220469675929</c:v>
                </c:pt>
                <c:pt idx="1890">
                  <c:v>40716.220585370371</c:v>
                </c:pt>
                <c:pt idx="1891">
                  <c:v>40716.220701157406</c:v>
                </c:pt>
                <c:pt idx="1892">
                  <c:v>40716.220816909721</c:v>
                </c:pt>
                <c:pt idx="1893">
                  <c:v>40716.22093260417</c:v>
                </c:pt>
                <c:pt idx="1894">
                  <c:v>40716.221048414351</c:v>
                </c:pt>
                <c:pt idx="1895">
                  <c:v>40716.221164155089</c:v>
                </c:pt>
                <c:pt idx="1896">
                  <c:v>40716.221279884259</c:v>
                </c:pt>
                <c:pt idx="1897">
                  <c:v>40716.22139564815</c:v>
                </c:pt>
                <c:pt idx="1898">
                  <c:v>40716.221511342592</c:v>
                </c:pt>
                <c:pt idx="1899">
                  <c:v>40716.221627094907</c:v>
                </c:pt>
                <c:pt idx="1900">
                  <c:v>40716.221742870373</c:v>
                </c:pt>
                <c:pt idx="1901">
                  <c:v>40716.221858634257</c:v>
                </c:pt>
                <c:pt idx="1902">
                  <c:v>40716.221974525462</c:v>
                </c:pt>
                <c:pt idx="1903">
                  <c:v>40716.222090092589</c:v>
                </c:pt>
                <c:pt idx="1904">
                  <c:v>40716.222205879632</c:v>
                </c:pt>
                <c:pt idx="1905">
                  <c:v>40716.222321620371</c:v>
                </c:pt>
                <c:pt idx="1906">
                  <c:v>40716.222437326389</c:v>
                </c:pt>
                <c:pt idx="1907">
                  <c:v>40716.22255309028</c:v>
                </c:pt>
                <c:pt idx="1908">
                  <c:v>40716.222668819442</c:v>
                </c:pt>
                <c:pt idx="1909">
                  <c:v>40716.222784571757</c:v>
                </c:pt>
                <c:pt idx="1910">
                  <c:v>40716.222900312503</c:v>
                </c:pt>
                <c:pt idx="1911">
                  <c:v>40716.223016076387</c:v>
                </c:pt>
                <c:pt idx="1912">
                  <c:v>40716.223131840277</c:v>
                </c:pt>
                <c:pt idx="1913">
                  <c:v>40716.223247592592</c:v>
                </c:pt>
                <c:pt idx="1914">
                  <c:v>40716.223363263889</c:v>
                </c:pt>
                <c:pt idx="1915">
                  <c:v>40716.223479062501</c:v>
                </c:pt>
                <c:pt idx="1916">
                  <c:v>40716.223594814815</c:v>
                </c:pt>
                <c:pt idx="1917">
                  <c:v>40716.22371056713</c:v>
                </c:pt>
                <c:pt idx="1918">
                  <c:v>40716.223826296293</c:v>
                </c:pt>
                <c:pt idx="1919">
                  <c:v>40716.223941979166</c:v>
                </c:pt>
                <c:pt idx="1920">
                  <c:v>40716.224057719905</c:v>
                </c:pt>
                <c:pt idx="1921">
                  <c:v>40716.224173530092</c:v>
                </c:pt>
                <c:pt idx="1922">
                  <c:v>40716.224289270831</c:v>
                </c:pt>
                <c:pt idx="1923">
                  <c:v>40716.224405011577</c:v>
                </c:pt>
                <c:pt idx="1924">
                  <c:v>40716.224520787036</c:v>
                </c:pt>
                <c:pt idx="1925">
                  <c:v>40716.224636493054</c:v>
                </c:pt>
                <c:pt idx="1926">
                  <c:v>40716.224752268521</c:v>
                </c:pt>
                <c:pt idx="1927">
                  <c:v>40716.22486800926</c:v>
                </c:pt>
                <c:pt idx="1928">
                  <c:v>40716.224983749999</c:v>
                </c:pt>
                <c:pt idx="1929">
                  <c:v>40716.225099479168</c:v>
                </c:pt>
                <c:pt idx="1930">
                  <c:v>40716.225215208331</c:v>
                </c:pt>
                <c:pt idx="1931">
                  <c:v>40716.225330995374</c:v>
                </c:pt>
                <c:pt idx="1932">
                  <c:v>40716.225446747689</c:v>
                </c:pt>
                <c:pt idx="1933">
                  <c:v>40716.225562488427</c:v>
                </c:pt>
                <c:pt idx="1934">
                  <c:v>40716.225678171293</c:v>
                </c:pt>
                <c:pt idx="1935">
                  <c:v>40716.225793912039</c:v>
                </c:pt>
                <c:pt idx="1936">
                  <c:v>40716.225909675923</c:v>
                </c:pt>
                <c:pt idx="1937">
                  <c:v>40716.226025451389</c:v>
                </c:pt>
                <c:pt idx="1938">
                  <c:v>40716.226141168983</c:v>
                </c:pt>
                <c:pt idx="1939">
                  <c:v>40716.226256898146</c:v>
                </c:pt>
                <c:pt idx="1940">
                  <c:v>40716.226372662037</c:v>
                </c:pt>
                <c:pt idx="1941">
                  <c:v>40716.226488402775</c:v>
                </c:pt>
                <c:pt idx="1942">
                  <c:v>40716.226604178242</c:v>
                </c:pt>
                <c:pt idx="1943">
                  <c:v>40716.22671988426</c:v>
                </c:pt>
                <c:pt idx="1944">
                  <c:v>40716.22683565972</c:v>
                </c:pt>
                <c:pt idx="1945">
                  <c:v>40716.226951365737</c:v>
                </c:pt>
                <c:pt idx="1946">
                  <c:v>40716.227067164349</c:v>
                </c:pt>
                <c:pt idx="1947">
                  <c:v>40716.227182870367</c:v>
                </c:pt>
                <c:pt idx="1948">
                  <c:v>40716.227298611113</c:v>
                </c:pt>
                <c:pt idx="1949">
                  <c:v>40716.227414351852</c:v>
                </c:pt>
                <c:pt idx="1950">
                  <c:v>40716.227530069445</c:v>
                </c:pt>
                <c:pt idx="1951">
                  <c:v>40716.227645879633</c:v>
                </c:pt>
                <c:pt idx="1952">
                  <c:v>40716.227761620372</c:v>
                </c:pt>
                <c:pt idx="1953">
                  <c:v>40716.227877314814</c:v>
                </c:pt>
                <c:pt idx="1954">
                  <c:v>40716.227993090281</c:v>
                </c:pt>
                <c:pt idx="1955">
                  <c:v>40716.228108877316</c:v>
                </c:pt>
                <c:pt idx="1956">
                  <c:v>40716.228224618055</c:v>
                </c:pt>
                <c:pt idx="1957">
                  <c:v>40716.228340289352</c:v>
                </c:pt>
                <c:pt idx="1958">
                  <c:v>40716.228456203702</c:v>
                </c:pt>
                <c:pt idx="1959">
                  <c:v>40716.228571956017</c:v>
                </c:pt>
                <c:pt idx="1960">
                  <c:v>40716.228687604169</c:v>
                </c:pt>
                <c:pt idx="1961">
                  <c:v>40716.228803333332</c:v>
                </c:pt>
                <c:pt idx="1962">
                  <c:v>40716.228919085646</c:v>
                </c:pt>
                <c:pt idx="1963">
                  <c:v>40716.229034884258</c:v>
                </c:pt>
                <c:pt idx="1964">
                  <c:v>40716.229150555555</c:v>
                </c:pt>
                <c:pt idx="1965">
                  <c:v>40716.229266296294</c:v>
                </c:pt>
                <c:pt idx="1966">
                  <c:v>40716.22938207176</c:v>
                </c:pt>
                <c:pt idx="1967">
                  <c:v>40716.229497835651</c:v>
                </c:pt>
                <c:pt idx="1968">
                  <c:v>40716.229613530093</c:v>
                </c:pt>
                <c:pt idx="1969">
                  <c:v>40716.229729270832</c:v>
                </c:pt>
                <c:pt idx="1970">
                  <c:v>40716.229844988426</c:v>
                </c:pt>
                <c:pt idx="1971">
                  <c:v>40716.229960729164</c:v>
                </c:pt>
                <c:pt idx="1972">
                  <c:v>40716.23007662037</c:v>
                </c:pt>
                <c:pt idx="1973">
                  <c:v>40716.230192280091</c:v>
                </c:pt>
                <c:pt idx="1974">
                  <c:v>40716.230308043981</c:v>
                </c:pt>
                <c:pt idx="1975">
                  <c:v>40716.230423773151</c:v>
                </c:pt>
                <c:pt idx="1976">
                  <c:v>40716.230539525466</c:v>
                </c:pt>
                <c:pt idx="1977">
                  <c:v>40716.230655208332</c:v>
                </c:pt>
                <c:pt idx="1978">
                  <c:v>40716.230770995367</c:v>
                </c:pt>
                <c:pt idx="1979">
                  <c:v>40716.230886747682</c:v>
                </c:pt>
                <c:pt idx="1980">
                  <c:v>40716.231002488428</c:v>
                </c:pt>
                <c:pt idx="1981">
                  <c:v>40716.231118217591</c:v>
                </c:pt>
                <c:pt idx="1982">
                  <c:v>40716.231233969906</c:v>
                </c:pt>
                <c:pt idx="1983">
                  <c:v>40716.231349733796</c:v>
                </c:pt>
                <c:pt idx="1984">
                  <c:v>40716.231465462966</c:v>
                </c:pt>
                <c:pt idx="1985">
                  <c:v>40716.231581180553</c:v>
                </c:pt>
                <c:pt idx="1986">
                  <c:v>40716.231696979165</c:v>
                </c:pt>
                <c:pt idx="1987">
                  <c:v>40716.231812673614</c:v>
                </c:pt>
                <c:pt idx="1988">
                  <c:v>40716.231928414352</c:v>
                </c:pt>
                <c:pt idx="1989">
                  <c:v>40716.232044201388</c:v>
                </c:pt>
                <c:pt idx="1990">
                  <c:v>40716.232159942127</c:v>
                </c:pt>
                <c:pt idx="1991">
                  <c:v>40716.232275636576</c:v>
                </c:pt>
                <c:pt idx="1992">
                  <c:v>40716.232391412035</c:v>
                </c:pt>
                <c:pt idx="1993">
                  <c:v>40716.232507141205</c:v>
                </c:pt>
                <c:pt idx="1994">
                  <c:v>40716.232622870368</c:v>
                </c:pt>
                <c:pt idx="1995">
                  <c:v>40716.232738900464</c:v>
                </c:pt>
                <c:pt idx="1996">
                  <c:v>40716.23285443287</c:v>
                </c:pt>
                <c:pt idx="1997">
                  <c:v>40716.232970115743</c:v>
                </c:pt>
                <c:pt idx="1998">
                  <c:v>40716.233085856482</c:v>
                </c:pt>
                <c:pt idx="1999">
                  <c:v>40716.233201608797</c:v>
                </c:pt>
                <c:pt idx="2000">
                  <c:v>40716.233317349535</c:v>
                </c:pt>
                <c:pt idx="2001">
                  <c:v>40716.233433136571</c:v>
                </c:pt>
                <c:pt idx="2002">
                  <c:v>40716.233548842596</c:v>
                </c:pt>
                <c:pt idx="2003">
                  <c:v>40716.23366460648</c:v>
                </c:pt>
                <c:pt idx="2004">
                  <c:v>40716.233780497685</c:v>
                </c:pt>
                <c:pt idx="2005">
                  <c:v>40716.233896076388</c:v>
                </c:pt>
                <c:pt idx="2006">
                  <c:v>40716.234011840279</c:v>
                </c:pt>
                <c:pt idx="2007">
                  <c:v>40716.234127615739</c:v>
                </c:pt>
                <c:pt idx="2008">
                  <c:v>40716.234243321756</c:v>
                </c:pt>
                <c:pt idx="2009">
                  <c:v>40716.234359050926</c:v>
                </c:pt>
                <c:pt idx="2010">
                  <c:v>40716.234474849538</c:v>
                </c:pt>
                <c:pt idx="2011">
                  <c:v>40716.234590613429</c:v>
                </c:pt>
                <c:pt idx="2012">
                  <c:v>40716.234706319447</c:v>
                </c:pt>
                <c:pt idx="2013">
                  <c:v>40716.234822025464</c:v>
                </c:pt>
                <c:pt idx="2014">
                  <c:v>40716.234937858797</c:v>
                </c:pt>
                <c:pt idx="2015">
                  <c:v>40716.23505358796</c:v>
                </c:pt>
                <c:pt idx="2016">
                  <c:v>40716.235169282409</c:v>
                </c:pt>
                <c:pt idx="2017">
                  <c:v>40716.235285023147</c:v>
                </c:pt>
                <c:pt idx="2018">
                  <c:v>40716.235400810183</c:v>
                </c:pt>
                <c:pt idx="2019">
                  <c:v>40716.23551658565</c:v>
                </c:pt>
                <c:pt idx="2020">
                  <c:v>40716.235632245371</c:v>
                </c:pt>
                <c:pt idx="2021">
                  <c:v>40716.23574802083</c:v>
                </c:pt>
                <c:pt idx="2022">
                  <c:v>40716.235863784721</c:v>
                </c:pt>
                <c:pt idx="2023">
                  <c:v>40716.235979490739</c:v>
                </c:pt>
                <c:pt idx="2024">
                  <c:v>40716.23609525463</c:v>
                </c:pt>
                <c:pt idx="2025">
                  <c:v>40716.23621101852</c:v>
                </c:pt>
                <c:pt idx="2026">
                  <c:v>40716.236326724538</c:v>
                </c:pt>
                <c:pt idx="2027">
                  <c:v>40716.23644252315</c:v>
                </c:pt>
                <c:pt idx="2028">
                  <c:v>40716.236558275465</c:v>
                </c:pt>
                <c:pt idx="2029">
                  <c:v>40716.236673969906</c:v>
                </c:pt>
                <c:pt idx="2030">
                  <c:v>40716.236789780094</c:v>
                </c:pt>
                <c:pt idx="2031">
                  <c:v>40716.236905439815</c:v>
                </c:pt>
                <c:pt idx="2032">
                  <c:v>40716.237021203706</c:v>
                </c:pt>
                <c:pt idx="2033">
                  <c:v>40716.237136956021</c:v>
                </c:pt>
                <c:pt idx="2034">
                  <c:v>40716.23725273148</c:v>
                </c:pt>
                <c:pt idx="2035">
                  <c:v>40716.237368576389</c:v>
                </c:pt>
                <c:pt idx="2036">
                  <c:v>40716.237484201389</c:v>
                </c:pt>
                <c:pt idx="2037">
                  <c:v>40716.23759996528</c:v>
                </c:pt>
                <c:pt idx="2038">
                  <c:v>40716.237715706018</c:v>
                </c:pt>
                <c:pt idx="2039">
                  <c:v>40716.237831469909</c:v>
                </c:pt>
                <c:pt idx="2040">
                  <c:v>40716.237947152775</c:v>
                </c:pt>
                <c:pt idx="2041">
                  <c:v>40716.238062916666</c:v>
                </c:pt>
                <c:pt idx="2042">
                  <c:v>40716.238178703701</c:v>
                </c:pt>
                <c:pt idx="2043">
                  <c:v>40716.23829439815</c:v>
                </c:pt>
                <c:pt idx="2044">
                  <c:v>40716.238410138889</c:v>
                </c:pt>
                <c:pt idx="2045">
                  <c:v>40716.238525914348</c:v>
                </c:pt>
                <c:pt idx="2046">
                  <c:v>40716.238641701391</c:v>
                </c:pt>
                <c:pt idx="2047">
                  <c:v>40716.238757430554</c:v>
                </c:pt>
                <c:pt idx="2048">
                  <c:v>40716.238873148148</c:v>
                </c:pt>
                <c:pt idx="2049">
                  <c:v>40716.238988912039</c:v>
                </c:pt>
                <c:pt idx="2050">
                  <c:v>40716.239104652777</c:v>
                </c:pt>
                <c:pt idx="2051">
                  <c:v>40716.239220358795</c:v>
                </c:pt>
                <c:pt idx="2052">
                  <c:v>40716.239336134262</c:v>
                </c:pt>
                <c:pt idx="2053">
                  <c:v>40716.239451851849</c:v>
                </c:pt>
                <c:pt idx="2054">
                  <c:v>40716.239567615739</c:v>
                </c:pt>
                <c:pt idx="2055">
                  <c:v>40716.239683356478</c:v>
                </c:pt>
                <c:pt idx="2056">
                  <c:v>40716.239799131945</c:v>
                </c:pt>
                <c:pt idx="2057">
                  <c:v>40716.239914826387</c:v>
                </c:pt>
                <c:pt idx="2058">
                  <c:v>40716.240030601854</c:v>
                </c:pt>
                <c:pt idx="2059">
                  <c:v>40716.240146342592</c:v>
                </c:pt>
                <c:pt idx="2060">
                  <c:v>40716.240262060186</c:v>
                </c:pt>
                <c:pt idx="2061">
                  <c:v>40716.240377870374</c:v>
                </c:pt>
                <c:pt idx="2062">
                  <c:v>40716.240493576392</c:v>
                </c:pt>
                <c:pt idx="2063">
                  <c:v>40716.240609363427</c:v>
                </c:pt>
                <c:pt idx="2064">
                  <c:v>40716.240725046293</c:v>
                </c:pt>
                <c:pt idx="2065">
                  <c:v>40716.240840798608</c:v>
                </c:pt>
                <c:pt idx="2066">
                  <c:v>40716.240956597219</c:v>
                </c:pt>
                <c:pt idx="2067">
                  <c:v>40716.241072303237</c:v>
                </c:pt>
                <c:pt idx="2068">
                  <c:v>40716.241188032407</c:v>
                </c:pt>
                <c:pt idx="2069">
                  <c:v>40716.241303761577</c:v>
                </c:pt>
                <c:pt idx="2070">
                  <c:v>40716.241419571757</c:v>
                </c:pt>
                <c:pt idx="2071">
                  <c:v>40716.241535289351</c:v>
                </c:pt>
                <c:pt idx="2072">
                  <c:v>40716.241651041666</c:v>
                </c:pt>
                <c:pt idx="2073">
                  <c:v>40716.241766736108</c:v>
                </c:pt>
                <c:pt idx="2074">
                  <c:v>40716.241882523151</c:v>
                </c:pt>
                <c:pt idx="2075">
                  <c:v>40716.241998310186</c:v>
                </c:pt>
                <c:pt idx="2076">
                  <c:v>40716.242114039349</c:v>
                </c:pt>
                <c:pt idx="2077">
                  <c:v>40716.242229768519</c:v>
                </c:pt>
                <c:pt idx="2078">
                  <c:v>40716.242345486113</c:v>
                </c:pt>
                <c:pt idx="2079">
                  <c:v>40716.242461250004</c:v>
                </c:pt>
                <c:pt idx="2080">
                  <c:v>40716.24257696759</c:v>
                </c:pt>
                <c:pt idx="2081">
                  <c:v>40716.24269269676</c:v>
                </c:pt>
                <c:pt idx="2082">
                  <c:v>40716.242808518517</c:v>
                </c:pt>
                <c:pt idx="2083">
                  <c:v>40716.242924189813</c:v>
                </c:pt>
                <c:pt idx="2084">
                  <c:v>40716.243040011577</c:v>
                </c:pt>
                <c:pt idx="2085">
                  <c:v>40716.243155717595</c:v>
                </c:pt>
                <c:pt idx="2086">
                  <c:v>40716.243271458334</c:v>
                </c:pt>
                <c:pt idx="2087">
                  <c:v>40716.243387210649</c:v>
                </c:pt>
                <c:pt idx="2088">
                  <c:v>40716.243502951387</c:v>
                </c:pt>
                <c:pt idx="2089">
                  <c:v>40716.243618819448</c:v>
                </c:pt>
                <c:pt idx="2090">
                  <c:v>40716.243734444448</c:v>
                </c:pt>
                <c:pt idx="2091">
                  <c:v>40716.243850208331</c:v>
                </c:pt>
                <c:pt idx="2092">
                  <c:v>40716.243965960646</c:v>
                </c:pt>
                <c:pt idx="2093">
                  <c:v>40716.244081655095</c:v>
                </c:pt>
                <c:pt idx="2094">
                  <c:v>40716.244197453707</c:v>
                </c:pt>
                <c:pt idx="2095">
                  <c:v>40716.244313159725</c:v>
                </c:pt>
                <c:pt idx="2096">
                  <c:v>40716.244428923608</c:v>
                </c:pt>
                <c:pt idx="2097">
                  <c:v>40716.244544664354</c:v>
                </c:pt>
                <c:pt idx="2098">
                  <c:v>40716.244660416669</c:v>
                </c:pt>
                <c:pt idx="2099">
                  <c:v>40716.244776180552</c:v>
                </c:pt>
                <c:pt idx="2100">
                  <c:v>40716.244891863425</c:v>
                </c:pt>
                <c:pt idx="2101">
                  <c:v>40716.245007581019</c:v>
                </c:pt>
                <c:pt idx="2102">
                  <c:v>40716.245123356479</c:v>
                </c:pt>
                <c:pt idx="2103">
                  <c:v>40716.245239108794</c:v>
                </c:pt>
                <c:pt idx="2104">
                  <c:v>40716.245354895836</c:v>
                </c:pt>
                <c:pt idx="2105">
                  <c:v>40716.245470671296</c:v>
                </c:pt>
                <c:pt idx="2106">
                  <c:v>40716.24558638889</c:v>
                </c:pt>
                <c:pt idx="2107">
                  <c:v>40716.245702141205</c:v>
                </c:pt>
                <c:pt idx="2108">
                  <c:v>40716.245817824078</c:v>
                </c:pt>
                <c:pt idx="2109">
                  <c:v>40716.245933634258</c:v>
                </c:pt>
                <c:pt idx="2110">
                  <c:v>40716.246049374997</c:v>
                </c:pt>
                <c:pt idx="2111">
                  <c:v>40716.246165092591</c:v>
                </c:pt>
                <c:pt idx="2112">
                  <c:v>40716.246280856481</c:v>
                </c:pt>
                <c:pt idx="2113">
                  <c:v>40716.246396620372</c:v>
                </c:pt>
                <c:pt idx="2114">
                  <c:v>40716.24651232639</c:v>
                </c:pt>
                <c:pt idx="2115">
                  <c:v>40716.246628055553</c:v>
                </c:pt>
                <c:pt idx="2116">
                  <c:v>40716.246743842596</c:v>
                </c:pt>
                <c:pt idx="2117">
                  <c:v>40716.246859571758</c:v>
                </c:pt>
                <c:pt idx="2118">
                  <c:v>40716.246975289352</c:v>
                </c:pt>
                <c:pt idx="2119">
                  <c:v>40716.247091053243</c:v>
                </c:pt>
                <c:pt idx="2120">
                  <c:v>40716.247206805558</c:v>
                </c:pt>
                <c:pt idx="2121">
                  <c:v>40716.247322546296</c:v>
                </c:pt>
                <c:pt idx="2122">
                  <c:v>40716.247438321756</c:v>
                </c:pt>
                <c:pt idx="2123">
                  <c:v>40716.247554004629</c:v>
                </c:pt>
                <c:pt idx="2124">
                  <c:v>40716.247669814817</c:v>
                </c:pt>
                <c:pt idx="2125">
                  <c:v>40716.247785497682</c:v>
                </c:pt>
                <c:pt idx="2126">
                  <c:v>40716.24790130787</c:v>
                </c:pt>
                <c:pt idx="2127">
                  <c:v>40716.248016967591</c:v>
                </c:pt>
                <c:pt idx="2128">
                  <c:v>40716.248132766203</c:v>
                </c:pt>
                <c:pt idx="2129">
                  <c:v>40716.24824847222</c:v>
                </c:pt>
                <c:pt idx="2130">
                  <c:v>40716.248364224535</c:v>
                </c:pt>
                <c:pt idx="2131">
                  <c:v>40716.248480034723</c:v>
                </c:pt>
                <c:pt idx="2132">
                  <c:v>40716.248595717596</c:v>
                </c:pt>
                <c:pt idx="2133">
                  <c:v>40716.248711481479</c:v>
                </c:pt>
                <c:pt idx="2134">
                  <c:v>40716.24882724537</c:v>
                </c:pt>
                <c:pt idx="2135">
                  <c:v>40716.24894302083</c:v>
                </c:pt>
                <c:pt idx="2136">
                  <c:v>40716.249058761576</c:v>
                </c:pt>
                <c:pt idx="2137">
                  <c:v>40716.249174456017</c:v>
                </c:pt>
                <c:pt idx="2138">
                  <c:v>40716.249290185187</c:v>
                </c:pt>
                <c:pt idx="2139">
                  <c:v>40716.249405995368</c:v>
                </c:pt>
                <c:pt idx="2140">
                  <c:v>40716.249521655096</c:v>
                </c:pt>
                <c:pt idx="2141">
                  <c:v>40716.2496374537</c:v>
                </c:pt>
                <c:pt idx="2142">
                  <c:v>40716.249753206015</c:v>
                </c:pt>
                <c:pt idx="2143">
                  <c:v>40716.249868969906</c:v>
                </c:pt>
                <c:pt idx="2144">
                  <c:v>40716.249984699076</c:v>
                </c:pt>
                <c:pt idx="2145">
                  <c:v>40716.250100451391</c:v>
                </c:pt>
                <c:pt idx="2146">
                  <c:v>40716.250216145832</c:v>
                </c:pt>
                <c:pt idx="2147">
                  <c:v>40716.250331898147</c:v>
                </c:pt>
                <c:pt idx="2148">
                  <c:v>40716.250447708335</c:v>
                </c:pt>
                <c:pt idx="2149">
                  <c:v>40716.250563437497</c:v>
                </c:pt>
                <c:pt idx="2150">
                  <c:v>40716.25067912037</c:v>
                </c:pt>
                <c:pt idx="2151">
                  <c:v>40716.250794884261</c:v>
                </c:pt>
                <c:pt idx="2152">
                  <c:v>40716.250910740739</c:v>
                </c:pt>
                <c:pt idx="2153">
                  <c:v>40716.251026412036</c:v>
                </c:pt>
                <c:pt idx="2154">
                  <c:v>40716.251142141205</c:v>
                </c:pt>
                <c:pt idx="2155">
                  <c:v>40716.251257870368</c:v>
                </c:pt>
                <c:pt idx="2156">
                  <c:v>40716.251373657411</c:v>
                </c:pt>
                <c:pt idx="2157">
                  <c:v>40716.251489374998</c:v>
                </c:pt>
                <c:pt idx="2158">
                  <c:v>40716.251605127312</c:v>
                </c:pt>
                <c:pt idx="2159">
                  <c:v>40716.251720856482</c:v>
                </c:pt>
                <c:pt idx="2160">
                  <c:v>40716.251836597221</c:v>
                </c:pt>
                <c:pt idx="2161">
                  <c:v>40716.251952361112</c:v>
                </c:pt>
                <c:pt idx="2162">
                  <c:v>40716.252068136571</c:v>
                </c:pt>
                <c:pt idx="2163">
                  <c:v>40716.252183877317</c:v>
                </c:pt>
                <c:pt idx="2164">
                  <c:v>40716.252299548614</c:v>
                </c:pt>
                <c:pt idx="2165">
                  <c:v>40716.252415300929</c:v>
                </c:pt>
                <c:pt idx="2166">
                  <c:v>40716.252531064813</c:v>
                </c:pt>
                <c:pt idx="2167">
                  <c:v>40716.252646828703</c:v>
                </c:pt>
                <c:pt idx="2168">
                  <c:v>40716.252762581018</c:v>
                </c:pt>
                <c:pt idx="2169">
                  <c:v>40716.252878321757</c:v>
                </c:pt>
                <c:pt idx="2170">
                  <c:v>40716.252994085648</c:v>
                </c:pt>
                <c:pt idx="2171">
                  <c:v>40716.253109849538</c:v>
                </c:pt>
                <c:pt idx="2172">
                  <c:v>40716.253225578701</c:v>
                </c:pt>
                <c:pt idx="2173">
                  <c:v>40716.253341319447</c:v>
                </c:pt>
                <c:pt idx="2174">
                  <c:v>40716.253457025465</c:v>
                </c:pt>
                <c:pt idx="2175">
                  <c:v>40716.253572824076</c:v>
                </c:pt>
                <c:pt idx="2176">
                  <c:v>40716.253688530094</c:v>
                </c:pt>
                <c:pt idx="2177">
                  <c:v>40716.253804270833</c:v>
                </c:pt>
                <c:pt idx="2178">
                  <c:v>40716.253919988427</c:v>
                </c:pt>
                <c:pt idx="2179">
                  <c:v>40716.254035729165</c:v>
                </c:pt>
                <c:pt idx="2180">
                  <c:v>40716.254151504632</c:v>
                </c:pt>
                <c:pt idx="2181">
                  <c:v>40716.254267233795</c:v>
                </c:pt>
                <c:pt idx="2182">
                  <c:v>40716.254382974534</c:v>
                </c:pt>
                <c:pt idx="2183">
                  <c:v>40716.25449875</c:v>
                </c:pt>
                <c:pt idx="2184">
                  <c:v>40716.254614537036</c:v>
                </c:pt>
                <c:pt idx="2185">
                  <c:v>40716.254730231478</c:v>
                </c:pt>
                <c:pt idx="2186">
                  <c:v>40716.254845960648</c:v>
                </c:pt>
                <c:pt idx="2187">
                  <c:v>40716.254961736115</c:v>
                </c:pt>
                <c:pt idx="2188">
                  <c:v>40716.255077442132</c:v>
                </c:pt>
                <c:pt idx="2189">
                  <c:v>40716.255193252313</c:v>
                </c:pt>
                <c:pt idx="2190">
                  <c:v>40716.255308958331</c:v>
                </c:pt>
                <c:pt idx="2191">
                  <c:v>40716.255424733798</c:v>
                </c:pt>
                <c:pt idx="2192">
                  <c:v>40716.255540439815</c:v>
                </c:pt>
                <c:pt idx="2193">
                  <c:v>40716.25565619213</c:v>
                </c:pt>
                <c:pt idx="2194">
                  <c:v>40716.255771956021</c:v>
                </c:pt>
                <c:pt idx="2195">
                  <c:v>40716.255887673608</c:v>
                </c:pt>
                <c:pt idx="2196">
                  <c:v>40716.256003437498</c:v>
                </c:pt>
                <c:pt idx="2197">
                  <c:v>40716.256119166668</c:v>
                </c:pt>
                <c:pt idx="2198">
                  <c:v>40716.256234884262</c:v>
                </c:pt>
                <c:pt idx="2199">
                  <c:v>40716.256350682874</c:v>
                </c:pt>
                <c:pt idx="2200">
                  <c:v>40716.256466377316</c:v>
                </c:pt>
                <c:pt idx="2201">
                  <c:v>40716.25658212963</c:v>
                </c:pt>
                <c:pt idx="2202">
                  <c:v>40716.256697893521</c:v>
                </c:pt>
                <c:pt idx="2203">
                  <c:v>40716.256813611108</c:v>
                </c:pt>
                <c:pt idx="2204">
                  <c:v>40716.256929363422</c:v>
                </c:pt>
                <c:pt idx="2205">
                  <c:v>40716.257045150465</c:v>
                </c:pt>
                <c:pt idx="2206">
                  <c:v>40716.257160891204</c:v>
                </c:pt>
                <c:pt idx="2207">
                  <c:v>40716.257276620374</c:v>
                </c:pt>
                <c:pt idx="2208">
                  <c:v>40716.257392384257</c:v>
                </c:pt>
                <c:pt idx="2209">
                  <c:v>40716.257508078706</c:v>
                </c:pt>
                <c:pt idx="2210">
                  <c:v>40716.257623877318</c:v>
                </c:pt>
                <c:pt idx="2211">
                  <c:v>40716.257739629633</c:v>
                </c:pt>
                <c:pt idx="2212">
                  <c:v>40716.257855347219</c:v>
                </c:pt>
                <c:pt idx="2213">
                  <c:v>40716.257971099534</c:v>
                </c:pt>
                <c:pt idx="2214">
                  <c:v>40716.258086875001</c:v>
                </c:pt>
                <c:pt idx="2215">
                  <c:v>40716.258202696758</c:v>
                </c:pt>
                <c:pt idx="2216">
                  <c:v>40716.258318368054</c:v>
                </c:pt>
                <c:pt idx="2217">
                  <c:v>40716.258434120369</c:v>
                </c:pt>
                <c:pt idx="2218">
                  <c:v>40716.258549837963</c:v>
                </c:pt>
                <c:pt idx="2219">
                  <c:v>40716.258665578702</c:v>
                </c:pt>
                <c:pt idx="2220">
                  <c:v>40716.258781296296</c:v>
                </c:pt>
                <c:pt idx="2221">
                  <c:v>40716.258897060186</c:v>
                </c:pt>
                <c:pt idx="2222">
                  <c:v>40716.259012812501</c:v>
                </c:pt>
                <c:pt idx="2223">
                  <c:v>40716.259128530095</c:v>
                </c:pt>
                <c:pt idx="2224">
                  <c:v>40716.259244305555</c:v>
                </c:pt>
                <c:pt idx="2225">
                  <c:v>40716.259360069445</c:v>
                </c:pt>
                <c:pt idx="2226">
                  <c:v>40716.259475798608</c:v>
                </c:pt>
                <c:pt idx="2227">
                  <c:v>40716.259591527778</c:v>
                </c:pt>
                <c:pt idx="2228">
                  <c:v>40716.259707291669</c:v>
                </c:pt>
                <c:pt idx="2229">
                  <c:v>40716.259823020831</c:v>
                </c:pt>
                <c:pt idx="2230">
                  <c:v>40716.259938761577</c:v>
                </c:pt>
                <c:pt idx="2231">
                  <c:v>40716.260054548613</c:v>
                </c:pt>
                <c:pt idx="2232">
                  <c:v>40716.260170289352</c:v>
                </c:pt>
                <c:pt idx="2233">
                  <c:v>40716.260286053242</c:v>
                </c:pt>
                <c:pt idx="2234">
                  <c:v>40716.260401724539</c:v>
                </c:pt>
                <c:pt idx="2235">
                  <c:v>40716.260517511575</c:v>
                </c:pt>
                <c:pt idx="2236">
                  <c:v>40716.260633275466</c:v>
                </c:pt>
                <c:pt idx="2237">
                  <c:v>40716.260748981484</c:v>
                </c:pt>
                <c:pt idx="2238">
                  <c:v>40716.260864780095</c:v>
                </c:pt>
                <c:pt idx="2239">
                  <c:v>40716.260980486113</c:v>
                </c:pt>
                <c:pt idx="2240">
                  <c:v>40716.261096215276</c:v>
                </c:pt>
                <c:pt idx="2241">
                  <c:v>40716.26121196759</c:v>
                </c:pt>
                <c:pt idx="2242">
                  <c:v>40716.261327719905</c:v>
                </c:pt>
                <c:pt idx="2243">
                  <c:v>40716.261443495372</c:v>
                </c:pt>
                <c:pt idx="2244">
                  <c:v>40716.261559189814</c:v>
                </c:pt>
                <c:pt idx="2245">
                  <c:v>40716.261674953705</c:v>
                </c:pt>
                <c:pt idx="2246">
                  <c:v>40716.261790787037</c:v>
                </c:pt>
                <c:pt idx="2247">
                  <c:v>40716.261906446758</c:v>
                </c:pt>
                <c:pt idx="2248">
                  <c:v>40716.262022210649</c:v>
                </c:pt>
                <c:pt idx="2249">
                  <c:v>40716.262137893522</c:v>
                </c:pt>
                <c:pt idx="2250">
                  <c:v>40716.262253680557</c:v>
                </c:pt>
                <c:pt idx="2251">
                  <c:v>40716.262369386575</c:v>
                </c:pt>
                <c:pt idx="2252">
                  <c:v>40716.262485162035</c:v>
                </c:pt>
                <c:pt idx="2253">
                  <c:v>40716.262600891205</c:v>
                </c:pt>
                <c:pt idx="2254">
                  <c:v>40716.26271664352</c:v>
                </c:pt>
                <c:pt idx="2255">
                  <c:v>40716.262832384258</c:v>
                </c:pt>
                <c:pt idx="2256">
                  <c:v>40716.262948113428</c:v>
                </c:pt>
                <c:pt idx="2257">
                  <c:v>40716.26306391204</c:v>
                </c:pt>
                <c:pt idx="2258">
                  <c:v>40716.263179594906</c:v>
                </c:pt>
                <c:pt idx="2259">
                  <c:v>40716.263295393517</c:v>
                </c:pt>
                <c:pt idx="2260">
                  <c:v>40716.263411122687</c:v>
                </c:pt>
                <c:pt idx="2261">
                  <c:v>40716.263526886571</c:v>
                </c:pt>
                <c:pt idx="2262">
                  <c:v>40716.263642615741</c:v>
                </c:pt>
                <c:pt idx="2263">
                  <c:v>40716.263758356479</c:v>
                </c:pt>
                <c:pt idx="2264">
                  <c:v>40716.263874143522</c:v>
                </c:pt>
                <c:pt idx="2265">
                  <c:v>40716.263989884261</c:v>
                </c:pt>
                <c:pt idx="2266">
                  <c:v>40716.264105590279</c:v>
                </c:pt>
                <c:pt idx="2267">
                  <c:v>40716.264221342593</c:v>
                </c:pt>
                <c:pt idx="2268">
                  <c:v>40716.264337048611</c:v>
                </c:pt>
                <c:pt idx="2269">
                  <c:v>40716.264452858799</c:v>
                </c:pt>
                <c:pt idx="2270">
                  <c:v>40716.264568576385</c:v>
                </c:pt>
                <c:pt idx="2271">
                  <c:v>40716.264684317131</c:v>
                </c:pt>
                <c:pt idx="2272">
                  <c:v>40716.264800104167</c:v>
                </c:pt>
                <c:pt idx="2273">
                  <c:v>40716.264915810185</c:v>
                </c:pt>
                <c:pt idx="2274">
                  <c:v>40716.265031539355</c:v>
                </c:pt>
                <c:pt idx="2275">
                  <c:v>40716.26514732639</c:v>
                </c:pt>
                <c:pt idx="2276">
                  <c:v>40716.265263043984</c:v>
                </c:pt>
                <c:pt idx="2277">
                  <c:v>40716.265378773147</c:v>
                </c:pt>
                <c:pt idx="2278">
                  <c:v>40716.265494502317</c:v>
                </c:pt>
                <c:pt idx="2279">
                  <c:v>40716.2656102662</c:v>
                </c:pt>
                <c:pt idx="2280">
                  <c:v>40716.265726053243</c:v>
                </c:pt>
                <c:pt idx="2281">
                  <c:v>40716.265841817127</c:v>
                </c:pt>
                <c:pt idx="2282">
                  <c:v>40716.265957488424</c:v>
                </c:pt>
                <c:pt idx="2283">
                  <c:v>40716.266073252315</c:v>
                </c:pt>
                <c:pt idx="2284">
                  <c:v>40716.266189027781</c:v>
                </c:pt>
                <c:pt idx="2285">
                  <c:v>40716.26630476852</c:v>
                </c:pt>
                <c:pt idx="2286">
                  <c:v>40716.266420462962</c:v>
                </c:pt>
                <c:pt idx="2287">
                  <c:v>40716.266536261573</c:v>
                </c:pt>
                <c:pt idx="2288">
                  <c:v>40716.266651909726</c:v>
                </c:pt>
                <c:pt idx="2289">
                  <c:v>40716.266767592591</c:v>
                </c:pt>
                <c:pt idx="2290">
                  <c:v>40716.266883229167</c:v>
                </c:pt>
                <c:pt idx="2291">
                  <c:v>40716.26699891204</c:v>
                </c:pt>
                <c:pt idx="2292">
                  <c:v>40716.267114629627</c:v>
                </c:pt>
                <c:pt idx="2293">
                  <c:v>40716.267230381942</c:v>
                </c:pt>
                <c:pt idx="2294">
                  <c:v>40716.267346076391</c:v>
                </c:pt>
                <c:pt idx="2295">
                  <c:v>40716.267461724536</c:v>
                </c:pt>
                <c:pt idx="2296">
                  <c:v>40716.26757747685</c:v>
                </c:pt>
                <c:pt idx="2297">
                  <c:v>40716.267693148147</c:v>
                </c:pt>
                <c:pt idx="2298">
                  <c:v>40716.267808888886</c:v>
                </c:pt>
                <c:pt idx="2299">
                  <c:v>40716.267924560183</c:v>
                </c:pt>
                <c:pt idx="2300">
                  <c:v>40716.268040254632</c:v>
                </c:pt>
                <c:pt idx="2301">
                  <c:v>40716.268155914353</c:v>
                </c:pt>
                <c:pt idx="2302">
                  <c:v>40716.268271643516</c:v>
                </c:pt>
                <c:pt idx="2303">
                  <c:v>40716.268387326389</c:v>
                </c:pt>
                <c:pt idx="2304">
                  <c:v>40716.268503032406</c:v>
                </c:pt>
                <c:pt idx="2305">
                  <c:v>40716.268618761576</c:v>
                </c:pt>
                <c:pt idx="2306">
                  <c:v>40716.268734444442</c:v>
                </c:pt>
                <c:pt idx="2307">
                  <c:v>40716.26885010417</c:v>
                </c:pt>
                <c:pt idx="2308">
                  <c:v>40716.268965798612</c:v>
                </c:pt>
                <c:pt idx="2309">
                  <c:v>40716.26908150463</c:v>
                </c:pt>
                <c:pt idx="2310">
                  <c:v>40716.269197222224</c:v>
                </c:pt>
                <c:pt idx="2311">
                  <c:v>40716.269312905089</c:v>
                </c:pt>
                <c:pt idx="2312">
                  <c:v>40716.269428645835</c:v>
                </c:pt>
                <c:pt idx="2313">
                  <c:v>40716.269544340277</c:v>
                </c:pt>
                <c:pt idx="2314">
                  <c:v>40716.269659976853</c:v>
                </c:pt>
                <c:pt idx="2315">
                  <c:v>40716.269775740744</c:v>
                </c:pt>
                <c:pt idx="2316">
                  <c:v>40716.26989142361</c:v>
                </c:pt>
                <c:pt idx="2317">
                  <c:v>40716.270007106483</c:v>
                </c:pt>
                <c:pt idx="2318">
                  <c:v>40716.270122835645</c:v>
                </c:pt>
                <c:pt idx="2319">
                  <c:v>40716.27023858796</c:v>
                </c:pt>
                <c:pt idx="2320">
                  <c:v>40716.270354305554</c:v>
                </c:pt>
                <c:pt idx="2321">
                  <c:v>40716.270470011572</c:v>
                </c:pt>
                <c:pt idx="2322">
                  <c:v>40716.27058571759</c:v>
                </c:pt>
                <c:pt idx="2323">
                  <c:v>40716.270701458336</c:v>
                </c:pt>
                <c:pt idx="2324">
                  <c:v>40716.270817233795</c:v>
                </c:pt>
                <c:pt idx="2325">
                  <c:v>40716.270932928244</c:v>
                </c:pt>
                <c:pt idx="2326">
                  <c:v>40716.271048622686</c:v>
                </c:pt>
                <c:pt idx="2327">
                  <c:v>40716.271164317128</c:v>
                </c:pt>
                <c:pt idx="2328">
                  <c:v>40716.271280057874</c:v>
                </c:pt>
                <c:pt idx="2329">
                  <c:v>40716.271395833333</c:v>
                </c:pt>
                <c:pt idx="2330">
                  <c:v>40716.271511493054</c:v>
                </c:pt>
                <c:pt idx="2331">
                  <c:v>40716.271627256945</c:v>
                </c:pt>
                <c:pt idx="2332">
                  <c:v>40716.271742974539</c:v>
                </c:pt>
                <c:pt idx="2333">
                  <c:v>40716.271858657405</c:v>
                </c:pt>
                <c:pt idx="2334">
                  <c:v>40716.271974432872</c:v>
                </c:pt>
                <c:pt idx="2335">
                  <c:v>40716.272090115737</c:v>
                </c:pt>
                <c:pt idx="2336">
                  <c:v>40716.272205844907</c:v>
                </c:pt>
                <c:pt idx="2337">
                  <c:v>40716.272321597222</c:v>
                </c:pt>
                <c:pt idx="2338">
                  <c:v>40716.27243730324</c:v>
                </c:pt>
                <c:pt idx="2339">
                  <c:v>40716.272553009258</c:v>
                </c:pt>
                <c:pt idx="2340">
                  <c:v>40716.272668761572</c:v>
                </c:pt>
                <c:pt idx="2341">
                  <c:v>40716.27278457176</c:v>
                </c:pt>
                <c:pt idx="2342">
                  <c:v>40716.27290019676</c:v>
                </c:pt>
                <c:pt idx="2343">
                  <c:v>40716.273015925923</c:v>
                </c:pt>
                <c:pt idx="2344">
                  <c:v>40716.27313159722</c:v>
                </c:pt>
                <c:pt idx="2345">
                  <c:v>40716.27324736111</c:v>
                </c:pt>
                <c:pt idx="2346">
                  <c:v>40716.273363101849</c:v>
                </c:pt>
                <c:pt idx="2347">
                  <c:v>40716.273478819443</c:v>
                </c:pt>
                <c:pt idx="2348">
                  <c:v>40716.273594525461</c:v>
                </c:pt>
                <c:pt idx="2349">
                  <c:v>40716.273710243055</c:v>
                </c:pt>
                <c:pt idx="2350">
                  <c:v>40716.273825995369</c:v>
                </c:pt>
                <c:pt idx="2351">
                  <c:v>40716.273941874999</c:v>
                </c:pt>
                <c:pt idx="2352">
                  <c:v>40716.274057499999</c:v>
                </c:pt>
                <c:pt idx="2353">
                  <c:v>40716.274173182872</c:v>
                </c:pt>
                <c:pt idx="2354">
                  <c:v>40716.274288946763</c:v>
                </c:pt>
                <c:pt idx="2355">
                  <c:v>40716.274404791664</c:v>
                </c:pt>
                <c:pt idx="2356">
                  <c:v>40716.274520416664</c:v>
                </c:pt>
                <c:pt idx="2357">
                  <c:v>40716.274636145834</c:v>
                </c:pt>
                <c:pt idx="2358">
                  <c:v>40716.274751851852</c:v>
                </c:pt>
                <c:pt idx="2359">
                  <c:v>40716.274867638887</c:v>
                </c:pt>
                <c:pt idx="2360">
                  <c:v>40716.274983333336</c:v>
                </c:pt>
                <c:pt idx="2361">
                  <c:v>40716.27509909722</c:v>
                </c:pt>
                <c:pt idx="2362">
                  <c:v>40716.275214837966</c:v>
                </c:pt>
                <c:pt idx="2363">
                  <c:v>40716.275330520832</c:v>
                </c:pt>
                <c:pt idx="2364">
                  <c:v>40716.275446307867</c:v>
                </c:pt>
                <c:pt idx="2365">
                  <c:v>40716.275562002316</c:v>
                </c:pt>
                <c:pt idx="2366">
                  <c:v>40716.275677731479</c:v>
                </c:pt>
                <c:pt idx="2367">
                  <c:v>40716.275793483794</c:v>
                </c:pt>
                <c:pt idx="2368">
                  <c:v>40716.275909166667</c:v>
                </c:pt>
                <c:pt idx="2369">
                  <c:v>40716.276024976854</c:v>
                </c:pt>
                <c:pt idx="2370">
                  <c:v>40716.276140648151</c:v>
                </c:pt>
                <c:pt idx="2371">
                  <c:v>40716.276256377314</c:v>
                </c:pt>
                <c:pt idx="2372">
                  <c:v>40716.276372129629</c:v>
                </c:pt>
                <c:pt idx="2373">
                  <c:v>40716.276487858799</c:v>
                </c:pt>
                <c:pt idx="2374">
                  <c:v>40716.276603599537</c:v>
                </c:pt>
                <c:pt idx="2375">
                  <c:v>40716.276719317131</c:v>
                </c:pt>
                <c:pt idx="2376">
                  <c:v>40716.276835034725</c:v>
                </c:pt>
                <c:pt idx="2377">
                  <c:v>40716.276950763888</c:v>
                </c:pt>
                <c:pt idx="2378">
                  <c:v>40716.277066574075</c:v>
                </c:pt>
                <c:pt idx="2379">
                  <c:v>40716.277182268517</c:v>
                </c:pt>
                <c:pt idx="2380">
                  <c:v>40716.277297997687</c:v>
                </c:pt>
                <c:pt idx="2381">
                  <c:v>40716.27741372685</c:v>
                </c:pt>
                <c:pt idx="2382">
                  <c:v>40716.27752945602</c:v>
                </c:pt>
                <c:pt idx="2383">
                  <c:v>40716.27764521991</c:v>
                </c:pt>
                <c:pt idx="2384">
                  <c:v>40716.277760937497</c:v>
                </c:pt>
                <c:pt idx="2385">
                  <c:v>40716.277876643515</c:v>
                </c:pt>
                <c:pt idx="2386">
                  <c:v>40716.277992418982</c:v>
                </c:pt>
                <c:pt idx="2387">
                  <c:v>40716.278108101855</c:v>
                </c:pt>
                <c:pt idx="2388">
                  <c:v>40716.278223877314</c:v>
                </c:pt>
                <c:pt idx="2389">
                  <c:v>40716.278339571756</c:v>
                </c:pt>
                <c:pt idx="2390">
                  <c:v>40716.278455324071</c:v>
                </c:pt>
                <c:pt idx="2391">
                  <c:v>40716.278571053241</c:v>
                </c:pt>
                <c:pt idx="2392">
                  <c:v>40716.278686736114</c:v>
                </c:pt>
                <c:pt idx="2393">
                  <c:v>40716.278802546294</c:v>
                </c:pt>
                <c:pt idx="2394">
                  <c:v>40716.278918252312</c:v>
                </c:pt>
                <c:pt idx="2395">
                  <c:v>40716.279034027779</c:v>
                </c:pt>
                <c:pt idx="2396">
                  <c:v>40716.279149722221</c:v>
                </c:pt>
                <c:pt idx="2397">
                  <c:v>40716.279265486111</c:v>
                </c:pt>
                <c:pt idx="2398">
                  <c:v>40716.279381192129</c:v>
                </c:pt>
                <c:pt idx="2399">
                  <c:v>40716.279496944444</c:v>
                </c:pt>
                <c:pt idx="2400">
                  <c:v>40716.279612696759</c:v>
                </c:pt>
                <c:pt idx="2401">
                  <c:v>40716.279728460649</c:v>
                </c:pt>
                <c:pt idx="2402">
                  <c:v>40716.279844131946</c:v>
                </c:pt>
                <c:pt idx="2403">
                  <c:v>40716.279959837964</c:v>
                </c:pt>
                <c:pt idx="2404">
                  <c:v>40716.28007572917</c:v>
                </c:pt>
                <c:pt idx="2405">
                  <c:v>40716.280191319442</c:v>
                </c:pt>
                <c:pt idx="2406">
                  <c:v>40716.280307106485</c:v>
                </c:pt>
                <c:pt idx="2407">
                  <c:v>40716.280422847223</c:v>
                </c:pt>
                <c:pt idx="2408">
                  <c:v>40716.28053851852</c:v>
                </c:pt>
                <c:pt idx="2409">
                  <c:v>40716.280654282411</c:v>
                </c:pt>
                <c:pt idx="2410">
                  <c:v>40716.280769999998</c:v>
                </c:pt>
                <c:pt idx="2411">
                  <c:v>40716.280885740744</c:v>
                </c:pt>
                <c:pt idx="2412">
                  <c:v>40716.281001504627</c:v>
                </c:pt>
                <c:pt idx="2413">
                  <c:v>40716.281117222221</c:v>
                </c:pt>
                <c:pt idx="2414">
                  <c:v>40716.28123296296</c:v>
                </c:pt>
                <c:pt idx="2415">
                  <c:v>40716.281348668985</c:v>
                </c:pt>
                <c:pt idx="2416">
                  <c:v>40716.281464375003</c:v>
                </c:pt>
                <c:pt idx="2417">
                  <c:v>40716.281580150462</c:v>
                </c:pt>
                <c:pt idx="2418">
                  <c:v>40716.281695833335</c:v>
                </c:pt>
                <c:pt idx="2419">
                  <c:v>40716.281811620371</c:v>
                </c:pt>
                <c:pt idx="2420">
                  <c:v>40716.281927361109</c:v>
                </c:pt>
                <c:pt idx="2421">
                  <c:v>40716.282043043982</c:v>
                </c:pt>
                <c:pt idx="2422">
                  <c:v>40716.28215885417</c:v>
                </c:pt>
                <c:pt idx="2423">
                  <c:v>40716.282274548612</c:v>
                </c:pt>
                <c:pt idx="2424">
                  <c:v>40716.28239025463</c:v>
                </c:pt>
                <c:pt idx="2425">
                  <c:v>40716.282506018521</c:v>
                </c:pt>
                <c:pt idx="2426">
                  <c:v>40716.282621712962</c:v>
                </c:pt>
                <c:pt idx="2427">
                  <c:v>40716.282737499998</c:v>
                </c:pt>
                <c:pt idx="2428">
                  <c:v>40716.282853217592</c:v>
                </c:pt>
                <c:pt idx="2429">
                  <c:v>40716.282968935186</c:v>
                </c:pt>
                <c:pt idx="2430">
                  <c:v>40716.283084699076</c:v>
                </c:pt>
                <c:pt idx="2431">
                  <c:v>40716.283200439815</c:v>
                </c:pt>
                <c:pt idx="2432">
                  <c:v>40716.283316157409</c:v>
                </c:pt>
                <c:pt idx="2433">
                  <c:v>40716.283431898148</c:v>
                </c:pt>
                <c:pt idx="2434">
                  <c:v>40716.283547581021</c:v>
                </c:pt>
                <c:pt idx="2435">
                  <c:v>40716.283663344904</c:v>
                </c:pt>
                <c:pt idx="2436">
                  <c:v>40716.283779039353</c:v>
                </c:pt>
                <c:pt idx="2437">
                  <c:v>40716.283894837965</c:v>
                </c:pt>
                <c:pt idx="2438">
                  <c:v>40716.284010532407</c:v>
                </c:pt>
                <c:pt idx="2439">
                  <c:v>40716.284126342594</c:v>
                </c:pt>
                <c:pt idx="2440">
                  <c:v>40716.284242060188</c:v>
                </c:pt>
                <c:pt idx="2441">
                  <c:v>40716.284357777775</c:v>
                </c:pt>
                <c:pt idx="2442">
                  <c:v>40716.284473576387</c:v>
                </c:pt>
                <c:pt idx="2443">
                  <c:v>40716.28458925926</c:v>
                </c:pt>
                <c:pt idx="2444">
                  <c:v>40716.284704999998</c:v>
                </c:pt>
                <c:pt idx="2445">
                  <c:v>40716.284820821762</c:v>
                </c:pt>
                <c:pt idx="2446">
                  <c:v>40716.284936539349</c:v>
                </c:pt>
                <c:pt idx="2447">
                  <c:v>40716.285052256942</c:v>
                </c:pt>
                <c:pt idx="2448">
                  <c:v>40716.285168009257</c:v>
                </c:pt>
                <c:pt idx="2449">
                  <c:v>40716.285283738427</c:v>
                </c:pt>
                <c:pt idx="2450">
                  <c:v>40716.285399479166</c:v>
                </c:pt>
                <c:pt idx="2451">
                  <c:v>40716.285515231481</c:v>
                </c:pt>
                <c:pt idx="2452">
                  <c:v>40716.285631006947</c:v>
                </c:pt>
                <c:pt idx="2453">
                  <c:v>40716.285746724534</c:v>
                </c:pt>
                <c:pt idx="2454">
                  <c:v>40716.285862476849</c:v>
                </c:pt>
                <c:pt idx="2455">
                  <c:v>40716.28597827546</c:v>
                </c:pt>
                <c:pt idx="2456">
                  <c:v>40716.28609400463</c:v>
                </c:pt>
                <c:pt idx="2457">
                  <c:v>40716.286209745369</c:v>
                </c:pt>
                <c:pt idx="2458">
                  <c:v>40716.286325520836</c:v>
                </c:pt>
                <c:pt idx="2459">
                  <c:v>40716.286441215278</c:v>
                </c:pt>
                <c:pt idx="2460">
                  <c:v>40716.286556979168</c:v>
                </c:pt>
                <c:pt idx="2461">
                  <c:v>40716.286672650465</c:v>
                </c:pt>
                <c:pt idx="2462">
                  <c:v>40716.286788437501</c:v>
                </c:pt>
                <c:pt idx="2463">
                  <c:v>40716.286904236113</c:v>
                </c:pt>
                <c:pt idx="2464">
                  <c:v>40716.287019976851</c:v>
                </c:pt>
                <c:pt idx="2465">
                  <c:v>40716.287135671293</c:v>
                </c:pt>
                <c:pt idx="2466">
                  <c:v>40716.28725144676</c:v>
                </c:pt>
                <c:pt idx="2467">
                  <c:v>40716.287367291668</c:v>
                </c:pt>
                <c:pt idx="2468">
                  <c:v>40716.287482962965</c:v>
                </c:pt>
                <c:pt idx="2469">
                  <c:v>40716.287598692128</c:v>
                </c:pt>
                <c:pt idx="2470">
                  <c:v>40716.287714386577</c:v>
                </c:pt>
                <c:pt idx="2471">
                  <c:v>40716.287830185189</c:v>
                </c:pt>
                <c:pt idx="2472">
                  <c:v>40716.287945868055</c:v>
                </c:pt>
                <c:pt idx="2473">
                  <c:v>40716.28806165509</c:v>
                </c:pt>
                <c:pt idx="2474">
                  <c:v>40716.28817738426</c:v>
                </c:pt>
                <c:pt idx="2475">
                  <c:v>40716.288293148151</c:v>
                </c:pt>
                <c:pt idx="2476">
                  <c:v>40716.28840892361</c:v>
                </c:pt>
                <c:pt idx="2477">
                  <c:v>40716.288524641204</c:v>
                </c:pt>
                <c:pt idx="2478">
                  <c:v>40716.288640381943</c:v>
                </c:pt>
                <c:pt idx="2479">
                  <c:v>40716.288756122682</c:v>
                </c:pt>
                <c:pt idx="2480">
                  <c:v>40716.288871840276</c:v>
                </c:pt>
                <c:pt idx="2481">
                  <c:v>40716.288987581022</c:v>
                </c:pt>
                <c:pt idx="2482">
                  <c:v>40716.289103391202</c:v>
                </c:pt>
                <c:pt idx="2483">
                  <c:v>40716.289219120372</c:v>
                </c:pt>
                <c:pt idx="2484">
                  <c:v>40716.289334895831</c:v>
                </c:pt>
                <c:pt idx="2485">
                  <c:v>40716.289450636577</c:v>
                </c:pt>
                <c:pt idx="2486">
                  <c:v>40716.289566319443</c:v>
                </c:pt>
                <c:pt idx="2487">
                  <c:v>40716.289682106479</c:v>
                </c:pt>
                <c:pt idx="2488">
                  <c:v>40716.289797847225</c:v>
                </c:pt>
                <c:pt idx="2489">
                  <c:v>40716.289913587963</c:v>
                </c:pt>
                <c:pt idx="2490">
                  <c:v>40716.290029328702</c:v>
                </c:pt>
                <c:pt idx="2491">
                  <c:v>40716.29014503472</c:v>
                </c:pt>
                <c:pt idx="2492">
                  <c:v>40716.290260787035</c:v>
                </c:pt>
                <c:pt idx="2493">
                  <c:v>40716.290376597222</c:v>
                </c:pt>
                <c:pt idx="2494">
                  <c:v>40716.290492314816</c:v>
                </c:pt>
                <c:pt idx="2495">
                  <c:v>40716.29060803241</c:v>
                </c:pt>
                <c:pt idx="2496">
                  <c:v>40716.290723784725</c:v>
                </c:pt>
                <c:pt idx="2497">
                  <c:v>40716.29083957176</c:v>
                </c:pt>
                <c:pt idx="2498">
                  <c:v>40716.290955277778</c:v>
                </c:pt>
                <c:pt idx="2499">
                  <c:v>40716.291071030093</c:v>
                </c:pt>
                <c:pt idx="2500">
                  <c:v>40716.291186770832</c:v>
                </c:pt>
                <c:pt idx="2501">
                  <c:v>40716.29130247685</c:v>
                </c:pt>
                <c:pt idx="2502">
                  <c:v>40716.291418275461</c:v>
                </c:pt>
                <c:pt idx="2503">
                  <c:v>40716.291534016207</c:v>
                </c:pt>
                <c:pt idx="2504">
                  <c:v>40716.291649768522</c:v>
                </c:pt>
                <c:pt idx="2505">
                  <c:v>40716.291765520837</c:v>
                </c:pt>
                <c:pt idx="2506">
                  <c:v>40716.291881226854</c:v>
                </c:pt>
                <c:pt idx="2507">
                  <c:v>40716.291996932872</c:v>
                </c:pt>
                <c:pt idx="2508">
                  <c:v>40716.292112708332</c:v>
                </c:pt>
                <c:pt idx="2509">
                  <c:v>40716.292228437502</c:v>
                </c:pt>
                <c:pt idx="2510">
                  <c:v>40716.292344212961</c:v>
                </c:pt>
                <c:pt idx="2511">
                  <c:v>40716.292459999997</c:v>
                </c:pt>
                <c:pt idx="2512">
                  <c:v>40716.292575706022</c:v>
                </c:pt>
                <c:pt idx="2513">
                  <c:v>40716.292691504626</c:v>
                </c:pt>
                <c:pt idx="2514">
                  <c:v>40716.292807175923</c:v>
                </c:pt>
                <c:pt idx="2515">
                  <c:v>40716.292922997687</c:v>
                </c:pt>
                <c:pt idx="2516">
                  <c:v>40716.29303872685</c:v>
                </c:pt>
                <c:pt idx="2517">
                  <c:v>40716.293154432868</c:v>
                </c:pt>
                <c:pt idx="2518">
                  <c:v>40716.293270162038</c:v>
                </c:pt>
                <c:pt idx="2519">
                  <c:v>40716.293385960649</c:v>
                </c:pt>
                <c:pt idx="2520">
                  <c:v>40716.293501643515</c:v>
                </c:pt>
                <c:pt idx="2521">
                  <c:v>40716.293617395837</c:v>
                </c:pt>
                <c:pt idx="2522">
                  <c:v>40716.293733148152</c:v>
                </c:pt>
                <c:pt idx="2523">
                  <c:v>40716.293848923611</c:v>
                </c:pt>
                <c:pt idx="2524">
                  <c:v>40716.293964687502</c:v>
                </c:pt>
                <c:pt idx="2525">
                  <c:v>40716.294080405096</c:v>
                </c:pt>
                <c:pt idx="2526">
                  <c:v>40716.294196192131</c:v>
                </c:pt>
                <c:pt idx="2527">
                  <c:v>40716.294311886573</c:v>
                </c:pt>
                <c:pt idx="2528">
                  <c:v>40716.294427615743</c:v>
                </c:pt>
                <c:pt idx="2529">
                  <c:v>40716.294543414355</c:v>
                </c:pt>
                <c:pt idx="2530">
                  <c:v>40716.294659108797</c:v>
                </c:pt>
                <c:pt idx="2531">
                  <c:v>40716.294774907408</c:v>
                </c:pt>
                <c:pt idx="2532">
                  <c:v>40716.294890636571</c:v>
                </c:pt>
                <c:pt idx="2533">
                  <c:v>40716.295006377317</c:v>
                </c:pt>
                <c:pt idx="2534">
                  <c:v>40716.29512210648</c:v>
                </c:pt>
                <c:pt idx="2535">
                  <c:v>40716.295237835649</c:v>
                </c:pt>
                <c:pt idx="2536">
                  <c:v>40716.29535359954</c:v>
                </c:pt>
                <c:pt idx="2537">
                  <c:v>40716.295469328703</c:v>
                </c:pt>
                <c:pt idx="2538">
                  <c:v>40716.29558510417</c:v>
                </c:pt>
                <c:pt idx="2539">
                  <c:v>40716.295700821756</c:v>
                </c:pt>
                <c:pt idx="2540">
                  <c:v>40716.295816620368</c:v>
                </c:pt>
                <c:pt idx="2541">
                  <c:v>40716.295932337962</c:v>
                </c:pt>
                <c:pt idx="2542">
                  <c:v>40716.296048032411</c:v>
                </c:pt>
                <c:pt idx="2543">
                  <c:v>40716.296163784726</c:v>
                </c:pt>
                <c:pt idx="2544">
                  <c:v>40716.296279525464</c:v>
                </c:pt>
                <c:pt idx="2545">
                  <c:v>40716.296395324076</c:v>
                </c:pt>
                <c:pt idx="2546">
                  <c:v>40716.296511076391</c:v>
                </c:pt>
                <c:pt idx="2547">
                  <c:v>40716.296626770833</c:v>
                </c:pt>
                <c:pt idx="2548">
                  <c:v>40716.296742557868</c:v>
                </c:pt>
                <c:pt idx="2549">
                  <c:v>40716.296858287038</c:v>
                </c:pt>
                <c:pt idx="2550">
                  <c:v>40716.296974062498</c:v>
                </c:pt>
                <c:pt idx="2551">
                  <c:v>40716.297089791668</c:v>
                </c:pt>
                <c:pt idx="2552">
                  <c:v>40716.297205509261</c:v>
                </c:pt>
                <c:pt idx="2553">
                  <c:v>40716.297321261576</c:v>
                </c:pt>
                <c:pt idx="2554">
                  <c:v>40716.297437013891</c:v>
                </c:pt>
                <c:pt idx="2555">
                  <c:v>40716.297552708333</c:v>
                </c:pt>
                <c:pt idx="2556">
                  <c:v>40716.297668599538</c:v>
                </c:pt>
                <c:pt idx="2557">
                  <c:v>40716.297784270835</c:v>
                </c:pt>
                <c:pt idx="2558">
                  <c:v>40716.297900011574</c:v>
                </c:pt>
                <c:pt idx="2559">
                  <c:v>40716.298015717592</c:v>
                </c:pt>
                <c:pt idx="2560">
                  <c:v>40716.298131527779</c:v>
                </c:pt>
                <c:pt idx="2561">
                  <c:v>40716.298247210645</c:v>
                </c:pt>
                <c:pt idx="2562">
                  <c:v>40716.29836296296</c:v>
                </c:pt>
                <c:pt idx="2563">
                  <c:v>40716.298478715275</c:v>
                </c:pt>
                <c:pt idx="2564">
                  <c:v>40716.298594456021</c:v>
                </c:pt>
                <c:pt idx="2565">
                  <c:v>40716.298710185183</c:v>
                </c:pt>
                <c:pt idx="2566">
                  <c:v>40716.298825972219</c:v>
                </c:pt>
                <c:pt idx="2567">
                  <c:v>40716.298941724534</c:v>
                </c:pt>
                <c:pt idx="2568">
                  <c:v>40716.299057430559</c:v>
                </c:pt>
                <c:pt idx="2569">
                  <c:v>40716.299173148145</c:v>
                </c:pt>
                <c:pt idx="2570">
                  <c:v>40716.299288923612</c:v>
                </c:pt>
                <c:pt idx="2571">
                  <c:v>40716.299404652775</c:v>
                </c:pt>
                <c:pt idx="2572">
                  <c:v>40716.299520439818</c:v>
                </c:pt>
                <c:pt idx="2573">
                  <c:v>40716.299636157404</c:v>
                </c:pt>
                <c:pt idx="2574">
                  <c:v>40716.29975189815</c:v>
                </c:pt>
                <c:pt idx="2575">
                  <c:v>40716.299867650465</c:v>
                </c:pt>
                <c:pt idx="2576">
                  <c:v>40716.299983449077</c:v>
                </c:pt>
                <c:pt idx="2577">
                  <c:v>40716.300099178239</c:v>
                </c:pt>
                <c:pt idx="2578">
                  <c:v>40716.300214884257</c:v>
                </c:pt>
                <c:pt idx="2579">
                  <c:v>40716.300330659724</c:v>
                </c:pt>
                <c:pt idx="2580">
                  <c:v>40716.300446400463</c:v>
                </c:pt>
                <c:pt idx="2581">
                  <c:v>40716.300562175929</c:v>
                </c:pt>
                <c:pt idx="2582">
                  <c:v>40716.300677858795</c:v>
                </c:pt>
                <c:pt idx="2583">
                  <c:v>40716.300793634262</c:v>
                </c:pt>
                <c:pt idx="2584">
                  <c:v>40716.300909328704</c:v>
                </c:pt>
                <c:pt idx="2585">
                  <c:v>40716.301025092595</c:v>
                </c:pt>
                <c:pt idx="2586">
                  <c:v>40716.30114087963</c:v>
                </c:pt>
                <c:pt idx="2587">
                  <c:v>40716.301256585648</c:v>
                </c:pt>
                <c:pt idx="2588">
                  <c:v>40716.30137238426</c:v>
                </c:pt>
                <c:pt idx="2589">
                  <c:v>40716.301488101853</c:v>
                </c:pt>
                <c:pt idx="2590">
                  <c:v>40716.301603819447</c:v>
                </c:pt>
                <c:pt idx="2591">
                  <c:v>40716.301719594907</c:v>
                </c:pt>
                <c:pt idx="2592">
                  <c:v>40716.301835324077</c:v>
                </c:pt>
                <c:pt idx="2593">
                  <c:v>40716.301951203706</c:v>
                </c:pt>
                <c:pt idx="2594">
                  <c:v>40716.302066851851</c:v>
                </c:pt>
                <c:pt idx="2595">
                  <c:v>40716.302182557869</c:v>
                </c:pt>
                <c:pt idx="2596">
                  <c:v>40716.302298356481</c:v>
                </c:pt>
                <c:pt idx="2597">
                  <c:v>40716.302414062498</c:v>
                </c:pt>
                <c:pt idx="2598">
                  <c:v>40716.302529780092</c:v>
                </c:pt>
                <c:pt idx="2599">
                  <c:v>40716.302645497686</c:v>
                </c:pt>
                <c:pt idx="2600">
                  <c:v>40716.302761238425</c:v>
                </c:pt>
                <c:pt idx="2601">
                  <c:v>40716.302877060189</c:v>
                </c:pt>
                <c:pt idx="2602">
                  <c:v>40716.302992777775</c:v>
                </c:pt>
                <c:pt idx="2603">
                  <c:v>40716.30310853009</c:v>
                </c:pt>
                <c:pt idx="2604">
                  <c:v>40716.303224282405</c:v>
                </c:pt>
                <c:pt idx="2605">
                  <c:v>40716.303339988423</c:v>
                </c:pt>
                <c:pt idx="2606">
                  <c:v>40716.303455740737</c:v>
                </c:pt>
                <c:pt idx="2607">
                  <c:v>40716.303571493052</c:v>
                </c:pt>
                <c:pt idx="2608">
                  <c:v>40716.303687268519</c:v>
                </c:pt>
                <c:pt idx="2609">
                  <c:v>40716.30380303241</c:v>
                </c:pt>
                <c:pt idx="2610">
                  <c:v>40716.303918761572</c:v>
                </c:pt>
                <c:pt idx="2611">
                  <c:v>40716.304034513887</c:v>
                </c:pt>
                <c:pt idx="2612">
                  <c:v>40716.304150277778</c:v>
                </c:pt>
                <c:pt idx="2613">
                  <c:v>40716.304266006948</c:v>
                </c:pt>
                <c:pt idx="2614">
                  <c:v>40716.304381747686</c:v>
                </c:pt>
                <c:pt idx="2615">
                  <c:v>40716.304497453704</c:v>
                </c:pt>
                <c:pt idx="2616">
                  <c:v>40716.30461324074</c:v>
                </c:pt>
                <c:pt idx="2617">
                  <c:v>40716.304728958334</c:v>
                </c:pt>
                <c:pt idx="2618">
                  <c:v>40716.304844687496</c:v>
                </c:pt>
                <c:pt idx="2619">
                  <c:v>40716.304960486108</c:v>
                </c:pt>
                <c:pt idx="2620">
                  <c:v>40716.305076226854</c:v>
                </c:pt>
                <c:pt idx="2621">
                  <c:v>40716.305191898151</c:v>
                </c:pt>
                <c:pt idx="2622">
                  <c:v>40716.305307673611</c:v>
                </c:pt>
                <c:pt idx="2623">
                  <c:v>40716.30542340278</c:v>
                </c:pt>
                <c:pt idx="2624">
                  <c:v>40716.30553917824</c:v>
                </c:pt>
                <c:pt idx="2625">
                  <c:v>40716.305654942131</c:v>
                </c:pt>
                <c:pt idx="2626">
                  <c:v>40716.305770659725</c:v>
                </c:pt>
                <c:pt idx="2627">
                  <c:v>40716.305886388887</c:v>
                </c:pt>
                <c:pt idx="2628">
                  <c:v>40716.306002129626</c:v>
                </c:pt>
                <c:pt idx="2629">
                  <c:v>40716.306117939814</c:v>
                </c:pt>
                <c:pt idx="2630">
                  <c:v>40716.306233692128</c:v>
                </c:pt>
                <c:pt idx="2631">
                  <c:v>40716.306349375001</c:v>
                </c:pt>
                <c:pt idx="2632">
                  <c:v>40716.306465104164</c:v>
                </c:pt>
                <c:pt idx="2633">
                  <c:v>40716.306580925928</c:v>
                </c:pt>
                <c:pt idx="2634">
                  <c:v>40716.306696608794</c:v>
                </c:pt>
                <c:pt idx="2635">
                  <c:v>40716.306812395836</c:v>
                </c:pt>
                <c:pt idx="2636">
                  <c:v>40716.306928124999</c:v>
                </c:pt>
                <c:pt idx="2637">
                  <c:v>40716.307043865738</c:v>
                </c:pt>
                <c:pt idx="2638">
                  <c:v>40716.307159583332</c:v>
                </c:pt>
                <c:pt idx="2639">
                  <c:v>40716.307275347222</c:v>
                </c:pt>
                <c:pt idx="2640">
                  <c:v>40716.307391122682</c:v>
                </c:pt>
                <c:pt idx="2641">
                  <c:v>40716.307506817131</c:v>
                </c:pt>
                <c:pt idx="2642">
                  <c:v>40716.307622615743</c:v>
                </c:pt>
                <c:pt idx="2643">
                  <c:v>40716.307738333337</c:v>
                </c:pt>
                <c:pt idx="2644">
                  <c:v>40716.307854039354</c:v>
                </c:pt>
                <c:pt idx="2645">
                  <c:v>40716.307969837966</c:v>
                </c:pt>
                <c:pt idx="2646">
                  <c:v>40716.30808560185</c:v>
                </c:pt>
                <c:pt idx="2647">
                  <c:v>40716.308201319443</c:v>
                </c:pt>
                <c:pt idx="2648">
                  <c:v>40716.308317071758</c:v>
                </c:pt>
                <c:pt idx="2649">
                  <c:v>40716.308432835649</c:v>
                </c:pt>
                <c:pt idx="2650">
                  <c:v>40716.308548541667</c:v>
                </c:pt>
                <c:pt idx="2651">
                  <c:v>40716.308664328702</c:v>
                </c:pt>
                <c:pt idx="2652">
                  <c:v>40716.308780023151</c:v>
                </c:pt>
                <c:pt idx="2653">
                  <c:v>40716.308895844908</c:v>
                </c:pt>
                <c:pt idx="2654">
                  <c:v>40716.30901153935</c:v>
                </c:pt>
                <c:pt idx="2655">
                  <c:v>40716.309127314817</c:v>
                </c:pt>
                <c:pt idx="2656">
                  <c:v>40716.309243136573</c:v>
                </c:pt>
                <c:pt idx="2657">
                  <c:v>40716.309358784725</c:v>
                </c:pt>
                <c:pt idx="2658">
                  <c:v>40716.30947453704</c:v>
                </c:pt>
                <c:pt idx="2659">
                  <c:v>40716.309590289355</c:v>
                </c:pt>
                <c:pt idx="2660">
                  <c:v>40716.309706041669</c:v>
                </c:pt>
                <c:pt idx="2661">
                  <c:v>40716.309821724535</c:v>
                </c:pt>
                <c:pt idx="2662">
                  <c:v>40716.30993747685</c:v>
                </c:pt>
                <c:pt idx="2663">
                  <c:v>40716.310053240741</c:v>
                </c:pt>
                <c:pt idx="2664">
                  <c:v>40716.310169004631</c:v>
                </c:pt>
                <c:pt idx="2665">
                  <c:v>40716.31028474537</c:v>
                </c:pt>
                <c:pt idx="2666">
                  <c:v>40716.31040047454</c:v>
                </c:pt>
                <c:pt idx="2667">
                  <c:v>40716.310516226855</c:v>
                </c:pt>
                <c:pt idx="2668">
                  <c:v>40716.310631990738</c:v>
                </c:pt>
                <c:pt idx="2669">
                  <c:v>40716.310747754629</c:v>
                </c:pt>
                <c:pt idx="2670">
                  <c:v>40716.310863425926</c:v>
                </c:pt>
                <c:pt idx="2671">
                  <c:v>40716.310979178241</c:v>
                </c:pt>
                <c:pt idx="2672">
                  <c:v>40716.311094976852</c:v>
                </c:pt>
                <c:pt idx="2673">
                  <c:v>40716.311210706015</c:v>
                </c:pt>
                <c:pt idx="2674">
                  <c:v>40716.311326481482</c:v>
                </c:pt>
                <c:pt idx="2675">
                  <c:v>40716.311442210645</c:v>
                </c:pt>
                <c:pt idx="2676">
                  <c:v>40716.311557951391</c:v>
                </c:pt>
                <c:pt idx="2677">
                  <c:v>40716.311673680553</c:v>
                </c:pt>
                <c:pt idx="2678">
                  <c:v>40716.311789444444</c:v>
                </c:pt>
                <c:pt idx="2679">
                  <c:v>40716.311905173614</c:v>
                </c:pt>
                <c:pt idx="2680">
                  <c:v>40716.312020902777</c:v>
                </c:pt>
                <c:pt idx="2681">
                  <c:v>40716.312136655091</c:v>
                </c:pt>
                <c:pt idx="2682">
                  <c:v>40716.312252407406</c:v>
                </c:pt>
                <c:pt idx="2683">
                  <c:v>40716.312368125</c:v>
                </c:pt>
                <c:pt idx="2684">
                  <c:v>40716.312483877315</c:v>
                </c:pt>
                <c:pt idx="2685">
                  <c:v>40716.312599641205</c:v>
                </c:pt>
                <c:pt idx="2686">
                  <c:v>40716.312715358799</c:v>
                </c:pt>
                <c:pt idx="2687">
                  <c:v>40716.312831134259</c:v>
                </c:pt>
                <c:pt idx="2688">
                  <c:v>40716.312946840277</c:v>
                </c:pt>
                <c:pt idx="2689">
                  <c:v>40716.313062592591</c:v>
                </c:pt>
                <c:pt idx="2690">
                  <c:v>40716.31317833333</c:v>
                </c:pt>
                <c:pt idx="2691">
                  <c:v>40716.313294085645</c:v>
                </c:pt>
                <c:pt idx="2692">
                  <c:v>40716.313409849536</c:v>
                </c:pt>
                <c:pt idx="2693">
                  <c:v>40716.313525590274</c:v>
                </c:pt>
                <c:pt idx="2694">
                  <c:v>40716.31364133102</c:v>
                </c:pt>
                <c:pt idx="2695">
                  <c:v>40716.313757071759</c:v>
                </c:pt>
                <c:pt idx="2696">
                  <c:v>40716.313872858795</c:v>
                </c:pt>
                <c:pt idx="2697">
                  <c:v>40716.313988541668</c:v>
                </c:pt>
                <c:pt idx="2698">
                  <c:v>40716.314104351855</c:v>
                </c:pt>
                <c:pt idx="2699">
                  <c:v>40716.314220034721</c:v>
                </c:pt>
                <c:pt idx="2700">
                  <c:v>40716.314335856485</c:v>
                </c:pt>
                <c:pt idx="2701">
                  <c:v>40716.314451539351</c:v>
                </c:pt>
                <c:pt idx="2702">
                  <c:v>40716.314567349538</c:v>
                </c:pt>
                <c:pt idx="2703">
                  <c:v>40716.314683055556</c:v>
                </c:pt>
                <c:pt idx="2704">
                  <c:v>40716.314798784719</c:v>
                </c:pt>
                <c:pt idx="2705">
                  <c:v>40716.314914571762</c:v>
                </c:pt>
                <c:pt idx="2706">
                  <c:v>40716.315030277779</c:v>
                </c:pt>
                <c:pt idx="2707">
                  <c:v>40716.315146006942</c:v>
                </c:pt>
                <c:pt idx="2708">
                  <c:v>40716.315261759257</c:v>
                </c:pt>
                <c:pt idx="2709">
                  <c:v>40716.315377511572</c:v>
                </c:pt>
                <c:pt idx="2710">
                  <c:v>40716.315493229165</c:v>
                </c:pt>
                <c:pt idx="2711">
                  <c:v>40716.315608993056</c:v>
                </c:pt>
                <c:pt idx="2712">
                  <c:v>40716.315724768516</c:v>
                </c:pt>
                <c:pt idx="2713">
                  <c:v>40716.315840532407</c:v>
                </c:pt>
                <c:pt idx="2714">
                  <c:v>40716.315956284721</c:v>
                </c:pt>
                <c:pt idx="2715">
                  <c:v>40716.316071967594</c:v>
                </c:pt>
                <c:pt idx="2716">
                  <c:v>40716.31618775463</c:v>
                </c:pt>
                <c:pt idx="2717">
                  <c:v>40716.316303437503</c:v>
                </c:pt>
                <c:pt idx="2718">
                  <c:v>40716.316419247683</c:v>
                </c:pt>
                <c:pt idx="2719">
                  <c:v>40716.316534942132</c:v>
                </c:pt>
                <c:pt idx="2720">
                  <c:v>40716.316650868059</c:v>
                </c:pt>
                <c:pt idx="2721">
                  <c:v>40716.316766458331</c:v>
                </c:pt>
                <c:pt idx="2722">
                  <c:v>40716.316882187501</c:v>
                </c:pt>
                <c:pt idx="2723">
                  <c:v>40716.316997986112</c:v>
                </c:pt>
                <c:pt idx="2724">
                  <c:v>40716.31711369213</c:v>
                </c:pt>
                <c:pt idx="2725">
                  <c:v>40716.317229456021</c:v>
                </c:pt>
                <c:pt idx="2726">
                  <c:v>40716.317345219904</c:v>
                </c:pt>
                <c:pt idx="2727">
                  <c:v>40716.317460949074</c:v>
                </c:pt>
                <c:pt idx="2728">
                  <c:v>40716.317576666668</c:v>
                </c:pt>
                <c:pt idx="2729">
                  <c:v>40716.317692442128</c:v>
                </c:pt>
                <c:pt idx="2730">
                  <c:v>40716.317808148146</c:v>
                </c:pt>
                <c:pt idx="2731">
                  <c:v>40716.317923912036</c:v>
                </c:pt>
                <c:pt idx="2732">
                  <c:v>40716.318039675927</c:v>
                </c:pt>
                <c:pt idx="2733">
                  <c:v>40716.318155370369</c:v>
                </c:pt>
                <c:pt idx="2734">
                  <c:v>40716.318271157405</c:v>
                </c:pt>
                <c:pt idx="2735">
                  <c:v>40716.318386921295</c:v>
                </c:pt>
                <c:pt idx="2736">
                  <c:v>40716.318502615744</c:v>
                </c:pt>
                <c:pt idx="2737">
                  <c:v>40716.318618414349</c:v>
                </c:pt>
                <c:pt idx="2738">
                  <c:v>40716.318734085646</c:v>
                </c:pt>
                <c:pt idx="2739">
                  <c:v>40716.318849907409</c:v>
                </c:pt>
                <c:pt idx="2740">
                  <c:v>40716.318965625003</c:v>
                </c:pt>
                <c:pt idx="2741">
                  <c:v>40716.319081377318</c:v>
                </c:pt>
                <c:pt idx="2742">
                  <c:v>40716.319197106481</c:v>
                </c:pt>
                <c:pt idx="2743">
                  <c:v>40716.319312870372</c:v>
                </c:pt>
                <c:pt idx="2744">
                  <c:v>40716.319428587965</c:v>
                </c:pt>
                <c:pt idx="2745">
                  <c:v>40716.319544363425</c:v>
                </c:pt>
                <c:pt idx="2746">
                  <c:v>40716.319660069443</c:v>
                </c:pt>
                <c:pt idx="2747">
                  <c:v>40716.319775821758</c:v>
                </c:pt>
                <c:pt idx="2748">
                  <c:v>40716.319891585648</c:v>
                </c:pt>
                <c:pt idx="2749">
                  <c:v>40716.320007303242</c:v>
                </c:pt>
                <c:pt idx="2750">
                  <c:v>40716.320123043981</c:v>
                </c:pt>
                <c:pt idx="2751">
                  <c:v>40716.320238842593</c:v>
                </c:pt>
                <c:pt idx="2752">
                  <c:v>40716.320354583331</c:v>
                </c:pt>
                <c:pt idx="2753">
                  <c:v>40716.320470300925</c:v>
                </c:pt>
                <c:pt idx="2754">
                  <c:v>40716.320586041664</c:v>
                </c:pt>
                <c:pt idx="2755">
                  <c:v>40716.320701770834</c:v>
                </c:pt>
                <c:pt idx="2756">
                  <c:v>40716.320817534724</c:v>
                </c:pt>
                <c:pt idx="2757">
                  <c:v>40716.320933275463</c:v>
                </c:pt>
                <c:pt idx="2758">
                  <c:v>40716.321049027778</c:v>
                </c:pt>
                <c:pt idx="2759">
                  <c:v>40716.321164756948</c:v>
                </c:pt>
                <c:pt idx="2760">
                  <c:v>40716.32128048611</c:v>
                </c:pt>
                <c:pt idx="2761">
                  <c:v>40716.321396296298</c:v>
                </c:pt>
                <c:pt idx="2762">
                  <c:v>40716.321512002316</c:v>
                </c:pt>
                <c:pt idx="2763">
                  <c:v>40716.32162771991</c:v>
                </c:pt>
                <c:pt idx="2764">
                  <c:v>40716.321743506945</c:v>
                </c:pt>
                <c:pt idx="2765">
                  <c:v>40716.321859224539</c:v>
                </c:pt>
                <c:pt idx="2766">
                  <c:v>40716.321974988423</c:v>
                </c:pt>
                <c:pt idx="2767">
                  <c:v>40716.322090740738</c:v>
                </c:pt>
                <c:pt idx="2768">
                  <c:v>40716.322206527781</c:v>
                </c:pt>
                <c:pt idx="2769">
                  <c:v>40716.322322199077</c:v>
                </c:pt>
                <c:pt idx="2770">
                  <c:v>40716.322437962961</c:v>
                </c:pt>
                <c:pt idx="2771">
                  <c:v>40716.322553726852</c:v>
                </c:pt>
                <c:pt idx="2772">
                  <c:v>40716.322669456022</c:v>
                </c:pt>
                <c:pt idx="2773">
                  <c:v>40716.322785277778</c:v>
                </c:pt>
                <c:pt idx="2774">
                  <c:v>40716.322900983796</c:v>
                </c:pt>
                <c:pt idx="2775">
                  <c:v>40716.323016689814</c:v>
                </c:pt>
                <c:pt idx="2776">
                  <c:v>40716.323132557867</c:v>
                </c:pt>
                <c:pt idx="2777">
                  <c:v>40716.323248159722</c:v>
                </c:pt>
                <c:pt idx="2778">
                  <c:v>40716.323363958334</c:v>
                </c:pt>
                <c:pt idx="2779">
                  <c:v>40716.323479664352</c:v>
                </c:pt>
                <c:pt idx="2780">
                  <c:v>40716.323595428243</c:v>
                </c:pt>
                <c:pt idx="2781">
                  <c:v>40716.323711180557</c:v>
                </c:pt>
                <c:pt idx="2782">
                  <c:v>40716.323826874999</c:v>
                </c:pt>
                <c:pt idx="2783">
                  <c:v>40716.323942754629</c:v>
                </c:pt>
                <c:pt idx="2784">
                  <c:v>40716.324058460646</c:v>
                </c:pt>
                <c:pt idx="2785">
                  <c:v>40716.324174155096</c:v>
                </c:pt>
                <c:pt idx="2786">
                  <c:v>40716.324289999997</c:v>
                </c:pt>
                <c:pt idx="2787">
                  <c:v>40716.324405694446</c:v>
                </c:pt>
                <c:pt idx="2788">
                  <c:v>40716.324521481481</c:v>
                </c:pt>
                <c:pt idx="2789">
                  <c:v>40716.324637129626</c:v>
                </c:pt>
                <c:pt idx="2790">
                  <c:v>40716.324752893517</c:v>
                </c:pt>
                <c:pt idx="2791">
                  <c:v>40716.324868703705</c:v>
                </c:pt>
                <c:pt idx="2792">
                  <c:v>40716.32498445602</c:v>
                </c:pt>
                <c:pt idx="2793">
                  <c:v>40716.325100092596</c:v>
                </c:pt>
                <c:pt idx="2794">
                  <c:v>40716.325215972225</c:v>
                </c:pt>
                <c:pt idx="2795">
                  <c:v>40716.32533162037</c:v>
                </c:pt>
                <c:pt idx="2796">
                  <c:v>40716.325447337964</c:v>
                </c:pt>
                <c:pt idx="2797">
                  <c:v>40716.325563055558</c:v>
                </c:pt>
                <c:pt idx="2798">
                  <c:v>40716.325678831017</c:v>
                </c:pt>
                <c:pt idx="2799">
                  <c:v>40716.325794675926</c:v>
                </c:pt>
                <c:pt idx="2800">
                  <c:v>40716.325910335647</c:v>
                </c:pt>
                <c:pt idx="2801">
                  <c:v>40716.326026087962</c:v>
                </c:pt>
                <c:pt idx="2802">
                  <c:v>40716.326141921294</c:v>
                </c:pt>
                <c:pt idx="2803">
                  <c:v>40716.326257581015</c:v>
                </c:pt>
                <c:pt idx="2804">
                  <c:v>40716.326373310185</c:v>
                </c:pt>
                <c:pt idx="2805">
                  <c:v>40716.326489085652</c:v>
                </c:pt>
                <c:pt idx="2806">
                  <c:v>40716.326604803238</c:v>
                </c:pt>
                <c:pt idx="2807">
                  <c:v>40716.326720543984</c:v>
                </c:pt>
                <c:pt idx="2808">
                  <c:v>40716.326836261571</c:v>
                </c:pt>
                <c:pt idx="2809">
                  <c:v>40716.326952037038</c:v>
                </c:pt>
                <c:pt idx="2810">
                  <c:v>40716.327067824073</c:v>
                </c:pt>
                <c:pt idx="2811">
                  <c:v>40716.327183587964</c:v>
                </c:pt>
                <c:pt idx="2812">
                  <c:v>40716.327299305558</c:v>
                </c:pt>
                <c:pt idx="2813">
                  <c:v>40716.327415</c:v>
                </c:pt>
                <c:pt idx="2814">
                  <c:v>40716.327530775467</c:v>
                </c:pt>
                <c:pt idx="2815">
                  <c:v>40716.327646504629</c:v>
                </c:pt>
                <c:pt idx="2816">
                  <c:v>40716.327762245368</c:v>
                </c:pt>
                <c:pt idx="2817">
                  <c:v>40716.327877997683</c:v>
                </c:pt>
                <c:pt idx="2818">
                  <c:v>40716.327993715277</c:v>
                </c:pt>
                <c:pt idx="2819">
                  <c:v>40716.328109502312</c:v>
                </c:pt>
                <c:pt idx="2820">
                  <c:v>40716.328225219906</c:v>
                </c:pt>
                <c:pt idx="2821">
                  <c:v>40716.328341006942</c:v>
                </c:pt>
                <c:pt idx="2822">
                  <c:v>40716.328456678239</c:v>
                </c:pt>
                <c:pt idx="2823">
                  <c:v>40716.328572500002</c:v>
                </c:pt>
                <c:pt idx="2824">
                  <c:v>40716.328688217596</c:v>
                </c:pt>
                <c:pt idx="2825">
                  <c:v>40716.328803946759</c:v>
                </c:pt>
                <c:pt idx="2826">
                  <c:v>40716.328919733794</c:v>
                </c:pt>
                <c:pt idx="2827">
                  <c:v>40716.329035486109</c:v>
                </c:pt>
                <c:pt idx="2828">
                  <c:v>40716.329151168982</c:v>
                </c:pt>
                <c:pt idx="2829">
                  <c:v>40716.329266921297</c:v>
                </c:pt>
                <c:pt idx="2830">
                  <c:v>40716.329382719909</c:v>
                </c:pt>
                <c:pt idx="2831">
                  <c:v>40716.329498425926</c:v>
                </c:pt>
                <c:pt idx="2832">
                  <c:v>40716.329614178241</c:v>
                </c:pt>
                <c:pt idx="2833">
                  <c:v>40716.329729907404</c:v>
                </c:pt>
                <c:pt idx="2834">
                  <c:v>40716.32984564815</c:v>
                </c:pt>
                <c:pt idx="2835">
                  <c:v>40716.329961435185</c:v>
                </c:pt>
                <c:pt idx="2836">
                  <c:v>40716.330077129627</c:v>
                </c:pt>
                <c:pt idx="2837">
                  <c:v>40716.330192928239</c:v>
                </c:pt>
                <c:pt idx="2838">
                  <c:v>40716.330308657409</c:v>
                </c:pt>
                <c:pt idx="2839">
                  <c:v>40716.330424386571</c:v>
                </c:pt>
                <c:pt idx="2840">
                  <c:v>40716.330540185183</c:v>
                </c:pt>
                <c:pt idx="2841">
                  <c:v>40716.330655891201</c:v>
                </c:pt>
                <c:pt idx="2842">
                  <c:v>40716.330771666668</c:v>
                </c:pt>
                <c:pt idx="2843">
                  <c:v>40716.330887361109</c:v>
                </c:pt>
                <c:pt idx="2844">
                  <c:v>40716.331003148145</c:v>
                </c:pt>
                <c:pt idx="2845">
                  <c:v>40716.33111885417</c:v>
                </c:pt>
                <c:pt idx="2846">
                  <c:v>40716.331234618054</c:v>
                </c:pt>
                <c:pt idx="2847">
                  <c:v>40716.3313503588</c:v>
                </c:pt>
                <c:pt idx="2848">
                  <c:v>40716.331466111114</c:v>
                </c:pt>
                <c:pt idx="2849">
                  <c:v>40716.331581851853</c:v>
                </c:pt>
                <c:pt idx="2850">
                  <c:v>40716.331697604168</c:v>
                </c:pt>
                <c:pt idx="2851">
                  <c:v>40716.331813344907</c:v>
                </c:pt>
                <c:pt idx="2852">
                  <c:v>40716.331929120373</c:v>
                </c:pt>
                <c:pt idx="2853">
                  <c:v>40716.332044803239</c:v>
                </c:pt>
                <c:pt idx="2854">
                  <c:v>40716.332160590275</c:v>
                </c:pt>
                <c:pt idx="2855">
                  <c:v>40716.332276284724</c:v>
                </c:pt>
                <c:pt idx="2856">
                  <c:v>40716.332392060183</c:v>
                </c:pt>
                <c:pt idx="2857">
                  <c:v>40716.33250783565</c:v>
                </c:pt>
                <c:pt idx="2858">
                  <c:v>40716.332623564813</c:v>
                </c:pt>
                <c:pt idx="2859">
                  <c:v>40716.332739282407</c:v>
                </c:pt>
                <c:pt idx="2860">
                  <c:v>40716.332855046297</c:v>
                </c:pt>
                <c:pt idx="2861">
                  <c:v>40716.332970740739</c:v>
                </c:pt>
                <c:pt idx="2862">
                  <c:v>40716.333086527775</c:v>
                </c:pt>
                <c:pt idx="2863">
                  <c:v>40716.333202222224</c:v>
                </c:pt>
                <c:pt idx="2864">
                  <c:v>40716.333318032404</c:v>
                </c:pt>
                <c:pt idx="2865">
                  <c:v>40716.333433784719</c:v>
                </c:pt>
                <c:pt idx="2866">
                  <c:v>40716.333549490744</c:v>
                </c:pt>
                <c:pt idx="2867">
                  <c:v>40716.333665219907</c:v>
                </c:pt>
                <c:pt idx="2868">
                  <c:v>40716.333781030095</c:v>
                </c:pt>
                <c:pt idx="2869">
                  <c:v>40716.33389671296</c:v>
                </c:pt>
                <c:pt idx="2870">
                  <c:v>40716.334012476851</c:v>
                </c:pt>
                <c:pt idx="2871">
                  <c:v>40716.334128194445</c:v>
                </c:pt>
                <c:pt idx="2872">
                  <c:v>40716.334243958336</c:v>
                </c:pt>
                <c:pt idx="2873">
                  <c:v>40716.334359699074</c:v>
                </c:pt>
                <c:pt idx="2874">
                  <c:v>40716.334475462965</c:v>
                </c:pt>
                <c:pt idx="2875">
                  <c:v>40716.334591203704</c:v>
                </c:pt>
                <c:pt idx="2876">
                  <c:v>40716.334707002316</c:v>
                </c:pt>
                <c:pt idx="2877">
                  <c:v>40716.334822673613</c:v>
                </c:pt>
                <c:pt idx="2878">
                  <c:v>40716.334938425927</c:v>
                </c:pt>
                <c:pt idx="2879">
                  <c:v>40716.335054236108</c:v>
                </c:pt>
                <c:pt idx="2880">
                  <c:v>40716.335169988422</c:v>
                </c:pt>
                <c:pt idx="2881">
                  <c:v>40716.335285659719</c:v>
                </c:pt>
                <c:pt idx="2882">
                  <c:v>40716.335401435186</c:v>
                </c:pt>
                <c:pt idx="2883">
                  <c:v>40716.33551715278</c:v>
                </c:pt>
                <c:pt idx="2884">
                  <c:v>40716.335632986113</c:v>
                </c:pt>
                <c:pt idx="2885">
                  <c:v>40716.335748645834</c:v>
                </c:pt>
                <c:pt idx="2886">
                  <c:v>40716.335864444445</c:v>
                </c:pt>
                <c:pt idx="2887">
                  <c:v>40716.335980162039</c:v>
                </c:pt>
                <c:pt idx="2888">
                  <c:v>40716.336095902778</c:v>
                </c:pt>
                <c:pt idx="2889">
                  <c:v>40716.336211643516</c:v>
                </c:pt>
                <c:pt idx="2890">
                  <c:v>40716.336327418983</c:v>
                </c:pt>
                <c:pt idx="2891">
                  <c:v>40716.336443159722</c:v>
                </c:pt>
                <c:pt idx="2892">
                  <c:v>40716.336558888892</c:v>
                </c:pt>
                <c:pt idx="2893">
                  <c:v>40716.336674641207</c:v>
                </c:pt>
                <c:pt idx="2894">
                  <c:v>40716.336790381945</c:v>
                </c:pt>
                <c:pt idx="2895">
                  <c:v>40716.336906099539</c:v>
                </c:pt>
                <c:pt idx="2896">
                  <c:v>40716.337021898151</c:v>
                </c:pt>
                <c:pt idx="2897">
                  <c:v>40716.337137592593</c:v>
                </c:pt>
                <c:pt idx="2898">
                  <c:v>40716.337253379628</c:v>
                </c:pt>
                <c:pt idx="2899">
                  <c:v>40716.337369074077</c:v>
                </c:pt>
                <c:pt idx="2900">
                  <c:v>40716.337484814816</c:v>
                </c:pt>
                <c:pt idx="2901">
                  <c:v>40716.337600636572</c:v>
                </c:pt>
                <c:pt idx="2902">
                  <c:v>40716.337716319445</c:v>
                </c:pt>
                <c:pt idx="2903">
                  <c:v>40716.337832118057</c:v>
                </c:pt>
                <c:pt idx="2904">
                  <c:v>40716.337947800923</c:v>
                </c:pt>
                <c:pt idx="2905">
                  <c:v>40716.33806357639</c:v>
                </c:pt>
                <c:pt idx="2906">
                  <c:v>40716.338179351849</c:v>
                </c:pt>
                <c:pt idx="2907">
                  <c:v>40716.338295046298</c:v>
                </c:pt>
                <c:pt idx="2908">
                  <c:v>40716.338410798613</c:v>
                </c:pt>
                <c:pt idx="2909">
                  <c:v>40716.338526527776</c:v>
                </c:pt>
                <c:pt idx="2910">
                  <c:v>40716.338642303243</c:v>
                </c:pt>
                <c:pt idx="2911">
                  <c:v>40716.338758067126</c:v>
                </c:pt>
                <c:pt idx="2912">
                  <c:v>40716.33887378472</c:v>
                </c:pt>
                <c:pt idx="2913">
                  <c:v>40716.338989560187</c:v>
                </c:pt>
                <c:pt idx="2914">
                  <c:v>40716.339105289349</c:v>
                </c:pt>
                <c:pt idx="2915">
                  <c:v>40716.339221018519</c:v>
                </c:pt>
                <c:pt idx="2916">
                  <c:v>40716.339336736113</c:v>
                </c:pt>
                <c:pt idx="2917">
                  <c:v>40716.339452523149</c:v>
                </c:pt>
                <c:pt idx="2918">
                  <c:v>40716.339568217591</c:v>
                </c:pt>
                <c:pt idx="2919">
                  <c:v>40716.339683993057</c:v>
                </c:pt>
                <c:pt idx="2920">
                  <c:v>40716.339799733796</c:v>
                </c:pt>
                <c:pt idx="2921">
                  <c:v>40716.339915532408</c:v>
                </c:pt>
                <c:pt idx="2922">
                  <c:v>40716.340031203705</c:v>
                </c:pt>
                <c:pt idx="2923">
                  <c:v>40716.340146932867</c:v>
                </c:pt>
                <c:pt idx="2924">
                  <c:v>40716.340262789352</c:v>
                </c:pt>
                <c:pt idx="2925">
                  <c:v>40716.340378506946</c:v>
                </c:pt>
                <c:pt idx="2926">
                  <c:v>40716.340494247685</c:v>
                </c:pt>
                <c:pt idx="2927">
                  <c:v>40716.340610011575</c:v>
                </c:pt>
                <c:pt idx="2928">
                  <c:v>40716.340725729169</c:v>
                </c:pt>
                <c:pt idx="2929">
                  <c:v>40716.340841493053</c:v>
                </c:pt>
                <c:pt idx="2930">
                  <c:v>40716.340957222223</c:v>
                </c:pt>
                <c:pt idx="2931">
                  <c:v>40716.341072974537</c:v>
                </c:pt>
                <c:pt idx="2932">
                  <c:v>40716.341188726852</c:v>
                </c:pt>
                <c:pt idx="2933">
                  <c:v>40716.341304409725</c:v>
                </c:pt>
                <c:pt idx="2934">
                  <c:v>40716.341420185185</c:v>
                </c:pt>
                <c:pt idx="2935">
                  <c:v>40716.341535902779</c:v>
                </c:pt>
                <c:pt idx="2936">
                  <c:v>40716.341651666669</c:v>
                </c:pt>
                <c:pt idx="2937">
                  <c:v>40716.341767442129</c:v>
                </c:pt>
                <c:pt idx="2938">
                  <c:v>40716.341883182868</c:v>
                </c:pt>
                <c:pt idx="2939">
                  <c:v>40716.341998888885</c:v>
                </c:pt>
                <c:pt idx="2940">
                  <c:v>40716.3421146412</c:v>
                </c:pt>
                <c:pt idx="2941">
                  <c:v>40716.342230428243</c:v>
                </c:pt>
                <c:pt idx="2942">
                  <c:v>40716.342346122685</c:v>
                </c:pt>
                <c:pt idx="2943">
                  <c:v>40716.342461921296</c:v>
                </c:pt>
                <c:pt idx="2944">
                  <c:v>40716.342577581017</c:v>
                </c:pt>
                <c:pt idx="2945">
                  <c:v>40716.342693391205</c:v>
                </c:pt>
                <c:pt idx="2946">
                  <c:v>40716.342809097223</c:v>
                </c:pt>
                <c:pt idx="2947">
                  <c:v>40716.342924895835</c:v>
                </c:pt>
                <c:pt idx="2948">
                  <c:v>40716.343040590276</c:v>
                </c:pt>
                <c:pt idx="2949">
                  <c:v>40716.343156388888</c:v>
                </c:pt>
                <c:pt idx="2950">
                  <c:v>40716.343272118058</c:v>
                </c:pt>
                <c:pt idx="2951">
                  <c:v>40716.343387835645</c:v>
                </c:pt>
                <c:pt idx="2952">
                  <c:v>40716.343503611111</c:v>
                </c:pt>
                <c:pt idx="2953">
                  <c:v>40716.343619375002</c:v>
                </c:pt>
                <c:pt idx="2954">
                  <c:v>40716.343735069444</c:v>
                </c:pt>
                <c:pt idx="2955">
                  <c:v>40716.343850879632</c:v>
                </c:pt>
                <c:pt idx="2956">
                  <c:v>40716.343966574073</c:v>
                </c:pt>
                <c:pt idx="2957">
                  <c:v>40716.344082303243</c:v>
                </c:pt>
                <c:pt idx="2958">
                  <c:v>40716.344198043982</c:v>
                </c:pt>
                <c:pt idx="2959">
                  <c:v>40716.344313796297</c:v>
                </c:pt>
                <c:pt idx="2960">
                  <c:v>40716.344429537035</c:v>
                </c:pt>
                <c:pt idx="2961">
                  <c:v>40716.344545277774</c:v>
                </c:pt>
                <c:pt idx="2962">
                  <c:v>40716.344661030096</c:v>
                </c:pt>
                <c:pt idx="2963">
                  <c:v>40716.344776817132</c:v>
                </c:pt>
                <c:pt idx="2964">
                  <c:v>40716.34489252315</c:v>
                </c:pt>
                <c:pt idx="2965">
                  <c:v>40716.345008310185</c:v>
                </c:pt>
                <c:pt idx="2966">
                  <c:v>40716.345124050924</c:v>
                </c:pt>
                <c:pt idx="2967">
                  <c:v>40716.345239780094</c:v>
                </c:pt>
                <c:pt idx="2968">
                  <c:v>40716.345355555553</c:v>
                </c:pt>
                <c:pt idx="2969">
                  <c:v>40716.345471238426</c:v>
                </c:pt>
                <c:pt idx="2970">
                  <c:v>40716.345587002317</c:v>
                </c:pt>
                <c:pt idx="2971">
                  <c:v>40716.345702743056</c:v>
                </c:pt>
                <c:pt idx="2972">
                  <c:v>40716.345818472226</c:v>
                </c:pt>
                <c:pt idx="2973">
                  <c:v>40716.345934212964</c:v>
                </c:pt>
                <c:pt idx="2974">
                  <c:v>40716.346050011576</c:v>
                </c:pt>
                <c:pt idx="2975">
                  <c:v>40716.346165717594</c:v>
                </c:pt>
                <c:pt idx="2976">
                  <c:v>40716.346281493054</c:v>
                </c:pt>
                <c:pt idx="2977">
                  <c:v>40716.346397222223</c:v>
                </c:pt>
                <c:pt idx="2978">
                  <c:v>40716.346512962962</c:v>
                </c:pt>
                <c:pt idx="2979">
                  <c:v>40716.346628703701</c:v>
                </c:pt>
                <c:pt idx="2980">
                  <c:v>40716.346744479168</c:v>
                </c:pt>
                <c:pt idx="2981">
                  <c:v>40716.346860254627</c:v>
                </c:pt>
                <c:pt idx="2982">
                  <c:v>40716.3469759375</c:v>
                </c:pt>
                <c:pt idx="2983">
                  <c:v>40716.34709166667</c:v>
                </c:pt>
                <c:pt idx="2984">
                  <c:v>40716.34720744213</c:v>
                </c:pt>
                <c:pt idx="2985">
                  <c:v>40716.347323194444</c:v>
                </c:pt>
                <c:pt idx="2986">
                  <c:v>40716.347438935183</c:v>
                </c:pt>
                <c:pt idx="2987">
                  <c:v>40716.347554664353</c:v>
                </c:pt>
                <c:pt idx="2988">
                  <c:v>40716.347670439813</c:v>
                </c:pt>
                <c:pt idx="2989">
                  <c:v>40716.347786192127</c:v>
                </c:pt>
                <c:pt idx="2990">
                  <c:v>40716.347901921297</c:v>
                </c:pt>
                <c:pt idx="2991">
                  <c:v>40716.348017685188</c:v>
                </c:pt>
                <c:pt idx="2992">
                  <c:v>40716.34813337963</c:v>
                </c:pt>
                <c:pt idx="2993">
                  <c:v>40716.348249120369</c:v>
                </c:pt>
                <c:pt idx="2994">
                  <c:v>40716.348364942132</c:v>
                </c:pt>
                <c:pt idx="2995">
                  <c:v>40716.348480659719</c:v>
                </c:pt>
                <c:pt idx="2996">
                  <c:v>40716.348596354168</c:v>
                </c:pt>
                <c:pt idx="2997">
                  <c:v>40716.348712129628</c:v>
                </c:pt>
                <c:pt idx="2998">
                  <c:v>40716.348827905094</c:v>
                </c:pt>
                <c:pt idx="2999">
                  <c:v>40716.348943645833</c:v>
                </c:pt>
                <c:pt idx="3000">
                  <c:v>40716.349059375003</c:v>
                </c:pt>
                <c:pt idx="3001">
                  <c:v>40716.349175243056</c:v>
                </c:pt>
                <c:pt idx="3002">
                  <c:v>40716.349290787039</c:v>
                </c:pt>
                <c:pt idx="3003">
                  <c:v>40716.349406643516</c:v>
                </c:pt>
                <c:pt idx="3004">
                  <c:v>40716.349522372686</c:v>
                </c:pt>
                <c:pt idx="3005">
                  <c:v>40716.349638067128</c:v>
                </c:pt>
                <c:pt idx="3006">
                  <c:v>40716.349753865739</c:v>
                </c:pt>
                <c:pt idx="3007">
                  <c:v>40716.349869618054</c:v>
                </c:pt>
                <c:pt idx="3008">
                  <c:v>40716.349985370369</c:v>
                </c:pt>
                <c:pt idx="3009">
                  <c:v>40716.350101087963</c:v>
                </c:pt>
                <c:pt idx="3010">
                  <c:v>40716.35021686343</c:v>
                </c:pt>
                <c:pt idx="3011">
                  <c:v>40716.350332557871</c:v>
                </c:pt>
                <c:pt idx="3012">
                  <c:v>40716.350448344907</c:v>
                </c:pt>
                <c:pt idx="3013">
                  <c:v>40716.350564074077</c:v>
                </c:pt>
                <c:pt idx="3014">
                  <c:v>40716.350679814816</c:v>
                </c:pt>
                <c:pt idx="3015">
                  <c:v>40716.350795543978</c:v>
                </c:pt>
                <c:pt idx="3016">
                  <c:v>40716.350911273148</c:v>
                </c:pt>
                <c:pt idx="3017">
                  <c:v>40716.351027037039</c:v>
                </c:pt>
                <c:pt idx="3018">
                  <c:v>40716.351142800922</c:v>
                </c:pt>
                <c:pt idx="3019">
                  <c:v>40716.351258518516</c:v>
                </c:pt>
                <c:pt idx="3020">
                  <c:v>40716.351374270831</c:v>
                </c:pt>
                <c:pt idx="3021">
                  <c:v>40716.351490011577</c:v>
                </c:pt>
                <c:pt idx="3022">
                  <c:v>40716.351605763892</c:v>
                </c:pt>
                <c:pt idx="3023">
                  <c:v>40716.351721481478</c:v>
                </c:pt>
                <c:pt idx="3024">
                  <c:v>40716.351837268521</c:v>
                </c:pt>
                <c:pt idx="3025">
                  <c:v>40716.351952986108</c:v>
                </c:pt>
                <c:pt idx="3026">
                  <c:v>40716.352068738423</c:v>
                </c:pt>
                <c:pt idx="3027">
                  <c:v>40716.352184479168</c:v>
                </c:pt>
                <c:pt idx="3028">
                  <c:v>40716.352300219907</c:v>
                </c:pt>
                <c:pt idx="3029">
                  <c:v>40716.352415983798</c:v>
                </c:pt>
                <c:pt idx="3030">
                  <c:v>40716.352531689816</c:v>
                </c:pt>
                <c:pt idx="3031">
                  <c:v>40716.352647465275</c:v>
                </c:pt>
                <c:pt idx="3032">
                  <c:v>40716.352763194445</c:v>
                </c:pt>
                <c:pt idx="3033">
                  <c:v>40716.352878958336</c:v>
                </c:pt>
                <c:pt idx="3034">
                  <c:v>40716.352994687499</c:v>
                </c:pt>
                <c:pt idx="3035">
                  <c:v>40716.353110405093</c:v>
                </c:pt>
                <c:pt idx="3036">
                  <c:v>40716.353226180552</c:v>
                </c:pt>
                <c:pt idx="3037">
                  <c:v>40716.353341909722</c:v>
                </c:pt>
                <c:pt idx="3038">
                  <c:v>40716.353457685182</c:v>
                </c:pt>
                <c:pt idx="3039">
                  <c:v>40716.353573472225</c:v>
                </c:pt>
                <c:pt idx="3040">
                  <c:v>40716.353689166666</c:v>
                </c:pt>
                <c:pt idx="3041">
                  <c:v>40716.353804930557</c:v>
                </c:pt>
                <c:pt idx="3042">
                  <c:v>40716.353920648151</c:v>
                </c:pt>
                <c:pt idx="3043">
                  <c:v>40716.354036412034</c:v>
                </c:pt>
                <c:pt idx="3044">
                  <c:v>40716.354152129628</c:v>
                </c:pt>
                <c:pt idx="3045">
                  <c:v>40716.354267893519</c:v>
                </c:pt>
                <c:pt idx="3046">
                  <c:v>40716.354383668979</c:v>
                </c:pt>
                <c:pt idx="3047">
                  <c:v>40716.354499351852</c:v>
                </c:pt>
                <c:pt idx="3048">
                  <c:v>40716.354615150463</c:v>
                </c:pt>
                <c:pt idx="3049">
                  <c:v>40716.354730902778</c:v>
                </c:pt>
                <c:pt idx="3050">
                  <c:v>40716.354846620372</c:v>
                </c:pt>
                <c:pt idx="3051">
                  <c:v>40716.354962349535</c:v>
                </c:pt>
                <c:pt idx="3052">
                  <c:v>40716.355078148146</c:v>
                </c:pt>
                <c:pt idx="3053">
                  <c:v>40716.35519386574</c:v>
                </c:pt>
                <c:pt idx="3054">
                  <c:v>40716.355309629631</c:v>
                </c:pt>
                <c:pt idx="3055">
                  <c:v>40716.355425347225</c:v>
                </c:pt>
                <c:pt idx="3056">
                  <c:v>40716.355541076387</c:v>
                </c:pt>
                <c:pt idx="3057">
                  <c:v>40716.355656863423</c:v>
                </c:pt>
                <c:pt idx="3058">
                  <c:v>40716.355772627314</c:v>
                </c:pt>
                <c:pt idx="3059">
                  <c:v>40716.355888321756</c:v>
                </c:pt>
                <c:pt idx="3060">
                  <c:v>40716.356004074078</c:v>
                </c:pt>
                <c:pt idx="3061">
                  <c:v>40716.356119826392</c:v>
                </c:pt>
                <c:pt idx="3062">
                  <c:v>40716.356235578707</c:v>
                </c:pt>
                <c:pt idx="3063">
                  <c:v>40716.356351342591</c:v>
                </c:pt>
                <c:pt idx="3064">
                  <c:v>40716.356467048608</c:v>
                </c:pt>
                <c:pt idx="3065">
                  <c:v>40716.356588587965</c:v>
                </c:pt>
                <c:pt idx="3066">
                  <c:v>40716.356698553238</c:v>
                </c:pt>
                <c:pt idx="3067">
                  <c:v>40716.356814328705</c:v>
                </c:pt>
                <c:pt idx="3068">
                  <c:v>40716.356930034723</c:v>
                </c:pt>
                <c:pt idx="3069">
                  <c:v>40716.357045787037</c:v>
                </c:pt>
                <c:pt idx="3070">
                  <c:v>40716.357161516207</c:v>
                </c:pt>
                <c:pt idx="3071">
                  <c:v>40716.357277326388</c:v>
                </c:pt>
                <c:pt idx="3072">
                  <c:v>40716.357393043982</c:v>
                </c:pt>
                <c:pt idx="3073">
                  <c:v>40716.357508807872</c:v>
                </c:pt>
                <c:pt idx="3074">
                  <c:v>40716.357624490738</c:v>
                </c:pt>
                <c:pt idx="3075">
                  <c:v>40716.35774028935</c:v>
                </c:pt>
                <c:pt idx="3076">
                  <c:v>40716.357856030096</c:v>
                </c:pt>
                <c:pt idx="3077">
                  <c:v>40716.35797178241</c:v>
                </c:pt>
                <c:pt idx="3078">
                  <c:v>40716.358087511573</c:v>
                </c:pt>
                <c:pt idx="3079">
                  <c:v>40716.358203263888</c:v>
                </c:pt>
                <c:pt idx="3080">
                  <c:v>40716.358319004627</c:v>
                </c:pt>
                <c:pt idx="3081">
                  <c:v>40716.358434745373</c:v>
                </c:pt>
                <c:pt idx="3082">
                  <c:v>40716.358550497687</c:v>
                </c:pt>
                <c:pt idx="3083">
                  <c:v>40716.35866622685</c:v>
                </c:pt>
                <c:pt idx="3084">
                  <c:v>40716.358781967596</c:v>
                </c:pt>
                <c:pt idx="3085">
                  <c:v>40716.358897719911</c:v>
                </c:pt>
                <c:pt idx="3086">
                  <c:v>40716.359013460649</c:v>
                </c:pt>
                <c:pt idx="3087">
                  <c:v>40716.35912922454</c:v>
                </c:pt>
                <c:pt idx="3088">
                  <c:v>40716.359244988424</c:v>
                </c:pt>
                <c:pt idx="3089">
                  <c:v>40716.359360717594</c:v>
                </c:pt>
                <c:pt idx="3090">
                  <c:v>40716.359476469908</c:v>
                </c:pt>
                <c:pt idx="3091">
                  <c:v>40716.359592222223</c:v>
                </c:pt>
                <c:pt idx="3092">
                  <c:v>40716.359707939817</c:v>
                </c:pt>
                <c:pt idx="3093">
                  <c:v>40716.35982366898</c:v>
                </c:pt>
                <c:pt idx="3094">
                  <c:v>40716.359939444446</c:v>
                </c:pt>
                <c:pt idx="3095">
                  <c:v>40716.360055185185</c:v>
                </c:pt>
                <c:pt idx="3096">
                  <c:v>40716.360170891203</c:v>
                </c:pt>
                <c:pt idx="3097">
                  <c:v>40716.360286585645</c:v>
                </c:pt>
                <c:pt idx="3098">
                  <c:v>40716.360402395832</c:v>
                </c:pt>
                <c:pt idx="3099">
                  <c:v>40716.360518194444</c:v>
                </c:pt>
                <c:pt idx="3100">
                  <c:v>40716.360633900462</c:v>
                </c:pt>
                <c:pt idx="3101">
                  <c:v>40716.360749641201</c:v>
                </c:pt>
                <c:pt idx="3102">
                  <c:v>40716.360865416667</c:v>
                </c:pt>
                <c:pt idx="3103">
                  <c:v>40716.360981111109</c:v>
                </c:pt>
                <c:pt idx="3104">
                  <c:v>40716.361096875</c:v>
                </c:pt>
                <c:pt idx="3105">
                  <c:v>40716.361212592594</c:v>
                </c:pt>
                <c:pt idx="3106">
                  <c:v>40716.361328368053</c:v>
                </c:pt>
                <c:pt idx="3107">
                  <c:v>40716.361444027774</c:v>
                </c:pt>
                <c:pt idx="3108">
                  <c:v>40716.36155976852</c:v>
                </c:pt>
                <c:pt idx="3109">
                  <c:v>40716.361675462962</c:v>
                </c:pt>
                <c:pt idx="3110">
                  <c:v>40716.361791203701</c:v>
                </c:pt>
                <c:pt idx="3111">
                  <c:v>40716.361906863429</c:v>
                </c:pt>
                <c:pt idx="3112">
                  <c:v>40716.362022650464</c:v>
                </c:pt>
                <c:pt idx="3113">
                  <c:v>40716.362138368058</c:v>
                </c:pt>
                <c:pt idx="3114">
                  <c:v>40716.362254074076</c:v>
                </c:pt>
                <c:pt idx="3115">
                  <c:v>40716.362369780094</c:v>
                </c:pt>
                <c:pt idx="3116">
                  <c:v>40716.36248546296</c:v>
                </c:pt>
                <c:pt idx="3117">
                  <c:v>40716.36260119213</c:v>
                </c:pt>
                <c:pt idx="3118">
                  <c:v>40716.362716863427</c:v>
                </c:pt>
                <c:pt idx="3119">
                  <c:v>40716.362832569444</c:v>
                </c:pt>
                <c:pt idx="3120">
                  <c:v>40716.362948252317</c:v>
                </c:pt>
                <c:pt idx="3121">
                  <c:v>40716.363064027777</c:v>
                </c:pt>
                <c:pt idx="3122">
                  <c:v>40716.363179756947</c:v>
                </c:pt>
                <c:pt idx="3123">
                  <c:v>40716.363295393516</c:v>
                </c:pt>
                <c:pt idx="3124">
                  <c:v>40716.36341111111</c:v>
                </c:pt>
                <c:pt idx="3125">
                  <c:v>40716.36352684028</c:v>
                </c:pt>
                <c:pt idx="3126">
                  <c:v>40716.363642581018</c:v>
                </c:pt>
                <c:pt idx="3127">
                  <c:v>40716.363758287036</c:v>
                </c:pt>
                <c:pt idx="3128">
                  <c:v>40716.363873946757</c:v>
                </c:pt>
                <c:pt idx="3129">
                  <c:v>40716.363989722224</c:v>
                </c:pt>
                <c:pt idx="3130">
                  <c:v>40716.36410540509</c:v>
                </c:pt>
                <c:pt idx="3131">
                  <c:v>40716.364221076386</c:v>
                </c:pt>
                <c:pt idx="3132">
                  <c:v>40716.364336851853</c:v>
                </c:pt>
                <c:pt idx="3133">
                  <c:v>40716.364452546295</c:v>
                </c:pt>
                <c:pt idx="3134">
                  <c:v>40716.364568240744</c:v>
                </c:pt>
                <c:pt idx="3135">
                  <c:v>40716.36468392361</c:v>
                </c:pt>
                <c:pt idx="3136">
                  <c:v>40716.364799618059</c:v>
                </c:pt>
                <c:pt idx="3137">
                  <c:v>40716.364915381942</c:v>
                </c:pt>
                <c:pt idx="3138">
                  <c:v>40716.365031122688</c:v>
                </c:pt>
                <c:pt idx="3139">
                  <c:v>40716.36514681713</c:v>
                </c:pt>
                <c:pt idx="3140">
                  <c:v>40716.365262523148</c:v>
                </c:pt>
                <c:pt idx="3141">
                  <c:v>40716.365378240742</c:v>
                </c:pt>
                <c:pt idx="3142">
                  <c:v>40716.365494004633</c:v>
                </c:pt>
                <c:pt idx="3143">
                  <c:v>40716.36560971065</c:v>
                </c:pt>
                <c:pt idx="3144">
                  <c:v>40716.365725393516</c:v>
                </c:pt>
                <c:pt idx="3145">
                  <c:v>40716.365841134262</c:v>
                </c:pt>
                <c:pt idx="3146">
                  <c:v>40716.365956851849</c:v>
                </c:pt>
                <c:pt idx="3147">
                  <c:v>40716.366072604163</c:v>
                </c:pt>
                <c:pt idx="3148">
                  <c:v>40716.366188287036</c:v>
                </c:pt>
                <c:pt idx="3149">
                  <c:v>40716.366303981478</c:v>
                </c:pt>
                <c:pt idx="3150">
                  <c:v>40716.366419768521</c:v>
                </c:pt>
                <c:pt idx="3151">
                  <c:v>40716.366535462963</c:v>
                </c:pt>
                <c:pt idx="3152">
                  <c:v>40716.366651192133</c:v>
                </c:pt>
                <c:pt idx="3153">
                  <c:v>40716.366767013889</c:v>
                </c:pt>
                <c:pt idx="3154">
                  <c:v>40716.366882638889</c:v>
                </c:pt>
                <c:pt idx="3155">
                  <c:v>40716.366998379628</c:v>
                </c:pt>
                <c:pt idx="3156">
                  <c:v>40716.367114039349</c:v>
                </c:pt>
                <c:pt idx="3157">
                  <c:v>40716.367229814816</c:v>
                </c:pt>
                <c:pt idx="3158">
                  <c:v>40716.36734553241</c:v>
                </c:pt>
                <c:pt idx="3159">
                  <c:v>40716.367461261572</c:v>
                </c:pt>
                <c:pt idx="3160">
                  <c:v>40716.367576990742</c:v>
                </c:pt>
                <c:pt idx="3161">
                  <c:v>40716.367698472219</c:v>
                </c:pt>
                <c:pt idx="3162">
                  <c:v>40716.367808460651</c:v>
                </c:pt>
                <c:pt idx="3163">
                  <c:v>40716.36792409722</c:v>
                </c:pt>
                <c:pt idx="3164">
                  <c:v>40716.36803982639</c:v>
                </c:pt>
                <c:pt idx="3165">
                  <c:v>40716.368155613425</c:v>
                </c:pt>
                <c:pt idx="3166">
                  <c:v>40716.368271296298</c:v>
                </c:pt>
                <c:pt idx="3167">
                  <c:v>40716.368387002316</c:v>
                </c:pt>
                <c:pt idx="3168">
                  <c:v>40716.368502766207</c:v>
                </c:pt>
                <c:pt idx="3169">
                  <c:v>40716.368618506945</c:v>
                </c:pt>
                <c:pt idx="3170">
                  <c:v>40716.368734236108</c:v>
                </c:pt>
                <c:pt idx="3171">
                  <c:v>40716.368849953702</c:v>
                </c:pt>
                <c:pt idx="3172">
                  <c:v>40716.368965717593</c:v>
                </c:pt>
                <c:pt idx="3173">
                  <c:v>40716.36908138889</c:v>
                </c:pt>
                <c:pt idx="3174">
                  <c:v>40716.369197164349</c:v>
                </c:pt>
                <c:pt idx="3175">
                  <c:v>40716.369312905095</c:v>
                </c:pt>
                <c:pt idx="3176">
                  <c:v>40716.369428611113</c:v>
                </c:pt>
                <c:pt idx="3177">
                  <c:v>40716.369544374997</c:v>
                </c:pt>
                <c:pt idx="3178">
                  <c:v>40716.36966005787</c:v>
                </c:pt>
                <c:pt idx="3179">
                  <c:v>40716.369775833336</c:v>
                </c:pt>
                <c:pt idx="3180">
                  <c:v>40716.369891585651</c:v>
                </c:pt>
                <c:pt idx="3181">
                  <c:v>40716.370007280093</c:v>
                </c:pt>
                <c:pt idx="3182">
                  <c:v>40716.370122974535</c:v>
                </c:pt>
                <c:pt idx="3183">
                  <c:v>40716.370238796299</c:v>
                </c:pt>
                <c:pt idx="3184">
                  <c:v>40716.370354513892</c:v>
                </c:pt>
                <c:pt idx="3185">
                  <c:v>40716.37047021991</c:v>
                </c:pt>
                <c:pt idx="3186">
                  <c:v>40716.370585925928</c:v>
                </c:pt>
                <c:pt idx="3187">
                  <c:v>40716.370701712964</c:v>
                </c:pt>
                <c:pt idx="3188">
                  <c:v>40716.370817407405</c:v>
                </c:pt>
                <c:pt idx="3189">
                  <c:v>40716.37093315972</c:v>
                </c:pt>
                <c:pt idx="3190">
                  <c:v>40716.37104888889</c:v>
                </c:pt>
                <c:pt idx="3191">
                  <c:v>40716.371164652781</c:v>
                </c:pt>
                <c:pt idx="3192">
                  <c:v>40716.371280358799</c:v>
                </c:pt>
                <c:pt idx="3193">
                  <c:v>40716.37139601852</c:v>
                </c:pt>
                <c:pt idx="3194">
                  <c:v>40716.371511828707</c:v>
                </c:pt>
                <c:pt idx="3195">
                  <c:v>40716.371627534725</c:v>
                </c:pt>
                <c:pt idx="3196">
                  <c:v>40716.371743263888</c:v>
                </c:pt>
                <c:pt idx="3197">
                  <c:v>40716.371859016203</c:v>
                </c:pt>
                <c:pt idx="3198">
                  <c:v>40716.371974733796</c:v>
                </c:pt>
                <c:pt idx="3199">
                  <c:v>40716.372090497687</c:v>
                </c:pt>
                <c:pt idx="3200">
                  <c:v>40716.372206250002</c:v>
                </c:pt>
                <c:pt idx="3201">
                  <c:v>40716.372321990741</c:v>
                </c:pt>
                <c:pt idx="3202">
                  <c:v>40716.372437731479</c:v>
                </c:pt>
                <c:pt idx="3203">
                  <c:v>40716.372553460649</c:v>
                </c:pt>
                <c:pt idx="3204">
                  <c:v>40716.372669166667</c:v>
                </c:pt>
                <c:pt idx="3205">
                  <c:v>40716.372784884261</c:v>
                </c:pt>
                <c:pt idx="3206">
                  <c:v>40716.372900636576</c:v>
                </c:pt>
                <c:pt idx="3207">
                  <c:v>40716.37301635417</c:v>
                </c:pt>
                <c:pt idx="3208">
                  <c:v>40716.373132071756</c:v>
                </c:pt>
                <c:pt idx="3209">
                  <c:v>40716.373247835647</c:v>
                </c:pt>
                <c:pt idx="3210">
                  <c:v>40716.3733637037</c:v>
                </c:pt>
                <c:pt idx="3211">
                  <c:v>40716.373479317132</c:v>
                </c:pt>
                <c:pt idx="3212">
                  <c:v>40716.373595034725</c:v>
                </c:pt>
                <c:pt idx="3213">
                  <c:v>40716.373710798609</c:v>
                </c:pt>
                <c:pt idx="3214">
                  <c:v>40716.373826516203</c:v>
                </c:pt>
                <c:pt idx="3215">
                  <c:v>40716.373942233797</c:v>
                </c:pt>
                <c:pt idx="3216">
                  <c:v>40716.374057951391</c:v>
                </c:pt>
                <c:pt idx="3217">
                  <c:v>40716.374173680553</c:v>
                </c:pt>
                <c:pt idx="3218">
                  <c:v>40716.374289444444</c:v>
                </c:pt>
                <c:pt idx="3219">
                  <c:v>40716.374405162038</c:v>
                </c:pt>
                <c:pt idx="3220">
                  <c:v>40716.374520868056</c:v>
                </c:pt>
                <c:pt idx="3221">
                  <c:v>40716.374636643515</c:v>
                </c:pt>
                <c:pt idx="3222">
                  <c:v>40716.374752326388</c:v>
                </c:pt>
                <c:pt idx="3223">
                  <c:v>40716.374868113424</c:v>
                </c:pt>
                <c:pt idx="3224">
                  <c:v>40716.374983831018</c:v>
                </c:pt>
                <c:pt idx="3225">
                  <c:v>40716.375099560188</c:v>
                </c:pt>
                <c:pt idx="3226">
                  <c:v>40716.37521528935</c:v>
                </c:pt>
                <c:pt idx="3227">
                  <c:v>40716.375330995368</c:v>
                </c:pt>
                <c:pt idx="3228">
                  <c:v>40716.375446770835</c:v>
                </c:pt>
                <c:pt idx="3229">
                  <c:v>40716.375562581015</c:v>
                </c:pt>
                <c:pt idx="3230">
                  <c:v>40716.375678263888</c:v>
                </c:pt>
                <c:pt idx="3231">
                  <c:v>40716.375793969906</c:v>
                </c:pt>
                <c:pt idx="3232">
                  <c:v>40716.375909710645</c:v>
                </c:pt>
                <c:pt idx="3233">
                  <c:v>40716.37602546296</c:v>
                </c:pt>
                <c:pt idx="3234">
                  <c:v>40716.376141157409</c:v>
                </c:pt>
                <c:pt idx="3235">
                  <c:v>40716.376256875003</c:v>
                </c:pt>
                <c:pt idx="3236">
                  <c:v>40716.376372604165</c:v>
                </c:pt>
                <c:pt idx="3237">
                  <c:v>40716.376488391201</c:v>
                </c:pt>
                <c:pt idx="3238">
                  <c:v>40716.376604131947</c:v>
                </c:pt>
                <c:pt idx="3239">
                  <c:v>40716.376719861109</c:v>
                </c:pt>
                <c:pt idx="3240">
                  <c:v>40716.376835567127</c:v>
                </c:pt>
                <c:pt idx="3241">
                  <c:v>40716.376951238424</c:v>
                </c:pt>
                <c:pt idx="3242">
                  <c:v>40716.37706702546</c:v>
                </c:pt>
                <c:pt idx="3243">
                  <c:v>40716.377182777775</c:v>
                </c:pt>
                <c:pt idx="3244">
                  <c:v>40716.377298449072</c:v>
                </c:pt>
                <c:pt idx="3245">
                  <c:v>40716.377414259259</c:v>
                </c:pt>
                <c:pt idx="3246">
                  <c:v>40716.377529942132</c:v>
                </c:pt>
                <c:pt idx="3247">
                  <c:v>40716.377645717592</c:v>
                </c:pt>
                <c:pt idx="3248">
                  <c:v>40716.377761412034</c:v>
                </c:pt>
                <c:pt idx="3249">
                  <c:v>40716.37787715278</c:v>
                </c:pt>
                <c:pt idx="3250">
                  <c:v>40716.377992928239</c:v>
                </c:pt>
                <c:pt idx="3251">
                  <c:v>40716.378108668985</c:v>
                </c:pt>
                <c:pt idx="3252">
                  <c:v>40716.378224351851</c:v>
                </c:pt>
                <c:pt idx="3253">
                  <c:v>40716.378340138886</c:v>
                </c:pt>
                <c:pt idx="3254">
                  <c:v>40716.378455787039</c:v>
                </c:pt>
                <c:pt idx="3255">
                  <c:v>40716.37857158565</c:v>
                </c:pt>
                <c:pt idx="3256">
                  <c:v>40716.378687256947</c:v>
                </c:pt>
                <c:pt idx="3257">
                  <c:v>40716.378802997686</c:v>
                </c:pt>
                <c:pt idx="3258">
                  <c:v>40716.378918807874</c:v>
                </c:pt>
                <c:pt idx="3259">
                  <c:v>40716.379034502315</c:v>
                </c:pt>
                <c:pt idx="3260">
                  <c:v>40716.379150312503</c:v>
                </c:pt>
                <c:pt idx="3261">
                  <c:v>40716.379265972224</c:v>
                </c:pt>
                <c:pt idx="3262">
                  <c:v>40716.379381770836</c:v>
                </c:pt>
                <c:pt idx="3263">
                  <c:v>40716.37949752315</c:v>
                </c:pt>
                <c:pt idx="3264">
                  <c:v>40716.379613252313</c:v>
                </c:pt>
                <c:pt idx="3265">
                  <c:v>40716.379729004628</c:v>
                </c:pt>
                <c:pt idx="3266">
                  <c:v>40716.379844722222</c:v>
                </c:pt>
                <c:pt idx="3267">
                  <c:v>40716.379960532409</c:v>
                </c:pt>
                <c:pt idx="3268">
                  <c:v>40716.380076261572</c:v>
                </c:pt>
                <c:pt idx="3269">
                  <c:v>40716.380192002318</c:v>
                </c:pt>
                <c:pt idx="3270">
                  <c:v>40716.380307766201</c:v>
                </c:pt>
                <c:pt idx="3271">
                  <c:v>40716.380423449074</c:v>
                </c:pt>
                <c:pt idx="3272">
                  <c:v>40716.380539212965</c:v>
                </c:pt>
                <c:pt idx="3273">
                  <c:v>40716.380654930559</c:v>
                </c:pt>
                <c:pt idx="3274">
                  <c:v>40716.380770821757</c:v>
                </c:pt>
                <c:pt idx="3275">
                  <c:v>40716.380886423613</c:v>
                </c:pt>
                <c:pt idx="3276">
                  <c:v>40716.381002233793</c:v>
                </c:pt>
                <c:pt idx="3277">
                  <c:v>40716.381117916666</c:v>
                </c:pt>
                <c:pt idx="3278">
                  <c:v>40716.381233703702</c:v>
                </c:pt>
                <c:pt idx="3279">
                  <c:v>40716.38135520833</c:v>
                </c:pt>
                <c:pt idx="3280">
                  <c:v>40716.381465185186</c:v>
                </c:pt>
                <c:pt idx="3281">
                  <c:v>40716.381580949077</c:v>
                </c:pt>
                <c:pt idx="3282">
                  <c:v>40716.381696655095</c:v>
                </c:pt>
                <c:pt idx="3283">
                  <c:v>40716.381812384258</c:v>
                </c:pt>
                <c:pt idx="3284">
                  <c:v>40716.381928171293</c:v>
                </c:pt>
                <c:pt idx="3285">
                  <c:v>40716.382043900463</c:v>
                </c:pt>
                <c:pt idx="3286">
                  <c:v>40716.382159664354</c:v>
                </c:pt>
                <c:pt idx="3287">
                  <c:v>40716.382275358796</c:v>
                </c:pt>
                <c:pt idx="3288">
                  <c:v>40716.38239111111</c:v>
                </c:pt>
                <c:pt idx="3289">
                  <c:v>40716.382506851849</c:v>
                </c:pt>
                <c:pt idx="3290">
                  <c:v>40716.382622604164</c:v>
                </c:pt>
                <c:pt idx="3291">
                  <c:v>40716.382738368055</c:v>
                </c:pt>
                <c:pt idx="3292">
                  <c:v>40716.382854120369</c:v>
                </c:pt>
                <c:pt idx="3293">
                  <c:v>40716.382969861108</c:v>
                </c:pt>
                <c:pt idx="3294">
                  <c:v>40716.383085601854</c:v>
                </c:pt>
                <c:pt idx="3295">
                  <c:v>40716.383201365737</c:v>
                </c:pt>
                <c:pt idx="3296">
                  <c:v>40716.383317141204</c:v>
                </c:pt>
                <c:pt idx="3297">
                  <c:v>40716.383432905095</c:v>
                </c:pt>
                <c:pt idx="3298">
                  <c:v>40716.383548622682</c:v>
                </c:pt>
                <c:pt idx="3299">
                  <c:v>40716.383664374996</c:v>
                </c:pt>
                <c:pt idx="3300">
                  <c:v>40716.383780104166</c:v>
                </c:pt>
                <c:pt idx="3301">
                  <c:v>40716.383895844905</c:v>
                </c:pt>
                <c:pt idx="3302">
                  <c:v>40716.38401159722</c:v>
                </c:pt>
                <c:pt idx="3303">
                  <c:v>40716.384127314814</c:v>
                </c:pt>
                <c:pt idx="3304">
                  <c:v>40716.384243043984</c:v>
                </c:pt>
                <c:pt idx="3305">
                  <c:v>40716.384358807867</c:v>
                </c:pt>
                <c:pt idx="3306">
                  <c:v>40716.384474583334</c:v>
                </c:pt>
                <c:pt idx="3307">
                  <c:v>40716.384590312497</c:v>
                </c:pt>
                <c:pt idx="3308">
                  <c:v>40716.384706018522</c:v>
                </c:pt>
                <c:pt idx="3309">
                  <c:v>40716.384821793981</c:v>
                </c:pt>
                <c:pt idx="3310">
                  <c:v>40716.384937662035</c:v>
                </c:pt>
                <c:pt idx="3311">
                  <c:v>40716.385053298611</c:v>
                </c:pt>
                <c:pt idx="3312">
                  <c:v>40716.385169062502</c:v>
                </c:pt>
                <c:pt idx="3313">
                  <c:v>40716.385284884258</c:v>
                </c:pt>
                <c:pt idx="3314">
                  <c:v>40716.385400613428</c:v>
                </c:pt>
                <c:pt idx="3315">
                  <c:v>40716.385516331022</c:v>
                </c:pt>
                <c:pt idx="3316">
                  <c:v>40716.385632106481</c:v>
                </c:pt>
                <c:pt idx="3317">
                  <c:v>40716.385747870372</c:v>
                </c:pt>
                <c:pt idx="3318">
                  <c:v>40716.385863553238</c:v>
                </c:pt>
                <c:pt idx="3319">
                  <c:v>40716.385979259256</c:v>
                </c:pt>
                <c:pt idx="3320">
                  <c:v>40716.386094942129</c:v>
                </c:pt>
                <c:pt idx="3321">
                  <c:v>40716.386210682867</c:v>
                </c:pt>
                <c:pt idx="3322">
                  <c:v>40716.386326574073</c:v>
                </c:pt>
                <c:pt idx="3323">
                  <c:v>40716.38644800926</c:v>
                </c:pt>
                <c:pt idx="3324">
                  <c:v>40716.386557962964</c:v>
                </c:pt>
                <c:pt idx="3325">
                  <c:v>40716.386673819441</c:v>
                </c:pt>
                <c:pt idx="3326">
                  <c:v>40716.386789467593</c:v>
                </c:pt>
                <c:pt idx="3327">
                  <c:v>40716.38690528935</c:v>
                </c:pt>
                <c:pt idx="3328">
                  <c:v>40716.387021006944</c:v>
                </c:pt>
                <c:pt idx="3329">
                  <c:v>40716.387136724537</c:v>
                </c:pt>
                <c:pt idx="3330">
                  <c:v>40716.387252523149</c:v>
                </c:pt>
                <c:pt idx="3331">
                  <c:v>40716.387368217591</c:v>
                </c:pt>
                <c:pt idx="3332">
                  <c:v>40716.387484016203</c:v>
                </c:pt>
                <c:pt idx="3333">
                  <c:v>40716.387599745372</c:v>
                </c:pt>
                <c:pt idx="3334">
                  <c:v>40716.387715474535</c:v>
                </c:pt>
                <c:pt idx="3335">
                  <c:v>40716.387831180553</c:v>
                </c:pt>
                <c:pt idx="3336">
                  <c:v>40716.387947002317</c:v>
                </c:pt>
                <c:pt idx="3337">
                  <c:v>40716.388062777776</c:v>
                </c:pt>
                <c:pt idx="3338">
                  <c:v>40716.388178379631</c:v>
                </c:pt>
                <c:pt idx="3339">
                  <c:v>40716.388294270837</c:v>
                </c:pt>
                <c:pt idx="3340">
                  <c:v>40716.38841003472</c:v>
                </c:pt>
                <c:pt idx="3341">
                  <c:v>40716.38852565972</c:v>
                </c:pt>
                <c:pt idx="3342">
                  <c:v>40716.38864138889</c:v>
                </c:pt>
                <c:pt idx="3343">
                  <c:v>40716.388757118053</c:v>
                </c:pt>
                <c:pt idx="3344">
                  <c:v>40716.388872835647</c:v>
                </c:pt>
                <c:pt idx="3345">
                  <c:v>40716.388988587962</c:v>
                </c:pt>
                <c:pt idx="3346">
                  <c:v>40716.3891043287</c:v>
                </c:pt>
                <c:pt idx="3347">
                  <c:v>40716.389220092591</c:v>
                </c:pt>
                <c:pt idx="3348">
                  <c:v>40716.389335949076</c:v>
                </c:pt>
                <c:pt idx="3349">
                  <c:v>40716.389451597221</c:v>
                </c:pt>
                <c:pt idx="3350">
                  <c:v>40716.389567314814</c:v>
                </c:pt>
                <c:pt idx="3351">
                  <c:v>40716.389683125002</c:v>
                </c:pt>
                <c:pt idx="3352">
                  <c:v>40716.389798761571</c:v>
                </c:pt>
                <c:pt idx="3353">
                  <c:v>40716.38991460648</c:v>
                </c:pt>
                <c:pt idx="3354">
                  <c:v>40716.390030289353</c:v>
                </c:pt>
                <c:pt idx="3355">
                  <c:v>40716.390146076388</c:v>
                </c:pt>
                <c:pt idx="3356">
                  <c:v>40716.390261782406</c:v>
                </c:pt>
                <c:pt idx="3357">
                  <c:v>40716.390377581018</c:v>
                </c:pt>
                <c:pt idx="3358">
                  <c:v>40716.390493402774</c:v>
                </c:pt>
                <c:pt idx="3359">
                  <c:v>40716.390608993053</c:v>
                </c:pt>
                <c:pt idx="3360">
                  <c:v>40716.39072476852</c:v>
                </c:pt>
                <c:pt idx="3361">
                  <c:v>40716.390840555556</c:v>
                </c:pt>
                <c:pt idx="3362">
                  <c:v>40716.39095627315</c:v>
                </c:pt>
                <c:pt idx="3363">
                  <c:v>40716.391072002312</c:v>
                </c:pt>
                <c:pt idx="3364">
                  <c:v>40716.391187800924</c:v>
                </c:pt>
                <c:pt idx="3365">
                  <c:v>40716.391303495373</c:v>
                </c:pt>
                <c:pt idx="3366">
                  <c:v>40716.391419236112</c:v>
                </c:pt>
                <c:pt idx="3367">
                  <c:v>40716.391534988426</c:v>
                </c:pt>
                <c:pt idx="3368">
                  <c:v>40716.391650821759</c:v>
                </c:pt>
                <c:pt idx="3369">
                  <c:v>40716.39176648148</c:v>
                </c:pt>
                <c:pt idx="3370">
                  <c:v>40716.39188221065</c:v>
                </c:pt>
                <c:pt idx="3371">
                  <c:v>40716.391997974541</c:v>
                </c:pt>
                <c:pt idx="3372">
                  <c:v>40716.392113819442</c:v>
                </c:pt>
                <c:pt idx="3373">
                  <c:v>40716.392229548612</c:v>
                </c:pt>
                <c:pt idx="3374">
                  <c:v>40716.392345231485</c:v>
                </c:pt>
              </c:numCache>
            </c:numRef>
          </c:xVal>
          <c:yVal>
            <c:numRef>
              <c:f>TSSer1_20sep12!$H$850:$H$1400</c:f>
              <c:numCache>
                <c:formatCode>General</c:formatCode>
                <c:ptCount val="551"/>
                <c:pt idx="0">
                  <c:v>5.0000000000000001E-4</c:v>
                </c:pt>
                <c:pt idx="1">
                  <c:v>1.5E-3</c:v>
                </c:pt>
                <c:pt idx="2">
                  <c:v>1E-3</c:v>
                </c:pt>
                <c:pt idx="3">
                  <c:v>2E-3</c:v>
                </c:pt>
                <c:pt idx="4">
                  <c:v>2E-3</c:v>
                </c:pt>
                <c:pt idx="5">
                  <c:v>1.5E-3</c:v>
                </c:pt>
                <c:pt idx="6">
                  <c:v>1E-3</c:v>
                </c:pt>
                <c:pt idx="7">
                  <c:v>3.0000000000000001E-3</c:v>
                </c:pt>
                <c:pt idx="8">
                  <c:v>3.0000000000000001E-3</c:v>
                </c:pt>
                <c:pt idx="9">
                  <c:v>3.5000000000000001E-3</c:v>
                </c:pt>
                <c:pt idx="10">
                  <c:v>4.4999999999999997E-3</c:v>
                </c:pt>
                <c:pt idx="11">
                  <c:v>4.0000000000000001E-3</c:v>
                </c:pt>
                <c:pt idx="12">
                  <c:v>4.4999999999999997E-3</c:v>
                </c:pt>
                <c:pt idx="13">
                  <c:v>5.0000000000000001E-3</c:v>
                </c:pt>
                <c:pt idx="14">
                  <c:v>5.4999999999999997E-3</c:v>
                </c:pt>
                <c:pt idx="15">
                  <c:v>5.0000000000000001E-3</c:v>
                </c:pt>
                <c:pt idx="16">
                  <c:v>6.0000000000000001E-3</c:v>
                </c:pt>
                <c:pt idx="17">
                  <c:v>5.0000000000000001E-3</c:v>
                </c:pt>
                <c:pt idx="18">
                  <c:v>4.0000000000000001E-3</c:v>
                </c:pt>
                <c:pt idx="19">
                  <c:v>6.4999999999999997E-3</c:v>
                </c:pt>
                <c:pt idx="20">
                  <c:v>7.4999999999999997E-3</c:v>
                </c:pt>
                <c:pt idx="21">
                  <c:v>8.0000000000000002E-3</c:v>
                </c:pt>
                <c:pt idx="22">
                  <c:v>7.4999999999999997E-3</c:v>
                </c:pt>
                <c:pt idx="23">
                  <c:v>8.0000000000000002E-3</c:v>
                </c:pt>
                <c:pt idx="24">
                  <c:v>7.4999999999999997E-3</c:v>
                </c:pt>
                <c:pt idx="25">
                  <c:v>8.5000000000000006E-3</c:v>
                </c:pt>
                <c:pt idx="26">
                  <c:v>8.9999999999999993E-3</c:v>
                </c:pt>
                <c:pt idx="27">
                  <c:v>8.9999999999999993E-3</c:v>
                </c:pt>
                <c:pt idx="28">
                  <c:v>9.4999999999999998E-3</c:v>
                </c:pt>
                <c:pt idx="29">
                  <c:v>1.0500000000000001E-2</c:v>
                </c:pt>
                <c:pt idx="30">
                  <c:v>9.4999999999999998E-3</c:v>
                </c:pt>
                <c:pt idx="31">
                  <c:v>0.01</c:v>
                </c:pt>
                <c:pt idx="32">
                  <c:v>1.15E-2</c:v>
                </c:pt>
                <c:pt idx="33">
                  <c:v>1.2E-2</c:v>
                </c:pt>
                <c:pt idx="34">
                  <c:v>9.4999999999999998E-3</c:v>
                </c:pt>
                <c:pt idx="35">
                  <c:v>1.0999999999999999E-2</c:v>
                </c:pt>
                <c:pt idx="36">
                  <c:v>1.2E-2</c:v>
                </c:pt>
                <c:pt idx="37">
                  <c:v>1.2E-2</c:v>
                </c:pt>
                <c:pt idx="38">
                  <c:v>1.2E-2</c:v>
                </c:pt>
                <c:pt idx="39">
                  <c:v>1.2500000000000001E-2</c:v>
                </c:pt>
                <c:pt idx="40">
                  <c:v>1.2999999999999999E-2</c:v>
                </c:pt>
                <c:pt idx="41">
                  <c:v>1.2999999999999999E-2</c:v>
                </c:pt>
                <c:pt idx="42">
                  <c:v>1.4E-2</c:v>
                </c:pt>
                <c:pt idx="43">
                  <c:v>1.4E-2</c:v>
                </c:pt>
                <c:pt idx="44">
                  <c:v>1.55E-2</c:v>
                </c:pt>
                <c:pt idx="45">
                  <c:v>1.4500000000000001E-2</c:v>
                </c:pt>
                <c:pt idx="46">
                  <c:v>1.4E-2</c:v>
                </c:pt>
                <c:pt idx="47">
                  <c:v>1.55E-2</c:v>
                </c:pt>
                <c:pt idx="48">
                  <c:v>1.4500000000000001E-2</c:v>
                </c:pt>
                <c:pt idx="49">
                  <c:v>1.55E-2</c:v>
                </c:pt>
                <c:pt idx="50">
                  <c:v>1.55E-2</c:v>
                </c:pt>
                <c:pt idx="51">
                  <c:v>1.4E-2</c:v>
                </c:pt>
                <c:pt idx="52">
                  <c:v>1.6500000000000001E-2</c:v>
                </c:pt>
                <c:pt idx="53">
                  <c:v>1.7000000000000001E-2</c:v>
                </c:pt>
                <c:pt idx="54">
                  <c:v>1.7500000000000002E-2</c:v>
                </c:pt>
                <c:pt idx="55">
                  <c:v>1.7999999999999999E-2</c:v>
                </c:pt>
                <c:pt idx="56">
                  <c:v>1.8499999999999999E-2</c:v>
                </c:pt>
                <c:pt idx="57">
                  <c:v>1.7999999999999999E-2</c:v>
                </c:pt>
                <c:pt idx="58">
                  <c:v>1.9E-2</c:v>
                </c:pt>
                <c:pt idx="59">
                  <c:v>1.7999999999999999E-2</c:v>
                </c:pt>
                <c:pt idx="60">
                  <c:v>1.9E-2</c:v>
                </c:pt>
                <c:pt idx="61">
                  <c:v>1.7999999999999999E-2</c:v>
                </c:pt>
                <c:pt idx="62">
                  <c:v>1.95E-2</c:v>
                </c:pt>
                <c:pt idx="63">
                  <c:v>1.95E-2</c:v>
                </c:pt>
                <c:pt idx="64">
                  <c:v>0.02</c:v>
                </c:pt>
                <c:pt idx="65">
                  <c:v>2.0500000000000001E-2</c:v>
                </c:pt>
                <c:pt idx="66">
                  <c:v>2.1499999999999998E-2</c:v>
                </c:pt>
                <c:pt idx="67">
                  <c:v>2.1499999999999998E-2</c:v>
                </c:pt>
                <c:pt idx="68">
                  <c:v>2.1999999999999999E-2</c:v>
                </c:pt>
                <c:pt idx="69">
                  <c:v>2.2499999999999999E-2</c:v>
                </c:pt>
                <c:pt idx="70">
                  <c:v>2.1000000000000001E-2</c:v>
                </c:pt>
                <c:pt idx="71">
                  <c:v>2.1999999999999999E-2</c:v>
                </c:pt>
                <c:pt idx="72">
                  <c:v>2.1999999999999999E-2</c:v>
                </c:pt>
                <c:pt idx="73">
                  <c:v>2.3E-2</c:v>
                </c:pt>
                <c:pt idx="74">
                  <c:v>1.9E-2</c:v>
                </c:pt>
                <c:pt idx="75">
                  <c:v>2.35E-2</c:v>
                </c:pt>
                <c:pt idx="76">
                  <c:v>2.35E-2</c:v>
                </c:pt>
                <c:pt idx="77">
                  <c:v>2.4500000000000001E-2</c:v>
                </c:pt>
                <c:pt idx="78">
                  <c:v>2.4500000000000001E-2</c:v>
                </c:pt>
                <c:pt idx="79">
                  <c:v>2.5000000000000001E-2</c:v>
                </c:pt>
                <c:pt idx="80">
                  <c:v>2.5000000000000001E-2</c:v>
                </c:pt>
                <c:pt idx="81">
                  <c:v>2.6499999999999999E-2</c:v>
                </c:pt>
                <c:pt idx="82">
                  <c:v>2.35E-2</c:v>
                </c:pt>
                <c:pt idx="83">
                  <c:v>2.5999999999999999E-2</c:v>
                </c:pt>
                <c:pt idx="84">
                  <c:v>2.5499999999999998E-2</c:v>
                </c:pt>
                <c:pt idx="85">
                  <c:v>2.5999999999999999E-2</c:v>
                </c:pt>
                <c:pt idx="86">
                  <c:v>2.7E-2</c:v>
                </c:pt>
                <c:pt idx="87">
                  <c:v>2.7E-2</c:v>
                </c:pt>
                <c:pt idx="88">
                  <c:v>2.8000000000000001E-2</c:v>
                </c:pt>
                <c:pt idx="89">
                  <c:v>2.75E-2</c:v>
                </c:pt>
                <c:pt idx="90">
                  <c:v>2.9000000000000001E-2</c:v>
                </c:pt>
                <c:pt idx="91">
                  <c:v>2.9000000000000001E-2</c:v>
                </c:pt>
                <c:pt idx="92">
                  <c:v>2.9499999999999998E-2</c:v>
                </c:pt>
                <c:pt idx="93">
                  <c:v>2.8500000000000001E-2</c:v>
                </c:pt>
                <c:pt idx="94">
                  <c:v>2.9499999999999998E-2</c:v>
                </c:pt>
                <c:pt idx="95">
                  <c:v>0.03</c:v>
                </c:pt>
                <c:pt idx="96">
                  <c:v>2.75E-2</c:v>
                </c:pt>
                <c:pt idx="97">
                  <c:v>2.9499999999999998E-2</c:v>
                </c:pt>
                <c:pt idx="98">
                  <c:v>0.03</c:v>
                </c:pt>
                <c:pt idx="99">
                  <c:v>3.1E-2</c:v>
                </c:pt>
                <c:pt idx="100">
                  <c:v>3.0499999999999999E-2</c:v>
                </c:pt>
                <c:pt idx="101">
                  <c:v>3.1E-2</c:v>
                </c:pt>
                <c:pt idx="102">
                  <c:v>3.1E-2</c:v>
                </c:pt>
                <c:pt idx="103">
                  <c:v>0.03</c:v>
                </c:pt>
                <c:pt idx="104">
                  <c:v>3.2000000000000001E-2</c:v>
                </c:pt>
                <c:pt idx="105">
                  <c:v>3.2500000000000001E-2</c:v>
                </c:pt>
                <c:pt idx="106">
                  <c:v>3.3000000000000002E-2</c:v>
                </c:pt>
                <c:pt idx="107">
                  <c:v>3.3000000000000002E-2</c:v>
                </c:pt>
                <c:pt idx="108">
                  <c:v>3.3500000000000002E-2</c:v>
                </c:pt>
                <c:pt idx="109">
                  <c:v>3.4000000000000002E-2</c:v>
                </c:pt>
                <c:pt idx="110">
                  <c:v>3.4500000000000003E-2</c:v>
                </c:pt>
                <c:pt idx="111">
                  <c:v>3.3500000000000002E-2</c:v>
                </c:pt>
                <c:pt idx="112">
                  <c:v>3.5000000000000003E-2</c:v>
                </c:pt>
                <c:pt idx="113">
                  <c:v>3.5499999999999997E-2</c:v>
                </c:pt>
                <c:pt idx="114">
                  <c:v>3.5000000000000003E-2</c:v>
                </c:pt>
                <c:pt idx="115">
                  <c:v>3.5000000000000003E-2</c:v>
                </c:pt>
                <c:pt idx="116">
                  <c:v>3.5999999999999997E-2</c:v>
                </c:pt>
                <c:pt idx="117">
                  <c:v>3.5999999999999997E-2</c:v>
                </c:pt>
                <c:pt idx="118">
                  <c:v>3.5499999999999997E-2</c:v>
                </c:pt>
                <c:pt idx="119">
                  <c:v>3.6499999999999998E-2</c:v>
                </c:pt>
                <c:pt idx="120">
                  <c:v>3.6999999999999998E-2</c:v>
                </c:pt>
                <c:pt idx="121">
                  <c:v>3.7499999999999999E-2</c:v>
                </c:pt>
                <c:pt idx="122">
                  <c:v>3.85E-2</c:v>
                </c:pt>
                <c:pt idx="123">
                  <c:v>3.5999999999999997E-2</c:v>
                </c:pt>
                <c:pt idx="124">
                  <c:v>3.85E-2</c:v>
                </c:pt>
                <c:pt idx="125">
                  <c:v>3.85E-2</c:v>
                </c:pt>
                <c:pt idx="126">
                  <c:v>3.95E-2</c:v>
                </c:pt>
                <c:pt idx="127">
                  <c:v>3.9E-2</c:v>
                </c:pt>
                <c:pt idx="128">
                  <c:v>3.85E-2</c:v>
                </c:pt>
                <c:pt idx="129">
                  <c:v>3.9E-2</c:v>
                </c:pt>
                <c:pt idx="130">
                  <c:v>0.04</c:v>
                </c:pt>
                <c:pt idx="131">
                  <c:v>4.0500000000000001E-2</c:v>
                </c:pt>
                <c:pt idx="132">
                  <c:v>3.95E-2</c:v>
                </c:pt>
                <c:pt idx="133">
                  <c:v>4.1500000000000002E-2</c:v>
                </c:pt>
                <c:pt idx="134">
                  <c:v>4.1000000000000002E-2</c:v>
                </c:pt>
                <c:pt idx="135">
                  <c:v>4.1000000000000002E-2</c:v>
                </c:pt>
                <c:pt idx="136">
                  <c:v>3.95E-2</c:v>
                </c:pt>
                <c:pt idx="137">
                  <c:v>4.2000000000000003E-2</c:v>
                </c:pt>
                <c:pt idx="138">
                  <c:v>4.1500000000000002E-2</c:v>
                </c:pt>
                <c:pt idx="139">
                  <c:v>3.95E-2</c:v>
                </c:pt>
                <c:pt idx="140">
                  <c:v>4.2000000000000003E-2</c:v>
                </c:pt>
                <c:pt idx="141">
                  <c:v>4.1000000000000002E-2</c:v>
                </c:pt>
                <c:pt idx="142">
                  <c:v>4.3499999999999997E-2</c:v>
                </c:pt>
                <c:pt idx="143">
                  <c:v>4.3999999999999997E-2</c:v>
                </c:pt>
                <c:pt idx="144">
                  <c:v>4.2999999999999997E-2</c:v>
                </c:pt>
                <c:pt idx="145">
                  <c:v>4.3999999999999997E-2</c:v>
                </c:pt>
                <c:pt idx="146">
                  <c:v>4.4499999999999998E-2</c:v>
                </c:pt>
                <c:pt idx="147">
                  <c:v>4.3999999999999997E-2</c:v>
                </c:pt>
                <c:pt idx="148">
                  <c:v>4.5999999999999999E-2</c:v>
                </c:pt>
                <c:pt idx="149">
                  <c:v>4.2999999999999997E-2</c:v>
                </c:pt>
                <c:pt idx="150">
                  <c:v>4.5999999999999999E-2</c:v>
                </c:pt>
                <c:pt idx="151">
                  <c:v>4.65E-2</c:v>
                </c:pt>
                <c:pt idx="152">
                  <c:v>4.5999999999999999E-2</c:v>
                </c:pt>
                <c:pt idx="153">
                  <c:v>4.5999999999999999E-2</c:v>
                </c:pt>
                <c:pt idx="154">
                  <c:v>4.7E-2</c:v>
                </c:pt>
                <c:pt idx="155">
                  <c:v>4.7500000000000001E-2</c:v>
                </c:pt>
                <c:pt idx="156">
                  <c:v>4.8500000000000001E-2</c:v>
                </c:pt>
                <c:pt idx="157">
                  <c:v>4.8000000000000001E-2</c:v>
                </c:pt>
                <c:pt idx="158">
                  <c:v>4.9000000000000002E-2</c:v>
                </c:pt>
                <c:pt idx="159">
                  <c:v>4.7500000000000001E-2</c:v>
                </c:pt>
                <c:pt idx="160">
                  <c:v>4.9500000000000002E-2</c:v>
                </c:pt>
                <c:pt idx="161">
                  <c:v>4.8500000000000001E-2</c:v>
                </c:pt>
                <c:pt idx="162">
                  <c:v>4.7500000000000001E-2</c:v>
                </c:pt>
                <c:pt idx="163">
                  <c:v>4.9000000000000002E-2</c:v>
                </c:pt>
                <c:pt idx="164">
                  <c:v>5.0500000000000003E-2</c:v>
                </c:pt>
                <c:pt idx="165">
                  <c:v>0.05</c:v>
                </c:pt>
                <c:pt idx="166">
                  <c:v>5.0500000000000003E-2</c:v>
                </c:pt>
                <c:pt idx="167">
                  <c:v>5.0999999999999997E-2</c:v>
                </c:pt>
                <c:pt idx="168">
                  <c:v>5.0999999999999997E-2</c:v>
                </c:pt>
                <c:pt idx="169">
                  <c:v>0.05</c:v>
                </c:pt>
                <c:pt idx="170">
                  <c:v>5.1999999999999998E-2</c:v>
                </c:pt>
                <c:pt idx="171">
                  <c:v>5.1999999999999998E-2</c:v>
                </c:pt>
                <c:pt idx="172">
                  <c:v>5.1499999999999997E-2</c:v>
                </c:pt>
                <c:pt idx="173">
                  <c:v>5.3499999999999999E-2</c:v>
                </c:pt>
                <c:pt idx="174">
                  <c:v>5.2499999999999998E-2</c:v>
                </c:pt>
                <c:pt idx="175">
                  <c:v>5.2999999999999999E-2</c:v>
                </c:pt>
                <c:pt idx="176">
                  <c:v>5.2999999999999999E-2</c:v>
                </c:pt>
                <c:pt idx="177">
                  <c:v>5.45E-2</c:v>
                </c:pt>
                <c:pt idx="178">
                  <c:v>5.3999999999999999E-2</c:v>
                </c:pt>
                <c:pt idx="179">
                  <c:v>5.3999999999999999E-2</c:v>
                </c:pt>
                <c:pt idx="180">
                  <c:v>5.5500000000000001E-2</c:v>
                </c:pt>
                <c:pt idx="181">
                  <c:v>5.5500000000000001E-2</c:v>
                </c:pt>
                <c:pt idx="182">
                  <c:v>5.3499999999999999E-2</c:v>
                </c:pt>
                <c:pt idx="183">
                  <c:v>5.6000000000000001E-2</c:v>
                </c:pt>
                <c:pt idx="184">
                  <c:v>5.6500000000000002E-2</c:v>
                </c:pt>
                <c:pt idx="185">
                  <c:v>5.6000000000000001E-2</c:v>
                </c:pt>
                <c:pt idx="186">
                  <c:v>5.6000000000000001E-2</c:v>
                </c:pt>
                <c:pt idx="187">
                  <c:v>5.5E-2</c:v>
                </c:pt>
                <c:pt idx="188">
                  <c:v>5.7000000000000002E-2</c:v>
                </c:pt>
                <c:pt idx="189">
                  <c:v>5.7000000000000002E-2</c:v>
                </c:pt>
                <c:pt idx="190">
                  <c:v>5.7500000000000002E-2</c:v>
                </c:pt>
                <c:pt idx="191">
                  <c:v>5.8500000000000003E-2</c:v>
                </c:pt>
                <c:pt idx="192">
                  <c:v>5.7000000000000002E-2</c:v>
                </c:pt>
                <c:pt idx="193">
                  <c:v>5.8500000000000003E-2</c:v>
                </c:pt>
                <c:pt idx="194">
                  <c:v>5.9499999999999997E-2</c:v>
                </c:pt>
                <c:pt idx="195">
                  <c:v>5.7500000000000002E-2</c:v>
                </c:pt>
                <c:pt idx="196">
                  <c:v>0.06</c:v>
                </c:pt>
                <c:pt idx="197">
                  <c:v>5.8999999999999997E-2</c:v>
                </c:pt>
                <c:pt idx="198">
                  <c:v>5.9499999999999997E-2</c:v>
                </c:pt>
                <c:pt idx="199">
                  <c:v>5.9499999999999997E-2</c:v>
                </c:pt>
                <c:pt idx="200">
                  <c:v>5.8500000000000003E-2</c:v>
                </c:pt>
                <c:pt idx="201">
                  <c:v>0.06</c:v>
                </c:pt>
                <c:pt idx="202">
                  <c:v>6.0499999999999998E-2</c:v>
                </c:pt>
                <c:pt idx="203">
                  <c:v>6.1499999999999999E-2</c:v>
                </c:pt>
                <c:pt idx="204">
                  <c:v>6.1499999999999999E-2</c:v>
                </c:pt>
                <c:pt idx="205">
                  <c:v>6.2E-2</c:v>
                </c:pt>
                <c:pt idx="206">
                  <c:v>6.3E-2</c:v>
                </c:pt>
                <c:pt idx="207">
                  <c:v>6.3500000000000001E-2</c:v>
                </c:pt>
                <c:pt idx="208">
                  <c:v>6.2E-2</c:v>
                </c:pt>
                <c:pt idx="209">
                  <c:v>6.3500000000000001E-2</c:v>
                </c:pt>
                <c:pt idx="210">
                  <c:v>6.3E-2</c:v>
                </c:pt>
                <c:pt idx="211">
                  <c:v>6.4000000000000001E-2</c:v>
                </c:pt>
                <c:pt idx="212">
                  <c:v>6.4000000000000001E-2</c:v>
                </c:pt>
                <c:pt idx="213">
                  <c:v>6.3500000000000001E-2</c:v>
                </c:pt>
                <c:pt idx="214">
                  <c:v>6.4000000000000001E-2</c:v>
                </c:pt>
                <c:pt idx="215">
                  <c:v>6.5500000000000003E-2</c:v>
                </c:pt>
                <c:pt idx="216">
                  <c:v>6.6000000000000003E-2</c:v>
                </c:pt>
                <c:pt idx="217">
                  <c:v>6.4000000000000001E-2</c:v>
                </c:pt>
                <c:pt idx="218">
                  <c:v>6.6000000000000003E-2</c:v>
                </c:pt>
                <c:pt idx="219">
                  <c:v>6.6000000000000003E-2</c:v>
                </c:pt>
                <c:pt idx="220">
                  <c:v>6.6000000000000003E-2</c:v>
                </c:pt>
                <c:pt idx="221">
                  <c:v>6.7000000000000004E-2</c:v>
                </c:pt>
                <c:pt idx="222">
                  <c:v>6.6000000000000003E-2</c:v>
                </c:pt>
                <c:pt idx="223">
                  <c:v>6.7500000000000004E-2</c:v>
                </c:pt>
                <c:pt idx="224">
                  <c:v>6.8500000000000005E-2</c:v>
                </c:pt>
                <c:pt idx="225">
                  <c:v>6.7500000000000004E-2</c:v>
                </c:pt>
                <c:pt idx="226">
                  <c:v>6.8500000000000005E-2</c:v>
                </c:pt>
                <c:pt idx="227">
                  <c:v>6.9000000000000006E-2</c:v>
                </c:pt>
                <c:pt idx="228">
                  <c:v>6.9500000000000006E-2</c:v>
                </c:pt>
                <c:pt idx="229">
                  <c:v>7.0000000000000007E-2</c:v>
                </c:pt>
                <c:pt idx="230">
                  <c:v>7.0499999999999993E-2</c:v>
                </c:pt>
                <c:pt idx="231">
                  <c:v>6.6500000000000004E-2</c:v>
                </c:pt>
                <c:pt idx="232">
                  <c:v>7.0000000000000007E-2</c:v>
                </c:pt>
                <c:pt idx="233">
                  <c:v>7.0499999999999993E-2</c:v>
                </c:pt>
                <c:pt idx="234">
                  <c:v>7.0999999999999994E-2</c:v>
                </c:pt>
                <c:pt idx="235">
                  <c:v>7.0999999999999994E-2</c:v>
                </c:pt>
                <c:pt idx="236">
                  <c:v>7.0999999999999994E-2</c:v>
                </c:pt>
                <c:pt idx="237">
                  <c:v>7.1499999999999994E-2</c:v>
                </c:pt>
                <c:pt idx="238">
                  <c:v>7.1999999999999995E-2</c:v>
                </c:pt>
                <c:pt idx="239">
                  <c:v>7.2999999999999995E-2</c:v>
                </c:pt>
                <c:pt idx="240">
                  <c:v>7.3499999999999996E-2</c:v>
                </c:pt>
                <c:pt idx="241">
                  <c:v>7.1499999999999994E-2</c:v>
                </c:pt>
                <c:pt idx="242">
                  <c:v>7.3499999999999996E-2</c:v>
                </c:pt>
                <c:pt idx="243">
                  <c:v>7.3499999999999996E-2</c:v>
                </c:pt>
                <c:pt idx="244">
                  <c:v>7.3999999999999996E-2</c:v>
                </c:pt>
                <c:pt idx="245">
                  <c:v>7.3499999999999996E-2</c:v>
                </c:pt>
                <c:pt idx="246">
                  <c:v>7.3499999999999996E-2</c:v>
                </c:pt>
                <c:pt idx="247">
                  <c:v>7.4499999999999997E-2</c:v>
                </c:pt>
                <c:pt idx="248">
                  <c:v>7.4999999999999997E-2</c:v>
                </c:pt>
                <c:pt idx="249">
                  <c:v>7.4999999999999997E-2</c:v>
                </c:pt>
                <c:pt idx="250">
                  <c:v>7.5999999999999998E-2</c:v>
                </c:pt>
                <c:pt idx="251">
                  <c:v>7.6499999999999999E-2</c:v>
                </c:pt>
                <c:pt idx="252">
                  <c:v>7.4999999999999997E-2</c:v>
                </c:pt>
                <c:pt idx="253">
                  <c:v>7.6999999999999999E-2</c:v>
                </c:pt>
                <c:pt idx="254">
                  <c:v>7.4999999999999997E-2</c:v>
                </c:pt>
                <c:pt idx="255">
                  <c:v>7.6999999999999999E-2</c:v>
                </c:pt>
                <c:pt idx="256">
                  <c:v>7.6499999999999999E-2</c:v>
                </c:pt>
                <c:pt idx="257">
                  <c:v>7.6999999999999999E-2</c:v>
                </c:pt>
                <c:pt idx="258">
                  <c:v>7.7499999999999999E-2</c:v>
                </c:pt>
                <c:pt idx="259">
                  <c:v>7.6499999999999999E-2</c:v>
                </c:pt>
                <c:pt idx="260">
                  <c:v>7.85E-2</c:v>
                </c:pt>
                <c:pt idx="261">
                  <c:v>7.9000000000000001E-2</c:v>
                </c:pt>
                <c:pt idx="262">
                  <c:v>7.9000000000000001E-2</c:v>
                </c:pt>
                <c:pt idx="263">
                  <c:v>0.08</c:v>
                </c:pt>
                <c:pt idx="264">
                  <c:v>8.0500000000000002E-2</c:v>
                </c:pt>
                <c:pt idx="265">
                  <c:v>7.9000000000000001E-2</c:v>
                </c:pt>
                <c:pt idx="266">
                  <c:v>8.1000000000000003E-2</c:v>
                </c:pt>
                <c:pt idx="267">
                  <c:v>7.8E-2</c:v>
                </c:pt>
                <c:pt idx="268">
                  <c:v>8.1000000000000003E-2</c:v>
                </c:pt>
                <c:pt idx="269">
                  <c:v>8.0500000000000002E-2</c:v>
                </c:pt>
                <c:pt idx="270">
                  <c:v>7.9500000000000001E-2</c:v>
                </c:pt>
                <c:pt idx="271">
                  <c:v>8.1000000000000003E-2</c:v>
                </c:pt>
                <c:pt idx="272">
                  <c:v>8.0500000000000002E-2</c:v>
                </c:pt>
                <c:pt idx="273">
                  <c:v>8.3500000000000005E-2</c:v>
                </c:pt>
                <c:pt idx="274">
                  <c:v>8.3000000000000004E-2</c:v>
                </c:pt>
                <c:pt idx="275">
                  <c:v>8.1500000000000003E-2</c:v>
                </c:pt>
                <c:pt idx="276">
                  <c:v>8.3000000000000004E-2</c:v>
                </c:pt>
                <c:pt idx="277">
                  <c:v>8.3500000000000005E-2</c:v>
                </c:pt>
                <c:pt idx="278">
                  <c:v>8.3500000000000005E-2</c:v>
                </c:pt>
                <c:pt idx="279">
                  <c:v>8.4000000000000005E-2</c:v>
                </c:pt>
                <c:pt idx="280">
                  <c:v>8.2500000000000004E-2</c:v>
                </c:pt>
                <c:pt idx="281">
                  <c:v>8.4000000000000005E-2</c:v>
                </c:pt>
                <c:pt idx="282">
                  <c:v>8.5000000000000006E-2</c:v>
                </c:pt>
                <c:pt idx="283">
                  <c:v>8.5999999999999993E-2</c:v>
                </c:pt>
                <c:pt idx="284">
                  <c:v>8.5999999999999993E-2</c:v>
                </c:pt>
                <c:pt idx="285">
                  <c:v>8.5500000000000007E-2</c:v>
                </c:pt>
                <c:pt idx="286">
                  <c:v>8.5999999999999993E-2</c:v>
                </c:pt>
                <c:pt idx="287">
                  <c:v>8.5999999999999993E-2</c:v>
                </c:pt>
                <c:pt idx="288">
                  <c:v>8.5999999999999993E-2</c:v>
                </c:pt>
                <c:pt idx="289">
                  <c:v>8.6999999999999994E-2</c:v>
                </c:pt>
                <c:pt idx="290">
                  <c:v>8.6499999999999994E-2</c:v>
                </c:pt>
                <c:pt idx="291">
                  <c:v>8.6999999999999994E-2</c:v>
                </c:pt>
                <c:pt idx="292">
                  <c:v>8.8999999999999996E-2</c:v>
                </c:pt>
                <c:pt idx="293">
                  <c:v>8.1500000000000003E-2</c:v>
                </c:pt>
                <c:pt idx="294">
                  <c:v>8.8999999999999996E-2</c:v>
                </c:pt>
                <c:pt idx="295">
                  <c:v>8.7499999999999994E-2</c:v>
                </c:pt>
                <c:pt idx="296">
                  <c:v>8.7999999999999995E-2</c:v>
                </c:pt>
                <c:pt idx="297">
                  <c:v>8.8999999999999996E-2</c:v>
                </c:pt>
                <c:pt idx="298">
                  <c:v>8.7999999999999995E-2</c:v>
                </c:pt>
                <c:pt idx="299">
                  <c:v>8.7499999999999994E-2</c:v>
                </c:pt>
                <c:pt idx="300">
                  <c:v>8.8999999999999996E-2</c:v>
                </c:pt>
                <c:pt idx="301">
                  <c:v>8.9499999999999996E-2</c:v>
                </c:pt>
                <c:pt idx="302">
                  <c:v>8.8999999999999996E-2</c:v>
                </c:pt>
                <c:pt idx="303">
                  <c:v>9.0499999999999997E-2</c:v>
                </c:pt>
                <c:pt idx="304">
                  <c:v>8.9499999999999996E-2</c:v>
                </c:pt>
                <c:pt idx="305">
                  <c:v>0.09</c:v>
                </c:pt>
                <c:pt idx="306">
                  <c:v>9.0499999999999997E-2</c:v>
                </c:pt>
                <c:pt idx="307">
                  <c:v>9.0999999999999998E-2</c:v>
                </c:pt>
                <c:pt idx="308">
                  <c:v>9.0999999999999998E-2</c:v>
                </c:pt>
                <c:pt idx="309">
                  <c:v>9.0499999999999997E-2</c:v>
                </c:pt>
                <c:pt idx="310">
                  <c:v>9.2499999999999999E-2</c:v>
                </c:pt>
                <c:pt idx="311">
                  <c:v>9.2999999999999999E-2</c:v>
                </c:pt>
                <c:pt idx="312">
                  <c:v>9.1499999999999998E-2</c:v>
                </c:pt>
                <c:pt idx="313">
                  <c:v>9.2499999999999999E-2</c:v>
                </c:pt>
                <c:pt idx="314">
                  <c:v>9.4E-2</c:v>
                </c:pt>
                <c:pt idx="315">
                  <c:v>9.4500000000000001E-2</c:v>
                </c:pt>
                <c:pt idx="316">
                  <c:v>9.35E-2</c:v>
                </c:pt>
                <c:pt idx="317">
                  <c:v>9.35E-2</c:v>
                </c:pt>
                <c:pt idx="318">
                  <c:v>9.4E-2</c:v>
                </c:pt>
                <c:pt idx="319">
                  <c:v>9.4500000000000001E-2</c:v>
                </c:pt>
                <c:pt idx="320">
                  <c:v>9.5500000000000002E-2</c:v>
                </c:pt>
                <c:pt idx="321">
                  <c:v>9.5500000000000002E-2</c:v>
                </c:pt>
                <c:pt idx="322">
                  <c:v>9.6000000000000002E-2</c:v>
                </c:pt>
                <c:pt idx="323">
                  <c:v>9.4500000000000001E-2</c:v>
                </c:pt>
                <c:pt idx="324">
                  <c:v>9.6000000000000002E-2</c:v>
                </c:pt>
                <c:pt idx="325">
                  <c:v>9.7500000000000003E-2</c:v>
                </c:pt>
                <c:pt idx="326">
                  <c:v>0.10050000000000001</c:v>
                </c:pt>
                <c:pt idx="327">
                  <c:v>0.10150000000000001</c:v>
                </c:pt>
                <c:pt idx="328">
                  <c:v>0.10100000000000001</c:v>
                </c:pt>
                <c:pt idx="329">
                  <c:v>0.10050000000000001</c:v>
                </c:pt>
                <c:pt idx="330">
                  <c:v>0.10249999999999999</c:v>
                </c:pt>
                <c:pt idx="331">
                  <c:v>0.10299999999999999</c:v>
                </c:pt>
                <c:pt idx="332">
                  <c:v>0.10349999999999999</c:v>
                </c:pt>
                <c:pt idx="333">
                  <c:v>0.10299999999999999</c:v>
                </c:pt>
                <c:pt idx="334">
                  <c:v>0.1045</c:v>
                </c:pt>
                <c:pt idx="335">
                  <c:v>0.104</c:v>
                </c:pt>
                <c:pt idx="336">
                  <c:v>0.1045</c:v>
                </c:pt>
                <c:pt idx="337">
                  <c:v>0.1045</c:v>
                </c:pt>
                <c:pt idx="338">
                  <c:v>0.104</c:v>
                </c:pt>
                <c:pt idx="339">
                  <c:v>0.105</c:v>
                </c:pt>
                <c:pt idx="340">
                  <c:v>0.1045</c:v>
                </c:pt>
                <c:pt idx="341">
                  <c:v>0.1055</c:v>
                </c:pt>
                <c:pt idx="342">
                  <c:v>0.104</c:v>
                </c:pt>
                <c:pt idx="343">
                  <c:v>0.1055</c:v>
                </c:pt>
                <c:pt idx="344">
                  <c:v>0.1065</c:v>
                </c:pt>
                <c:pt idx="345">
                  <c:v>0.1065</c:v>
                </c:pt>
                <c:pt idx="346">
                  <c:v>0.107</c:v>
                </c:pt>
                <c:pt idx="347">
                  <c:v>0.1085</c:v>
                </c:pt>
                <c:pt idx="348">
                  <c:v>0.1085</c:v>
                </c:pt>
                <c:pt idx="349">
                  <c:v>0.108</c:v>
                </c:pt>
                <c:pt idx="350">
                  <c:v>0.108</c:v>
                </c:pt>
                <c:pt idx="351">
                  <c:v>0.109</c:v>
                </c:pt>
                <c:pt idx="352">
                  <c:v>0.109</c:v>
                </c:pt>
                <c:pt idx="353">
                  <c:v>0.1085</c:v>
                </c:pt>
                <c:pt idx="354">
                  <c:v>0.109</c:v>
                </c:pt>
                <c:pt idx="355">
                  <c:v>0.11</c:v>
                </c:pt>
                <c:pt idx="356">
                  <c:v>0.11</c:v>
                </c:pt>
                <c:pt idx="357">
                  <c:v>0.1115</c:v>
                </c:pt>
                <c:pt idx="358">
                  <c:v>0.111</c:v>
                </c:pt>
                <c:pt idx="359">
                  <c:v>0.11</c:v>
                </c:pt>
                <c:pt idx="360">
                  <c:v>0.1115</c:v>
                </c:pt>
                <c:pt idx="361">
                  <c:v>0.1115</c:v>
                </c:pt>
                <c:pt idx="362">
                  <c:v>0.111</c:v>
                </c:pt>
                <c:pt idx="363">
                  <c:v>0.1115</c:v>
                </c:pt>
                <c:pt idx="364">
                  <c:v>0.112</c:v>
                </c:pt>
                <c:pt idx="365">
                  <c:v>0.1135</c:v>
                </c:pt>
                <c:pt idx="366">
                  <c:v>0.1125</c:v>
                </c:pt>
                <c:pt idx="367">
                  <c:v>0.113</c:v>
                </c:pt>
                <c:pt idx="368">
                  <c:v>0.1135</c:v>
                </c:pt>
                <c:pt idx="369">
                  <c:v>0.1145</c:v>
                </c:pt>
                <c:pt idx="370">
                  <c:v>0.114</c:v>
                </c:pt>
                <c:pt idx="371">
                  <c:v>0.115</c:v>
                </c:pt>
                <c:pt idx="372">
                  <c:v>0.114</c:v>
                </c:pt>
                <c:pt idx="373">
                  <c:v>0.11550000000000001</c:v>
                </c:pt>
                <c:pt idx="374">
                  <c:v>0.1145</c:v>
                </c:pt>
                <c:pt idx="375">
                  <c:v>0.1145</c:v>
                </c:pt>
                <c:pt idx="376">
                  <c:v>0.11600000000000001</c:v>
                </c:pt>
                <c:pt idx="377">
                  <c:v>0.11650000000000001</c:v>
                </c:pt>
                <c:pt idx="378">
                  <c:v>0.11749999999999999</c:v>
                </c:pt>
                <c:pt idx="379">
                  <c:v>0.11700000000000001</c:v>
                </c:pt>
                <c:pt idx="380">
                  <c:v>0.11799999999999999</c:v>
                </c:pt>
                <c:pt idx="381">
                  <c:v>0.11849999999999999</c:v>
                </c:pt>
                <c:pt idx="382">
                  <c:v>0.11799999999999999</c:v>
                </c:pt>
                <c:pt idx="383">
                  <c:v>0.11899999999999999</c:v>
                </c:pt>
                <c:pt idx="384">
                  <c:v>0.11799999999999999</c:v>
                </c:pt>
                <c:pt idx="385">
                  <c:v>0.11799999999999999</c:v>
                </c:pt>
                <c:pt idx="386">
                  <c:v>0.1195</c:v>
                </c:pt>
                <c:pt idx="387">
                  <c:v>0.11799999999999999</c:v>
                </c:pt>
                <c:pt idx="388">
                  <c:v>0.11799999999999999</c:v>
                </c:pt>
                <c:pt idx="389">
                  <c:v>0.1205</c:v>
                </c:pt>
                <c:pt idx="390">
                  <c:v>0.12</c:v>
                </c:pt>
                <c:pt idx="391">
                  <c:v>0.121</c:v>
                </c:pt>
                <c:pt idx="392">
                  <c:v>0.1215</c:v>
                </c:pt>
                <c:pt idx="393">
                  <c:v>0.1205</c:v>
                </c:pt>
                <c:pt idx="394">
                  <c:v>0.122</c:v>
                </c:pt>
                <c:pt idx="395">
                  <c:v>0.121</c:v>
                </c:pt>
                <c:pt idx="396">
                  <c:v>0.122</c:v>
                </c:pt>
                <c:pt idx="397">
                  <c:v>0.122</c:v>
                </c:pt>
                <c:pt idx="398">
                  <c:v>0.1225</c:v>
                </c:pt>
                <c:pt idx="399">
                  <c:v>0.123</c:v>
                </c:pt>
                <c:pt idx="400">
                  <c:v>0.123</c:v>
                </c:pt>
                <c:pt idx="401">
                  <c:v>0.122</c:v>
                </c:pt>
                <c:pt idx="402">
                  <c:v>0.124</c:v>
                </c:pt>
                <c:pt idx="403">
                  <c:v>0.1235</c:v>
                </c:pt>
                <c:pt idx="404">
                  <c:v>0.125</c:v>
                </c:pt>
                <c:pt idx="405">
                  <c:v>0.125</c:v>
                </c:pt>
                <c:pt idx="406">
                  <c:v>0.1255</c:v>
                </c:pt>
                <c:pt idx="407">
                  <c:v>0.124</c:v>
                </c:pt>
                <c:pt idx="408">
                  <c:v>0.125</c:v>
                </c:pt>
                <c:pt idx="409">
                  <c:v>0.1255</c:v>
                </c:pt>
                <c:pt idx="410">
                  <c:v>0.126</c:v>
                </c:pt>
                <c:pt idx="411">
                  <c:v>0.127</c:v>
                </c:pt>
                <c:pt idx="412">
                  <c:v>0.1265</c:v>
                </c:pt>
                <c:pt idx="413">
                  <c:v>0.127</c:v>
                </c:pt>
                <c:pt idx="414">
                  <c:v>0.1275</c:v>
                </c:pt>
                <c:pt idx="415">
                  <c:v>0.1275</c:v>
                </c:pt>
                <c:pt idx="416">
                  <c:v>0.1285</c:v>
                </c:pt>
                <c:pt idx="417">
                  <c:v>0.1285</c:v>
                </c:pt>
                <c:pt idx="418">
                  <c:v>0.128</c:v>
                </c:pt>
                <c:pt idx="419">
                  <c:v>0.128</c:v>
                </c:pt>
                <c:pt idx="420">
                  <c:v>0.129</c:v>
                </c:pt>
                <c:pt idx="421">
                  <c:v>0.1275</c:v>
                </c:pt>
                <c:pt idx="422">
                  <c:v>0.1295</c:v>
                </c:pt>
                <c:pt idx="423">
                  <c:v>0.1245</c:v>
                </c:pt>
                <c:pt idx="424">
                  <c:v>0.13100000000000001</c:v>
                </c:pt>
                <c:pt idx="425">
                  <c:v>0.13100000000000001</c:v>
                </c:pt>
                <c:pt idx="426">
                  <c:v>0.13150000000000001</c:v>
                </c:pt>
                <c:pt idx="427">
                  <c:v>0.1305</c:v>
                </c:pt>
                <c:pt idx="428">
                  <c:v>0.13200000000000001</c:v>
                </c:pt>
                <c:pt idx="429">
                  <c:v>0.13200000000000001</c:v>
                </c:pt>
                <c:pt idx="430">
                  <c:v>0.13200000000000001</c:v>
                </c:pt>
                <c:pt idx="431">
                  <c:v>0.13250000000000001</c:v>
                </c:pt>
                <c:pt idx="432">
                  <c:v>0.13250000000000001</c:v>
                </c:pt>
                <c:pt idx="433">
                  <c:v>0.13300000000000001</c:v>
                </c:pt>
                <c:pt idx="434">
                  <c:v>0.13100000000000001</c:v>
                </c:pt>
                <c:pt idx="435">
                  <c:v>0.13350000000000001</c:v>
                </c:pt>
                <c:pt idx="436">
                  <c:v>0.13350000000000001</c:v>
                </c:pt>
                <c:pt idx="437">
                  <c:v>0.13400000000000001</c:v>
                </c:pt>
                <c:pt idx="438">
                  <c:v>0.13400000000000001</c:v>
                </c:pt>
                <c:pt idx="439">
                  <c:v>0.13450000000000001</c:v>
                </c:pt>
                <c:pt idx="440">
                  <c:v>0.13550000000000001</c:v>
                </c:pt>
                <c:pt idx="441">
                  <c:v>0.13550000000000001</c:v>
                </c:pt>
                <c:pt idx="442">
                  <c:v>0.13550000000000001</c:v>
                </c:pt>
                <c:pt idx="443">
                  <c:v>0.13650000000000001</c:v>
                </c:pt>
                <c:pt idx="444">
                  <c:v>0.13600000000000001</c:v>
                </c:pt>
                <c:pt idx="445">
                  <c:v>0.13600000000000001</c:v>
                </c:pt>
                <c:pt idx="446">
                  <c:v>0.13750000000000001</c:v>
                </c:pt>
                <c:pt idx="447">
                  <c:v>0.13550000000000001</c:v>
                </c:pt>
                <c:pt idx="448">
                  <c:v>0.13800000000000001</c:v>
                </c:pt>
                <c:pt idx="449">
                  <c:v>0.13850000000000001</c:v>
                </c:pt>
                <c:pt idx="450">
                  <c:v>0.13800000000000001</c:v>
                </c:pt>
                <c:pt idx="451">
                  <c:v>0.13900000000000001</c:v>
                </c:pt>
                <c:pt idx="452">
                  <c:v>0.13850000000000001</c:v>
                </c:pt>
                <c:pt idx="453">
                  <c:v>0.13950000000000001</c:v>
                </c:pt>
                <c:pt idx="454">
                  <c:v>0.13900000000000001</c:v>
                </c:pt>
                <c:pt idx="455">
                  <c:v>0.13900000000000001</c:v>
                </c:pt>
                <c:pt idx="456">
                  <c:v>0.14000000000000001</c:v>
                </c:pt>
                <c:pt idx="457">
                  <c:v>0.14000000000000001</c:v>
                </c:pt>
                <c:pt idx="458">
                  <c:v>0.14000000000000001</c:v>
                </c:pt>
                <c:pt idx="459">
                  <c:v>0.14099999999999999</c:v>
                </c:pt>
                <c:pt idx="460">
                  <c:v>0.14050000000000001</c:v>
                </c:pt>
                <c:pt idx="461">
                  <c:v>0.14149999999999999</c:v>
                </c:pt>
                <c:pt idx="462">
                  <c:v>0.14199999999999999</c:v>
                </c:pt>
                <c:pt idx="463">
                  <c:v>0.14249999999999999</c:v>
                </c:pt>
                <c:pt idx="464">
                  <c:v>0.14249999999999999</c:v>
                </c:pt>
                <c:pt idx="465">
                  <c:v>0.14199999999999999</c:v>
                </c:pt>
                <c:pt idx="466">
                  <c:v>0.14199999999999999</c:v>
                </c:pt>
                <c:pt idx="467">
                  <c:v>0.14299999999999999</c:v>
                </c:pt>
                <c:pt idx="468">
                  <c:v>0.14349999999999999</c:v>
                </c:pt>
                <c:pt idx="469">
                  <c:v>0.14449999999999999</c:v>
                </c:pt>
                <c:pt idx="470">
                  <c:v>0.14399999999999999</c:v>
                </c:pt>
                <c:pt idx="471">
                  <c:v>0.14399999999999999</c:v>
                </c:pt>
                <c:pt idx="472">
                  <c:v>0.14449999999999999</c:v>
                </c:pt>
                <c:pt idx="473">
                  <c:v>0.14249999999999999</c:v>
                </c:pt>
                <c:pt idx="474">
                  <c:v>0.14549999999999999</c:v>
                </c:pt>
                <c:pt idx="475">
                  <c:v>0.14599999999999999</c:v>
                </c:pt>
                <c:pt idx="476">
                  <c:v>0.14449999999999999</c:v>
                </c:pt>
                <c:pt idx="477">
                  <c:v>0.14649999999999999</c:v>
                </c:pt>
                <c:pt idx="478">
                  <c:v>0.14699999999999999</c:v>
                </c:pt>
                <c:pt idx="479">
                  <c:v>0.14649999999999999</c:v>
                </c:pt>
                <c:pt idx="480">
                  <c:v>0.14649999999999999</c:v>
                </c:pt>
                <c:pt idx="481">
                  <c:v>0.14549999999999999</c:v>
                </c:pt>
                <c:pt idx="482">
                  <c:v>0.14749999999999999</c:v>
                </c:pt>
                <c:pt idx="483">
                  <c:v>0.14749999999999999</c:v>
                </c:pt>
                <c:pt idx="484">
                  <c:v>0.14799999999999999</c:v>
                </c:pt>
                <c:pt idx="485">
                  <c:v>0.14849999999999999</c:v>
                </c:pt>
                <c:pt idx="486">
                  <c:v>0.14899999999999999</c:v>
                </c:pt>
                <c:pt idx="487">
                  <c:v>0.14849999999999999</c:v>
                </c:pt>
                <c:pt idx="488">
                  <c:v>0.14849999999999999</c:v>
                </c:pt>
                <c:pt idx="489">
                  <c:v>0.14899999999999999</c:v>
                </c:pt>
                <c:pt idx="490">
                  <c:v>0.14949999999999999</c:v>
                </c:pt>
                <c:pt idx="491">
                  <c:v>0.15</c:v>
                </c:pt>
                <c:pt idx="492">
                  <c:v>0.15049999999999999</c:v>
                </c:pt>
                <c:pt idx="493">
                  <c:v>0.14949999999999999</c:v>
                </c:pt>
                <c:pt idx="494">
                  <c:v>0.151</c:v>
                </c:pt>
                <c:pt idx="495">
                  <c:v>0.152</c:v>
                </c:pt>
                <c:pt idx="496">
                  <c:v>0.152</c:v>
                </c:pt>
                <c:pt idx="497">
                  <c:v>0.1515</c:v>
                </c:pt>
                <c:pt idx="498">
                  <c:v>0.1515</c:v>
                </c:pt>
                <c:pt idx="499">
                  <c:v>0.1535</c:v>
                </c:pt>
                <c:pt idx="500">
                  <c:v>0.1525</c:v>
                </c:pt>
                <c:pt idx="501">
                  <c:v>0.1535</c:v>
                </c:pt>
                <c:pt idx="502">
                  <c:v>0.153</c:v>
                </c:pt>
                <c:pt idx="503">
                  <c:v>0.1535</c:v>
                </c:pt>
                <c:pt idx="504">
                  <c:v>0.154</c:v>
                </c:pt>
                <c:pt idx="505">
                  <c:v>0.154</c:v>
                </c:pt>
                <c:pt idx="506">
                  <c:v>0.153</c:v>
                </c:pt>
                <c:pt idx="507">
                  <c:v>0.155</c:v>
                </c:pt>
                <c:pt idx="508">
                  <c:v>0.155</c:v>
                </c:pt>
                <c:pt idx="509">
                  <c:v>0.1565</c:v>
                </c:pt>
                <c:pt idx="510">
                  <c:v>0.157</c:v>
                </c:pt>
                <c:pt idx="511">
                  <c:v>0.157</c:v>
                </c:pt>
                <c:pt idx="512">
                  <c:v>0.157</c:v>
                </c:pt>
                <c:pt idx="513">
                  <c:v>0.1565</c:v>
                </c:pt>
                <c:pt idx="514">
                  <c:v>0.1575</c:v>
                </c:pt>
                <c:pt idx="515">
                  <c:v>0.157</c:v>
                </c:pt>
                <c:pt idx="516">
                  <c:v>0.158</c:v>
                </c:pt>
                <c:pt idx="517">
                  <c:v>0.1585</c:v>
                </c:pt>
                <c:pt idx="518">
                  <c:v>0.158</c:v>
                </c:pt>
                <c:pt idx="519">
                  <c:v>0.158</c:v>
                </c:pt>
                <c:pt idx="520">
                  <c:v>0.159</c:v>
                </c:pt>
                <c:pt idx="521">
                  <c:v>0.1605</c:v>
                </c:pt>
                <c:pt idx="522">
                  <c:v>0.1595</c:v>
                </c:pt>
                <c:pt idx="523">
                  <c:v>0.159</c:v>
                </c:pt>
                <c:pt idx="524">
                  <c:v>0.161</c:v>
                </c:pt>
                <c:pt idx="525">
                  <c:v>0.1595</c:v>
                </c:pt>
                <c:pt idx="526">
                  <c:v>0.16</c:v>
                </c:pt>
                <c:pt idx="527">
                  <c:v>0.161</c:v>
                </c:pt>
                <c:pt idx="528">
                  <c:v>0.1615</c:v>
                </c:pt>
                <c:pt idx="529">
                  <c:v>0.16200000000000001</c:v>
                </c:pt>
                <c:pt idx="530">
                  <c:v>0.1615</c:v>
                </c:pt>
                <c:pt idx="531">
                  <c:v>0.16250000000000001</c:v>
                </c:pt>
                <c:pt idx="532">
                  <c:v>0.16200000000000001</c:v>
                </c:pt>
                <c:pt idx="533">
                  <c:v>0.16300000000000001</c:v>
                </c:pt>
                <c:pt idx="534">
                  <c:v>0.16350000000000001</c:v>
                </c:pt>
                <c:pt idx="535">
                  <c:v>0.16350000000000001</c:v>
                </c:pt>
                <c:pt idx="536">
                  <c:v>0.16350000000000001</c:v>
                </c:pt>
                <c:pt idx="537">
                  <c:v>0.16450000000000001</c:v>
                </c:pt>
                <c:pt idx="538">
                  <c:v>0.16400000000000001</c:v>
                </c:pt>
                <c:pt idx="539">
                  <c:v>0.16450000000000001</c:v>
                </c:pt>
                <c:pt idx="540">
                  <c:v>0.16500000000000001</c:v>
                </c:pt>
                <c:pt idx="541">
                  <c:v>0.16500000000000001</c:v>
                </c:pt>
                <c:pt idx="542">
                  <c:v>0.16650000000000001</c:v>
                </c:pt>
                <c:pt idx="543">
                  <c:v>0.16400000000000001</c:v>
                </c:pt>
                <c:pt idx="544">
                  <c:v>0.16700000000000001</c:v>
                </c:pt>
                <c:pt idx="545">
                  <c:v>0.16700000000000001</c:v>
                </c:pt>
                <c:pt idx="546">
                  <c:v>0.16600000000000001</c:v>
                </c:pt>
                <c:pt idx="547">
                  <c:v>0.16600000000000001</c:v>
                </c:pt>
                <c:pt idx="548">
                  <c:v>0.16650000000000001</c:v>
                </c:pt>
                <c:pt idx="549">
                  <c:v>0.16750000000000001</c:v>
                </c:pt>
                <c:pt idx="550">
                  <c:v>0.16800000000000001</c:v>
                </c:pt>
              </c:numCache>
            </c:numRef>
          </c:yVal>
          <c:smooth val="0"/>
        </c:ser>
        <c:dLbls>
          <c:showLegendKey val="0"/>
          <c:showVal val="0"/>
          <c:showCatName val="0"/>
          <c:showSerName val="0"/>
          <c:showPercent val="0"/>
          <c:showBubbleSize val="0"/>
        </c:dLbls>
        <c:axId val="133352832"/>
        <c:axId val="134469120"/>
      </c:scatterChart>
      <c:valAx>
        <c:axId val="133352832"/>
        <c:scaling>
          <c:orientation val="minMax"/>
          <c:max val="40716.064999999995"/>
          <c:min val="40716"/>
        </c:scaling>
        <c:delete val="0"/>
        <c:axPos val="b"/>
        <c:title>
          <c:tx>
            <c:rich>
              <a:bodyPr/>
              <a:lstStyle/>
              <a:p>
                <a:pPr>
                  <a:defRPr/>
                </a:pPr>
                <a:r>
                  <a:rPr lang="es-MX"/>
                  <a:t>TIEMPO TRANSCURRIDO</a:t>
                </a:r>
              </a:p>
            </c:rich>
          </c:tx>
          <c:layout/>
          <c:overlay val="0"/>
        </c:title>
        <c:numFmt formatCode="dd/mm/yyyy\ hh:mm:ss" sourceLinked="1"/>
        <c:majorTickMark val="out"/>
        <c:minorTickMark val="none"/>
        <c:tickLblPos val="nextTo"/>
        <c:crossAx val="134469120"/>
        <c:crosses val="autoZero"/>
        <c:crossBetween val="midCat"/>
        <c:majorUnit val="3.2000000000000008E-2"/>
      </c:valAx>
      <c:valAx>
        <c:axId val="134469120"/>
        <c:scaling>
          <c:orientation val="minMax"/>
        </c:scaling>
        <c:delete val="0"/>
        <c:axPos val="l"/>
        <c:majorGridlines/>
        <c:title>
          <c:tx>
            <c:rich>
              <a:bodyPr rot="-5400000" vert="horz"/>
              <a:lstStyle/>
              <a:p>
                <a:pPr>
                  <a:defRPr/>
                </a:pPr>
                <a:r>
                  <a:rPr lang="es-MX"/>
                  <a:t>DIFERENCIA DE TIEMPO / segundos</a:t>
                </a:r>
              </a:p>
            </c:rich>
          </c:tx>
          <c:layout/>
          <c:overlay val="0"/>
        </c:title>
        <c:numFmt formatCode="#,##0.000" sourceLinked="0"/>
        <c:majorTickMark val="out"/>
        <c:minorTickMark val="none"/>
        <c:tickLblPos val="nextTo"/>
        <c:crossAx val="133352832"/>
        <c:crosses val="autoZero"/>
        <c:crossBetween val="midCat"/>
      </c:valAx>
      <c:spPr>
        <a:solidFill>
          <a:schemeClr val="bg2"/>
        </a:solidFill>
      </c:spPr>
    </c:plotArea>
    <c:plotVisOnly val="1"/>
    <c:dispBlanksAs val="gap"/>
    <c:showDLblsOverMax val="0"/>
  </c:chart>
  <c:spPr>
    <a:solidFill>
      <a:schemeClr val="bg2">
        <a:lumMod val="75000"/>
        <a:alpha val="42000"/>
      </a:schemeClr>
    </a:solid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a:t>LOCALTIMEPC  -  NIST</a:t>
            </a:r>
          </a:p>
          <a:p>
            <a:pPr>
              <a:defRPr sz="1800"/>
            </a:pPr>
            <a:r>
              <a:rPr lang="es-MX" sz="1200"/>
              <a:t>(2012, Mayo 30)</a:t>
            </a:r>
          </a:p>
        </c:rich>
      </c:tx>
      <c:layout/>
      <c:overlay val="0"/>
    </c:title>
    <c:autoTitleDeleted val="0"/>
    <c:plotArea>
      <c:layout>
        <c:manualLayout>
          <c:layoutTarget val="inner"/>
          <c:xMode val="edge"/>
          <c:yMode val="edge"/>
          <c:x val="0.10090525793650794"/>
          <c:y val="0.11202546296296297"/>
          <c:w val="0.82389719742063494"/>
          <c:h val="0.79180169753086416"/>
        </c:manualLayout>
      </c:layout>
      <c:scatterChart>
        <c:scatterStyle val="lineMarker"/>
        <c:varyColors val="0"/>
        <c:ser>
          <c:idx val="0"/>
          <c:order val="0"/>
          <c:spPr>
            <a:ln w="15875">
              <a:solidFill>
                <a:srgbClr val="FFC000"/>
              </a:solidFill>
            </a:ln>
          </c:spPr>
          <c:marker>
            <c:symbol val="diamond"/>
            <c:size val="4"/>
            <c:spPr>
              <a:solidFill>
                <a:srgbClr val="FFC000"/>
              </a:solidFill>
              <a:ln>
                <a:solidFill>
                  <a:srgbClr val="FFC000"/>
                </a:solidFill>
              </a:ln>
            </c:spPr>
          </c:marker>
          <c:xVal>
            <c:numRef>
              <c:f>'Dados NIST'!$B$2:$B$1395</c:f>
              <c:numCache>
                <c:formatCode>m/d/yyyy\ h:mm</c:formatCode>
                <c:ptCount val="1394"/>
                <c:pt idx="0">
                  <c:v>41059.001372500003</c:v>
                </c:pt>
                <c:pt idx="1">
                  <c:v>41059.002065127315</c:v>
                </c:pt>
                <c:pt idx="2">
                  <c:v>41059.002759571762</c:v>
                </c:pt>
                <c:pt idx="3">
                  <c:v>41059.003454004633</c:v>
                </c:pt>
                <c:pt idx="4">
                  <c:v>41059.004148437503</c:v>
                </c:pt>
                <c:pt idx="5">
                  <c:v>41059.004843043978</c:v>
                </c:pt>
                <c:pt idx="6">
                  <c:v>41059.005537858793</c:v>
                </c:pt>
                <c:pt idx="7">
                  <c:v>41059.006232465275</c:v>
                </c:pt>
                <c:pt idx="8">
                  <c:v>41059.006925995367</c:v>
                </c:pt>
                <c:pt idx="9">
                  <c:v>41059.007620613425</c:v>
                </c:pt>
                <c:pt idx="10">
                  <c:v>41059.008315057872</c:v>
                </c:pt>
                <c:pt idx="11">
                  <c:v>41059.009009490743</c:v>
                </c:pt>
                <c:pt idx="12">
                  <c:v>41059.009703923613</c:v>
                </c:pt>
                <c:pt idx="13">
                  <c:v>41059.010398541664</c:v>
                </c:pt>
                <c:pt idx="14">
                  <c:v>41059.01109334491</c:v>
                </c:pt>
                <c:pt idx="15">
                  <c:v>41059.011787407406</c:v>
                </c:pt>
                <c:pt idx="16">
                  <c:v>41059.012481840276</c:v>
                </c:pt>
                <c:pt idx="17">
                  <c:v>41059.013176111112</c:v>
                </c:pt>
                <c:pt idx="18">
                  <c:v>41059.013870543982</c:v>
                </c:pt>
                <c:pt idx="19">
                  <c:v>41059.014565150464</c:v>
                </c:pt>
                <c:pt idx="20">
                  <c:v>41059.0152594213</c:v>
                </c:pt>
                <c:pt idx="21">
                  <c:v>41059.015954212962</c:v>
                </c:pt>
                <c:pt idx="22">
                  <c:v>41059.016648287034</c:v>
                </c:pt>
                <c:pt idx="23">
                  <c:v>41059.017342719904</c:v>
                </c:pt>
                <c:pt idx="24">
                  <c:v>41059.018037164351</c:v>
                </c:pt>
                <c:pt idx="25">
                  <c:v>41059.018731597222</c:v>
                </c:pt>
                <c:pt idx="26">
                  <c:v>41059.019425844905</c:v>
                </c:pt>
                <c:pt idx="27">
                  <c:v>41059.020120462963</c:v>
                </c:pt>
                <c:pt idx="28">
                  <c:v>41059.020815081021</c:v>
                </c:pt>
                <c:pt idx="29">
                  <c:v>41059.021509155093</c:v>
                </c:pt>
                <c:pt idx="30">
                  <c:v>41059.022203414352</c:v>
                </c:pt>
                <c:pt idx="31">
                  <c:v>41059.022898206022</c:v>
                </c:pt>
                <c:pt idx="32">
                  <c:v>41059.023592465281</c:v>
                </c:pt>
                <c:pt idx="33">
                  <c:v>41059.024287083332</c:v>
                </c:pt>
                <c:pt idx="34">
                  <c:v>41059.024981689814</c:v>
                </c:pt>
                <c:pt idx="35">
                  <c:v>41059.025675763885</c:v>
                </c:pt>
                <c:pt idx="36">
                  <c:v>41059.026370208332</c:v>
                </c:pt>
                <c:pt idx="37">
                  <c:v>41059.027066446761</c:v>
                </c:pt>
                <c:pt idx="38">
                  <c:v>41059.027759259261</c:v>
                </c:pt>
                <c:pt idx="39">
                  <c:v>41059.028453703701</c:v>
                </c:pt>
                <c:pt idx="40">
                  <c:v>41059.029147951391</c:v>
                </c:pt>
                <c:pt idx="41">
                  <c:v>41059.029842384261</c:v>
                </c:pt>
                <c:pt idx="42">
                  <c:v>41059.03053664352</c:v>
                </c:pt>
                <c:pt idx="43">
                  <c:v>41059.031231446759</c:v>
                </c:pt>
                <c:pt idx="44">
                  <c:v>41059.03192587963</c:v>
                </c:pt>
                <c:pt idx="45">
                  <c:v>41059.032620127313</c:v>
                </c:pt>
                <c:pt idx="46">
                  <c:v>41059.033314745371</c:v>
                </c:pt>
                <c:pt idx="47">
                  <c:v>41059.03400900463</c:v>
                </c:pt>
                <c:pt idx="48">
                  <c:v>41059.034703622689</c:v>
                </c:pt>
                <c:pt idx="49">
                  <c:v>41059.035398055552</c:v>
                </c:pt>
                <c:pt idx="50">
                  <c:v>41059.036092303242</c:v>
                </c:pt>
                <c:pt idx="51">
                  <c:v>41059.036786932869</c:v>
                </c:pt>
                <c:pt idx="52">
                  <c:v>41059.03748136574</c:v>
                </c:pt>
                <c:pt idx="53">
                  <c:v>41059.038175798611</c:v>
                </c:pt>
                <c:pt idx="54">
                  <c:v>41059.038870231481</c:v>
                </c:pt>
                <c:pt idx="55">
                  <c:v>41059.03956503472</c:v>
                </c:pt>
                <c:pt idx="56">
                  <c:v>41059.040259108799</c:v>
                </c:pt>
                <c:pt idx="57">
                  <c:v>41059.040953541669</c:v>
                </c:pt>
                <c:pt idx="58">
                  <c:v>41059.04164797454</c:v>
                </c:pt>
                <c:pt idx="59">
                  <c:v>41059.042346030095</c:v>
                </c:pt>
                <c:pt idx="60">
                  <c:v>41059.04303685185</c:v>
                </c:pt>
                <c:pt idx="61">
                  <c:v>41059.043731284721</c:v>
                </c:pt>
                <c:pt idx="62">
                  <c:v>41059.044425717591</c:v>
                </c:pt>
                <c:pt idx="63">
                  <c:v>41059.045120162038</c:v>
                </c:pt>
                <c:pt idx="64">
                  <c:v>41059.045814594909</c:v>
                </c:pt>
                <c:pt idx="65">
                  <c:v>41059.046508842592</c:v>
                </c:pt>
                <c:pt idx="66">
                  <c:v>41059.047897905089</c:v>
                </c:pt>
                <c:pt idx="67">
                  <c:v>41059.04859233796</c:v>
                </c:pt>
                <c:pt idx="68">
                  <c:v>41059.049286944442</c:v>
                </c:pt>
                <c:pt idx="69">
                  <c:v>41059.049981377313</c:v>
                </c:pt>
                <c:pt idx="70">
                  <c:v>41059.05067546296</c:v>
                </c:pt>
                <c:pt idx="71">
                  <c:v>41059.05137025463</c:v>
                </c:pt>
                <c:pt idx="72">
                  <c:v>41059.05206415509</c:v>
                </c:pt>
                <c:pt idx="73">
                  <c:v>41059.052759305552</c:v>
                </c:pt>
                <c:pt idx="74">
                  <c:v>41059.053453206019</c:v>
                </c:pt>
                <c:pt idx="75">
                  <c:v>41059.054151435186</c:v>
                </c:pt>
                <c:pt idx="76">
                  <c:v>41059.054855277776</c:v>
                </c:pt>
                <c:pt idx="77">
                  <c:v>41059.055536504631</c:v>
                </c:pt>
                <c:pt idx="78">
                  <c:v>41059.05623130787</c:v>
                </c:pt>
                <c:pt idx="79">
                  <c:v>41059.056925740741</c:v>
                </c:pt>
                <c:pt idx="80">
                  <c:v>41059.0576196412</c:v>
                </c:pt>
                <c:pt idx="81">
                  <c:v>41059.058314444446</c:v>
                </c:pt>
                <c:pt idx="82">
                  <c:v>41059.059008692129</c:v>
                </c:pt>
                <c:pt idx="83">
                  <c:v>41059.059703310188</c:v>
                </c:pt>
                <c:pt idx="84">
                  <c:v>41059.060397384259</c:v>
                </c:pt>
                <c:pt idx="85">
                  <c:v>41059.061092361109</c:v>
                </c:pt>
                <c:pt idx="86">
                  <c:v>41059.061786620368</c:v>
                </c:pt>
                <c:pt idx="87">
                  <c:v>41059.062481053239</c:v>
                </c:pt>
                <c:pt idx="88">
                  <c:v>41059.063175300929</c:v>
                </c:pt>
                <c:pt idx="89">
                  <c:v>41059.063869930556</c:v>
                </c:pt>
                <c:pt idx="90">
                  <c:v>41059.064564363427</c:v>
                </c:pt>
                <c:pt idx="91">
                  <c:v>41059.065259340277</c:v>
                </c:pt>
                <c:pt idx="92">
                  <c:v>41059.065953055557</c:v>
                </c:pt>
                <c:pt idx="93">
                  <c:v>41059.066647488427</c:v>
                </c:pt>
                <c:pt idx="94">
                  <c:v>41059.067355300926</c:v>
                </c:pt>
                <c:pt idx="95">
                  <c:v>41059.068038703706</c:v>
                </c:pt>
                <c:pt idx="96">
                  <c:v>41059.068730624997</c:v>
                </c:pt>
                <c:pt idx="97">
                  <c:v>41059.069425231479</c:v>
                </c:pt>
                <c:pt idx="98">
                  <c:v>41059.070119490738</c:v>
                </c:pt>
                <c:pt idx="99">
                  <c:v>41059.07081409722</c:v>
                </c:pt>
                <c:pt idx="100">
                  <c:v>41059.071508368055</c:v>
                </c:pt>
                <c:pt idx="101">
                  <c:v>41059.072203518517</c:v>
                </c:pt>
                <c:pt idx="102">
                  <c:v>41059.072900844905</c:v>
                </c:pt>
                <c:pt idx="103">
                  <c:v>41059.073594733796</c:v>
                </c:pt>
                <c:pt idx="104">
                  <c:v>41059.074286469906</c:v>
                </c:pt>
                <c:pt idx="105">
                  <c:v>41059.074983611114</c:v>
                </c:pt>
                <c:pt idx="106">
                  <c:v>41059.07567515046</c:v>
                </c:pt>
                <c:pt idx="107">
                  <c:v>41059.07636958333</c:v>
                </c:pt>
                <c:pt idx="108">
                  <c:v>41059.077063854165</c:v>
                </c:pt>
                <c:pt idx="109">
                  <c:v>41059.077762256944</c:v>
                </c:pt>
                <c:pt idx="110">
                  <c:v>41059.078454166665</c:v>
                </c:pt>
                <c:pt idx="111">
                  <c:v>41059.079147326389</c:v>
                </c:pt>
                <c:pt idx="112">
                  <c:v>41059.079841770836</c:v>
                </c:pt>
                <c:pt idx="113">
                  <c:v>41059.080536203706</c:v>
                </c:pt>
                <c:pt idx="114">
                  <c:v>41059.081230636577</c:v>
                </c:pt>
                <c:pt idx="115">
                  <c:v>41059.081925069448</c:v>
                </c:pt>
                <c:pt idx="116">
                  <c:v>41059.082619699075</c:v>
                </c:pt>
                <c:pt idx="117">
                  <c:v>41059.083313946758</c:v>
                </c:pt>
                <c:pt idx="118">
                  <c:v>41059.084008379628</c:v>
                </c:pt>
                <c:pt idx="119">
                  <c:v>41059.084702812499</c:v>
                </c:pt>
                <c:pt idx="120">
                  <c:v>41059.085397442126</c:v>
                </c:pt>
                <c:pt idx="121">
                  <c:v>41059.086091874997</c:v>
                </c:pt>
                <c:pt idx="122">
                  <c:v>41059.086786481479</c:v>
                </c:pt>
                <c:pt idx="123">
                  <c:v>41059.087483090276</c:v>
                </c:pt>
                <c:pt idx="124">
                  <c:v>41059.088174999997</c:v>
                </c:pt>
                <c:pt idx="125">
                  <c:v>41059.088869432868</c:v>
                </c:pt>
                <c:pt idx="126">
                  <c:v>41059.089563865738</c:v>
                </c:pt>
                <c:pt idx="127">
                  <c:v>41059.090258483797</c:v>
                </c:pt>
                <c:pt idx="128">
                  <c:v>41059.090952916667</c:v>
                </c:pt>
                <c:pt idx="129">
                  <c:v>41059.091647175926</c:v>
                </c:pt>
                <c:pt idx="130">
                  <c:v>41059.092341608797</c:v>
                </c:pt>
                <c:pt idx="131">
                  <c:v>41059.093036585647</c:v>
                </c:pt>
                <c:pt idx="132">
                  <c:v>41059.093730474538</c:v>
                </c:pt>
                <c:pt idx="133">
                  <c:v>41059.094425462965</c:v>
                </c:pt>
                <c:pt idx="134">
                  <c:v>41059.095119351849</c:v>
                </c:pt>
                <c:pt idx="135">
                  <c:v>41059.095813784719</c:v>
                </c:pt>
                <c:pt idx="136">
                  <c:v>41059.096508402778</c:v>
                </c:pt>
                <c:pt idx="137">
                  <c:v>41059.097202847224</c:v>
                </c:pt>
                <c:pt idx="138">
                  <c:v>41059.097897280095</c:v>
                </c:pt>
                <c:pt idx="139">
                  <c:v>41059.098591712966</c:v>
                </c:pt>
                <c:pt idx="140">
                  <c:v>41059.099286145836</c:v>
                </c:pt>
                <c:pt idx="141">
                  <c:v>41059.099980590276</c:v>
                </c:pt>
                <c:pt idx="142">
                  <c:v>41059.100674837966</c:v>
                </c:pt>
                <c:pt idx="143">
                  <c:v>41059.101369270837</c:v>
                </c:pt>
                <c:pt idx="144">
                  <c:v>41059.102063703707</c:v>
                </c:pt>
                <c:pt idx="145">
                  <c:v>41059.102758148147</c:v>
                </c:pt>
                <c:pt idx="146">
                  <c:v>41059.103452581017</c:v>
                </c:pt>
                <c:pt idx="147">
                  <c:v>41059.104147199076</c:v>
                </c:pt>
                <c:pt idx="148">
                  <c:v>41059.104841446759</c:v>
                </c:pt>
                <c:pt idx="149">
                  <c:v>41059.105535891205</c:v>
                </c:pt>
                <c:pt idx="150">
                  <c:v>41059.106230324076</c:v>
                </c:pt>
                <c:pt idx="151">
                  <c:v>41059.106926203705</c:v>
                </c:pt>
                <c:pt idx="152">
                  <c:v>41059.107619189817</c:v>
                </c:pt>
                <c:pt idx="153">
                  <c:v>41059.108313819444</c:v>
                </c:pt>
                <c:pt idx="154">
                  <c:v>41059.109008067127</c:v>
                </c:pt>
                <c:pt idx="155">
                  <c:v>41059.109702499998</c:v>
                </c:pt>
                <c:pt idx="156">
                  <c:v>41059.110397118056</c:v>
                </c:pt>
                <c:pt idx="157">
                  <c:v>41059.111091377315</c:v>
                </c:pt>
                <c:pt idx="158">
                  <c:v>41059.111785810186</c:v>
                </c:pt>
                <c:pt idx="159">
                  <c:v>41059.112480243057</c:v>
                </c:pt>
                <c:pt idx="160">
                  <c:v>41059.113174861108</c:v>
                </c:pt>
                <c:pt idx="161">
                  <c:v>41059.113881053243</c:v>
                </c:pt>
                <c:pt idx="162">
                  <c:v>41059.114563738425</c:v>
                </c:pt>
                <c:pt idx="163">
                  <c:v>41059.115257986108</c:v>
                </c:pt>
                <c:pt idx="164">
                  <c:v>41059.115952418979</c:v>
                </c:pt>
                <c:pt idx="165">
                  <c:v>41059.116646863426</c:v>
                </c:pt>
                <c:pt idx="166">
                  <c:v>41059.117341296296</c:v>
                </c:pt>
                <c:pt idx="167">
                  <c:v>41059.118035914355</c:v>
                </c:pt>
                <c:pt idx="168">
                  <c:v>41059.118730162038</c:v>
                </c:pt>
                <c:pt idx="169">
                  <c:v>41059.119424791665</c:v>
                </c:pt>
                <c:pt idx="170">
                  <c:v>41059.120119039355</c:v>
                </c:pt>
                <c:pt idx="171">
                  <c:v>41059.120813657406</c:v>
                </c:pt>
                <c:pt idx="172">
                  <c:v>41059.121508090277</c:v>
                </c:pt>
                <c:pt idx="173">
                  <c:v>41059.122202534723</c:v>
                </c:pt>
                <c:pt idx="174">
                  <c:v>41059.122896782406</c:v>
                </c:pt>
                <c:pt idx="175">
                  <c:v>41059.123591215277</c:v>
                </c:pt>
                <c:pt idx="176">
                  <c:v>41059.124285648148</c:v>
                </c:pt>
                <c:pt idx="177">
                  <c:v>41059.124980266206</c:v>
                </c:pt>
                <c:pt idx="178">
                  <c:v>41059.125674884257</c:v>
                </c:pt>
                <c:pt idx="179">
                  <c:v>41059.126369143516</c:v>
                </c:pt>
                <c:pt idx="180">
                  <c:v>41059.127063749998</c:v>
                </c:pt>
                <c:pt idx="181">
                  <c:v>41059.127758182869</c:v>
                </c:pt>
                <c:pt idx="182">
                  <c:v>41059.128452453704</c:v>
                </c:pt>
                <c:pt idx="183">
                  <c:v>41059.129146886575</c:v>
                </c:pt>
                <c:pt idx="184">
                  <c:v>41059.129840960646</c:v>
                </c:pt>
                <c:pt idx="185">
                  <c:v>41059.130535567128</c:v>
                </c:pt>
                <c:pt idx="186">
                  <c:v>41059.131230011575</c:v>
                </c:pt>
                <c:pt idx="187">
                  <c:v>41059.131924444446</c:v>
                </c:pt>
                <c:pt idx="188">
                  <c:v>41059.132619062497</c:v>
                </c:pt>
                <c:pt idx="189">
                  <c:v>41059.133313310187</c:v>
                </c:pt>
                <c:pt idx="190">
                  <c:v>41059.134007581015</c:v>
                </c:pt>
                <c:pt idx="191">
                  <c:v>41059.134702372685</c:v>
                </c:pt>
                <c:pt idx="192">
                  <c:v>41059.135396620368</c:v>
                </c:pt>
                <c:pt idx="193">
                  <c:v>41059.136091053238</c:v>
                </c:pt>
                <c:pt idx="194">
                  <c:v>41059.136785497685</c:v>
                </c:pt>
                <c:pt idx="195">
                  <c:v>41059.137479756944</c:v>
                </c:pt>
                <c:pt idx="196">
                  <c:v>41059.138174548614</c:v>
                </c:pt>
                <c:pt idx="197">
                  <c:v>41059.138868796297</c:v>
                </c:pt>
                <c:pt idx="198">
                  <c:v>41059.139563240744</c:v>
                </c:pt>
                <c:pt idx="199">
                  <c:v>41059.140257673615</c:v>
                </c:pt>
                <c:pt idx="200">
                  <c:v>41059.140952106478</c:v>
                </c:pt>
                <c:pt idx="201">
                  <c:v>41059.141646550925</c:v>
                </c:pt>
                <c:pt idx="202">
                  <c:v>41059.142341342595</c:v>
                </c:pt>
                <c:pt idx="203">
                  <c:v>41059.143035416666</c:v>
                </c:pt>
                <c:pt idx="204">
                  <c:v>41059.143730034724</c:v>
                </c:pt>
                <c:pt idx="205">
                  <c:v>41059.144424108796</c:v>
                </c:pt>
                <c:pt idx="206">
                  <c:v>41059.145118912034</c:v>
                </c:pt>
                <c:pt idx="207">
                  <c:v>41059.145813344905</c:v>
                </c:pt>
                <c:pt idx="208">
                  <c:v>41059.146507777776</c:v>
                </c:pt>
                <c:pt idx="209">
                  <c:v>41059.147202210646</c:v>
                </c:pt>
                <c:pt idx="210">
                  <c:v>41059.147896643517</c:v>
                </c:pt>
                <c:pt idx="211">
                  <c:v>41059.148590902776</c:v>
                </c:pt>
                <c:pt idx="212">
                  <c:v>41059.149285335647</c:v>
                </c:pt>
                <c:pt idx="213">
                  <c:v>41059.149979953705</c:v>
                </c:pt>
                <c:pt idx="214">
                  <c:v>41059.150674201388</c:v>
                </c:pt>
                <c:pt idx="215">
                  <c:v>41059.151368645835</c:v>
                </c:pt>
                <c:pt idx="216">
                  <c:v>41059.152063263886</c:v>
                </c:pt>
                <c:pt idx="217">
                  <c:v>41059.152757511576</c:v>
                </c:pt>
                <c:pt idx="218">
                  <c:v>41059.153451944447</c:v>
                </c:pt>
                <c:pt idx="219">
                  <c:v>41059.154146388886</c:v>
                </c:pt>
                <c:pt idx="220">
                  <c:v>41059.154841006944</c:v>
                </c:pt>
                <c:pt idx="221">
                  <c:v>41059.155535439815</c:v>
                </c:pt>
                <c:pt idx="222">
                  <c:v>41059.156229687498</c:v>
                </c:pt>
                <c:pt idx="223">
                  <c:v>41059.156924317133</c:v>
                </c:pt>
                <c:pt idx="224">
                  <c:v>41059.157618564815</c:v>
                </c:pt>
                <c:pt idx="225">
                  <c:v>41059.158312997686</c:v>
                </c:pt>
                <c:pt idx="226">
                  <c:v>41059.159007256945</c:v>
                </c:pt>
                <c:pt idx="227">
                  <c:v>41059.159701863427</c:v>
                </c:pt>
                <c:pt idx="228">
                  <c:v>41059.160396307867</c:v>
                </c:pt>
                <c:pt idx="229">
                  <c:v>41059.161090740738</c:v>
                </c:pt>
                <c:pt idx="230">
                  <c:v>41059.161785173608</c:v>
                </c:pt>
                <c:pt idx="231">
                  <c:v>41059.162479432867</c:v>
                </c:pt>
                <c:pt idx="232">
                  <c:v>41059.163174236113</c:v>
                </c:pt>
                <c:pt idx="233">
                  <c:v>41059.163868310185</c:v>
                </c:pt>
                <c:pt idx="234">
                  <c:v>41059.164562743055</c:v>
                </c:pt>
                <c:pt idx="235">
                  <c:v>41059.165257175926</c:v>
                </c:pt>
                <c:pt idx="236">
                  <c:v>41059.165951793984</c:v>
                </c:pt>
                <c:pt idx="237">
                  <c:v>41059.166646226855</c:v>
                </c:pt>
                <c:pt idx="238">
                  <c:v>41059.167340659726</c:v>
                </c:pt>
                <c:pt idx="239">
                  <c:v>41059.168034918985</c:v>
                </c:pt>
                <c:pt idx="240">
                  <c:v>41059.168729537036</c:v>
                </c:pt>
                <c:pt idx="241">
                  <c:v>41059.169423969906</c:v>
                </c:pt>
                <c:pt idx="242">
                  <c:v>41059.170118229165</c:v>
                </c:pt>
                <c:pt idx="243">
                  <c:v>41059.170812847224</c:v>
                </c:pt>
                <c:pt idx="244">
                  <c:v>41059.171507280094</c:v>
                </c:pt>
                <c:pt idx="245">
                  <c:v>41059.172201712965</c:v>
                </c:pt>
                <c:pt idx="246">
                  <c:v>41059.172896145836</c:v>
                </c:pt>
                <c:pt idx="247">
                  <c:v>41059.173590763887</c:v>
                </c:pt>
                <c:pt idx="248">
                  <c:v>41059.174285023146</c:v>
                </c:pt>
                <c:pt idx="249">
                  <c:v>41059.174979456016</c:v>
                </c:pt>
                <c:pt idx="250">
                  <c:v>41059.175674074075</c:v>
                </c:pt>
                <c:pt idx="251">
                  <c:v>41059.176368321758</c:v>
                </c:pt>
                <c:pt idx="252">
                  <c:v>41059.177062766204</c:v>
                </c:pt>
                <c:pt idx="253">
                  <c:v>41059.177757199075</c:v>
                </c:pt>
                <c:pt idx="254">
                  <c:v>41059.178451805557</c:v>
                </c:pt>
                <c:pt idx="255">
                  <c:v>41059.17914605324</c:v>
                </c:pt>
                <c:pt idx="256">
                  <c:v>41059.179840497687</c:v>
                </c:pt>
                <c:pt idx="257">
                  <c:v>41059.180534930558</c:v>
                </c:pt>
                <c:pt idx="258">
                  <c:v>41059.181229363428</c:v>
                </c:pt>
                <c:pt idx="259">
                  <c:v>41059.181923622687</c:v>
                </c:pt>
                <c:pt idx="260">
                  <c:v>41059.182618240739</c:v>
                </c:pt>
                <c:pt idx="261">
                  <c:v>41059.183312673609</c:v>
                </c:pt>
                <c:pt idx="262">
                  <c:v>41059.184007291668</c:v>
                </c:pt>
                <c:pt idx="263">
                  <c:v>41059.184701550927</c:v>
                </c:pt>
                <c:pt idx="264">
                  <c:v>41059.185396168985</c:v>
                </c:pt>
                <c:pt idx="265">
                  <c:v>41059.186090428244</c:v>
                </c:pt>
                <c:pt idx="266">
                  <c:v>41059.186785046295</c:v>
                </c:pt>
                <c:pt idx="267">
                  <c:v>41059.187479108798</c:v>
                </c:pt>
                <c:pt idx="268">
                  <c:v>41059.188173553244</c:v>
                </c:pt>
                <c:pt idx="269">
                  <c:v>41059.188868356483</c:v>
                </c:pt>
                <c:pt idx="270">
                  <c:v>41059.189562789354</c:v>
                </c:pt>
                <c:pt idx="271">
                  <c:v>41059.190257037037</c:v>
                </c:pt>
                <c:pt idx="272">
                  <c:v>41059.190951469907</c:v>
                </c:pt>
                <c:pt idx="273">
                  <c:v>41059.191646087966</c:v>
                </c:pt>
                <c:pt idx="274">
                  <c:v>41059.192340347225</c:v>
                </c:pt>
                <c:pt idx="275">
                  <c:v>41059.193034965276</c:v>
                </c:pt>
                <c:pt idx="276">
                  <c:v>41059.193729212966</c:v>
                </c:pt>
                <c:pt idx="277">
                  <c:v>41059.194423645837</c:v>
                </c:pt>
                <c:pt idx="278">
                  <c:v>41059.195118090276</c:v>
                </c:pt>
                <c:pt idx="279">
                  <c:v>41059.195812349535</c:v>
                </c:pt>
                <c:pt idx="280">
                  <c:v>41059.196507141205</c:v>
                </c:pt>
                <c:pt idx="281">
                  <c:v>41059.197201388888</c:v>
                </c:pt>
                <c:pt idx="282">
                  <c:v>41059.197895821759</c:v>
                </c:pt>
                <c:pt idx="283">
                  <c:v>41059.198590092594</c:v>
                </c:pt>
                <c:pt idx="284">
                  <c:v>41059.199284884256</c:v>
                </c:pt>
                <c:pt idx="285">
                  <c:v>41059.199978958335</c:v>
                </c:pt>
                <c:pt idx="286">
                  <c:v>41059.200675196756</c:v>
                </c:pt>
                <c:pt idx="287">
                  <c:v>41059.201367835645</c:v>
                </c:pt>
                <c:pt idx="288">
                  <c:v>41059.202062442127</c:v>
                </c:pt>
                <c:pt idx="289">
                  <c:v>41059.202757060186</c:v>
                </c:pt>
                <c:pt idx="290">
                  <c:v>41059.203451307869</c:v>
                </c:pt>
                <c:pt idx="291">
                  <c:v>41059.204157685184</c:v>
                </c:pt>
                <c:pt idx="292">
                  <c:v>41059.204840185186</c:v>
                </c:pt>
                <c:pt idx="293">
                  <c:v>41059.205534618057</c:v>
                </c:pt>
                <c:pt idx="294">
                  <c:v>41059.206229050928</c:v>
                </c:pt>
                <c:pt idx="295">
                  <c:v>41059.206923483798</c:v>
                </c:pt>
                <c:pt idx="296">
                  <c:v>41059.207617928238</c:v>
                </c:pt>
                <c:pt idx="297">
                  <c:v>41059.208312361108</c:v>
                </c:pt>
                <c:pt idx="298">
                  <c:v>41059.209006793979</c:v>
                </c:pt>
                <c:pt idx="299">
                  <c:v>41059.209701412037</c:v>
                </c:pt>
                <c:pt idx="300">
                  <c:v>41059.21039565972</c:v>
                </c:pt>
                <c:pt idx="301">
                  <c:v>41059.211090104167</c:v>
                </c:pt>
                <c:pt idx="302">
                  <c:v>41059.211784537038</c:v>
                </c:pt>
                <c:pt idx="303">
                  <c:v>41059.212478969908</c:v>
                </c:pt>
                <c:pt idx="304">
                  <c:v>41059.213173587967</c:v>
                </c:pt>
                <c:pt idx="305">
                  <c:v>41059.213868032406</c:v>
                </c:pt>
                <c:pt idx="306">
                  <c:v>41059.214562280089</c:v>
                </c:pt>
                <c:pt idx="307">
                  <c:v>41059.215256898147</c:v>
                </c:pt>
                <c:pt idx="308">
                  <c:v>41059.215951689817</c:v>
                </c:pt>
                <c:pt idx="309">
                  <c:v>41059.216645590277</c:v>
                </c:pt>
                <c:pt idx="310">
                  <c:v>41059.217340023148</c:v>
                </c:pt>
                <c:pt idx="311">
                  <c:v>41059.218034641206</c:v>
                </c:pt>
                <c:pt idx="312">
                  <c:v>41059.218729074077</c:v>
                </c:pt>
                <c:pt idx="313">
                  <c:v>41059.21942332176</c:v>
                </c:pt>
                <c:pt idx="314">
                  <c:v>41059.220117951387</c:v>
                </c:pt>
                <c:pt idx="315">
                  <c:v>41059.220812199077</c:v>
                </c:pt>
                <c:pt idx="316">
                  <c:v>41059.221506631948</c:v>
                </c:pt>
                <c:pt idx="317">
                  <c:v>41059.222201249999</c:v>
                </c:pt>
                <c:pt idx="318">
                  <c:v>41059.222895868057</c:v>
                </c:pt>
                <c:pt idx="319">
                  <c:v>41059.223590127316</c:v>
                </c:pt>
                <c:pt idx="320">
                  <c:v>41059.224284374999</c:v>
                </c:pt>
                <c:pt idx="321">
                  <c:v>41059.224979537037</c:v>
                </c:pt>
                <c:pt idx="322">
                  <c:v>41059.22567324074</c:v>
                </c:pt>
                <c:pt idx="323">
                  <c:v>41059.226367685187</c:v>
                </c:pt>
                <c:pt idx="324">
                  <c:v>41059.227062303238</c:v>
                </c:pt>
                <c:pt idx="325">
                  <c:v>41059.227768483797</c:v>
                </c:pt>
                <c:pt idx="326">
                  <c:v>41059.22845116898</c:v>
                </c:pt>
                <c:pt idx="327">
                  <c:v>41059.229145428239</c:v>
                </c:pt>
                <c:pt idx="328">
                  <c:v>41059.229839861109</c:v>
                </c:pt>
                <c:pt idx="329">
                  <c:v>41059.230534120368</c:v>
                </c:pt>
                <c:pt idx="330">
                  <c:v>41059.231228726851</c:v>
                </c:pt>
                <c:pt idx="331">
                  <c:v>41059.231923344909</c:v>
                </c:pt>
                <c:pt idx="332">
                  <c:v>41059.232617604168</c:v>
                </c:pt>
                <c:pt idx="333">
                  <c:v>41059.233312222219</c:v>
                </c:pt>
                <c:pt idx="334">
                  <c:v>41059.234006469909</c:v>
                </c:pt>
                <c:pt idx="335">
                  <c:v>41059.23470108796</c:v>
                </c:pt>
                <c:pt idx="336">
                  <c:v>41059.235395532407</c:v>
                </c:pt>
                <c:pt idx="337">
                  <c:v>41059.236089965278</c:v>
                </c:pt>
                <c:pt idx="338">
                  <c:v>41059.236784212961</c:v>
                </c:pt>
                <c:pt idx="339">
                  <c:v>41059.237478645831</c:v>
                </c:pt>
                <c:pt idx="340">
                  <c:v>41059.238173078702</c:v>
                </c:pt>
                <c:pt idx="341">
                  <c:v>41059.238867523149</c:v>
                </c:pt>
                <c:pt idx="342">
                  <c:v>41059.239561956019</c:v>
                </c:pt>
                <c:pt idx="343">
                  <c:v>41059.240268506946</c:v>
                </c:pt>
                <c:pt idx="344">
                  <c:v>41059.240951006941</c:v>
                </c:pt>
                <c:pt idx="345">
                  <c:v>41059.2416452662</c:v>
                </c:pt>
                <c:pt idx="346">
                  <c:v>41059.242339525466</c:v>
                </c:pt>
                <c:pt idx="347">
                  <c:v>41059.243034131941</c:v>
                </c:pt>
                <c:pt idx="348">
                  <c:v>41059.243728564812</c:v>
                </c:pt>
                <c:pt idx="349">
                  <c:v>41059.244422824071</c:v>
                </c:pt>
                <c:pt idx="350">
                  <c:v>41059.245117442129</c:v>
                </c:pt>
                <c:pt idx="351">
                  <c:v>41059.245812060188</c:v>
                </c:pt>
                <c:pt idx="352">
                  <c:v>41059.24650666667</c:v>
                </c:pt>
                <c:pt idx="353">
                  <c:v>41059.247200740741</c:v>
                </c:pt>
                <c:pt idx="354">
                  <c:v>41059.2478953588</c:v>
                </c:pt>
                <c:pt idx="355">
                  <c:v>41059.248589618059</c:v>
                </c:pt>
                <c:pt idx="356">
                  <c:v>41059.249284050929</c:v>
                </c:pt>
                <c:pt idx="357">
                  <c:v>41059.249978483793</c:v>
                </c:pt>
                <c:pt idx="358">
                  <c:v>41059.250675266201</c:v>
                </c:pt>
                <c:pt idx="359">
                  <c:v>41059.251367534722</c:v>
                </c:pt>
                <c:pt idx="360">
                  <c:v>41059.252061793981</c:v>
                </c:pt>
                <c:pt idx="361">
                  <c:v>41059.25275605324</c:v>
                </c:pt>
                <c:pt idx="362">
                  <c:v>41059.253450659722</c:v>
                </c:pt>
                <c:pt idx="363">
                  <c:v>41059.254144918981</c:v>
                </c:pt>
                <c:pt idx="364">
                  <c:v>41059.254839710651</c:v>
                </c:pt>
                <c:pt idx="365">
                  <c:v>41059.25553396991</c:v>
                </c:pt>
                <c:pt idx="366">
                  <c:v>41059.256228402781</c:v>
                </c:pt>
                <c:pt idx="367">
                  <c:v>41059.256923020832</c:v>
                </c:pt>
                <c:pt idx="368">
                  <c:v>41059.257629201391</c:v>
                </c:pt>
                <c:pt idx="369">
                  <c:v>41059.258311712962</c:v>
                </c:pt>
                <c:pt idx="370">
                  <c:v>41059.259006145832</c:v>
                </c:pt>
                <c:pt idx="371">
                  <c:v>41059.259700937502</c:v>
                </c:pt>
                <c:pt idx="372">
                  <c:v>41059.260395011574</c:v>
                </c:pt>
                <c:pt idx="373">
                  <c:v>41059.261089629632</c:v>
                </c:pt>
                <c:pt idx="374">
                  <c:v>41059.261783888891</c:v>
                </c:pt>
                <c:pt idx="375">
                  <c:v>41059.262479050929</c:v>
                </c:pt>
                <c:pt idx="376">
                  <c:v>41059.263867187503</c:v>
                </c:pt>
                <c:pt idx="377">
                  <c:v>41059.264561979166</c:v>
                </c:pt>
                <c:pt idx="378">
                  <c:v>41059.265256250001</c:v>
                </c:pt>
                <c:pt idx="379">
                  <c:v>41059.265950497684</c:v>
                </c:pt>
                <c:pt idx="380">
                  <c:v>41059.266644930554</c:v>
                </c:pt>
                <c:pt idx="381">
                  <c:v>41059.267342800929</c:v>
                </c:pt>
                <c:pt idx="382">
                  <c:v>41059.268033807872</c:v>
                </c:pt>
                <c:pt idx="383">
                  <c:v>41059.268728240742</c:v>
                </c:pt>
                <c:pt idx="384">
                  <c:v>41059.269422858793</c:v>
                </c:pt>
                <c:pt idx="385">
                  <c:v>41059.270116932872</c:v>
                </c:pt>
                <c:pt idx="386">
                  <c:v>41059.270823483799</c:v>
                </c:pt>
                <c:pt idx="387">
                  <c:v>41059.271506527781</c:v>
                </c:pt>
                <c:pt idx="388">
                  <c:v>41059.272200960651</c:v>
                </c:pt>
                <c:pt idx="389">
                  <c:v>41059.272894849535</c:v>
                </c:pt>
                <c:pt idx="390">
                  <c:v>41059.273589282406</c:v>
                </c:pt>
                <c:pt idx="391">
                  <c:v>41059.274283726852</c:v>
                </c:pt>
                <c:pt idx="392">
                  <c:v>41059.274978159723</c:v>
                </c:pt>
                <c:pt idx="393">
                  <c:v>41059.275672592594</c:v>
                </c:pt>
                <c:pt idx="394">
                  <c:v>41059.276367025464</c:v>
                </c:pt>
                <c:pt idx="395">
                  <c:v>41059.277755902775</c:v>
                </c:pt>
                <c:pt idx="396">
                  <c:v>41059.278450335645</c:v>
                </c:pt>
                <c:pt idx="397">
                  <c:v>41059.279144953704</c:v>
                </c:pt>
                <c:pt idx="398">
                  <c:v>41059.279839201386</c:v>
                </c:pt>
                <c:pt idx="399">
                  <c:v>41059.28054576389</c:v>
                </c:pt>
                <c:pt idx="400">
                  <c:v>41059.281228263892</c:v>
                </c:pt>
                <c:pt idx="401">
                  <c:v>41059.281922511575</c:v>
                </c:pt>
                <c:pt idx="402">
                  <c:v>41059.282616770834</c:v>
                </c:pt>
                <c:pt idx="403">
                  <c:v>41059.283311562504</c:v>
                </c:pt>
                <c:pt idx="404">
                  <c:v>41059.284005821763</c:v>
                </c:pt>
                <c:pt idx="405">
                  <c:v>41059.284700439814</c:v>
                </c:pt>
                <c:pt idx="406">
                  <c:v>41059.285394513892</c:v>
                </c:pt>
                <c:pt idx="407">
                  <c:v>41059.286089305555</c:v>
                </c:pt>
                <c:pt idx="408">
                  <c:v>41059.286783738426</c:v>
                </c:pt>
                <c:pt idx="409">
                  <c:v>41059.287477997685</c:v>
                </c:pt>
                <c:pt idx="410">
                  <c:v>41059.288172430555</c:v>
                </c:pt>
                <c:pt idx="411">
                  <c:v>41059.288867048614</c:v>
                </c:pt>
                <c:pt idx="412">
                  <c:v>41059.289561655096</c:v>
                </c:pt>
                <c:pt idx="413">
                  <c:v>41059.290255740743</c:v>
                </c:pt>
                <c:pt idx="414">
                  <c:v>41059.290950358794</c:v>
                </c:pt>
                <c:pt idx="415">
                  <c:v>41059.291644791665</c:v>
                </c:pt>
                <c:pt idx="416">
                  <c:v>41059.292339224536</c:v>
                </c:pt>
                <c:pt idx="417">
                  <c:v>41059.293033472219</c:v>
                </c:pt>
                <c:pt idx="418">
                  <c:v>41059.293728101853</c:v>
                </c:pt>
                <c:pt idx="419">
                  <c:v>41059.294434282405</c:v>
                </c:pt>
                <c:pt idx="420">
                  <c:v>41059.295116608795</c:v>
                </c:pt>
                <c:pt idx="421">
                  <c:v>41059.295811215277</c:v>
                </c:pt>
                <c:pt idx="422">
                  <c:v>41059.296506192128</c:v>
                </c:pt>
                <c:pt idx="423">
                  <c:v>41059.297200451387</c:v>
                </c:pt>
                <c:pt idx="424">
                  <c:v>41059.297894351854</c:v>
                </c:pt>
                <c:pt idx="425">
                  <c:v>41059.298588958336</c:v>
                </c:pt>
                <c:pt idx="426">
                  <c:v>41059.299283576387</c:v>
                </c:pt>
                <c:pt idx="427">
                  <c:v>41059.299977824077</c:v>
                </c:pt>
                <c:pt idx="428">
                  <c:v>41059.300672453704</c:v>
                </c:pt>
                <c:pt idx="429">
                  <c:v>41059.301366701387</c:v>
                </c:pt>
                <c:pt idx="430">
                  <c:v>41059.302061134258</c:v>
                </c:pt>
                <c:pt idx="431">
                  <c:v>41059.302756469908</c:v>
                </c:pt>
                <c:pt idx="432">
                  <c:v>41059.303461932868</c:v>
                </c:pt>
                <c:pt idx="433">
                  <c:v>41059.304144444446</c:v>
                </c:pt>
                <c:pt idx="434">
                  <c:v>41059.304838877317</c:v>
                </c:pt>
                <c:pt idx="435">
                  <c:v>41059.305533495368</c:v>
                </c:pt>
                <c:pt idx="436">
                  <c:v>41059.306227939815</c:v>
                </c:pt>
                <c:pt idx="437">
                  <c:v>41059.306922372685</c:v>
                </c:pt>
                <c:pt idx="438">
                  <c:v>41059.307616805556</c:v>
                </c:pt>
                <c:pt idx="439">
                  <c:v>41059.308311238427</c:v>
                </c:pt>
                <c:pt idx="440">
                  <c:v>41059.309005497686</c:v>
                </c:pt>
                <c:pt idx="441">
                  <c:v>41059.309700115744</c:v>
                </c:pt>
                <c:pt idx="442">
                  <c:v>41059.310394548615</c:v>
                </c:pt>
                <c:pt idx="443">
                  <c:v>41059.311100729166</c:v>
                </c:pt>
                <c:pt idx="444">
                  <c:v>41059.311783240744</c:v>
                </c:pt>
                <c:pt idx="445">
                  <c:v>41059.312477858795</c:v>
                </c:pt>
                <c:pt idx="446">
                  <c:v>41059.313171932874</c:v>
                </c:pt>
                <c:pt idx="447">
                  <c:v>41059.313866724537</c:v>
                </c:pt>
                <c:pt idx="448">
                  <c:v>41059.314561157407</c:v>
                </c:pt>
                <c:pt idx="449">
                  <c:v>41059.315256504633</c:v>
                </c:pt>
                <c:pt idx="450">
                  <c:v>41059.315950034725</c:v>
                </c:pt>
                <c:pt idx="451">
                  <c:v>41059.316644282408</c:v>
                </c:pt>
                <c:pt idx="452">
                  <c:v>41059.317338541667</c:v>
                </c:pt>
                <c:pt idx="453">
                  <c:v>41059.318033333337</c:v>
                </c:pt>
                <c:pt idx="454">
                  <c:v>41059.318727418984</c:v>
                </c:pt>
                <c:pt idx="455">
                  <c:v>41059.319422025466</c:v>
                </c:pt>
                <c:pt idx="456">
                  <c:v>41059.320116284725</c:v>
                </c:pt>
                <c:pt idx="457">
                  <c:v>41059.320811076388</c:v>
                </c:pt>
                <c:pt idx="458">
                  <c:v>41059.321505335647</c:v>
                </c:pt>
                <c:pt idx="459">
                  <c:v>41059.322200127317</c:v>
                </c:pt>
                <c:pt idx="460">
                  <c:v>41059.322894386576</c:v>
                </c:pt>
                <c:pt idx="461">
                  <c:v>41059.323588634259</c:v>
                </c:pt>
                <c:pt idx="462">
                  <c:v>41059.32428306713</c:v>
                </c:pt>
                <c:pt idx="463">
                  <c:v>41059.324977511576</c:v>
                </c:pt>
                <c:pt idx="464">
                  <c:v>41059.325672847219</c:v>
                </c:pt>
                <c:pt idx="465">
                  <c:v>41059.326366203706</c:v>
                </c:pt>
                <c:pt idx="466">
                  <c:v>41059.327060995369</c:v>
                </c:pt>
                <c:pt idx="467">
                  <c:v>41059.327755439816</c:v>
                </c:pt>
                <c:pt idx="468">
                  <c:v>41059.328449872686</c:v>
                </c:pt>
                <c:pt idx="469">
                  <c:v>41059.329144120369</c:v>
                </c:pt>
                <c:pt idx="470">
                  <c:v>41059.329838738427</c:v>
                </c:pt>
                <c:pt idx="471">
                  <c:v>41059.33053298611</c:v>
                </c:pt>
                <c:pt idx="472">
                  <c:v>41059.331227430557</c:v>
                </c:pt>
                <c:pt idx="473">
                  <c:v>41059.331922048608</c:v>
                </c:pt>
                <c:pt idx="474">
                  <c:v>41059.332616122687</c:v>
                </c:pt>
                <c:pt idx="475">
                  <c:v>41059.333312175928</c:v>
                </c:pt>
                <c:pt idx="476">
                  <c:v>41059.334005173609</c:v>
                </c:pt>
                <c:pt idx="477">
                  <c:v>41059.334699606479</c:v>
                </c:pt>
                <c:pt idx="478">
                  <c:v>41059.335396574075</c:v>
                </c:pt>
                <c:pt idx="479">
                  <c:v>41059.336088472221</c:v>
                </c:pt>
                <c:pt idx="480">
                  <c:v>41059.336785439817</c:v>
                </c:pt>
                <c:pt idx="481">
                  <c:v>41059.337477349538</c:v>
                </c:pt>
                <c:pt idx="482">
                  <c:v>41059.338183715277</c:v>
                </c:pt>
                <c:pt idx="483">
                  <c:v>41059.338866041668</c:v>
                </c:pt>
                <c:pt idx="484">
                  <c:v>41059.339572581019</c:v>
                </c:pt>
                <c:pt idx="485">
                  <c:v>41059.3402559838</c:v>
                </c:pt>
                <c:pt idx="486">
                  <c:v>41059.340950428239</c:v>
                </c:pt>
                <c:pt idx="487">
                  <c:v>41059.341644143518</c:v>
                </c:pt>
                <c:pt idx="488">
                  <c:v>41059.34233929398</c:v>
                </c:pt>
                <c:pt idx="489">
                  <c:v>41059.343033368059</c:v>
                </c:pt>
                <c:pt idx="490">
                  <c:v>41059.34372744213</c:v>
                </c:pt>
                <c:pt idx="491">
                  <c:v>41059.344422245369</c:v>
                </c:pt>
                <c:pt idx="492">
                  <c:v>41059.34511613426</c:v>
                </c:pt>
                <c:pt idx="493">
                  <c:v>41059.345810752318</c:v>
                </c:pt>
                <c:pt idx="494">
                  <c:v>41059.346506087961</c:v>
                </c:pt>
                <c:pt idx="495">
                  <c:v>41059.347212291665</c:v>
                </c:pt>
                <c:pt idx="496">
                  <c:v>41059.347894965278</c:v>
                </c:pt>
                <c:pt idx="497">
                  <c:v>41059.348588668981</c:v>
                </c:pt>
                <c:pt idx="498">
                  <c:v>41059.34928292824</c:v>
                </c:pt>
                <c:pt idx="499">
                  <c:v>41059.349977361111</c:v>
                </c:pt>
                <c:pt idx="500">
                  <c:v>41059.35067162037</c:v>
                </c:pt>
                <c:pt idx="501">
                  <c:v>41059.351368229167</c:v>
                </c:pt>
                <c:pt idx="502">
                  <c:v>41059.352060486111</c:v>
                </c:pt>
                <c:pt idx="503">
                  <c:v>41059.352755277781</c:v>
                </c:pt>
                <c:pt idx="504">
                  <c:v>41059.353449363429</c:v>
                </c:pt>
                <c:pt idx="505">
                  <c:v>41059.35414398148</c:v>
                </c:pt>
                <c:pt idx="506">
                  <c:v>41059.354852337965</c:v>
                </c:pt>
                <c:pt idx="507">
                  <c:v>41059.355533564813</c:v>
                </c:pt>
                <c:pt idx="508">
                  <c:v>41059.356227094904</c:v>
                </c:pt>
                <c:pt idx="509">
                  <c:v>41059.35692189815</c:v>
                </c:pt>
                <c:pt idx="510">
                  <c:v>41059.357615972222</c:v>
                </c:pt>
                <c:pt idx="511">
                  <c:v>41059.358310405092</c:v>
                </c:pt>
                <c:pt idx="512">
                  <c:v>41059.359004837963</c:v>
                </c:pt>
                <c:pt idx="513">
                  <c:v>41059.359699629633</c:v>
                </c:pt>
                <c:pt idx="514">
                  <c:v>41059.36039371528</c:v>
                </c:pt>
                <c:pt idx="515">
                  <c:v>41059.361088333331</c:v>
                </c:pt>
                <c:pt idx="516">
                  <c:v>41059.361782766202</c:v>
                </c:pt>
                <c:pt idx="517">
                  <c:v>41059.362477013892</c:v>
                </c:pt>
                <c:pt idx="518">
                  <c:v>41059.363171446763</c:v>
                </c:pt>
                <c:pt idx="519">
                  <c:v>41059.36386607639</c:v>
                </c:pt>
                <c:pt idx="520">
                  <c:v>41059.364560324073</c:v>
                </c:pt>
                <c:pt idx="521">
                  <c:v>41059.365254756944</c:v>
                </c:pt>
                <c:pt idx="522">
                  <c:v>41059.365949189814</c:v>
                </c:pt>
                <c:pt idx="523">
                  <c:v>41059.366643634261</c:v>
                </c:pt>
                <c:pt idx="524">
                  <c:v>41059.36733789352</c:v>
                </c:pt>
                <c:pt idx="525">
                  <c:v>41059.368035381944</c:v>
                </c:pt>
                <c:pt idx="526">
                  <c:v>41059.368727106485</c:v>
                </c:pt>
                <c:pt idx="527">
                  <c:v>41059.369427511578</c:v>
                </c:pt>
                <c:pt idx="528">
                  <c:v>41059.370115798614</c:v>
                </c:pt>
                <c:pt idx="529">
                  <c:v>41059.370810590277</c:v>
                </c:pt>
                <c:pt idx="530">
                  <c:v>41059.371505393516</c:v>
                </c:pt>
                <c:pt idx="531">
                  <c:v>41059.372211041664</c:v>
                </c:pt>
                <c:pt idx="532">
                  <c:v>41059.372893356478</c:v>
                </c:pt>
                <c:pt idx="533">
                  <c:v>41059.373591226853</c:v>
                </c:pt>
                <c:pt idx="534">
                  <c:v>41059.374282766206</c:v>
                </c:pt>
                <c:pt idx="535">
                  <c:v>41059.374988784723</c:v>
                </c:pt>
                <c:pt idx="536">
                  <c:v>41059.375671655092</c:v>
                </c:pt>
                <c:pt idx="537">
                  <c:v>41059.37706107639</c:v>
                </c:pt>
                <c:pt idx="538">
                  <c:v>41059.377754768517</c:v>
                </c:pt>
                <c:pt idx="539">
                  <c:v>41059.378452106481</c:v>
                </c:pt>
                <c:pt idx="540">
                  <c:v>41059.379152141206</c:v>
                </c:pt>
                <c:pt idx="541">
                  <c:v>41059.380534328702</c:v>
                </c:pt>
                <c:pt idx="542">
                  <c:v>41059.381228761573</c:v>
                </c:pt>
                <c:pt idx="543">
                  <c:v>41059.381921562497</c:v>
                </c:pt>
                <c:pt idx="544">
                  <c:v>41059.382623599537</c:v>
                </c:pt>
                <c:pt idx="545">
                  <c:v>41059.383335219907</c:v>
                </c:pt>
                <c:pt idx="546">
                  <c:v>41059.384020254627</c:v>
                </c:pt>
                <c:pt idx="547">
                  <c:v>41059.384714687498</c:v>
                </c:pt>
                <c:pt idx="548">
                  <c:v>41059.385398078703</c:v>
                </c:pt>
                <c:pt idx="549">
                  <c:v>41059.386790578705</c:v>
                </c:pt>
                <c:pt idx="550">
                  <c:v>41059.387481388891</c:v>
                </c:pt>
                <c:pt idx="551">
                  <c:v>41059.38817564815</c:v>
                </c:pt>
                <c:pt idx="552">
                  <c:v>41059.388865925925</c:v>
                </c:pt>
                <c:pt idx="553">
                  <c:v>41059.389564340279</c:v>
                </c:pt>
                <c:pt idx="554">
                  <c:v>41059.390255706021</c:v>
                </c:pt>
                <c:pt idx="555">
                  <c:v>41059.390964965278</c:v>
                </c:pt>
                <c:pt idx="556">
                  <c:v>41059.39165740741</c:v>
                </c:pt>
                <c:pt idx="557">
                  <c:v>41059.392343356485</c:v>
                </c:pt>
                <c:pt idx="558">
                  <c:v>41059.393037604168</c:v>
                </c:pt>
                <c:pt idx="559">
                  <c:v>41059.393727696763</c:v>
                </c:pt>
                <c:pt idx="560">
                  <c:v>41059.394423043981</c:v>
                </c:pt>
                <c:pt idx="561">
                  <c:v>41059.395115486113</c:v>
                </c:pt>
                <c:pt idx="562">
                  <c:v>41059.395810104164</c:v>
                </c:pt>
                <c:pt idx="563">
                  <c:v>41059.396504537035</c:v>
                </c:pt>
                <c:pt idx="564">
                  <c:v>41059.397198969906</c:v>
                </c:pt>
                <c:pt idx="565">
                  <c:v>41059.397910590276</c:v>
                </c:pt>
                <c:pt idx="566">
                  <c:v>41059.398591643519</c:v>
                </c:pt>
                <c:pt idx="567">
                  <c:v>41059.399282280094</c:v>
                </c:pt>
                <c:pt idx="568">
                  <c:v>41059.399988645833</c:v>
                </c:pt>
                <c:pt idx="569">
                  <c:v>41059.400670972223</c:v>
                </c:pt>
                <c:pt idx="570">
                  <c:v>41059.401366134261</c:v>
                </c:pt>
                <c:pt idx="571">
                  <c:v>41059.402060740744</c:v>
                </c:pt>
                <c:pt idx="572">
                  <c:v>41059.402766400461</c:v>
                </c:pt>
                <c:pt idx="573">
                  <c:v>41059.403451435188</c:v>
                </c:pt>
                <c:pt idx="574">
                  <c:v>41059.404144050925</c:v>
                </c:pt>
                <c:pt idx="575">
                  <c:v>41059.40484988426</c:v>
                </c:pt>
                <c:pt idx="576">
                  <c:v>41059.405532557874</c:v>
                </c:pt>
                <c:pt idx="577">
                  <c:v>41059.406239664349</c:v>
                </c:pt>
                <c:pt idx="578">
                  <c:v>41059.406921979164</c:v>
                </c:pt>
                <c:pt idx="579">
                  <c:v>41059.407616226854</c:v>
                </c:pt>
                <c:pt idx="580">
                  <c:v>41059.408310486113</c:v>
                </c:pt>
                <c:pt idx="581">
                  <c:v>41059.409005289352</c:v>
                </c:pt>
                <c:pt idx="582">
                  <c:v>41059.409706412036</c:v>
                </c:pt>
                <c:pt idx="583">
                  <c:v>41059.410394155093</c:v>
                </c:pt>
                <c:pt idx="584">
                  <c:v>41059.411087858796</c:v>
                </c:pt>
                <c:pt idx="585">
                  <c:v>41059.411782847223</c:v>
                </c:pt>
                <c:pt idx="586">
                  <c:v>41059.412476921294</c:v>
                </c:pt>
                <c:pt idx="587">
                  <c:v>41059.413171168984</c:v>
                </c:pt>
                <c:pt idx="588">
                  <c:v>41059.413865798611</c:v>
                </c:pt>
                <c:pt idx="589">
                  <c:v>41059.414560775462</c:v>
                </c:pt>
                <c:pt idx="590">
                  <c:v>41059.415254479165</c:v>
                </c:pt>
                <c:pt idx="591">
                  <c:v>41059.415949641203</c:v>
                </c:pt>
                <c:pt idx="592">
                  <c:v>41059.416645173609</c:v>
                </c:pt>
                <c:pt idx="593">
                  <c:v>41059.417350636577</c:v>
                </c:pt>
                <c:pt idx="594">
                  <c:v>41059.418035844908</c:v>
                </c:pt>
                <c:pt idx="595">
                  <c:v>41059.41872775463</c:v>
                </c:pt>
                <c:pt idx="596">
                  <c:v>41059.419462337966</c:v>
                </c:pt>
                <c:pt idx="597">
                  <c:v>41059.420115358793</c:v>
                </c:pt>
                <c:pt idx="598">
                  <c:v>41059.420814131947</c:v>
                </c:pt>
                <c:pt idx="599">
                  <c:v>41059.42150423611</c:v>
                </c:pt>
                <c:pt idx="600">
                  <c:v>41059.422198668981</c:v>
                </c:pt>
                <c:pt idx="601">
                  <c:v>41059.422893101852</c:v>
                </c:pt>
                <c:pt idx="602">
                  <c:v>41059.423602002316</c:v>
                </c:pt>
                <c:pt idx="603">
                  <c:v>41059.424282152781</c:v>
                </c:pt>
                <c:pt idx="604">
                  <c:v>41059.424977858798</c:v>
                </c:pt>
                <c:pt idx="605">
                  <c:v>41059.425671203702</c:v>
                </c:pt>
                <c:pt idx="606">
                  <c:v>41059.426371620371</c:v>
                </c:pt>
                <c:pt idx="607">
                  <c:v>41059.427059895832</c:v>
                </c:pt>
                <c:pt idx="608">
                  <c:v>41059.427775671298</c:v>
                </c:pt>
                <c:pt idx="609">
                  <c:v>41059.428449502317</c:v>
                </c:pt>
                <c:pt idx="610">
                  <c:v>41059.429158043982</c:v>
                </c:pt>
                <c:pt idx="611">
                  <c:v>41059.429841261575</c:v>
                </c:pt>
                <c:pt idx="612">
                  <c:v>41059.430544374998</c:v>
                </c:pt>
                <c:pt idx="613">
                  <c:v>41059.431226516201</c:v>
                </c:pt>
                <c:pt idx="614">
                  <c:v>41059.431920949071</c:v>
                </c:pt>
                <c:pt idx="615">
                  <c:v>41059.43261556713</c:v>
                </c:pt>
                <c:pt idx="616">
                  <c:v>41059.433322673613</c:v>
                </c:pt>
                <c:pt idx="617">
                  <c:v>41059.434004803239</c:v>
                </c:pt>
                <c:pt idx="618">
                  <c:v>41059.43469869213</c:v>
                </c:pt>
                <c:pt idx="619">
                  <c:v>41059.435392766201</c:v>
                </c:pt>
                <c:pt idx="620">
                  <c:v>41059.436087569447</c:v>
                </c:pt>
                <c:pt idx="621">
                  <c:v>41059.436782002318</c:v>
                </c:pt>
                <c:pt idx="622">
                  <c:v>41059.437488553238</c:v>
                </c:pt>
                <c:pt idx="623">
                  <c:v>41059.438171967595</c:v>
                </c:pt>
                <c:pt idx="624">
                  <c:v>41059.438865138887</c:v>
                </c:pt>
                <c:pt idx="625">
                  <c:v>41059.439559571758</c:v>
                </c:pt>
                <c:pt idx="626">
                  <c:v>41059.440267210652</c:v>
                </c:pt>
                <c:pt idx="627">
                  <c:v>41059.440955682869</c:v>
                </c:pt>
                <c:pt idx="628">
                  <c:v>41059.441643969905</c:v>
                </c:pt>
                <c:pt idx="629">
                  <c:v>41059.442337129629</c:v>
                </c:pt>
                <c:pt idx="630">
                  <c:v>41059.443031759256</c:v>
                </c:pt>
                <c:pt idx="631">
                  <c:v>41059.444420798609</c:v>
                </c:pt>
                <c:pt idx="632">
                  <c:v>41059.445115069444</c:v>
                </c:pt>
                <c:pt idx="633">
                  <c:v>41059.445809502315</c:v>
                </c:pt>
                <c:pt idx="634">
                  <c:v>41059.446538472221</c:v>
                </c:pt>
                <c:pt idx="635">
                  <c:v>41059.447199097223</c:v>
                </c:pt>
                <c:pt idx="636">
                  <c:v>41059.448589050924</c:v>
                </c:pt>
                <c:pt idx="637">
                  <c:v>41059.449281689813</c:v>
                </c:pt>
                <c:pt idx="638">
                  <c:v>41059.449976840275</c:v>
                </c:pt>
                <c:pt idx="639">
                  <c:v>41059.450670914353</c:v>
                </c:pt>
                <c:pt idx="640">
                  <c:v>41059.451366261572</c:v>
                </c:pt>
                <c:pt idx="641">
                  <c:v>41059.452073900466</c:v>
                </c:pt>
                <c:pt idx="642">
                  <c:v>41059.452767430557</c:v>
                </c:pt>
                <c:pt idx="643">
                  <c:v>41059.453449016204</c:v>
                </c:pt>
                <c:pt idx="644">
                  <c:v>41059.45414509259</c:v>
                </c:pt>
                <c:pt idx="645">
                  <c:v>41059.454850196758</c:v>
                </c:pt>
                <c:pt idx="646">
                  <c:v>41059.455535763889</c:v>
                </c:pt>
                <c:pt idx="647">
                  <c:v>41059.456227858798</c:v>
                </c:pt>
                <c:pt idx="648">
                  <c:v>41059.456933506946</c:v>
                </c:pt>
                <c:pt idx="649">
                  <c:v>41059.457616006941</c:v>
                </c:pt>
                <c:pt idx="650">
                  <c:v>41059.45830953704</c:v>
                </c:pt>
                <c:pt idx="651">
                  <c:v>41059.459003969911</c:v>
                </c:pt>
                <c:pt idx="652">
                  <c:v>41059.45970003472</c:v>
                </c:pt>
                <c:pt idx="653">
                  <c:v>41059.460392847221</c:v>
                </c:pt>
                <c:pt idx="654">
                  <c:v>41059.461087280091</c:v>
                </c:pt>
                <c:pt idx="655">
                  <c:v>41059.461795821757</c:v>
                </c:pt>
                <c:pt idx="656">
                  <c:v>41059.462475798609</c:v>
                </c:pt>
                <c:pt idx="657">
                  <c:v>41059.463170590279</c:v>
                </c:pt>
                <c:pt idx="658">
                  <c:v>41059.463865752317</c:v>
                </c:pt>
                <c:pt idx="659">
                  <c:v>41059.464559467589</c:v>
                </c:pt>
                <c:pt idx="660">
                  <c:v>41059.465267835651</c:v>
                </c:pt>
                <c:pt idx="661">
                  <c:v>41059.465948703706</c:v>
                </c:pt>
                <c:pt idx="662">
                  <c:v>41059.466642777777</c:v>
                </c:pt>
                <c:pt idx="663">
                  <c:v>41059.467343368058</c:v>
                </c:pt>
                <c:pt idx="664">
                  <c:v>41059.468032013887</c:v>
                </c:pt>
                <c:pt idx="665">
                  <c:v>41059.468726076389</c:v>
                </c:pt>
                <c:pt idx="666">
                  <c:v>41059.469420520836</c:v>
                </c:pt>
                <c:pt idx="667">
                  <c:v>41059.470115324075</c:v>
                </c:pt>
                <c:pt idx="668">
                  <c:v>41059.470809386577</c:v>
                </c:pt>
                <c:pt idx="669">
                  <c:v>41059.471503831017</c:v>
                </c:pt>
                <c:pt idx="670">
                  <c:v>41059.472198807867</c:v>
                </c:pt>
                <c:pt idx="671">
                  <c:v>41059.472892337966</c:v>
                </c:pt>
                <c:pt idx="672">
                  <c:v>41059.473590034722</c:v>
                </c:pt>
                <c:pt idx="673">
                  <c:v>41059.474281759256</c:v>
                </c:pt>
                <c:pt idx="674">
                  <c:v>41059.474991747687</c:v>
                </c:pt>
                <c:pt idx="675">
                  <c:v>41059.475671898152</c:v>
                </c:pt>
                <c:pt idx="676">
                  <c:v>41059.476376643521</c:v>
                </c:pt>
                <c:pt idx="677">
                  <c:v>41059.477059143515</c:v>
                </c:pt>
                <c:pt idx="678">
                  <c:v>41059.477753946761</c:v>
                </c:pt>
                <c:pt idx="679">
                  <c:v>41059.478451631941</c:v>
                </c:pt>
                <c:pt idx="680">
                  <c:v>41059.479169942133</c:v>
                </c:pt>
                <c:pt idx="681">
                  <c:v>41059.479837060186</c:v>
                </c:pt>
                <c:pt idx="682">
                  <c:v>41059.480531504632</c:v>
                </c:pt>
                <c:pt idx="683">
                  <c:v>41059.481225763891</c:v>
                </c:pt>
                <c:pt idx="684">
                  <c:v>41059.481920925929</c:v>
                </c:pt>
                <c:pt idx="685">
                  <c:v>41059.482614814813</c:v>
                </c:pt>
                <c:pt idx="686">
                  <c:v>41059.484010011576</c:v>
                </c:pt>
                <c:pt idx="687">
                  <c:v>41059.484699212961</c:v>
                </c:pt>
                <c:pt idx="688">
                  <c:v>41059.485393287039</c:v>
                </c:pt>
                <c:pt idx="689">
                  <c:v>41059.486087175923</c:v>
                </c:pt>
                <c:pt idx="690">
                  <c:v>41059.486782164349</c:v>
                </c:pt>
                <c:pt idx="691">
                  <c:v>41059.487485995371</c:v>
                </c:pt>
                <c:pt idx="692">
                  <c:v>41059.488170486111</c:v>
                </c:pt>
                <c:pt idx="693">
                  <c:v>41059.490255775461</c:v>
                </c:pt>
                <c:pt idx="694">
                  <c:v>41059.490949317129</c:v>
                </c:pt>
                <c:pt idx="695">
                  <c:v>41059.491656944447</c:v>
                </c:pt>
                <c:pt idx="696">
                  <c:v>41059.49233872685</c:v>
                </c:pt>
                <c:pt idx="697">
                  <c:v>41059.493033159721</c:v>
                </c:pt>
                <c:pt idx="698">
                  <c:v>41059.493733391202</c:v>
                </c:pt>
                <c:pt idx="699">
                  <c:v>41059.49442023148</c:v>
                </c:pt>
                <c:pt idx="700">
                  <c:v>41059.495119548614</c:v>
                </c:pt>
                <c:pt idx="701">
                  <c:v>41059.495809097221</c:v>
                </c:pt>
                <c:pt idx="702">
                  <c:v>41059.496518009262</c:v>
                </c:pt>
                <c:pt idx="703">
                  <c:v>41059.497197615739</c:v>
                </c:pt>
                <c:pt idx="704">
                  <c:v>41059.497896759261</c:v>
                </c:pt>
                <c:pt idx="705">
                  <c:v>41059.498586678237</c:v>
                </c:pt>
                <c:pt idx="706">
                  <c:v>41059.499281666664</c:v>
                </c:pt>
                <c:pt idx="707">
                  <c:v>41059.49997827546</c:v>
                </c:pt>
                <c:pt idx="708">
                  <c:v>41059.500670185182</c:v>
                </c:pt>
                <c:pt idx="709">
                  <c:v>41059.50136696759</c:v>
                </c:pt>
                <c:pt idx="710">
                  <c:v>41059.50206175926</c:v>
                </c:pt>
                <c:pt idx="711">
                  <c:v>41059.502757268521</c:v>
                </c:pt>
                <c:pt idx="712">
                  <c:v>41059.50345152778</c:v>
                </c:pt>
                <c:pt idx="713">
                  <c:v>41059.504146874999</c:v>
                </c:pt>
                <c:pt idx="714">
                  <c:v>41059.504852523147</c:v>
                </c:pt>
                <c:pt idx="715">
                  <c:v>41059.505537013887</c:v>
                </c:pt>
                <c:pt idx="716">
                  <c:v>41059.506229826387</c:v>
                </c:pt>
                <c:pt idx="717">
                  <c:v>41059.506923715278</c:v>
                </c:pt>
                <c:pt idx="718">
                  <c:v>41059.507617430558</c:v>
                </c:pt>
                <c:pt idx="719">
                  <c:v>41059.50832108796</c:v>
                </c:pt>
                <c:pt idx="720">
                  <c:v>41059.509031805559</c:v>
                </c:pt>
                <c:pt idx="721">
                  <c:v>41059.509711238425</c:v>
                </c:pt>
                <c:pt idx="722">
                  <c:v>41059.510395914353</c:v>
                </c:pt>
                <c:pt idx="723">
                  <c:v>41059.511088900465</c:v>
                </c:pt>
                <c:pt idx="724">
                  <c:v>41059.511790925928</c:v>
                </c:pt>
                <c:pt idx="725">
                  <c:v>41059.512476145836</c:v>
                </c:pt>
                <c:pt idx="726">
                  <c:v>41059.5131778125</c:v>
                </c:pt>
                <c:pt idx="727">
                  <c:v>41059.513868275462</c:v>
                </c:pt>
                <c:pt idx="728">
                  <c:v>41059.514578252318</c:v>
                </c:pt>
                <c:pt idx="729">
                  <c:v>41059.515253703707</c:v>
                </c:pt>
                <c:pt idx="730">
                  <c:v>41059.515956643518</c:v>
                </c:pt>
                <c:pt idx="731">
                  <c:v>41059.516642581017</c:v>
                </c:pt>
                <c:pt idx="732">
                  <c:v>41059.517348229165</c:v>
                </c:pt>
                <c:pt idx="733">
                  <c:v>41059.51804790509</c:v>
                </c:pt>
                <c:pt idx="734">
                  <c:v>41059.518757175923</c:v>
                </c:pt>
                <c:pt idx="735">
                  <c:v>41059.519448715277</c:v>
                </c:pt>
                <c:pt idx="736">
                  <c:v>41059.520132129626</c:v>
                </c:pt>
                <c:pt idx="737">
                  <c:v>41059.520825659725</c:v>
                </c:pt>
                <c:pt idx="738">
                  <c:v>41059.521505636571</c:v>
                </c:pt>
                <c:pt idx="739">
                  <c:v>41059.522198819446</c:v>
                </c:pt>
                <c:pt idx="740">
                  <c:v>41059.522906261576</c:v>
                </c:pt>
                <c:pt idx="741">
                  <c:v>41059.523606122682</c:v>
                </c:pt>
                <c:pt idx="742">
                  <c:v>41059.524302916667</c:v>
                </c:pt>
                <c:pt idx="743">
                  <c:v>41059.524980347225</c:v>
                </c:pt>
                <c:pt idx="744">
                  <c:v>41059.525687627312</c:v>
                </c:pt>
                <c:pt idx="745">
                  <c:v>41059.526378252318</c:v>
                </c:pt>
                <c:pt idx="746">
                  <c:v>41059.527087881943</c:v>
                </c:pt>
                <c:pt idx="747">
                  <c:v>41059.527780335651</c:v>
                </c:pt>
                <c:pt idx="748">
                  <c:v>41059.528463194445</c:v>
                </c:pt>
                <c:pt idx="749">
                  <c:v>41059.529850983796</c:v>
                </c:pt>
                <c:pt idx="750">
                  <c:v>41059.531258124996</c:v>
                </c:pt>
                <c:pt idx="751">
                  <c:v>41059.531933391205</c:v>
                </c:pt>
                <c:pt idx="752">
                  <c:v>41059.532623483799</c:v>
                </c:pt>
                <c:pt idx="753">
                  <c:v>41059.533313587963</c:v>
                </c:pt>
                <c:pt idx="754">
                  <c:v>41059.534014537036</c:v>
                </c:pt>
                <c:pt idx="755">
                  <c:v>41059.53470355324</c:v>
                </c:pt>
                <c:pt idx="756">
                  <c:v>41059.536792650462</c:v>
                </c:pt>
                <c:pt idx="757">
                  <c:v>41059.537476412035</c:v>
                </c:pt>
                <c:pt idx="758">
                  <c:v>41059.538876134262</c:v>
                </c:pt>
                <c:pt idx="759">
                  <c:v>41059.539559178244</c:v>
                </c:pt>
                <c:pt idx="760">
                  <c:v>41059.540270798614</c:v>
                </c:pt>
                <c:pt idx="761">
                  <c:v>41059.540965243054</c:v>
                </c:pt>
                <c:pt idx="762">
                  <c:v>41059.5416428588</c:v>
                </c:pt>
                <c:pt idx="763">
                  <c:v>41059.542336574072</c:v>
                </c:pt>
                <c:pt idx="764">
                  <c:v>41059.543031562498</c:v>
                </c:pt>
                <c:pt idx="765">
                  <c:v>41059.543726550924</c:v>
                </c:pt>
                <c:pt idx="766">
                  <c:v>41059.544421006947</c:v>
                </c:pt>
                <c:pt idx="767">
                  <c:v>41059.545114340275</c:v>
                </c:pt>
                <c:pt idx="768">
                  <c:v>41059.545808946757</c:v>
                </c:pt>
                <c:pt idx="769">
                  <c:v>41059.546502858793</c:v>
                </c:pt>
                <c:pt idx="770">
                  <c:v>41059.547210300923</c:v>
                </c:pt>
                <c:pt idx="771">
                  <c:v>41059.548593576386</c:v>
                </c:pt>
                <c:pt idx="772">
                  <c:v>41059.549979178242</c:v>
                </c:pt>
                <c:pt idx="773">
                  <c:v>41059.550674351849</c:v>
                </c:pt>
                <c:pt idx="774">
                  <c:v>41059.551366064814</c:v>
                </c:pt>
                <c:pt idx="775">
                  <c:v>41059.552083831019</c:v>
                </c:pt>
                <c:pt idx="776">
                  <c:v>41059.552767962959</c:v>
                </c:pt>
                <c:pt idx="777">
                  <c:v>41059.553448113424</c:v>
                </c:pt>
                <c:pt idx="778">
                  <c:v>41059.554142199071</c:v>
                </c:pt>
                <c:pt idx="779">
                  <c:v>41059.554836631942</c:v>
                </c:pt>
                <c:pt idx="780">
                  <c:v>41059.555543009257</c:v>
                </c:pt>
                <c:pt idx="781">
                  <c:v>41059.556237256947</c:v>
                </c:pt>
                <c:pt idx="782">
                  <c:v>41059.556925729165</c:v>
                </c:pt>
                <c:pt idx="783">
                  <c:v>41059.557619444444</c:v>
                </c:pt>
                <c:pt idx="784">
                  <c:v>41059.558309004628</c:v>
                </c:pt>
                <c:pt idx="785">
                  <c:v>41059.559002893518</c:v>
                </c:pt>
                <c:pt idx="786">
                  <c:v>41059.559697152778</c:v>
                </c:pt>
                <c:pt idx="787">
                  <c:v>41059.560394490742</c:v>
                </c:pt>
                <c:pt idx="788">
                  <c:v>41059.561088009257</c:v>
                </c:pt>
                <c:pt idx="789">
                  <c:v>41059.561780821758</c:v>
                </c:pt>
                <c:pt idx="790">
                  <c:v>41059.562475069448</c:v>
                </c:pt>
                <c:pt idx="791">
                  <c:v>41059.563169872687</c:v>
                </c:pt>
                <c:pt idx="792">
                  <c:v>41059.563865219905</c:v>
                </c:pt>
                <c:pt idx="793">
                  <c:v>41059.564560381943</c:v>
                </c:pt>
                <c:pt idx="794">
                  <c:v>41059.56525806713</c:v>
                </c:pt>
                <c:pt idx="795">
                  <c:v>41059.56596226852</c:v>
                </c:pt>
                <c:pt idx="796">
                  <c:v>41059.566642071761</c:v>
                </c:pt>
                <c:pt idx="797">
                  <c:v>41059.567336863423</c:v>
                </c:pt>
                <c:pt idx="798">
                  <c:v>41059.56803130787</c:v>
                </c:pt>
                <c:pt idx="799">
                  <c:v>41059.568739305556</c:v>
                </c:pt>
                <c:pt idx="800">
                  <c:v>41059.569437719911</c:v>
                </c:pt>
                <c:pt idx="801">
                  <c:v>41059.570115706018</c:v>
                </c:pt>
                <c:pt idx="802">
                  <c:v>41059.570809594908</c:v>
                </c:pt>
                <c:pt idx="803">
                  <c:v>41059.571504756947</c:v>
                </c:pt>
                <c:pt idx="804">
                  <c:v>41059.572211851853</c:v>
                </c:pt>
                <c:pt idx="805">
                  <c:v>41059.572892905089</c:v>
                </c:pt>
                <c:pt idx="806">
                  <c:v>41059.573597824077</c:v>
                </c:pt>
                <c:pt idx="807">
                  <c:v>41059.574280335648</c:v>
                </c:pt>
                <c:pt idx="808">
                  <c:v>41059.57497494213</c:v>
                </c:pt>
                <c:pt idx="809">
                  <c:v>41059.575670659724</c:v>
                </c:pt>
                <c:pt idx="810">
                  <c:v>41059.576365266206</c:v>
                </c:pt>
                <c:pt idx="811">
                  <c:v>41059.577060069445</c:v>
                </c:pt>
                <c:pt idx="812">
                  <c:v>41059.577753599537</c:v>
                </c:pt>
                <c:pt idx="813">
                  <c:v>41059.578447129628</c:v>
                </c:pt>
                <c:pt idx="814">
                  <c:v>41059.579142291666</c:v>
                </c:pt>
                <c:pt idx="815">
                  <c:v>41059.57985065972</c:v>
                </c:pt>
                <c:pt idx="816">
                  <c:v>41059.580537314818</c:v>
                </c:pt>
                <c:pt idx="817">
                  <c:v>41059.581920949073</c:v>
                </c:pt>
                <c:pt idx="818">
                  <c:v>41059.582617187501</c:v>
                </c:pt>
                <c:pt idx="819">
                  <c:v>41059.583311631941</c:v>
                </c:pt>
                <c:pt idx="820">
                  <c:v>41059.584017638888</c:v>
                </c:pt>
                <c:pt idx="821">
                  <c:v>41059.584697604165</c:v>
                </c:pt>
                <c:pt idx="822">
                  <c:v>41059.585415729169</c:v>
                </c:pt>
                <c:pt idx="823">
                  <c:v>41059.586105648152</c:v>
                </c:pt>
                <c:pt idx="824">
                  <c:v>41059.586780185185</c:v>
                </c:pt>
                <c:pt idx="825">
                  <c:v>41059.587478784721</c:v>
                </c:pt>
                <c:pt idx="826">
                  <c:v>41059.588169074072</c:v>
                </c:pt>
                <c:pt idx="827">
                  <c:v>41059.58886640046</c:v>
                </c:pt>
                <c:pt idx="828">
                  <c:v>41059.589558125001</c:v>
                </c:pt>
                <c:pt idx="829">
                  <c:v>41059.59025238426</c:v>
                </c:pt>
                <c:pt idx="830">
                  <c:v>41059.59094681713</c:v>
                </c:pt>
                <c:pt idx="831">
                  <c:v>41059.591644699074</c:v>
                </c:pt>
                <c:pt idx="832">
                  <c:v>41059.593045312497</c:v>
                </c:pt>
                <c:pt idx="833">
                  <c:v>41059.593729270833</c:v>
                </c:pt>
                <c:pt idx="834">
                  <c:v>41059.594424421295</c:v>
                </c:pt>
                <c:pt idx="835">
                  <c:v>41059.595115787037</c:v>
                </c:pt>
                <c:pt idx="836">
                  <c:v>41059.595827048608</c:v>
                </c:pt>
                <c:pt idx="837">
                  <c:v>41059.59651009259</c:v>
                </c:pt>
                <c:pt idx="838">
                  <c:v>41059.597203796293</c:v>
                </c:pt>
                <c:pt idx="839">
                  <c:v>41059.597895520834</c:v>
                </c:pt>
                <c:pt idx="840">
                  <c:v>41059.599284942131</c:v>
                </c:pt>
                <c:pt idx="841">
                  <c:v>41059.599979918981</c:v>
                </c:pt>
                <c:pt idx="842">
                  <c:v>41059.600671099535</c:v>
                </c:pt>
                <c:pt idx="843">
                  <c:v>41059.602073182868</c:v>
                </c:pt>
                <c:pt idx="844">
                  <c:v>41059.602768159719</c:v>
                </c:pt>
                <c:pt idx="845">
                  <c:v>41059.603449212962</c:v>
                </c:pt>
                <c:pt idx="846">
                  <c:v>41059.60414491898</c:v>
                </c:pt>
                <c:pt idx="847">
                  <c:v>41059.604835925929</c:v>
                </c:pt>
                <c:pt idx="848">
                  <c:v>41059.605530173612</c:v>
                </c:pt>
                <c:pt idx="849">
                  <c:v>41059.606234386571</c:v>
                </c:pt>
                <c:pt idx="850">
                  <c:v>41059.606919050922</c:v>
                </c:pt>
                <c:pt idx="851">
                  <c:v>41059.607640428243</c:v>
                </c:pt>
                <c:pt idx="852">
                  <c:v>41059.608309374998</c:v>
                </c:pt>
                <c:pt idx="853">
                  <c:v>41059.609017187497</c:v>
                </c:pt>
                <c:pt idx="854">
                  <c:v>41059.609702581016</c:v>
                </c:pt>
                <c:pt idx="855">
                  <c:v>41059.610393414354</c:v>
                </c:pt>
                <c:pt idx="856">
                  <c:v>41059.611086944446</c:v>
                </c:pt>
                <c:pt idx="857">
                  <c:v>41059.611780474537</c:v>
                </c:pt>
                <c:pt idx="858">
                  <c:v>41059.612490648149</c:v>
                </c:pt>
                <c:pt idx="859">
                  <c:v>41059.613169351855</c:v>
                </c:pt>
                <c:pt idx="860">
                  <c:v>41059.613864328705</c:v>
                </c:pt>
                <c:pt idx="861">
                  <c:v>41059.614565636577</c:v>
                </c:pt>
                <c:pt idx="862">
                  <c:v>41059.61526677083</c:v>
                </c:pt>
                <c:pt idx="863">
                  <c:v>41059.615974594904</c:v>
                </c:pt>
                <c:pt idx="864">
                  <c:v>41059.616650937503</c:v>
                </c:pt>
                <c:pt idx="865">
                  <c:v>41059.617351527777</c:v>
                </c:pt>
                <c:pt idx="866">
                  <c:v>41059.618029872683</c:v>
                </c:pt>
                <c:pt idx="867">
                  <c:v>41059.618724849533</c:v>
                </c:pt>
                <c:pt idx="868">
                  <c:v>41059.619418923612</c:v>
                </c:pt>
                <c:pt idx="869">
                  <c:v>41059.62011408565</c:v>
                </c:pt>
                <c:pt idx="870">
                  <c:v>41059.620808171298</c:v>
                </c:pt>
                <c:pt idx="871">
                  <c:v>41059.622197939818</c:v>
                </c:pt>
                <c:pt idx="872">
                  <c:v>41059.62289997685</c:v>
                </c:pt>
                <c:pt idx="873">
                  <c:v>41059.623602361113</c:v>
                </c:pt>
                <c:pt idx="874">
                  <c:v>41059.624289756946</c:v>
                </c:pt>
                <c:pt idx="875">
                  <c:v>41059.624978946762</c:v>
                </c:pt>
                <c:pt idx="876">
                  <c:v>41059.625669942128</c:v>
                </c:pt>
                <c:pt idx="877">
                  <c:v>41059.626366377313</c:v>
                </c:pt>
                <c:pt idx="878">
                  <c:v>41059.627753078705</c:v>
                </c:pt>
                <c:pt idx="879">
                  <c:v>41059.628446979164</c:v>
                </c:pt>
                <c:pt idx="880">
                  <c:v>41059.629141597223</c:v>
                </c:pt>
                <c:pt idx="881">
                  <c:v>41059.629835671294</c:v>
                </c:pt>
                <c:pt idx="882">
                  <c:v>41059.630529918984</c:v>
                </c:pt>
                <c:pt idx="883">
                  <c:v>41059.63122545139</c:v>
                </c:pt>
                <c:pt idx="884">
                  <c:v>41059.631919525462</c:v>
                </c:pt>
                <c:pt idx="885">
                  <c:v>41059.63261359954</c:v>
                </c:pt>
                <c:pt idx="886">
                  <c:v>41059.633309120371</c:v>
                </c:pt>
                <c:pt idx="887">
                  <c:v>41059.63401386574</c:v>
                </c:pt>
                <c:pt idx="888">
                  <c:v>41059.634696724534</c:v>
                </c:pt>
                <c:pt idx="889">
                  <c:v>41059.63539171296</c:v>
                </c:pt>
                <c:pt idx="890">
                  <c:v>41059.636087592589</c:v>
                </c:pt>
                <c:pt idx="891">
                  <c:v>41059.63677986111</c:v>
                </c:pt>
                <c:pt idx="892">
                  <c:v>41059.637474479168</c:v>
                </c:pt>
                <c:pt idx="893">
                  <c:v>41059.638168738427</c:v>
                </c:pt>
                <c:pt idx="894">
                  <c:v>41059.638864803244</c:v>
                </c:pt>
                <c:pt idx="895">
                  <c:v>41059.639575879628</c:v>
                </c:pt>
                <c:pt idx="896">
                  <c:v>41059.640257291663</c:v>
                </c:pt>
                <c:pt idx="897">
                  <c:v>41059.640952094909</c:v>
                </c:pt>
                <c:pt idx="898">
                  <c:v>41059.641641469905</c:v>
                </c:pt>
                <c:pt idx="899">
                  <c:v>41059.642338796293</c:v>
                </c:pt>
                <c:pt idx="900">
                  <c:v>41059.643048425925</c:v>
                </c:pt>
                <c:pt idx="901">
                  <c:v>41059.643726585651</c:v>
                </c:pt>
                <c:pt idx="902">
                  <c:v>41059.644423379628</c:v>
                </c:pt>
                <c:pt idx="903">
                  <c:v>41059.645137708336</c:v>
                </c:pt>
                <c:pt idx="904">
                  <c:v>41059.645835578704</c:v>
                </c:pt>
                <c:pt idx="905">
                  <c:v>41059.646504699071</c:v>
                </c:pt>
                <c:pt idx="906">
                  <c:v>41059.647896643517</c:v>
                </c:pt>
                <c:pt idx="907">
                  <c:v>41059.648597951389</c:v>
                </c:pt>
                <c:pt idx="908">
                  <c:v>41059.649283344908</c:v>
                </c:pt>
                <c:pt idx="909">
                  <c:v>41059.649990625003</c:v>
                </c:pt>
                <c:pt idx="910">
                  <c:v>41059.650674571756</c:v>
                </c:pt>
                <c:pt idx="911">
                  <c:v>41059.652062719906</c:v>
                </c:pt>
                <c:pt idx="912">
                  <c:v>41059.652770729168</c:v>
                </c:pt>
                <c:pt idx="913">
                  <c:v>41059.653465532407</c:v>
                </c:pt>
                <c:pt idx="914">
                  <c:v>41059.654848796294</c:v>
                </c:pt>
                <c:pt idx="915">
                  <c:v>41059.655544861111</c:v>
                </c:pt>
                <c:pt idx="916">
                  <c:v>41059.656229884262</c:v>
                </c:pt>
                <c:pt idx="917">
                  <c:v>41059.656933368053</c:v>
                </c:pt>
                <c:pt idx="918">
                  <c:v>41059.657622384257</c:v>
                </c:pt>
                <c:pt idx="919">
                  <c:v>41059.658320625</c:v>
                </c:pt>
                <c:pt idx="920">
                  <c:v>41059.659008726849</c:v>
                </c:pt>
                <c:pt idx="921">
                  <c:v>41059.659709131942</c:v>
                </c:pt>
                <c:pt idx="922">
                  <c:v>41059.660408090276</c:v>
                </c:pt>
                <c:pt idx="923">
                  <c:v>41059.661086608794</c:v>
                </c:pt>
                <c:pt idx="924">
                  <c:v>41059.661788645833</c:v>
                </c:pt>
                <c:pt idx="925">
                  <c:v>41059.662480914354</c:v>
                </c:pt>
                <c:pt idx="926">
                  <c:v>41059.663174444446</c:v>
                </c:pt>
                <c:pt idx="927">
                  <c:v>41059.663882094908</c:v>
                </c:pt>
                <c:pt idx="928">
                  <c:v>41059.664563506944</c:v>
                </c:pt>
                <c:pt idx="929">
                  <c:v>41059.665255231484</c:v>
                </c:pt>
                <c:pt idx="930">
                  <c:v>41059.666649525461</c:v>
                </c:pt>
                <c:pt idx="931">
                  <c:v>41059.667358252314</c:v>
                </c:pt>
                <c:pt idx="932">
                  <c:v>41059.668036226853</c:v>
                </c:pt>
                <c:pt idx="933">
                  <c:v>41059.668743692127</c:v>
                </c:pt>
                <c:pt idx="934">
                  <c:v>41059.670126597222</c:v>
                </c:pt>
                <c:pt idx="935">
                  <c:v>41059.670815069447</c:v>
                </c:pt>
                <c:pt idx="936">
                  <c:v>41059.672893680552</c:v>
                </c:pt>
                <c:pt idx="937">
                  <c:v>41059.673585578705</c:v>
                </c:pt>
                <c:pt idx="938">
                  <c:v>41059.674309675924</c:v>
                </c:pt>
                <c:pt idx="939">
                  <c:v>41059.675687881943</c:v>
                </c:pt>
                <c:pt idx="940">
                  <c:v>41059.676368217595</c:v>
                </c:pt>
                <c:pt idx="941">
                  <c:v>41059.677061388888</c:v>
                </c:pt>
                <c:pt idx="942">
                  <c:v>41059.677766134257</c:v>
                </c:pt>
                <c:pt idx="943">
                  <c:v>41059.678452615743</c:v>
                </c:pt>
                <c:pt idx="944">
                  <c:v>41059.67914832176</c:v>
                </c:pt>
                <c:pt idx="945">
                  <c:v>41059.679834976851</c:v>
                </c:pt>
                <c:pt idx="946">
                  <c:v>41059.680529594909</c:v>
                </c:pt>
                <c:pt idx="947">
                  <c:v>41059.681227280096</c:v>
                </c:pt>
                <c:pt idx="948">
                  <c:v>41059.681918287039</c:v>
                </c:pt>
                <c:pt idx="949">
                  <c:v>41059.682613449077</c:v>
                </c:pt>
                <c:pt idx="950">
                  <c:v>41059.683316747687</c:v>
                </c:pt>
                <c:pt idx="951">
                  <c:v>41059.684005393516</c:v>
                </c:pt>
                <c:pt idx="952">
                  <c:v>41059.684717199074</c:v>
                </c:pt>
                <c:pt idx="953">
                  <c:v>41059.685395</c:v>
                </c:pt>
                <c:pt idx="954">
                  <c:v>41059.686089432871</c:v>
                </c:pt>
                <c:pt idx="955">
                  <c:v>41059.688177094904</c:v>
                </c:pt>
                <c:pt idx="956">
                  <c:v>41059.688875509259</c:v>
                </c:pt>
                <c:pt idx="957">
                  <c:v>41059.6895672338</c:v>
                </c:pt>
                <c:pt idx="958">
                  <c:v>41059.690259675925</c:v>
                </c:pt>
                <c:pt idx="959">
                  <c:v>41059.690955555554</c:v>
                </c:pt>
                <c:pt idx="960">
                  <c:v>41059.693035254626</c:v>
                </c:pt>
                <c:pt idx="961">
                  <c:v>41059.693753206018</c:v>
                </c:pt>
                <c:pt idx="962">
                  <c:v>41059.694418344909</c:v>
                </c:pt>
                <c:pt idx="963">
                  <c:v>41059.695113148147</c:v>
                </c:pt>
                <c:pt idx="964">
                  <c:v>41059.695808310185</c:v>
                </c:pt>
                <c:pt idx="965">
                  <c:v>41059.696510520836</c:v>
                </c:pt>
                <c:pt idx="966">
                  <c:v>41059.697197905094</c:v>
                </c:pt>
                <c:pt idx="967">
                  <c:v>41059.697892337965</c:v>
                </c:pt>
                <c:pt idx="968">
                  <c:v>41059.698603599536</c:v>
                </c:pt>
                <c:pt idx="969">
                  <c:v>41059.699296226849</c:v>
                </c:pt>
                <c:pt idx="970">
                  <c:v>41059.699994826391</c:v>
                </c:pt>
                <c:pt idx="971">
                  <c:v>41059.700709340279</c:v>
                </c:pt>
                <c:pt idx="972">
                  <c:v>41059.701366875001</c:v>
                </c:pt>
                <c:pt idx="973">
                  <c:v>41059.702074340275</c:v>
                </c:pt>
                <c:pt idx="974">
                  <c:v>41059.702758831016</c:v>
                </c:pt>
                <c:pt idx="975">
                  <c:v>41059.703447291664</c:v>
                </c:pt>
                <c:pt idx="976">
                  <c:v>41059.7041527662</c:v>
                </c:pt>
                <c:pt idx="977">
                  <c:v>41059.704849016205</c:v>
                </c:pt>
                <c:pt idx="978">
                  <c:v>41059.70763109954</c:v>
                </c:pt>
                <c:pt idx="979">
                  <c:v>41059.709007500001</c:v>
                </c:pt>
                <c:pt idx="980">
                  <c:v>41059.71039763889</c:v>
                </c:pt>
                <c:pt idx="981">
                  <c:v>41059.711780729165</c:v>
                </c:pt>
                <c:pt idx="982">
                  <c:v>41059.712486018521</c:v>
                </c:pt>
                <c:pt idx="983">
                  <c:v>41059.713173402779</c:v>
                </c:pt>
                <c:pt idx="984">
                  <c:v>41059.713869282408</c:v>
                </c:pt>
                <c:pt idx="985">
                  <c:v>41059.714563009256</c:v>
                </c:pt>
                <c:pt idx="986">
                  <c:v>41059.715254722221</c:v>
                </c:pt>
                <c:pt idx="987">
                  <c:v>41059.715945717595</c:v>
                </c:pt>
                <c:pt idx="988">
                  <c:v>41059.716640520834</c:v>
                </c:pt>
                <c:pt idx="989">
                  <c:v>41059.718029212963</c:v>
                </c:pt>
                <c:pt idx="990">
                  <c:v>41059.718724375001</c:v>
                </c:pt>
                <c:pt idx="991">
                  <c:v>41059.719418449073</c:v>
                </c:pt>
                <c:pt idx="992">
                  <c:v>41059.72011234954</c:v>
                </c:pt>
                <c:pt idx="993">
                  <c:v>41059.720818541668</c:v>
                </c:pt>
                <c:pt idx="994">
                  <c:v>41059.721501400461</c:v>
                </c:pt>
                <c:pt idx="995">
                  <c:v>41059.72289153935</c:v>
                </c:pt>
                <c:pt idx="996">
                  <c:v>41059.723585081018</c:v>
                </c:pt>
                <c:pt idx="997">
                  <c:v>41059.724280601855</c:v>
                </c:pt>
                <c:pt idx="998">
                  <c:v>41059.724973773147</c:v>
                </c:pt>
                <c:pt idx="999">
                  <c:v>41059.725667847226</c:v>
                </c:pt>
                <c:pt idx="1000">
                  <c:v>41059.726362106485</c:v>
                </c:pt>
                <c:pt idx="1001">
                  <c:v>41059.727070474539</c:v>
                </c:pt>
                <c:pt idx="1002">
                  <c:v>41059.727751701386</c:v>
                </c:pt>
                <c:pt idx="1003">
                  <c:v>41059.728469467591</c:v>
                </c:pt>
                <c:pt idx="1004">
                  <c:v>41059.729142569442</c:v>
                </c:pt>
                <c:pt idx="1005">
                  <c:v>41059.729834652775</c:v>
                </c:pt>
                <c:pt idx="1006">
                  <c:v>41059.730530173612</c:v>
                </c:pt>
                <c:pt idx="1007">
                  <c:v>41059.731223888892</c:v>
                </c:pt>
                <c:pt idx="1008">
                  <c:v>41059.73193008102</c:v>
                </c:pt>
                <c:pt idx="1009">
                  <c:v>41059.732612766202</c:v>
                </c:pt>
                <c:pt idx="1010">
                  <c:v>41059.733307569448</c:v>
                </c:pt>
                <c:pt idx="1011">
                  <c:v>41059.734013402776</c:v>
                </c:pt>
                <c:pt idx="1012">
                  <c:v>41059.734695902778</c:v>
                </c:pt>
                <c:pt idx="1013">
                  <c:v>41059.735389791669</c:v>
                </c:pt>
                <c:pt idx="1014">
                  <c:v>41059.736086759258</c:v>
                </c:pt>
                <c:pt idx="1015">
                  <c:v>41059.736779571758</c:v>
                </c:pt>
                <c:pt idx="1016">
                  <c:v>41059.73747310185</c:v>
                </c:pt>
                <c:pt idx="1017">
                  <c:v>41059.738167905096</c:v>
                </c:pt>
                <c:pt idx="1018">
                  <c:v>41059.738862337967</c:v>
                </c:pt>
                <c:pt idx="1019">
                  <c:v>41059.739556597226</c:v>
                </c:pt>
                <c:pt idx="1020">
                  <c:v>41059.740265324072</c:v>
                </c:pt>
                <c:pt idx="1021">
                  <c:v>41059.740945474536</c:v>
                </c:pt>
                <c:pt idx="1022">
                  <c:v>41059.741640810185</c:v>
                </c:pt>
                <c:pt idx="1023">
                  <c:v>41059.742334525465</c:v>
                </c:pt>
                <c:pt idx="1024">
                  <c:v>41059.743029687503</c:v>
                </c:pt>
                <c:pt idx="1025">
                  <c:v>41059.743724305554</c:v>
                </c:pt>
                <c:pt idx="1026">
                  <c:v>41059.744417476853</c:v>
                </c:pt>
                <c:pt idx="1027">
                  <c:v>41059.745112997683</c:v>
                </c:pt>
                <c:pt idx="1028">
                  <c:v>41059.745808344909</c:v>
                </c:pt>
                <c:pt idx="1029">
                  <c:v>41059.746501516202</c:v>
                </c:pt>
                <c:pt idx="1030">
                  <c:v>41059.74719559028</c:v>
                </c:pt>
                <c:pt idx="1031">
                  <c:v>41059.74789003472</c:v>
                </c:pt>
                <c:pt idx="1032">
                  <c:v>41059.748585011577</c:v>
                </c:pt>
                <c:pt idx="1033">
                  <c:v>41059.749278541669</c:v>
                </c:pt>
                <c:pt idx="1034">
                  <c:v>41059.749974062499</c:v>
                </c:pt>
                <c:pt idx="1035">
                  <c:v>41059.750667592591</c:v>
                </c:pt>
                <c:pt idx="1036">
                  <c:v>41059.75136185185</c:v>
                </c:pt>
                <c:pt idx="1037">
                  <c:v>41059.752068587964</c:v>
                </c:pt>
                <c:pt idx="1038">
                  <c:v>41059.752751261571</c:v>
                </c:pt>
                <c:pt idx="1039">
                  <c:v>41059.753445532406</c:v>
                </c:pt>
                <c:pt idx="1040">
                  <c:v>41059.754163287034</c:v>
                </c:pt>
                <c:pt idx="1041">
                  <c:v>41059.754834398147</c:v>
                </c:pt>
                <c:pt idx="1042">
                  <c:v>41059.755528842594</c:v>
                </c:pt>
                <c:pt idx="1043">
                  <c:v>41059.756222916665</c:v>
                </c:pt>
                <c:pt idx="1044">
                  <c:v>41059.756917534723</c:v>
                </c:pt>
                <c:pt idx="1045">
                  <c:v>41059.757612337962</c:v>
                </c:pt>
                <c:pt idx="1046">
                  <c:v>41059.758306226853</c:v>
                </c:pt>
                <c:pt idx="1047">
                  <c:v>41059.759000844904</c:v>
                </c:pt>
                <c:pt idx="1048">
                  <c:v>41059.759695289351</c:v>
                </c:pt>
                <c:pt idx="1049">
                  <c:v>41059.760389722222</c:v>
                </c:pt>
                <c:pt idx="1050">
                  <c:v>41059.761083981481</c:v>
                </c:pt>
                <c:pt idx="1051">
                  <c:v>41059.761778414351</c:v>
                </c:pt>
                <c:pt idx="1052">
                  <c:v>41059.76247321759</c:v>
                </c:pt>
                <c:pt idx="1053">
                  <c:v>41059.763167476849</c:v>
                </c:pt>
                <c:pt idx="1054">
                  <c:v>41059.763861736108</c:v>
                </c:pt>
                <c:pt idx="1055">
                  <c:v>41059.764556168979</c:v>
                </c:pt>
                <c:pt idx="1056">
                  <c:v>41059.765250601849</c:v>
                </c:pt>
                <c:pt idx="1057">
                  <c:v>41059.765944861108</c:v>
                </c:pt>
                <c:pt idx="1058">
                  <c:v>41059.766639664354</c:v>
                </c:pt>
                <c:pt idx="1059">
                  <c:v>41059.767334097225</c:v>
                </c:pt>
                <c:pt idx="1060">
                  <c:v>41059.768028356484</c:v>
                </c:pt>
                <c:pt idx="1061">
                  <c:v>41059.768722974535</c:v>
                </c:pt>
                <c:pt idx="1062">
                  <c:v>41059.769417233794</c:v>
                </c:pt>
                <c:pt idx="1063">
                  <c:v>41059.770111851853</c:v>
                </c:pt>
                <c:pt idx="1064">
                  <c:v>41059.770806284723</c:v>
                </c:pt>
                <c:pt idx="1065">
                  <c:v>41059.771500543982</c:v>
                </c:pt>
                <c:pt idx="1066">
                  <c:v>41059.772195162041</c:v>
                </c:pt>
                <c:pt idx="1067">
                  <c:v>41059.772889594904</c:v>
                </c:pt>
                <c:pt idx="1068">
                  <c:v>41059.773584039351</c:v>
                </c:pt>
                <c:pt idx="1069">
                  <c:v>41059.77427829861</c:v>
                </c:pt>
                <c:pt idx="1070">
                  <c:v>41059.774972916668</c:v>
                </c:pt>
                <c:pt idx="1071">
                  <c:v>41059.775667175927</c:v>
                </c:pt>
                <c:pt idx="1072">
                  <c:v>41059.776361608798</c:v>
                </c:pt>
                <c:pt idx="1073">
                  <c:v>41059.777056041668</c:v>
                </c:pt>
                <c:pt idx="1074">
                  <c:v>41059.777750300927</c:v>
                </c:pt>
                <c:pt idx="1075">
                  <c:v>41059.778445277778</c:v>
                </c:pt>
                <c:pt idx="1076">
                  <c:v>41059.779139537037</c:v>
                </c:pt>
                <c:pt idx="1077">
                  <c:v>41059.779834872686</c:v>
                </c:pt>
                <c:pt idx="1078">
                  <c:v>41059.780528587966</c:v>
                </c:pt>
                <c:pt idx="1079">
                  <c:v>41059.781222673613</c:v>
                </c:pt>
                <c:pt idx="1080">
                  <c:v>41059.781917106484</c:v>
                </c:pt>
                <c:pt idx="1081">
                  <c:v>41059.782611909723</c:v>
                </c:pt>
                <c:pt idx="1082">
                  <c:v>41059.783306157406</c:v>
                </c:pt>
                <c:pt idx="1083">
                  <c:v>41059.784000775464</c:v>
                </c:pt>
                <c:pt idx="1084">
                  <c:v>41059.784695034723</c:v>
                </c:pt>
                <c:pt idx="1085">
                  <c:v>41059.785389293982</c:v>
                </c:pt>
                <c:pt idx="1086">
                  <c:v>41059.786083541665</c:v>
                </c:pt>
                <c:pt idx="1087">
                  <c:v>41059.786778344911</c:v>
                </c:pt>
                <c:pt idx="1088">
                  <c:v>41059.787472962962</c:v>
                </c:pt>
                <c:pt idx="1089">
                  <c:v>41059.788167222221</c:v>
                </c:pt>
                <c:pt idx="1090">
                  <c:v>41059.78886148148</c:v>
                </c:pt>
                <c:pt idx="1091">
                  <c:v>41059.78955627315</c:v>
                </c:pt>
                <c:pt idx="1092">
                  <c:v>41059.790250902777</c:v>
                </c:pt>
                <c:pt idx="1093">
                  <c:v>41059.79094496528</c:v>
                </c:pt>
                <c:pt idx="1094">
                  <c:v>41059.791639224539</c:v>
                </c:pt>
                <c:pt idx="1095">
                  <c:v>41059.792334027778</c:v>
                </c:pt>
                <c:pt idx="1096">
                  <c:v>41059.793028460648</c:v>
                </c:pt>
                <c:pt idx="1097">
                  <c:v>41059.793722719907</c:v>
                </c:pt>
                <c:pt idx="1098">
                  <c:v>41059.794417337966</c:v>
                </c:pt>
                <c:pt idx="1099">
                  <c:v>41059.795111412037</c:v>
                </c:pt>
                <c:pt idx="1100">
                  <c:v>41059.795805856484</c:v>
                </c:pt>
                <c:pt idx="1101">
                  <c:v>41059.796500462966</c:v>
                </c:pt>
                <c:pt idx="1102">
                  <c:v>41059.797194548613</c:v>
                </c:pt>
                <c:pt idx="1103">
                  <c:v>41059.797889340276</c:v>
                </c:pt>
                <c:pt idx="1104">
                  <c:v>41059.798583599535</c:v>
                </c:pt>
                <c:pt idx="1105">
                  <c:v>41059.799278043982</c:v>
                </c:pt>
                <c:pt idx="1106">
                  <c:v>41059.799972476852</c:v>
                </c:pt>
                <c:pt idx="1107">
                  <c:v>41059.800667083335</c:v>
                </c:pt>
                <c:pt idx="1108">
                  <c:v>41059.801361712962</c:v>
                </c:pt>
                <c:pt idx="1109">
                  <c:v>41059.802055960645</c:v>
                </c:pt>
                <c:pt idx="1110">
                  <c:v>41059.802750219904</c:v>
                </c:pt>
                <c:pt idx="1111">
                  <c:v>41059.803444837962</c:v>
                </c:pt>
                <c:pt idx="1112">
                  <c:v>41059.804139097221</c:v>
                </c:pt>
                <c:pt idx="1113">
                  <c:v>41059.80483390046</c:v>
                </c:pt>
                <c:pt idx="1114">
                  <c:v>41059.80552814815</c:v>
                </c:pt>
                <c:pt idx="1115">
                  <c:v>41059.80622259259</c:v>
                </c:pt>
                <c:pt idx="1116">
                  <c:v>41059.806916851849</c:v>
                </c:pt>
                <c:pt idx="1117">
                  <c:v>41059.807611458331</c:v>
                </c:pt>
                <c:pt idx="1118">
                  <c:v>41059.808306620369</c:v>
                </c:pt>
                <c:pt idx="1119">
                  <c:v>41059.809000520836</c:v>
                </c:pt>
                <c:pt idx="1120">
                  <c:v>41059.809695497686</c:v>
                </c:pt>
                <c:pt idx="1121">
                  <c:v>41059.810389398146</c:v>
                </c:pt>
                <c:pt idx="1122">
                  <c:v>41059.811083645836</c:v>
                </c:pt>
                <c:pt idx="1123">
                  <c:v>41059.811777905095</c:v>
                </c:pt>
                <c:pt idx="1124">
                  <c:v>41059.812473252314</c:v>
                </c:pt>
                <c:pt idx="1125">
                  <c:v>41059.813167499997</c:v>
                </c:pt>
                <c:pt idx="1126">
                  <c:v>41059.813861400464</c:v>
                </c:pt>
                <c:pt idx="1127">
                  <c:v>41059.814555659723</c:v>
                </c:pt>
                <c:pt idx="1128">
                  <c:v>41059.815250092593</c:v>
                </c:pt>
                <c:pt idx="1129">
                  <c:v>41059.815944895832</c:v>
                </c:pt>
                <c:pt idx="1130">
                  <c:v>41059.816639143515</c:v>
                </c:pt>
                <c:pt idx="1131">
                  <c:v>41059.817333402774</c:v>
                </c:pt>
                <c:pt idx="1132">
                  <c:v>41059.818028020833</c:v>
                </c:pt>
                <c:pt idx="1133">
                  <c:v>41059.818722453703</c:v>
                </c:pt>
                <c:pt idx="1134">
                  <c:v>41059.819416527775</c:v>
                </c:pt>
                <c:pt idx="1135">
                  <c:v>41059.820111516201</c:v>
                </c:pt>
                <c:pt idx="1136">
                  <c:v>41059.820805763891</c:v>
                </c:pt>
                <c:pt idx="1137">
                  <c:v>41059.821500925929</c:v>
                </c:pt>
                <c:pt idx="1138">
                  <c:v>41059.822194641201</c:v>
                </c:pt>
                <c:pt idx="1139">
                  <c:v>41059.822889074072</c:v>
                </c:pt>
                <c:pt idx="1140">
                  <c:v>41059.823583518519</c:v>
                </c:pt>
                <c:pt idx="1141">
                  <c:v>41059.824277951389</c:v>
                </c:pt>
                <c:pt idx="1142">
                  <c:v>41059.82497292824</c:v>
                </c:pt>
                <c:pt idx="1143">
                  <c:v>41059.825666828707</c:v>
                </c:pt>
                <c:pt idx="1144">
                  <c:v>41059.826361087966</c:v>
                </c:pt>
                <c:pt idx="1145">
                  <c:v>41059.827056423608</c:v>
                </c:pt>
                <c:pt idx="1146">
                  <c:v>41059.827750138887</c:v>
                </c:pt>
                <c:pt idx="1147">
                  <c:v>41059.828444571758</c:v>
                </c:pt>
                <c:pt idx="1148">
                  <c:v>41059.829138831017</c:v>
                </c:pt>
                <c:pt idx="1149">
                  <c:v>41059.829834537035</c:v>
                </c:pt>
                <c:pt idx="1150">
                  <c:v>41059.830527708335</c:v>
                </c:pt>
                <c:pt idx="1151">
                  <c:v>41059.831224317131</c:v>
                </c:pt>
                <c:pt idx="1152">
                  <c:v>41059.831916585645</c:v>
                </c:pt>
                <c:pt idx="1153">
                  <c:v>41059.832611192127</c:v>
                </c:pt>
                <c:pt idx="1154">
                  <c:v>41059.833305636574</c:v>
                </c:pt>
                <c:pt idx="1155">
                  <c:v>41059.834000069444</c:v>
                </c:pt>
                <c:pt idx="1156">
                  <c:v>41059.834694687503</c:v>
                </c:pt>
                <c:pt idx="1157">
                  <c:v>41059.835388946762</c:v>
                </c:pt>
                <c:pt idx="1158">
                  <c:v>41059.836083379632</c:v>
                </c:pt>
                <c:pt idx="1159">
                  <c:v>41059.836777824072</c:v>
                </c:pt>
                <c:pt idx="1160">
                  <c:v>41059.837472615742</c:v>
                </c:pt>
                <c:pt idx="1161">
                  <c:v>41059.838166875001</c:v>
                </c:pt>
                <c:pt idx="1162">
                  <c:v>41059.838863842589</c:v>
                </c:pt>
                <c:pt idx="1163">
                  <c:v>41059.83955556713</c:v>
                </c:pt>
                <c:pt idx="1164">
                  <c:v>41059.840249826389</c:v>
                </c:pt>
                <c:pt idx="1165">
                  <c:v>41059.840945162039</c:v>
                </c:pt>
                <c:pt idx="1166">
                  <c:v>41059.841638877311</c:v>
                </c:pt>
                <c:pt idx="1167">
                  <c:v>41059.84233349537</c:v>
                </c:pt>
                <c:pt idx="1168">
                  <c:v>41059.843027569441</c:v>
                </c:pt>
                <c:pt idx="1169">
                  <c:v>41059.843722372687</c:v>
                </c:pt>
                <c:pt idx="1170">
                  <c:v>41059.844416261571</c:v>
                </c:pt>
                <c:pt idx="1171">
                  <c:v>41059.845110879629</c:v>
                </c:pt>
                <c:pt idx="1172">
                  <c:v>41059.845805682868</c:v>
                </c:pt>
                <c:pt idx="1173">
                  <c:v>41059.846499756946</c:v>
                </c:pt>
                <c:pt idx="1174">
                  <c:v>41059.847194363429</c:v>
                </c:pt>
                <c:pt idx="1175">
                  <c:v>41059.847901655092</c:v>
                </c:pt>
                <c:pt idx="1176">
                  <c:v>41059.848583240739</c:v>
                </c:pt>
                <c:pt idx="1177">
                  <c:v>41059.849277499998</c:v>
                </c:pt>
                <c:pt idx="1178">
                  <c:v>41059.849972118056</c:v>
                </c:pt>
                <c:pt idx="1179">
                  <c:v>41059.850666377315</c:v>
                </c:pt>
                <c:pt idx="1180">
                  <c:v>41059.851360810186</c:v>
                </c:pt>
                <c:pt idx="1181">
                  <c:v>41059.852055254632</c:v>
                </c:pt>
                <c:pt idx="1182">
                  <c:v>41059.85276361111</c:v>
                </c:pt>
                <c:pt idx="1183">
                  <c:v>41059.853444305554</c:v>
                </c:pt>
                <c:pt idx="1184">
                  <c:v>41059.854138564813</c:v>
                </c:pt>
                <c:pt idx="1185">
                  <c:v>41059.854833356483</c:v>
                </c:pt>
                <c:pt idx="1186">
                  <c:v>41059.855527974534</c:v>
                </c:pt>
                <c:pt idx="1187">
                  <c:v>41059.856222048613</c:v>
                </c:pt>
                <c:pt idx="1188">
                  <c:v>41059.856916307872</c:v>
                </c:pt>
                <c:pt idx="1189">
                  <c:v>41059.857622685187</c:v>
                </c:pt>
                <c:pt idx="1190">
                  <c:v>41059.858305543981</c:v>
                </c:pt>
                <c:pt idx="1191">
                  <c:v>41059.85899980324</c:v>
                </c:pt>
                <c:pt idx="1192">
                  <c:v>41059.859693877312</c:v>
                </c:pt>
                <c:pt idx="1193">
                  <c:v>41059.860388854169</c:v>
                </c:pt>
                <c:pt idx="1194">
                  <c:v>41059.86108328704</c:v>
                </c:pt>
                <c:pt idx="1195">
                  <c:v>41059.861777546299</c:v>
                </c:pt>
                <c:pt idx="1196">
                  <c:v>41059.86247197917</c:v>
                </c:pt>
                <c:pt idx="1197">
                  <c:v>41059.86316695602</c:v>
                </c:pt>
                <c:pt idx="1198">
                  <c:v>41059.86386085648</c:v>
                </c:pt>
                <c:pt idx="1199">
                  <c:v>41059.864555474538</c:v>
                </c:pt>
                <c:pt idx="1200">
                  <c:v>41059.865249733797</c:v>
                </c:pt>
                <c:pt idx="1201">
                  <c:v>41059.86594398148</c:v>
                </c:pt>
                <c:pt idx="1202">
                  <c:v>41059.866638599538</c:v>
                </c:pt>
                <c:pt idx="1203">
                  <c:v>41059.867336840274</c:v>
                </c:pt>
                <c:pt idx="1204">
                  <c:v>41059.868027476849</c:v>
                </c:pt>
                <c:pt idx="1205">
                  <c:v>41059.868722094907</c:v>
                </c:pt>
                <c:pt idx="1206">
                  <c:v>41059.869416527778</c:v>
                </c:pt>
                <c:pt idx="1207">
                  <c:v>41059.870110787037</c:v>
                </c:pt>
                <c:pt idx="1208">
                  <c:v>41059.870805405095</c:v>
                </c:pt>
                <c:pt idx="1209">
                  <c:v>41059.871499664354</c:v>
                </c:pt>
                <c:pt idx="1210">
                  <c:v>41059.872193923613</c:v>
                </c:pt>
                <c:pt idx="1211">
                  <c:v>41059.872888356484</c:v>
                </c:pt>
                <c:pt idx="1212">
                  <c:v>41059.873582974535</c:v>
                </c:pt>
                <c:pt idx="1213">
                  <c:v>41059.874277222225</c:v>
                </c:pt>
                <c:pt idx="1214">
                  <c:v>41059.874971666664</c:v>
                </c:pt>
                <c:pt idx="1215">
                  <c:v>41059.875666284723</c:v>
                </c:pt>
                <c:pt idx="1216">
                  <c:v>41059.876360902781</c:v>
                </c:pt>
                <c:pt idx="1217">
                  <c:v>41059.877055150464</c:v>
                </c:pt>
                <c:pt idx="1218">
                  <c:v>41059.877749409723</c:v>
                </c:pt>
                <c:pt idx="1219">
                  <c:v>41059.878444027781</c:v>
                </c:pt>
                <c:pt idx="1220">
                  <c:v>41059.879138460645</c:v>
                </c:pt>
                <c:pt idx="1221">
                  <c:v>41059.879832719904</c:v>
                </c:pt>
                <c:pt idx="1222">
                  <c:v>41059.880527337962</c:v>
                </c:pt>
                <c:pt idx="1223">
                  <c:v>41059.881221597221</c:v>
                </c:pt>
                <c:pt idx="1224">
                  <c:v>41059.881916030092</c:v>
                </c:pt>
                <c:pt idx="1225">
                  <c:v>41059.88261064815</c:v>
                </c:pt>
                <c:pt idx="1226">
                  <c:v>41059.883304907409</c:v>
                </c:pt>
                <c:pt idx="1227">
                  <c:v>41059.88399988426</c:v>
                </c:pt>
                <c:pt idx="1228">
                  <c:v>41059.884694328706</c:v>
                </c:pt>
                <c:pt idx="1229">
                  <c:v>41059.88538821759</c:v>
                </c:pt>
                <c:pt idx="1230">
                  <c:v>41059.886082835648</c:v>
                </c:pt>
                <c:pt idx="1231">
                  <c:v>41059.886777268519</c:v>
                </c:pt>
                <c:pt idx="1232">
                  <c:v>41059.88747170139</c:v>
                </c:pt>
                <c:pt idx="1233">
                  <c:v>41059.888166145836</c:v>
                </c:pt>
                <c:pt idx="1234">
                  <c:v>41059.888860578707</c:v>
                </c:pt>
                <c:pt idx="1235">
                  <c:v>41059.889555011578</c:v>
                </c:pt>
                <c:pt idx="1236">
                  <c:v>41059.890261203705</c:v>
                </c:pt>
                <c:pt idx="1237">
                  <c:v>41059.890947870372</c:v>
                </c:pt>
                <c:pt idx="1238">
                  <c:v>41059.891638148147</c:v>
                </c:pt>
                <c:pt idx="1239">
                  <c:v>41059.892332581017</c:v>
                </c:pt>
                <c:pt idx="1240">
                  <c:v>41059.893027025464</c:v>
                </c:pt>
                <c:pt idx="1241">
                  <c:v>41059.893721631946</c:v>
                </c:pt>
                <c:pt idx="1242">
                  <c:v>41059.894415891205</c:v>
                </c:pt>
                <c:pt idx="1243">
                  <c:v>41059.895110335645</c:v>
                </c:pt>
                <c:pt idx="1244">
                  <c:v>41059.895804942127</c:v>
                </c:pt>
                <c:pt idx="1245">
                  <c:v>41059.896499201386</c:v>
                </c:pt>
                <c:pt idx="1246">
                  <c:v>41059.897193645833</c:v>
                </c:pt>
                <c:pt idx="1247">
                  <c:v>41059.897888252315</c:v>
                </c:pt>
                <c:pt idx="1248">
                  <c:v>41059.898582870374</c:v>
                </c:pt>
                <c:pt idx="1249">
                  <c:v>41059.899276944445</c:v>
                </c:pt>
                <c:pt idx="1250">
                  <c:v>41059.899971562503</c:v>
                </c:pt>
                <c:pt idx="1251">
                  <c:v>41059.900666180554</c:v>
                </c:pt>
                <c:pt idx="1252">
                  <c:v>41059.901360254633</c:v>
                </c:pt>
                <c:pt idx="1253">
                  <c:v>41059.902054699072</c:v>
                </c:pt>
                <c:pt idx="1254">
                  <c:v>41059.902749131943</c:v>
                </c:pt>
                <c:pt idx="1255">
                  <c:v>41059.903443750001</c:v>
                </c:pt>
                <c:pt idx="1256">
                  <c:v>41059.90413800926</c:v>
                </c:pt>
                <c:pt idx="1257">
                  <c:v>41059.904832256943</c:v>
                </c:pt>
                <c:pt idx="1258">
                  <c:v>41059.90552724537</c:v>
                </c:pt>
                <c:pt idx="1259">
                  <c:v>41059.906221319441</c:v>
                </c:pt>
                <c:pt idx="1260">
                  <c:v>41059.906915752312</c:v>
                </c:pt>
                <c:pt idx="1261">
                  <c:v>41059.907611273149</c:v>
                </c:pt>
                <c:pt idx="1262">
                  <c:v>41059.908304803241</c:v>
                </c:pt>
                <c:pt idx="1263">
                  <c:v>41059.908999236111</c:v>
                </c:pt>
                <c:pt idx="1264">
                  <c:v>41059.909693680558</c:v>
                </c:pt>
                <c:pt idx="1265">
                  <c:v>41059.910388113429</c:v>
                </c:pt>
                <c:pt idx="1266">
                  <c:v>41059.911082372688</c:v>
                </c:pt>
                <c:pt idx="1267">
                  <c:v>41059.911779513888</c:v>
                </c:pt>
                <c:pt idx="1268">
                  <c:v>41059.912485347224</c:v>
                </c:pt>
                <c:pt idx="1269">
                  <c:v>41059.913165682869</c:v>
                </c:pt>
                <c:pt idx="1270">
                  <c:v>41059.913860115739</c:v>
                </c:pt>
                <c:pt idx="1271">
                  <c:v>41059.91455454861</c:v>
                </c:pt>
                <c:pt idx="1272">
                  <c:v>41059.915249166668</c:v>
                </c:pt>
                <c:pt idx="1273">
                  <c:v>41059.916637685186</c:v>
                </c:pt>
                <c:pt idx="1274">
                  <c:v>41059.917332303237</c:v>
                </c:pt>
                <c:pt idx="1275">
                  <c:v>41059.918027094907</c:v>
                </c:pt>
                <c:pt idx="1276">
                  <c:v>41059.918721168979</c:v>
                </c:pt>
                <c:pt idx="1277">
                  <c:v>41059.919415613425</c:v>
                </c:pt>
                <c:pt idx="1278">
                  <c:v>41059.920110763887</c:v>
                </c:pt>
                <c:pt idx="1279">
                  <c:v>41059.920804664354</c:v>
                </c:pt>
                <c:pt idx="1280">
                  <c:v>41059.921499097225</c:v>
                </c:pt>
                <c:pt idx="1281">
                  <c:v>41059.922193715276</c:v>
                </c:pt>
                <c:pt idx="1282">
                  <c:v>41059.922888148147</c:v>
                </c:pt>
                <c:pt idx="1283">
                  <c:v>41059.923582222225</c:v>
                </c:pt>
                <c:pt idx="1284">
                  <c:v>41059.924276666665</c:v>
                </c:pt>
                <c:pt idx="1285">
                  <c:v>41059.924971273147</c:v>
                </c:pt>
                <c:pt idx="1286">
                  <c:v>41059.925665532406</c:v>
                </c:pt>
                <c:pt idx="1287">
                  <c:v>41059.926360335645</c:v>
                </c:pt>
                <c:pt idx="1288">
                  <c:v>41059.927054409723</c:v>
                </c:pt>
                <c:pt idx="1289">
                  <c:v>41059.927749201386</c:v>
                </c:pt>
                <c:pt idx="1290">
                  <c:v>41059.928443819445</c:v>
                </c:pt>
                <c:pt idx="1291">
                  <c:v>41059.929137893516</c:v>
                </c:pt>
                <c:pt idx="1292">
                  <c:v>41059.929832326387</c:v>
                </c:pt>
                <c:pt idx="1293">
                  <c:v>41059.930527303244</c:v>
                </c:pt>
                <c:pt idx="1294">
                  <c:v>41059.931232777781</c:v>
                </c:pt>
                <c:pt idx="1295">
                  <c:v>41059.931915636575</c:v>
                </c:pt>
                <c:pt idx="1296">
                  <c:v>41059.932609895834</c:v>
                </c:pt>
                <c:pt idx="1297">
                  <c:v>41059.933304328704</c:v>
                </c:pt>
                <c:pt idx="1298">
                  <c:v>41059.933998946763</c:v>
                </c:pt>
                <c:pt idx="1299">
                  <c:v>41059.934693391202</c:v>
                </c:pt>
                <c:pt idx="1300">
                  <c:v>41059.935387824073</c:v>
                </c:pt>
                <c:pt idx="1301">
                  <c:v>41059.936082083332</c:v>
                </c:pt>
                <c:pt idx="1302">
                  <c:v>41059.936776331022</c:v>
                </c:pt>
                <c:pt idx="1303">
                  <c:v>41059.937470949073</c:v>
                </c:pt>
                <c:pt idx="1304">
                  <c:v>41059.938165208332</c:v>
                </c:pt>
                <c:pt idx="1305">
                  <c:v>41059.938860000002</c:v>
                </c:pt>
                <c:pt idx="1306">
                  <c:v>41059.939554259261</c:v>
                </c:pt>
                <c:pt idx="1307">
                  <c:v>41059.9402487037</c:v>
                </c:pt>
                <c:pt idx="1308">
                  <c:v>41059.940943136571</c:v>
                </c:pt>
                <c:pt idx="1309">
                  <c:v>41059.941637569442</c:v>
                </c:pt>
                <c:pt idx="1310">
                  <c:v>41059.9423321875</c:v>
                </c:pt>
                <c:pt idx="1311">
                  <c:v>41059.943026620371</c:v>
                </c:pt>
                <c:pt idx="1312">
                  <c:v>41059.94372087963</c:v>
                </c:pt>
                <c:pt idx="1313">
                  <c:v>41059.944415497688</c:v>
                </c:pt>
                <c:pt idx="1314">
                  <c:v>41059.945109756947</c:v>
                </c:pt>
                <c:pt idx="1315">
                  <c:v>41059.945804374998</c:v>
                </c:pt>
                <c:pt idx="1316">
                  <c:v>41059.946498807869</c:v>
                </c:pt>
                <c:pt idx="1317">
                  <c:v>41059.94719324074</c:v>
                </c:pt>
                <c:pt idx="1318">
                  <c:v>41059.947887499999</c:v>
                </c:pt>
                <c:pt idx="1319">
                  <c:v>41059.948585740742</c:v>
                </c:pt>
                <c:pt idx="1320">
                  <c:v>41059.949276377316</c:v>
                </c:pt>
                <c:pt idx="1321">
                  <c:v>41059.949970810187</c:v>
                </c:pt>
                <c:pt idx="1322">
                  <c:v>41059.950665254626</c:v>
                </c:pt>
                <c:pt idx="1323">
                  <c:v>41059.951359687497</c:v>
                </c:pt>
                <c:pt idx="1324">
                  <c:v>41059.952054120367</c:v>
                </c:pt>
                <c:pt idx="1325">
                  <c:v>41059.952748564814</c:v>
                </c:pt>
                <c:pt idx="1326">
                  <c:v>41059.953442997685</c:v>
                </c:pt>
                <c:pt idx="1327">
                  <c:v>41059.954137245368</c:v>
                </c:pt>
                <c:pt idx="1328">
                  <c:v>41059.954831863426</c:v>
                </c:pt>
                <c:pt idx="1329">
                  <c:v>41059.955526481484</c:v>
                </c:pt>
                <c:pt idx="1330">
                  <c:v>41059.956220740743</c:v>
                </c:pt>
                <c:pt idx="1331">
                  <c:v>41059.956915173614</c:v>
                </c:pt>
                <c:pt idx="1332">
                  <c:v>41059.957609618054</c:v>
                </c:pt>
                <c:pt idx="1333">
                  <c:v>41059.958304050924</c:v>
                </c:pt>
                <c:pt idx="1334">
                  <c:v>41059.958998668983</c:v>
                </c:pt>
                <c:pt idx="1335">
                  <c:v>41059.959693101853</c:v>
                </c:pt>
                <c:pt idx="1336">
                  <c:v>41059.960387361112</c:v>
                </c:pt>
                <c:pt idx="1337">
                  <c:v>41059.961081793983</c:v>
                </c:pt>
                <c:pt idx="1338">
                  <c:v>41059.961776412034</c:v>
                </c:pt>
                <c:pt idx="1339">
                  <c:v>41059.962470844905</c:v>
                </c:pt>
                <c:pt idx="1340">
                  <c:v>41059.963165289351</c:v>
                </c:pt>
                <c:pt idx="1341">
                  <c:v>41059.963859722222</c:v>
                </c:pt>
                <c:pt idx="1342">
                  <c:v>41059.964553981481</c:v>
                </c:pt>
                <c:pt idx="1343">
                  <c:v>41059.965248414352</c:v>
                </c:pt>
                <c:pt idx="1344">
                  <c:v>41059.96594303241</c:v>
                </c:pt>
                <c:pt idx="1345">
                  <c:v>41059.966637291669</c:v>
                </c:pt>
                <c:pt idx="1346">
                  <c:v>41059.967331898151</c:v>
                </c:pt>
                <c:pt idx="1347">
                  <c:v>41059.968026516202</c:v>
                </c:pt>
                <c:pt idx="1348">
                  <c:v>41059.968720960649</c:v>
                </c:pt>
                <c:pt idx="1349">
                  <c:v>41059.969415208332</c:v>
                </c:pt>
                <c:pt idx="1350">
                  <c:v>41059.970110011571</c:v>
                </c:pt>
                <c:pt idx="1351">
                  <c:v>41059.970804085649</c:v>
                </c:pt>
                <c:pt idx="1352">
                  <c:v>41059.971498344908</c:v>
                </c:pt>
                <c:pt idx="1353">
                  <c:v>41059.972192951391</c:v>
                </c:pt>
                <c:pt idx="1354">
                  <c:v>41059.97288721065</c:v>
                </c:pt>
                <c:pt idx="1355">
                  <c:v>41059.973581655089</c:v>
                </c:pt>
                <c:pt idx="1356">
                  <c:v>41059.974276261572</c:v>
                </c:pt>
                <c:pt idx="1357">
                  <c:v>41059.974970520831</c:v>
                </c:pt>
                <c:pt idx="1358">
                  <c:v>41059.975664953701</c:v>
                </c:pt>
                <c:pt idx="1359">
                  <c:v>41059.976359398148</c:v>
                </c:pt>
                <c:pt idx="1360">
                  <c:v>41059.977053831019</c:v>
                </c:pt>
                <c:pt idx="1361">
                  <c:v>41059.977748263889</c:v>
                </c:pt>
                <c:pt idx="1362">
                  <c:v>41059.978442708336</c:v>
                </c:pt>
                <c:pt idx="1363">
                  <c:v>41059.979137141207</c:v>
                </c:pt>
                <c:pt idx="1364">
                  <c:v>41059.979843518522</c:v>
                </c:pt>
                <c:pt idx="1365">
                  <c:v>41059.980526018517</c:v>
                </c:pt>
                <c:pt idx="1366">
                  <c:v>41059.981220451387</c:v>
                </c:pt>
                <c:pt idx="1367">
                  <c:v>41059.981914884258</c:v>
                </c:pt>
                <c:pt idx="1368">
                  <c:v>41059.982609328705</c:v>
                </c:pt>
                <c:pt idx="1369">
                  <c:v>41059.983303761575</c:v>
                </c:pt>
                <c:pt idx="1370">
                  <c:v>41059.983998009258</c:v>
                </c:pt>
                <c:pt idx="1371">
                  <c:v>41059.984692638885</c:v>
                </c:pt>
                <c:pt idx="1372">
                  <c:v>41059.985387245368</c:v>
                </c:pt>
                <c:pt idx="1373">
                  <c:v>41059.986081504627</c:v>
                </c:pt>
                <c:pt idx="1374">
                  <c:v>41059.986775937497</c:v>
                </c:pt>
                <c:pt idx="1375">
                  <c:v>41059.987470555556</c:v>
                </c:pt>
                <c:pt idx="1376">
                  <c:v>41059.988164988426</c:v>
                </c:pt>
                <c:pt idx="1377">
                  <c:v>41059.988859421297</c:v>
                </c:pt>
                <c:pt idx="1378">
                  <c:v>41059.989553692132</c:v>
                </c:pt>
                <c:pt idx="1379">
                  <c:v>41059.990248298614</c:v>
                </c:pt>
                <c:pt idx="1380">
                  <c:v>41059.990942731485</c:v>
                </c:pt>
                <c:pt idx="1381">
                  <c:v>41059.991637175925</c:v>
                </c:pt>
                <c:pt idx="1382">
                  <c:v>41059.992331608795</c:v>
                </c:pt>
                <c:pt idx="1383">
                  <c:v>41059.993026041666</c:v>
                </c:pt>
                <c:pt idx="1384">
                  <c:v>41059.993720127313</c:v>
                </c:pt>
                <c:pt idx="1385">
                  <c:v>41059.994414745372</c:v>
                </c:pt>
                <c:pt idx="1386">
                  <c:v>41059.995109178242</c:v>
                </c:pt>
                <c:pt idx="1387">
                  <c:v>41059.995803796293</c:v>
                </c:pt>
                <c:pt idx="1388">
                  <c:v>41059.996498229164</c:v>
                </c:pt>
                <c:pt idx="1389">
                  <c:v>41059.997192488423</c:v>
                </c:pt>
                <c:pt idx="1390">
                  <c:v>41059.997886747682</c:v>
                </c:pt>
                <c:pt idx="1391">
                  <c:v>41059.99858136574</c:v>
                </c:pt>
                <c:pt idx="1392">
                  <c:v>41059.999275613423</c:v>
                </c:pt>
                <c:pt idx="1393">
                  <c:v>41059.999970231482</c:v>
                </c:pt>
              </c:numCache>
            </c:numRef>
          </c:xVal>
          <c:yVal>
            <c:numRef>
              <c:f>'Dados NIST'!$K$2:$K$1395</c:f>
              <c:numCache>
                <c:formatCode>0.0000</c:formatCode>
                <c:ptCount val="1394"/>
                <c:pt idx="0">
                  <c:v>-5.7500000000020729E-2</c:v>
                </c:pt>
                <c:pt idx="1">
                  <c:v>1.4499999999982582E-2</c:v>
                </c:pt>
                <c:pt idx="2">
                  <c:v>1.3499999999976031E-2</c:v>
                </c:pt>
                <c:pt idx="3">
                  <c:v>1.249999999996948E-2</c:v>
                </c:pt>
                <c:pt idx="4">
                  <c:v>1.5500000000026604E-2</c:v>
                </c:pt>
                <c:pt idx="5">
                  <c:v>1.2999999999935286E-2</c:v>
                </c:pt>
                <c:pt idx="6">
                  <c:v>2.049999999990948E-2</c:v>
                </c:pt>
                <c:pt idx="7">
                  <c:v>1.4500000000020052E-2</c:v>
                </c:pt>
                <c:pt idx="8">
                  <c:v>1.9999999999906204E-2</c:v>
                </c:pt>
                <c:pt idx="9">
                  <c:v>1.250000000000695E-2</c:v>
                </c:pt>
                <c:pt idx="10">
                  <c:v>1.3499999999938561E-2</c:v>
                </c:pt>
                <c:pt idx="11">
                  <c:v>8.9999999999090807E-3</c:v>
                </c:pt>
                <c:pt idx="12">
                  <c:v>1.9499999999977868E-2</c:v>
                </c:pt>
                <c:pt idx="13">
                  <c:v>1.7499999999964766E-2</c:v>
                </c:pt>
                <c:pt idx="14">
                  <c:v>-7.0000000000458584E-3</c:v>
                </c:pt>
                <c:pt idx="15">
                  <c:v>9.0000000000589608E-3</c:v>
                </c:pt>
                <c:pt idx="16">
                  <c:v>8.9999999999090807E-3</c:v>
                </c:pt>
                <c:pt idx="17">
                  <c:v>1.8500000000121197E-2</c:v>
                </c:pt>
                <c:pt idx="18">
                  <c:v>1.8499999999971317E-2</c:v>
                </c:pt>
                <c:pt idx="19">
                  <c:v>1.2000000000078614E-2</c:v>
                </c:pt>
                <c:pt idx="20">
                  <c:v>1.249999999978213E-2</c:v>
                </c:pt>
                <c:pt idx="21">
                  <c:v>6.9999999997460982E-3</c:v>
                </c:pt>
                <c:pt idx="22">
                  <c:v>1.4499999999795232E-2</c:v>
                </c:pt>
                <c:pt idx="23">
                  <c:v>1.249999999978213E-2</c:v>
                </c:pt>
                <c:pt idx="24">
                  <c:v>1.3999999999791957E-2</c:v>
                </c:pt>
                <c:pt idx="25">
                  <c:v>1.700000000011137E-2</c:v>
                </c:pt>
                <c:pt idx="26">
                  <c:v>1.2000000000078614E-2</c:v>
                </c:pt>
                <c:pt idx="27">
                  <c:v>1.3499999999788681E-2</c:v>
                </c:pt>
                <c:pt idx="28">
                  <c:v>1.1000000000072063E-2</c:v>
                </c:pt>
                <c:pt idx="29">
                  <c:v>1.699999999981161E-2</c:v>
                </c:pt>
                <c:pt idx="30">
                  <c:v>1.2000000000078614E-2</c:v>
                </c:pt>
                <c:pt idx="31">
                  <c:v>1.6500000000108095E-2</c:v>
                </c:pt>
                <c:pt idx="32">
                  <c:v>1.5000000000098268E-2</c:v>
                </c:pt>
                <c:pt idx="33">
                  <c:v>1.5000000000098268E-2</c:v>
                </c:pt>
                <c:pt idx="34">
                  <c:v>7.9999999994528892E-3</c:v>
                </c:pt>
                <c:pt idx="35">
                  <c:v>1.250000000038165E-2</c:v>
                </c:pt>
                <c:pt idx="36">
                  <c:v>1.2000000000378375E-2</c:v>
                </c:pt>
                <c:pt idx="37">
                  <c:v>2.5500000000167056E-2</c:v>
                </c:pt>
                <c:pt idx="38">
                  <c:v>1.5000000000098268E-2</c:v>
                </c:pt>
                <c:pt idx="39">
                  <c:v>6.500000000342343E-3</c:v>
                </c:pt>
                <c:pt idx="40">
                  <c:v>1.0000000000365272E-2</c:v>
                </c:pt>
                <c:pt idx="41">
                  <c:v>1.1499999999475818E-2</c:v>
                </c:pt>
                <c:pt idx="42">
                  <c:v>1.250000000008189E-2</c:v>
                </c:pt>
                <c:pt idx="43">
                  <c:v>1.6000000000104819E-2</c:v>
                </c:pt>
                <c:pt idx="44">
                  <c:v>1.7000000000710891E-2</c:v>
                </c:pt>
                <c:pt idx="45">
                  <c:v>1.1000000000072063E-2</c:v>
                </c:pt>
                <c:pt idx="46">
                  <c:v>1.4000000000691237E-2</c:v>
                </c:pt>
                <c:pt idx="47">
                  <c:v>1.3500000000088441E-2</c:v>
                </c:pt>
                <c:pt idx="48">
                  <c:v>1.9500000000127748E-2</c:v>
                </c:pt>
                <c:pt idx="49">
                  <c:v>1.5999999999505299E-2</c:v>
                </c:pt>
                <c:pt idx="50">
                  <c:v>8.5000000006552057E-3</c:v>
                </c:pt>
                <c:pt idx="51">
                  <c:v>1.3000000000085166E-2</c:v>
                </c:pt>
                <c:pt idx="52">
                  <c:v>1.3000000000085166E-2</c:v>
                </c:pt>
                <c:pt idx="53">
                  <c:v>1.6000000000104819E-2</c:v>
                </c:pt>
                <c:pt idx="54">
                  <c:v>1.250000000008189E-2</c:v>
                </c:pt>
                <c:pt idx="55">
                  <c:v>-5.0000000060279604E-4</c:v>
                </c:pt>
                <c:pt idx="56">
                  <c:v>1.600000000070434E-2</c:v>
                </c:pt>
                <c:pt idx="57">
                  <c:v>1.3500000000687962E-2</c:v>
                </c:pt>
                <c:pt idx="58">
                  <c:v>1.4500000000694513E-2</c:v>
                </c:pt>
                <c:pt idx="59">
                  <c:v>1.6500000000108095E-2</c:v>
                </c:pt>
                <c:pt idx="60">
                  <c:v>1.5000000000697788E-2</c:v>
                </c:pt>
                <c:pt idx="61">
                  <c:v>8.0000000006519301E-3</c:v>
                </c:pt>
                <c:pt idx="62">
                  <c:v>1.7500000000114646E-2</c:v>
                </c:pt>
                <c:pt idx="63">
                  <c:v>6.0000000000393072E-3</c:v>
                </c:pt>
                <c:pt idx="64">
                  <c:v>1.8000000000717442E-2</c:v>
                </c:pt>
                <c:pt idx="65">
                  <c:v>1.2999999999485645E-2</c:v>
                </c:pt>
                <c:pt idx="66">
                  <c:v>1.5000000000098268E-2</c:v>
                </c:pt>
                <c:pt idx="67">
                  <c:v>1.7500000000714167E-2</c:v>
                </c:pt>
                <c:pt idx="68">
                  <c:v>2.3000000000150678E-2</c:v>
                </c:pt>
                <c:pt idx="69">
                  <c:v>6.0000000000393072E-3</c:v>
                </c:pt>
                <c:pt idx="70">
                  <c:v>1.3000000000684686E-2</c:v>
                </c:pt>
                <c:pt idx="71">
                  <c:v>2.0000000000131024E-2</c:v>
                </c:pt>
                <c:pt idx="72">
                  <c:v>1.700000000011137E-2</c:v>
                </c:pt>
                <c:pt idx="73">
                  <c:v>2.3500000000153953E-2</c:v>
                </c:pt>
                <c:pt idx="74">
                  <c:v>1.3500000000687962E-2</c:v>
                </c:pt>
                <c:pt idx="75">
                  <c:v>-2.7499999999580638E-2</c:v>
                </c:pt>
                <c:pt idx="76">
                  <c:v>-4.7500000000910703E-2</c:v>
                </c:pt>
                <c:pt idx="77">
                  <c:v>1.6500000000707615E-2</c:v>
                </c:pt>
                <c:pt idx="78">
                  <c:v>1.8000000000117922E-2</c:v>
                </c:pt>
                <c:pt idx="79">
                  <c:v>1.4500000000694513E-2</c:v>
                </c:pt>
                <c:pt idx="80">
                  <c:v>1.0999999999472543E-2</c:v>
                </c:pt>
                <c:pt idx="81">
                  <c:v>1.7000000000710891E-2</c:v>
                </c:pt>
                <c:pt idx="82">
                  <c:v>1.600000000070434E-2</c:v>
                </c:pt>
                <c:pt idx="83">
                  <c:v>2.0000000000131024E-2</c:v>
                </c:pt>
                <c:pt idx="84">
                  <c:v>1.6000000000104819E-2</c:v>
                </c:pt>
                <c:pt idx="85">
                  <c:v>1.3000000000684686E-2</c:v>
                </c:pt>
                <c:pt idx="86">
                  <c:v>1.4499999999495472E-2</c:v>
                </c:pt>
                <c:pt idx="87">
                  <c:v>1.7500000000114646E-2</c:v>
                </c:pt>
                <c:pt idx="88">
                  <c:v>2.7499999999580638E-2</c:v>
                </c:pt>
                <c:pt idx="89">
                  <c:v>1.3999999998892676E-2</c:v>
                </c:pt>
                <c:pt idx="90">
                  <c:v>1.7500000000714167E-2</c:v>
                </c:pt>
                <c:pt idx="91">
                  <c:v>1.5000000000098268E-2</c:v>
                </c:pt>
                <c:pt idx="92">
                  <c:v>1.9000000000124473E-2</c:v>
                </c:pt>
                <c:pt idx="93">
                  <c:v>1.249999999948237E-2</c:v>
                </c:pt>
                <c:pt idx="94">
                  <c:v>-6.0999999999200583E-2</c:v>
                </c:pt>
                <c:pt idx="95">
                  <c:v>1.5499999999502023E-2</c:v>
                </c:pt>
                <c:pt idx="96">
                  <c:v>1.250000000068141E-2</c:v>
                </c:pt>
                <c:pt idx="97">
                  <c:v>1.700000000011137E-2</c:v>
                </c:pt>
                <c:pt idx="98">
                  <c:v>1.5999999998905778E-2</c:v>
                </c:pt>
                <c:pt idx="99">
                  <c:v>1.6499999999508574E-2</c:v>
                </c:pt>
                <c:pt idx="100">
                  <c:v>1.4000000001290758E-2</c:v>
                </c:pt>
                <c:pt idx="101">
                  <c:v>-9.0000000000589608E-3</c:v>
                </c:pt>
                <c:pt idx="102">
                  <c:v>-2.4500000000760025E-2</c:v>
                </c:pt>
                <c:pt idx="103">
                  <c:v>-3.9000000000255497E-2</c:v>
                </c:pt>
                <c:pt idx="104">
                  <c:v>2.0000000000131024E-2</c:v>
                </c:pt>
                <c:pt idx="105">
                  <c:v>-2.7500000000779679E-2</c:v>
                </c:pt>
                <c:pt idx="106">
                  <c:v>1.3000000000085166E-2</c:v>
                </c:pt>
                <c:pt idx="107">
                  <c:v>1.3500000000687962E-2</c:v>
                </c:pt>
                <c:pt idx="108">
                  <c:v>1.4000000000091717E-2</c:v>
                </c:pt>
                <c:pt idx="109">
                  <c:v>-2.4499999999560984E-2</c:v>
                </c:pt>
                <c:pt idx="110">
                  <c:v>1.0999999998873022E-2</c:v>
                </c:pt>
                <c:pt idx="111">
                  <c:v>1.1999999998879574E-2</c:v>
                </c:pt>
                <c:pt idx="112">
                  <c:v>1.4500000000694513E-2</c:v>
                </c:pt>
                <c:pt idx="113">
                  <c:v>1.4999999998899227E-2</c:v>
                </c:pt>
                <c:pt idx="114">
                  <c:v>1.7500000000714167E-2</c:v>
                </c:pt>
                <c:pt idx="115">
                  <c:v>9.5000000006617569E-3</c:v>
                </c:pt>
                <c:pt idx="116">
                  <c:v>1.5999999998905778E-2</c:v>
                </c:pt>
                <c:pt idx="117">
                  <c:v>1.7499999999515126E-2</c:v>
                </c:pt>
                <c:pt idx="118">
                  <c:v>1.7500000000714167E-2</c:v>
                </c:pt>
                <c:pt idx="119">
                  <c:v>2.050000000073382E-2</c:v>
                </c:pt>
                <c:pt idx="120">
                  <c:v>1.6500000000707615E-2</c:v>
                </c:pt>
                <c:pt idx="121">
                  <c:v>1.6500000000707615E-2</c:v>
                </c:pt>
                <c:pt idx="122">
                  <c:v>1.4500000000694513E-2</c:v>
                </c:pt>
                <c:pt idx="123">
                  <c:v>4.5000000006290009E-3</c:v>
                </c:pt>
                <c:pt idx="124">
                  <c:v>1.1500000000674859E-2</c:v>
                </c:pt>
                <c:pt idx="125">
                  <c:v>1.8500000000720718E-2</c:v>
                </c:pt>
                <c:pt idx="126">
                  <c:v>1.250000000068141E-2</c:v>
                </c:pt>
                <c:pt idx="127">
                  <c:v>1.9999999998931983E-2</c:v>
                </c:pt>
                <c:pt idx="128">
                  <c:v>1.0999999998873022E-2</c:v>
                </c:pt>
                <c:pt idx="129">
                  <c:v>1.9500000000727269E-2</c:v>
                </c:pt>
                <c:pt idx="130">
                  <c:v>1.5499999999502023E-2</c:v>
                </c:pt>
                <c:pt idx="131">
                  <c:v>-1.1000000000072063E-2</c:v>
                </c:pt>
                <c:pt idx="132">
                  <c:v>1.7500000000714167E-2</c:v>
                </c:pt>
                <c:pt idx="133">
                  <c:v>5.000000000032756E-3</c:v>
                </c:pt>
                <c:pt idx="134">
                  <c:v>9.499999999462716E-3</c:v>
                </c:pt>
                <c:pt idx="135">
                  <c:v>1.5999999998905778E-2</c:v>
                </c:pt>
                <c:pt idx="136">
                  <c:v>2.500000000016378E-2</c:v>
                </c:pt>
                <c:pt idx="137">
                  <c:v>1.9500000000727269E-2</c:v>
                </c:pt>
                <c:pt idx="138">
                  <c:v>5.000000000032756E-3</c:v>
                </c:pt>
                <c:pt idx="139">
                  <c:v>1.9000000001323514E-2</c:v>
                </c:pt>
                <c:pt idx="140">
                  <c:v>2.5000000018149393E-3</c:v>
                </c:pt>
                <c:pt idx="141">
                  <c:v>1.5500000000701064E-2</c:v>
                </c:pt>
                <c:pt idx="142">
                  <c:v>1.5500000000701064E-2</c:v>
                </c:pt>
                <c:pt idx="143">
                  <c:v>6.5000000006421033E-3</c:v>
                </c:pt>
                <c:pt idx="144">
                  <c:v>1.5000000000098268E-2</c:v>
                </c:pt>
                <c:pt idx="145">
                  <c:v>1.4999999998899227E-2</c:v>
                </c:pt>
                <c:pt idx="146">
                  <c:v>1.699999999891233E-2</c:v>
                </c:pt>
                <c:pt idx="147">
                  <c:v>1.3999999997693635E-2</c:v>
                </c:pt>
                <c:pt idx="148">
                  <c:v>1.4000000000091717E-2</c:v>
                </c:pt>
                <c:pt idx="149">
                  <c:v>1.1499999999475818E-2</c:v>
                </c:pt>
                <c:pt idx="150">
                  <c:v>1.1999999998879574E-2</c:v>
                </c:pt>
                <c:pt idx="151">
                  <c:v>3.0500000000799332E-2</c:v>
                </c:pt>
                <c:pt idx="152">
                  <c:v>9.5000000006617569E-3</c:v>
                </c:pt>
                <c:pt idx="153">
                  <c:v>1.700000000011137E-2</c:v>
                </c:pt>
                <c:pt idx="154">
                  <c:v>1.0999999998873022E-2</c:v>
                </c:pt>
                <c:pt idx="155">
                  <c:v>1.5999999998905778E-2</c:v>
                </c:pt>
                <c:pt idx="156">
                  <c:v>1.1999999998879574E-2</c:v>
                </c:pt>
                <c:pt idx="157">
                  <c:v>1.600000000130386E-2</c:v>
                </c:pt>
                <c:pt idx="158">
                  <c:v>1.6500000000707615E-2</c:v>
                </c:pt>
                <c:pt idx="159">
                  <c:v>1.0499999999469267E-2</c:v>
                </c:pt>
                <c:pt idx="160">
                  <c:v>1.9000000000124473E-2</c:v>
                </c:pt>
                <c:pt idx="161">
                  <c:v>1.8500000000720718E-2</c:v>
                </c:pt>
                <c:pt idx="162">
                  <c:v>1.700000000011137E-2</c:v>
                </c:pt>
                <c:pt idx="163">
                  <c:v>1.7999999998918881E-2</c:v>
                </c:pt>
                <c:pt idx="164">
                  <c:v>1.1000000001271104E-2</c:v>
                </c:pt>
                <c:pt idx="165">
                  <c:v>1.4000000000091717E-2</c:v>
                </c:pt>
                <c:pt idx="166">
                  <c:v>1.3500000000687962E-2</c:v>
                </c:pt>
                <c:pt idx="167">
                  <c:v>1.699999999891233E-2</c:v>
                </c:pt>
                <c:pt idx="168">
                  <c:v>1.249999999948237E-2</c:v>
                </c:pt>
                <c:pt idx="169">
                  <c:v>1.8499999999521677E-2</c:v>
                </c:pt>
                <c:pt idx="170">
                  <c:v>1.0500000001867349E-2</c:v>
                </c:pt>
                <c:pt idx="171">
                  <c:v>1.4000000000091717E-2</c:v>
                </c:pt>
                <c:pt idx="172">
                  <c:v>1.4499999999495472E-2</c:v>
                </c:pt>
                <c:pt idx="173">
                  <c:v>1.6999999997713289E-2</c:v>
                </c:pt>
                <c:pt idx="174">
                  <c:v>1.3500000000687962E-2</c:v>
                </c:pt>
                <c:pt idx="175">
                  <c:v>1.5499999999502023E-2</c:v>
                </c:pt>
                <c:pt idx="176">
                  <c:v>1.7500000000714167E-2</c:v>
                </c:pt>
                <c:pt idx="177">
                  <c:v>2.500000000016378E-2</c:v>
                </c:pt>
                <c:pt idx="178">
                  <c:v>1.5499999999502023E-2</c:v>
                </c:pt>
                <c:pt idx="179">
                  <c:v>1.8000000000117922E-2</c:v>
                </c:pt>
                <c:pt idx="180">
                  <c:v>2.149999999954133E-2</c:v>
                </c:pt>
                <c:pt idx="181">
                  <c:v>1.4000000000091717E-2</c:v>
                </c:pt>
                <c:pt idx="182">
                  <c:v>1.7499999999515126E-2</c:v>
                </c:pt>
                <c:pt idx="183">
                  <c:v>1.5500000001900105E-2</c:v>
                </c:pt>
                <c:pt idx="184">
                  <c:v>1.250000000068141E-2</c:v>
                </c:pt>
                <c:pt idx="185">
                  <c:v>1.5000000001297309E-2</c:v>
                </c:pt>
                <c:pt idx="186">
                  <c:v>1.5499999999502023E-2</c:v>
                </c:pt>
                <c:pt idx="187">
                  <c:v>2.4499999998361943E-2</c:v>
                </c:pt>
                <c:pt idx="188">
                  <c:v>1.4000000000091717E-2</c:v>
                </c:pt>
                <c:pt idx="189">
                  <c:v>1.2000000000078614E-2</c:v>
                </c:pt>
                <c:pt idx="190">
                  <c:v>1.3500000001887003E-2</c:v>
                </c:pt>
                <c:pt idx="191">
                  <c:v>1.6000000000104819E-2</c:v>
                </c:pt>
                <c:pt idx="192">
                  <c:v>1.2000000000078614E-2</c:v>
                </c:pt>
                <c:pt idx="193">
                  <c:v>9.0000000012580017E-3</c:v>
                </c:pt>
                <c:pt idx="194">
                  <c:v>1.7000000001310411E-2</c:v>
                </c:pt>
                <c:pt idx="195">
                  <c:v>1.0000000002463594E-2</c:v>
                </c:pt>
                <c:pt idx="196">
                  <c:v>1.0500000000668308E-2</c:v>
                </c:pt>
                <c:pt idx="197">
                  <c:v>9.5000000018607977E-3</c:v>
                </c:pt>
                <c:pt idx="198">
                  <c:v>1.9000000001323514E-2</c:v>
                </c:pt>
                <c:pt idx="199">
                  <c:v>1.0000000000065512E-2</c:v>
                </c:pt>
                <c:pt idx="200">
                  <c:v>1.9000000001323514E-2</c:v>
                </c:pt>
                <c:pt idx="201">
                  <c:v>1.6500000000707615E-2</c:v>
                </c:pt>
                <c:pt idx="202">
                  <c:v>1.5000000001297309E-2</c:v>
                </c:pt>
                <c:pt idx="203">
                  <c:v>1.5499999999502023E-2</c:v>
                </c:pt>
                <c:pt idx="204">
                  <c:v>1.5000000001297309E-2</c:v>
                </c:pt>
                <c:pt idx="205">
                  <c:v>1.3000000001284207E-2</c:v>
                </c:pt>
                <c:pt idx="206">
                  <c:v>2.0000000002529106E-2</c:v>
                </c:pt>
                <c:pt idx="207">
                  <c:v>1.6000000000104819E-2</c:v>
                </c:pt>
                <c:pt idx="208">
                  <c:v>1.6499999998309534E-2</c:v>
                </c:pt>
                <c:pt idx="209">
                  <c:v>1.4500000000694513E-2</c:v>
                </c:pt>
                <c:pt idx="210">
                  <c:v>1.5499999999502023E-2</c:v>
                </c:pt>
                <c:pt idx="211">
                  <c:v>1.3000000001284207E-2</c:v>
                </c:pt>
                <c:pt idx="212">
                  <c:v>1.4499999998296431E-2</c:v>
                </c:pt>
                <c:pt idx="213">
                  <c:v>1.3499999999488921E-2</c:v>
                </c:pt>
                <c:pt idx="214">
                  <c:v>1.5000000001297309E-2</c:v>
                </c:pt>
                <c:pt idx="215">
                  <c:v>1.250000000068141E-2</c:v>
                </c:pt>
                <c:pt idx="216">
                  <c:v>1.6500000000707615E-2</c:v>
                </c:pt>
                <c:pt idx="217">
                  <c:v>1.250000000068141E-2</c:v>
                </c:pt>
                <c:pt idx="218">
                  <c:v>1.4000000000091717E-2</c:v>
                </c:pt>
                <c:pt idx="219">
                  <c:v>1.6000000002502901E-2</c:v>
                </c:pt>
                <c:pt idx="220">
                  <c:v>1.5499999999502023E-2</c:v>
                </c:pt>
                <c:pt idx="221">
                  <c:v>1.7499999999515126E-2</c:v>
                </c:pt>
                <c:pt idx="222">
                  <c:v>1.2999999998886125E-2</c:v>
                </c:pt>
                <c:pt idx="223">
                  <c:v>1.3499999999488921E-2</c:v>
                </c:pt>
                <c:pt idx="224">
                  <c:v>1.6500000000707615E-2</c:v>
                </c:pt>
                <c:pt idx="225">
                  <c:v>1.1499999999475818E-2</c:v>
                </c:pt>
                <c:pt idx="226">
                  <c:v>1.2499999998283329E-2</c:v>
                </c:pt>
                <c:pt idx="227">
                  <c:v>1.5499999999502023E-2</c:v>
                </c:pt>
                <c:pt idx="228">
                  <c:v>1.7500000001913207E-2</c:v>
                </c:pt>
                <c:pt idx="229">
                  <c:v>1.4499999998296431E-2</c:v>
                </c:pt>
                <c:pt idx="230">
                  <c:v>1.5499999999502023E-2</c:v>
                </c:pt>
                <c:pt idx="231">
                  <c:v>1.2999999998886125E-2</c:v>
                </c:pt>
                <c:pt idx="232">
                  <c:v>1.6500000000707615E-2</c:v>
                </c:pt>
                <c:pt idx="233">
                  <c:v>1.1000000001271104E-2</c:v>
                </c:pt>
                <c:pt idx="234">
                  <c:v>1.6000000000104819E-2</c:v>
                </c:pt>
                <c:pt idx="235">
                  <c:v>1.0000000000065512E-2</c:v>
                </c:pt>
                <c:pt idx="236">
                  <c:v>1.7500000001913207E-2</c:v>
                </c:pt>
                <c:pt idx="237">
                  <c:v>1.0000000000065512E-2</c:v>
                </c:pt>
                <c:pt idx="238">
                  <c:v>1.4500000000694513E-2</c:v>
                </c:pt>
                <c:pt idx="239">
                  <c:v>1.2999999998886125E-2</c:v>
                </c:pt>
                <c:pt idx="240">
                  <c:v>1.4500000000694513E-2</c:v>
                </c:pt>
                <c:pt idx="241">
                  <c:v>1.3000000001284207E-2</c:v>
                </c:pt>
                <c:pt idx="242">
                  <c:v>1.2000000000078614E-2</c:v>
                </c:pt>
                <c:pt idx="243">
                  <c:v>1.8500000000720718E-2</c:v>
                </c:pt>
                <c:pt idx="244">
                  <c:v>1.3000000003682288E-2</c:v>
                </c:pt>
                <c:pt idx="245">
                  <c:v>1.4500000000694513E-2</c:v>
                </c:pt>
                <c:pt idx="246">
                  <c:v>1.5500000001900105E-2</c:v>
                </c:pt>
                <c:pt idx="247">
                  <c:v>1.5500000001900105E-2</c:v>
                </c:pt>
                <c:pt idx="248">
                  <c:v>1.6500000000707615E-2</c:v>
                </c:pt>
                <c:pt idx="249">
                  <c:v>1.4500000000694513E-2</c:v>
                </c:pt>
                <c:pt idx="250">
                  <c:v>1.8500000000720718E-2</c:v>
                </c:pt>
                <c:pt idx="251">
                  <c:v>1.2999999998886125E-2</c:v>
                </c:pt>
                <c:pt idx="252">
                  <c:v>1.2500000003079492E-2</c:v>
                </c:pt>
                <c:pt idx="253">
                  <c:v>1.2499999998283329E-2</c:v>
                </c:pt>
                <c:pt idx="254">
                  <c:v>1.7499999999515126E-2</c:v>
                </c:pt>
                <c:pt idx="255">
                  <c:v>1.1000000001271104E-2</c:v>
                </c:pt>
                <c:pt idx="256">
                  <c:v>1.3499999999488921E-2</c:v>
                </c:pt>
                <c:pt idx="257">
                  <c:v>1.1000000001271104E-2</c:v>
                </c:pt>
                <c:pt idx="258">
                  <c:v>1.2499999998283329E-2</c:v>
                </c:pt>
                <c:pt idx="259">
                  <c:v>1.0499999998270226E-2</c:v>
                </c:pt>
                <c:pt idx="260">
                  <c:v>1.2999999998886125E-2</c:v>
                </c:pt>
                <c:pt idx="261">
                  <c:v>1.8000000002516003E-2</c:v>
                </c:pt>
                <c:pt idx="262">
                  <c:v>1.3999999997693635E-2</c:v>
                </c:pt>
                <c:pt idx="263">
                  <c:v>1.6500000000707615E-2</c:v>
                </c:pt>
                <c:pt idx="264">
                  <c:v>1.6500000000707615E-2</c:v>
                </c:pt>
                <c:pt idx="265">
                  <c:v>1.8500000000720718E-2</c:v>
                </c:pt>
                <c:pt idx="266">
                  <c:v>1.7000000001310411E-2</c:v>
                </c:pt>
                <c:pt idx="267">
                  <c:v>1.0999999998873022E-2</c:v>
                </c:pt>
                <c:pt idx="268">
                  <c:v>1.1499999999475818E-2</c:v>
                </c:pt>
                <c:pt idx="269">
                  <c:v>1.7000000001310411E-2</c:v>
                </c:pt>
                <c:pt idx="270">
                  <c:v>1.5000000003695391E-2</c:v>
                </c:pt>
                <c:pt idx="271">
                  <c:v>1.0000000000065512E-2</c:v>
                </c:pt>
                <c:pt idx="272">
                  <c:v>1.6000000002502901E-2</c:v>
                </c:pt>
                <c:pt idx="273">
                  <c:v>1.4500000003092595E-2</c:v>
                </c:pt>
                <c:pt idx="274">
                  <c:v>9.5000000018607977E-3</c:v>
                </c:pt>
                <c:pt idx="275">
                  <c:v>1.8999999998925432E-2</c:v>
                </c:pt>
                <c:pt idx="276">
                  <c:v>2.0000000002529106E-2</c:v>
                </c:pt>
                <c:pt idx="277">
                  <c:v>1.7500000001913207E-2</c:v>
                </c:pt>
                <c:pt idx="278">
                  <c:v>1.5500000001900105E-2</c:v>
                </c:pt>
                <c:pt idx="279">
                  <c:v>1.2500000003079492E-2</c:v>
                </c:pt>
                <c:pt idx="280">
                  <c:v>1.3000000003682288E-2</c:v>
                </c:pt>
                <c:pt idx="281">
                  <c:v>1.5500000001900105E-2</c:v>
                </c:pt>
                <c:pt idx="282">
                  <c:v>1.2000000000078614E-2</c:v>
                </c:pt>
                <c:pt idx="283">
                  <c:v>1.5500000001900105E-2</c:v>
                </c:pt>
                <c:pt idx="284">
                  <c:v>1.8500000000720718E-2</c:v>
                </c:pt>
                <c:pt idx="285">
                  <c:v>1.4500000000694513E-2</c:v>
                </c:pt>
                <c:pt idx="286">
                  <c:v>1.0000000000065512E-2</c:v>
                </c:pt>
                <c:pt idx="287">
                  <c:v>1.2500000003079492E-2</c:v>
                </c:pt>
                <c:pt idx="288">
                  <c:v>9.9999999976674303E-3</c:v>
                </c:pt>
                <c:pt idx="289">
                  <c:v>1.4999999998899227E-2</c:v>
                </c:pt>
                <c:pt idx="290">
                  <c:v>1.8500000000720718E-2</c:v>
                </c:pt>
                <c:pt idx="291">
                  <c:v>2.0000000000131024E-2</c:v>
                </c:pt>
                <c:pt idx="292">
                  <c:v>1.6500000000707615E-2</c:v>
                </c:pt>
                <c:pt idx="293">
                  <c:v>1.3999999997693635E-2</c:v>
                </c:pt>
                <c:pt idx="294">
                  <c:v>1.5999999997706738E-2</c:v>
                </c:pt>
                <c:pt idx="295">
                  <c:v>1.4000000000091717E-2</c:v>
                </c:pt>
                <c:pt idx="296">
                  <c:v>1.3000000001284207E-2</c:v>
                </c:pt>
                <c:pt idx="297">
                  <c:v>1.2999999998886125E-2</c:v>
                </c:pt>
                <c:pt idx="298">
                  <c:v>1.6500000000707615E-2</c:v>
                </c:pt>
                <c:pt idx="299">
                  <c:v>1.6000000002502901E-2</c:v>
                </c:pt>
                <c:pt idx="300">
                  <c:v>1.5000000001297309E-2</c:v>
                </c:pt>
                <c:pt idx="301">
                  <c:v>1.7499999999515126E-2</c:v>
                </c:pt>
                <c:pt idx="302">
                  <c:v>1.3499999999488921E-2</c:v>
                </c:pt>
                <c:pt idx="303">
                  <c:v>1.6500000000707615E-2</c:v>
                </c:pt>
                <c:pt idx="304">
                  <c:v>1.4500000000694513E-2</c:v>
                </c:pt>
                <c:pt idx="305">
                  <c:v>1.4500000000694513E-2</c:v>
                </c:pt>
                <c:pt idx="306">
                  <c:v>1.1499999999475818E-2</c:v>
                </c:pt>
                <c:pt idx="307">
                  <c:v>1.3500000001887003E-2</c:v>
                </c:pt>
                <c:pt idx="308">
                  <c:v>1.4500000000694513E-2</c:v>
                </c:pt>
                <c:pt idx="309">
                  <c:v>1.4000000002489799E-2</c:v>
                </c:pt>
                <c:pt idx="310">
                  <c:v>1.0000000000065512E-2</c:v>
                </c:pt>
                <c:pt idx="311">
                  <c:v>1.5000000003695391E-2</c:v>
                </c:pt>
                <c:pt idx="312">
                  <c:v>1.5499999999502023E-2</c:v>
                </c:pt>
                <c:pt idx="313">
                  <c:v>9.499999999462716E-3</c:v>
                </c:pt>
                <c:pt idx="314">
                  <c:v>1.6500000000707615E-2</c:v>
                </c:pt>
                <c:pt idx="315">
                  <c:v>1.7500000001913207E-2</c:v>
                </c:pt>
                <c:pt idx="316">
                  <c:v>1.250000000068141E-2</c:v>
                </c:pt>
                <c:pt idx="317">
                  <c:v>1.4000000002489799E-2</c:v>
                </c:pt>
                <c:pt idx="318">
                  <c:v>1.1499999997077737E-2</c:v>
                </c:pt>
                <c:pt idx="319">
                  <c:v>9.0000000012580017E-3</c:v>
                </c:pt>
                <c:pt idx="320">
                  <c:v>1.3499999999488921E-2</c:v>
                </c:pt>
                <c:pt idx="321">
                  <c:v>1.6500000000707615E-2</c:v>
                </c:pt>
                <c:pt idx="322">
                  <c:v>1.6499999995911452E-2</c:v>
                </c:pt>
                <c:pt idx="323">
                  <c:v>1.3499999997090839E-2</c:v>
                </c:pt>
                <c:pt idx="324">
                  <c:v>1.3499999999488921E-2</c:v>
                </c:pt>
                <c:pt idx="325">
                  <c:v>1.3499999999488921E-2</c:v>
                </c:pt>
                <c:pt idx="326">
                  <c:v>1.8999999998925432E-2</c:v>
                </c:pt>
                <c:pt idx="327">
                  <c:v>1.5499999997103941E-2</c:v>
                </c:pt>
                <c:pt idx="328">
                  <c:v>1.699999999891233E-2</c:v>
                </c:pt>
                <c:pt idx="329">
                  <c:v>1.2499999998283329E-2</c:v>
                </c:pt>
                <c:pt idx="330">
                  <c:v>2.0000000000131024E-2</c:v>
                </c:pt>
                <c:pt idx="331">
                  <c:v>1.2999999998886125E-2</c:v>
                </c:pt>
                <c:pt idx="332">
                  <c:v>1.1499999999475818E-2</c:v>
                </c:pt>
                <c:pt idx="333">
                  <c:v>1.3000000001284207E-2</c:v>
                </c:pt>
                <c:pt idx="334">
                  <c:v>1.4999999998899227E-2</c:v>
                </c:pt>
                <c:pt idx="335">
                  <c:v>9.499999999462716E-3</c:v>
                </c:pt>
                <c:pt idx="336">
                  <c:v>1.5000000001297309E-2</c:v>
                </c:pt>
                <c:pt idx="337">
                  <c:v>1.3000000001284207E-2</c:v>
                </c:pt>
                <c:pt idx="338">
                  <c:v>1.8000000000117922E-2</c:v>
                </c:pt>
                <c:pt idx="339">
                  <c:v>1.0000000000065512E-2</c:v>
                </c:pt>
                <c:pt idx="340">
                  <c:v>1.4500000003092595E-2</c:v>
                </c:pt>
                <c:pt idx="341">
                  <c:v>1.1499999999475818E-2</c:v>
                </c:pt>
                <c:pt idx="342">
                  <c:v>1.8499999998322636E-2</c:v>
                </c:pt>
                <c:pt idx="343">
                  <c:v>1.4999999998899227E-2</c:v>
                </c:pt>
                <c:pt idx="344">
                  <c:v>1.7500000001913207E-2</c:v>
                </c:pt>
                <c:pt idx="345">
                  <c:v>1.7000000001310411E-2</c:v>
                </c:pt>
                <c:pt idx="346">
                  <c:v>1.250000000068141E-2</c:v>
                </c:pt>
                <c:pt idx="347">
                  <c:v>1.5500000001900105E-2</c:v>
                </c:pt>
                <c:pt idx="348">
                  <c:v>1.6500000000707615E-2</c:v>
                </c:pt>
                <c:pt idx="349">
                  <c:v>1.1000000001271104E-2</c:v>
                </c:pt>
                <c:pt idx="350">
                  <c:v>1.250000000068141E-2</c:v>
                </c:pt>
                <c:pt idx="351">
                  <c:v>1.4500000000694513E-2</c:v>
                </c:pt>
                <c:pt idx="352">
                  <c:v>1.4999999998899227E-2</c:v>
                </c:pt>
                <c:pt idx="353">
                  <c:v>1.15000000018739E-2</c:v>
                </c:pt>
                <c:pt idx="354">
                  <c:v>1.4499999998296431E-2</c:v>
                </c:pt>
                <c:pt idx="355">
                  <c:v>1.7499999999515126E-2</c:v>
                </c:pt>
                <c:pt idx="356">
                  <c:v>1.2499999998283329E-2</c:v>
                </c:pt>
                <c:pt idx="357">
                  <c:v>1.7499999999515126E-2</c:v>
                </c:pt>
                <c:pt idx="358">
                  <c:v>-2.8000000000183434E-2</c:v>
                </c:pt>
                <c:pt idx="359">
                  <c:v>1.4000000002489799E-2</c:v>
                </c:pt>
                <c:pt idx="360">
                  <c:v>1.8000000002516003E-2</c:v>
                </c:pt>
                <c:pt idx="361">
                  <c:v>1.1000000003669186E-2</c:v>
                </c:pt>
                <c:pt idx="362">
                  <c:v>1.7000000001310411E-2</c:v>
                </c:pt>
                <c:pt idx="363">
                  <c:v>9.9999999976674303E-3</c:v>
                </c:pt>
                <c:pt idx="364">
                  <c:v>1.8999999998925432E-2</c:v>
                </c:pt>
                <c:pt idx="365">
                  <c:v>1.4499999995898349E-2</c:v>
                </c:pt>
                <c:pt idx="366">
                  <c:v>1.0499999995872145E-2</c:v>
                </c:pt>
                <c:pt idx="367">
                  <c:v>1.3000000001284207E-2</c:v>
                </c:pt>
                <c:pt idx="368">
                  <c:v>1.8500000000720718E-2</c:v>
                </c:pt>
                <c:pt idx="369">
                  <c:v>1.0999999998873022E-2</c:v>
                </c:pt>
                <c:pt idx="370">
                  <c:v>1.7499999999515126E-2</c:v>
                </c:pt>
                <c:pt idx="371">
                  <c:v>1.4500000000694513E-2</c:v>
                </c:pt>
                <c:pt idx="372">
                  <c:v>9.0000000012580017E-3</c:v>
                </c:pt>
                <c:pt idx="373">
                  <c:v>1.7499999994718962E-2</c:v>
                </c:pt>
                <c:pt idx="374">
                  <c:v>1.5499999997103941E-2</c:v>
                </c:pt>
                <c:pt idx="375">
                  <c:v>9.499999999462716E-3</c:v>
                </c:pt>
                <c:pt idx="376">
                  <c:v>1.8999999998925432E-2</c:v>
                </c:pt>
                <c:pt idx="377">
                  <c:v>1.4000000002489799E-2</c:v>
                </c:pt>
                <c:pt idx="378">
                  <c:v>1.7000000001310411E-2</c:v>
                </c:pt>
                <c:pt idx="379">
                  <c:v>1.8999999998925432E-2</c:v>
                </c:pt>
                <c:pt idx="380">
                  <c:v>1.8499999995924554E-2</c:v>
                </c:pt>
                <c:pt idx="381">
                  <c:v>8.1000000001729688E-2</c:v>
                </c:pt>
                <c:pt idx="382">
                  <c:v>1.6000000004900983E-2</c:v>
                </c:pt>
                <c:pt idx="383">
                  <c:v>1.6000000000104819E-2</c:v>
                </c:pt>
                <c:pt idx="384">
                  <c:v>1.7499999994718962E-2</c:v>
                </c:pt>
                <c:pt idx="385">
                  <c:v>9.4999999946665525E-3</c:v>
                </c:pt>
                <c:pt idx="386">
                  <c:v>1.0500000000668308E-2</c:v>
                </c:pt>
                <c:pt idx="387">
                  <c:v>1.4000000002489799E-2</c:v>
                </c:pt>
                <c:pt idx="388">
                  <c:v>1.2499999998283329E-2</c:v>
                </c:pt>
                <c:pt idx="389">
                  <c:v>1.7499999999515126E-2</c:v>
                </c:pt>
                <c:pt idx="390">
                  <c:v>1.1499999997077737E-2</c:v>
                </c:pt>
                <c:pt idx="391">
                  <c:v>1.8500000000720718E-2</c:v>
                </c:pt>
                <c:pt idx="392">
                  <c:v>1.0500000000668308E-2</c:v>
                </c:pt>
                <c:pt idx="393">
                  <c:v>1.3000000001284207E-2</c:v>
                </c:pt>
                <c:pt idx="394">
                  <c:v>1.8499999995924554E-2</c:v>
                </c:pt>
                <c:pt idx="395">
                  <c:v>1.6499999998309534E-2</c:v>
                </c:pt>
                <c:pt idx="396">
                  <c:v>1.5499999997103941E-2</c:v>
                </c:pt>
                <c:pt idx="397">
                  <c:v>1.6499999998309534E-2</c:v>
                </c:pt>
                <c:pt idx="398">
                  <c:v>1.4999999998899227E-2</c:v>
                </c:pt>
                <c:pt idx="399">
                  <c:v>1.5000000003695391E-2</c:v>
                </c:pt>
                <c:pt idx="400">
                  <c:v>1.6499999998309534E-2</c:v>
                </c:pt>
                <c:pt idx="401">
                  <c:v>1.4499999995898349E-2</c:v>
                </c:pt>
                <c:pt idx="402">
                  <c:v>1.2499999993487165E-2</c:v>
                </c:pt>
                <c:pt idx="403">
                  <c:v>9.0000000012580017E-3</c:v>
                </c:pt>
                <c:pt idx="404">
                  <c:v>1.0499999995872145E-2</c:v>
                </c:pt>
                <c:pt idx="405">
                  <c:v>1.0499999995872145E-2</c:v>
                </c:pt>
                <c:pt idx="406">
                  <c:v>1.3999999997693635E-2</c:v>
                </c:pt>
                <c:pt idx="407">
                  <c:v>1.0999999998873022E-2</c:v>
                </c:pt>
                <c:pt idx="408">
                  <c:v>9.0000000012580017E-3</c:v>
                </c:pt>
                <c:pt idx="409">
                  <c:v>1.7000000001310411E-2</c:v>
                </c:pt>
                <c:pt idx="410">
                  <c:v>2.0000000004927188E-2</c:v>
                </c:pt>
                <c:pt idx="411">
                  <c:v>1.6000000000104819E-2</c:v>
                </c:pt>
                <c:pt idx="412">
                  <c:v>8.9999999964618382E-3</c:v>
                </c:pt>
                <c:pt idx="413">
                  <c:v>1.9499999997130146E-2</c:v>
                </c:pt>
                <c:pt idx="414">
                  <c:v>1.6499999998309534E-2</c:v>
                </c:pt>
                <c:pt idx="415">
                  <c:v>1.7000000001310411E-2</c:v>
                </c:pt>
                <c:pt idx="416">
                  <c:v>1.6000000000104819E-2</c:v>
                </c:pt>
                <c:pt idx="417">
                  <c:v>1.2000000004874778E-2</c:v>
                </c:pt>
                <c:pt idx="418">
                  <c:v>1.8000000002516003E-2</c:v>
                </c:pt>
                <c:pt idx="419">
                  <c:v>1.3499999994692757E-2</c:v>
                </c:pt>
                <c:pt idx="420">
                  <c:v>1.5000000003695391E-2</c:v>
                </c:pt>
                <c:pt idx="421">
                  <c:v>1.4999999998899227E-2</c:v>
                </c:pt>
                <c:pt idx="422">
                  <c:v>1.6500000003105697E-2</c:v>
                </c:pt>
                <c:pt idx="423">
                  <c:v>1.6499999998309534E-2</c:v>
                </c:pt>
                <c:pt idx="424">
                  <c:v>1.3499999999488921E-2</c:v>
                </c:pt>
                <c:pt idx="425">
                  <c:v>1.8000000002516003E-2</c:v>
                </c:pt>
                <c:pt idx="426">
                  <c:v>1.799999999771984E-2</c:v>
                </c:pt>
                <c:pt idx="427">
                  <c:v>1.4999999998899227E-2</c:v>
                </c:pt>
                <c:pt idx="428">
                  <c:v>1.4000000002489799E-2</c:v>
                </c:pt>
                <c:pt idx="429">
                  <c:v>1.7000000001310411E-2</c:v>
                </c:pt>
                <c:pt idx="430">
                  <c:v>1.8999999998925432E-2</c:v>
                </c:pt>
                <c:pt idx="431">
                  <c:v>1.799999999771984E-2</c:v>
                </c:pt>
                <c:pt idx="432">
                  <c:v>1.3000000001284207E-2</c:v>
                </c:pt>
                <c:pt idx="433">
                  <c:v>1.4999999998899227E-2</c:v>
                </c:pt>
                <c:pt idx="434">
                  <c:v>1.9499999997130146E-2</c:v>
                </c:pt>
                <c:pt idx="435">
                  <c:v>1.5500000001900105E-2</c:v>
                </c:pt>
                <c:pt idx="436">
                  <c:v>1.4000000002489799E-2</c:v>
                </c:pt>
                <c:pt idx="437">
                  <c:v>1.3999999997693635E-2</c:v>
                </c:pt>
                <c:pt idx="438">
                  <c:v>1.7000000001310411E-2</c:v>
                </c:pt>
                <c:pt idx="439">
                  <c:v>1.3499999999488921E-2</c:v>
                </c:pt>
                <c:pt idx="440">
                  <c:v>1.4500000000694513E-2</c:v>
                </c:pt>
                <c:pt idx="441">
                  <c:v>1.5499999997103941E-2</c:v>
                </c:pt>
                <c:pt idx="442">
                  <c:v>1.5499999997103941E-2</c:v>
                </c:pt>
                <c:pt idx="443">
                  <c:v>1.7000000001310411E-2</c:v>
                </c:pt>
                <c:pt idx="444">
                  <c:v>7.000000003642981E-3</c:v>
                </c:pt>
                <c:pt idx="445">
                  <c:v>2.0000000000131024E-2</c:v>
                </c:pt>
                <c:pt idx="446">
                  <c:v>1.7499999999515126E-2</c:v>
                </c:pt>
                <c:pt idx="447">
                  <c:v>1.4500000000694513E-2</c:v>
                </c:pt>
                <c:pt idx="448">
                  <c:v>1.6499999998309534E-2</c:v>
                </c:pt>
                <c:pt idx="449">
                  <c:v>-2.3500000001952515E-2</c:v>
                </c:pt>
                <c:pt idx="450">
                  <c:v>4.0000000000262048E-3</c:v>
                </c:pt>
                <c:pt idx="451">
                  <c:v>1.3499999999488921E-2</c:v>
                </c:pt>
                <c:pt idx="452">
                  <c:v>1.300000000608037E-2</c:v>
                </c:pt>
                <c:pt idx="453">
                  <c:v>1.7000000001310411E-2</c:v>
                </c:pt>
                <c:pt idx="454">
                  <c:v>1.0500000000668308E-2</c:v>
                </c:pt>
                <c:pt idx="455">
                  <c:v>1.3999999997693635E-2</c:v>
                </c:pt>
                <c:pt idx="456">
                  <c:v>1.4000000002489799E-2</c:v>
                </c:pt>
                <c:pt idx="457">
                  <c:v>1.4000000002489799E-2</c:v>
                </c:pt>
                <c:pt idx="458">
                  <c:v>1.5499999997103941E-2</c:v>
                </c:pt>
                <c:pt idx="459">
                  <c:v>1.3999999997693635E-2</c:v>
                </c:pt>
                <c:pt idx="460">
                  <c:v>1.6000000000104819E-2</c:v>
                </c:pt>
                <c:pt idx="461">
                  <c:v>1.3000000001284207E-2</c:v>
                </c:pt>
                <c:pt idx="462">
                  <c:v>1.4499999995898349E-2</c:v>
                </c:pt>
                <c:pt idx="463">
                  <c:v>1.4499999995898349E-2</c:v>
                </c:pt>
                <c:pt idx="464">
                  <c:v>1.5500000001900105E-2</c:v>
                </c:pt>
                <c:pt idx="465">
                  <c:v>1.2999999996488043E-2</c:v>
                </c:pt>
                <c:pt idx="466">
                  <c:v>2.0000000000131024E-2</c:v>
                </c:pt>
                <c:pt idx="467">
                  <c:v>1.3000000001284207E-2</c:v>
                </c:pt>
                <c:pt idx="468">
                  <c:v>1.4499999995898349E-2</c:v>
                </c:pt>
                <c:pt idx="469">
                  <c:v>1.4500000000694513E-2</c:v>
                </c:pt>
                <c:pt idx="470">
                  <c:v>1.2000000000078614E-2</c:v>
                </c:pt>
                <c:pt idx="471">
                  <c:v>1.6000000000104819E-2</c:v>
                </c:pt>
                <c:pt idx="472">
                  <c:v>1.4000000002489799E-2</c:v>
                </c:pt>
                <c:pt idx="473">
                  <c:v>1.6499999998309534E-2</c:v>
                </c:pt>
                <c:pt idx="474">
                  <c:v>1.2499999998283329E-2</c:v>
                </c:pt>
                <c:pt idx="475">
                  <c:v>-7.4999999970515319E-3</c:v>
                </c:pt>
                <c:pt idx="476">
                  <c:v>1.8000000002516003E-2</c:v>
                </c:pt>
                <c:pt idx="477">
                  <c:v>1.8000000002516003E-2</c:v>
                </c:pt>
                <c:pt idx="478">
                  <c:v>-1.4999999998899227E-2</c:v>
                </c:pt>
                <c:pt idx="479">
                  <c:v>9.0000000012580017E-3</c:v>
                </c:pt>
                <c:pt idx="480">
                  <c:v>1.4999999998899227E-2</c:v>
                </c:pt>
                <c:pt idx="481">
                  <c:v>1.9000000003721595E-2</c:v>
                </c:pt>
                <c:pt idx="482">
                  <c:v>1.9499999997130146E-2</c:v>
                </c:pt>
                <c:pt idx="483">
                  <c:v>1.2499999998283329E-2</c:v>
                </c:pt>
                <c:pt idx="484">
                  <c:v>2.0000000000131024E-2</c:v>
                </c:pt>
                <c:pt idx="485">
                  <c:v>1.300000000608037E-2</c:v>
                </c:pt>
                <c:pt idx="486">
                  <c:v>6.0999999996802501E-2</c:v>
                </c:pt>
                <c:pt idx="487">
                  <c:v>1.0999999998873022E-2</c:v>
                </c:pt>
                <c:pt idx="488">
                  <c:v>5.3000000006342418E-2</c:v>
                </c:pt>
                <c:pt idx="489">
                  <c:v>3.3999999997824659E-2</c:v>
                </c:pt>
                <c:pt idx="490">
                  <c:v>1.3499999999488921E-2</c:v>
                </c:pt>
                <c:pt idx="491">
                  <c:v>9.499999999462716E-3</c:v>
                </c:pt>
                <c:pt idx="492">
                  <c:v>1.6000000000104819E-2</c:v>
                </c:pt>
                <c:pt idx="493">
                  <c:v>1.2500000003079492E-2</c:v>
                </c:pt>
                <c:pt idx="494">
                  <c:v>4.5499999994902396E-2</c:v>
                </c:pt>
                <c:pt idx="495">
                  <c:v>5.3000000001546255E-2</c:v>
                </c:pt>
                <c:pt idx="496">
                  <c:v>6.1500000004599542E-2</c:v>
                </c:pt>
                <c:pt idx="497">
                  <c:v>1.2000000000078614E-2</c:v>
                </c:pt>
                <c:pt idx="498">
                  <c:v>1.5499999997103941E-2</c:v>
                </c:pt>
                <c:pt idx="499">
                  <c:v>1.7000000006106575E-2</c:v>
                </c:pt>
                <c:pt idx="500">
                  <c:v>1.4000000002489799E-2</c:v>
                </c:pt>
                <c:pt idx="501">
                  <c:v>1.0000000002463594E-2</c:v>
                </c:pt>
                <c:pt idx="502">
                  <c:v>1.3499999999488921E-2</c:v>
                </c:pt>
                <c:pt idx="503">
                  <c:v>6.000000002437389E-3</c:v>
                </c:pt>
                <c:pt idx="504">
                  <c:v>1.8499999995924554E-2</c:v>
                </c:pt>
                <c:pt idx="505">
                  <c:v>7.4999999970515319E-3</c:v>
                </c:pt>
                <c:pt idx="506">
                  <c:v>1.4999999998899227E-2</c:v>
                </c:pt>
                <c:pt idx="507">
                  <c:v>6.4999999958459398E-3</c:v>
                </c:pt>
                <c:pt idx="508">
                  <c:v>1.7000000001310411E-2</c:v>
                </c:pt>
                <c:pt idx="509">
                  <c:v>1.2499999993487165E-2</c:v>
                </c:pt>
                <c:pt idx="510">
                  <c:v>1.6499999998309534E-2</c:v>
                </c:pt>
                <c:pt idx="511">
                  <c:v>1.1999999995282451E-2</c:v>
                </c:pt>
                <c:pt idx="512">
                  <c:v>1.4999999998899227E-2</c:v>
                </c:pt>
                <c:pt idx="513">
                  <c:v>1.9499999992333983E-2</c:v>
                </c:pt>
                <c:pt idx="514">
                  <c:v>1.7499999999515126E-2</c:v>
                </c:pt>
                <c:pt idx="515">
                  <c:v>1.5499999992307778E-2</c:v>
                </c:pt>
                <c:pt idx="516">
                  <c:v>1.8499999995924554E-2</c:v>
                </c:pt>
                <c:pt idx="517">
                  <c:v>1.5000000003695391E-2</c:v>
                </c:pt>
                <c:pt idx="518">
                  <c:v>1.8000000002516003E-2</c:v>
                </c:pt>
                <c:pt idx="519">
                  <c:v>1.6999999996514248E-2</c:v>
                </c:pt>
                <c:pt idx="520">
                  <c:v>1.3000000001284207E-2</c:v>
                </c:pt>
                <c:pt idx="521">
                  <c:v>1.3499999999488921E-2</c:v>
                </c:pt>
                <c:pt idx="522">
                  <c:v>1.8000000002516003E-2</c:v>
                </c:pt>
                <c:pt idx="523">
                  <c:v>1.3499999989896594E-2</c:v>
                </c:pt>
                <c:pt idx="524">
                  <c:v>1.2499999998283329E-2</c:v>
                </c:pt>
                <c:pt idx="525">
                  <c:v>-2.8999999996592862E-2</c:v>
                </c:pt>
                <c:pt idx="526">
                  <c:v>1.15000000018739E-2</c:v>
                </c:pt>
                <c:pt idx="527">
                  <c:v>6.850000000344636E-2</c:v>
                </c:pt>
                <c:pt idx="528">
                  <c:v>1.3499999999488921E-2</c:v>
                </c:pt>
                <c:pt idx="529">
                  <c:v>1.6499999998309534E-2</c:v>
                </c:pt>
                <c:pt idx="530">
                  <c:v>1.4999999946141429E-3</c:v>
                </c:pt>
                <c:pt idx="531">
                  <c:v>1.6999999996514248E-2</c:v>
                </c:pt>
                <c:pt idx="532">
                  <c:v>1.1000000003669186E-2</c:v>
                </c:pt>
                <c:pt idx="533">
                  <c:v>-4.9000000006316213E-2</c:v>
                </c:pt>
                <c:pt idx="534">
                  <c:v>1.2999999996488043E-2</c:v>
                </c:pt>
                <c:pt idx="535">
                  <c:v>1.3499999994692757E-2</c:v>
                </c:pt>
                <c:pt idx="536">
                  <c:v>1.6999999991718084E-2</c:v>
                </c:pt>
                <c:pt idx="537">
                  <c:v>1.6499999998309534E-2</c:v>
                </c:pt>
                <c:pt idx="538">
                  <c:v>1.7000000006106575E-2</c:v>
                </c:pt>
                <c:pt idx="539">
                  <c:v>6.9499999999855788E-2</c:v>
                </c:pt>
                <c:pt idx="540">
                  <c:v>0.38600000000492685</c:v>
                </c:pt>
                <c:pt idx="541">
                  <c:v>6.6000000007626625E-2</c:v>
                </c:pt>
                <c:pt idx="542">
                  <c:v>6.6500000001035176E-2</c:v>
                </c:pt>
                <c:pt idx="543">
                  <c:v>2.1500000004337494E-2</c:v>
                </c:pt>
                <c:pt idx="544">
                  <c:v>5.9000000003983644E-2</c:v>
                </c:pt>
                <c:pt idx="545">
                  <c:v>4.9499999994928601E-2</c:v>
                </c:pt>
                <c:pt idx="546">
                  <c:v>5.0499999996134193E-2</c:v>
                </c:pt>
                <c:pt idx="547">
                  <c:v>0.13549999999789009</c:v>
                </c:pt>
                <c:pt idx="548">
                  <c:v>0.15899999999504644</c:v>
                </c:pt>
                <c:pt idx="549">
                  <c:v>3.9000000008648783E-2</c:v>
                </c:pt>
                <c:pt idx="550">
                  <c:v>6.6500000001035176E-2</c:v>
                </c:pt>
                <c:pt idx="551">
                  <c:v>0.10499999999709075</c:v>
                </c:pt>
                <c:pt idx="552">
                  <c:v>1.3000000001284207E-2</c:v>
                </c:pt>
                <c:pt idx="553">
                  <c:v>7.2499999998676401E-2</c:v>
                </c:pt>
                <c:pt idx="554">
                  <c:v>2.4000000004953392E-2</c:v>
                </c:pt>
                <c:pt idx="555">
                  <c:v>7.2500000003472564E-2</c:v>
                </c:pt>
                <c:pt idx="556">
                  <c:v>6.3500000007010726E-2</c:v>
                </c:pt>
                <c:pt idx="557">
                  <c:v>7.1000000004062258E-2</c:v>
                </c:pt>
                <c:pt idx="558">
                  <c:v>-5.6999999996776296E-2</c:v>
                </c:pt>
                <c:pt idx="559">
                  <c:v>2.2000000002542208E-2</c:v>
                </c:pt>
                <c:pt idx="560">
                  <c:v>6.5000000001624869E-2</c:v>
                </c:pt>
                <c:pt idx="561">
                  <c:v>1.5499999997103941E-2</c:v>
                </c:pt>
                <c:pt idx="562">
                  <c:v>1.2500000003079492E-2</c:v>
                </c:pt>
                <c:pt idx="563">
                  <c:v>1.6000000000104819E-2</c:v>
                </c:pt>
                <c:pt idx="564">
                  <c:v>2.1000000001336616E-2</c:v>
                </c:pt>
                <c:pt idx="565">
                  <c:v>6.5999999998034298E-2</c:v>
                </c:pt>
                <c:pt idx="566">
                  <c:v>0.16150000000525466</c:v>
                </c:pt>
                <c:pt idx="567">
                  <c:v>1.15000000018739E-2</c:v>
                </c:pt>
                <c:pt idx="568">
                  <c:v>2.2500000000746923E-2</c:v>
                </c:pt>
                <c:pt idx="569">
                  <c:v>1.7499999994718962E-2</c:v>
                </c:pt>
                <c:pt idx="570">
                  <c:v>1.9999999995334861E-2</c:v>
                </c:pt>
                <c:pt idx="571">
                  <c:v>-3.499999997025327E-3</c:v>
                </c:pt>
                <c:pt idx="572">
                  <c:v>1.9000000003721595E-2</c:v>
                </c:pt>
                <c:pt idx="573">
                  <c:v>4.8499999998519172E-2</c:v>
                </c:pt>
                <c:pt idx="574">
                  <c:v>2.8499999998388148E-2</c:v>
                </c:pt>
                <c:pt idx="575">
                  <c:v>3.0999999994207883E-2</c:v>
                </c:pt>
                <c:pt idx="576">
                  <c:v>3.1499999997208761E-2</c:v>
                </c:pt>
                <c:pt idx="577">
                  <c:v>3.3499999994823781E-2</c:v>
                </c:pt>
                <c:pt idx="578">
                  <c:v>3.3499999999619945E-2</c:v>
                </c:pt>
                <c:pt idx="579">
                  <c:v>8.0000000096447366E-3</c:v>
                </c:pt>
                <c:pt idx="580">
                  <c:v>2.4000000000157229E-2</c:v>
                </c:pt>
                <c:pt idx="581">
                  <c:v>1.3499999999488921E-2</c:v>
                </c:pt>
                <c:pt idx="582">
                  <c:v>5.3000000006342418E-2</c:v>
                </c:pt>
                <c:pt idx="583">
                  <c:v>-1.3999999992897472E-2</c:v>
                </c:pt>
                <c:pt idx="584">
                  <c:v>1.2499999993487165E-2</c:v>
                </c:pt>
                <c:pt idx="585">
                  <c:v>3.0500000000799332E-2</c:v>
                </c:pt>
                <c:pt idx="586">
                  <c:v>2.3499999997156351E-2</c:v>
                </c:pt>
                <c:pt idx="587">
                  <c:v>1.799999999771984E-2</c:v>
                </c:pt>
                <c:pt idx="588">
                  <c:v>1.5499999997103941E-2</c:v>
                </c:pt>
                <c:pt idx="589">
                  <c:v>4.0000000005058212E-2</c:v>
                </c:pt>
                <c:pt idx="590">
                  <c:v>1.5499999997103941E-2</c:v>
                </c:pt>
                <c:pt idx="591">
                  <c:v>3.6500000008032885E-2</c:v>
                </c:pt>
                <c:pt idx="592">
                  <c:v>4.6500000000904151E-2</c:v>
                </c:pt>
                <c:pt idx="593">
                  <c:v>4.5000000001493845E-2</c:v>
                </c:pt>
                <c:pt idx="594">
                  <c:v>6.2999999999213685E-2</c:v>
                </c:pt>
                <c:pt idx="595">
                  <c:v>3.2999999996619067E-2</c:v>
                </c:pt>
                <c:pt idx="596">
                  <c:v>0.18849999999943634</c:v>
                </c:pt>
                <c:pt idx="597">
                  <c:v>1.7000000001310411E-2</c:v>
                </c:pt>
                <c:pt idx="598">
                  <c:v>6.3500000002214563E-2</c:v>
                </c:pt>
                <c:pt idx="599">
                  <c:v>1.4500000005490676E-2</c:v>
                </c:pt>
                <c:pt idx="600">
                  <c:v>1.2999999996488043E-2</c:v>
                </c:pt>
                <c:pt idx="601">
                  <c:v>1.5000000003695391E-2</c:v>
                </c:pt>
                <c:pt idx="602">
                  <c:v>2.6500000000773127E-2</c:v>
                </c:pt>
                <c:pt idx="603">
                  <c:v>1.5000000003695391E-2</c:v>
                </c:pt>
                <c:pt idx="604">
                  <c:v>3.4499999996029374E-2</c:v>
                </c:pt>
                <c:pt idx="605">
                  <c:v>1.9499999992333983E-2</c:v>
                </c:pt>
                <c:pt idx="606">
                  <c:v>0.16350000000286968</c:v>
                </c:pt>
                <c:pt idx="607">
                  <c:v>2.2500000000746923E-2</c:v>
                </c:pt>
                <c:pt idx="608">
                  <c:v>0.3699999999952297</c:v>
                </c:pt>
                <c:pt idx="609">
                  <c:v>1.1499999992281573E-2</c:v>
                </c:pt>
                <c:pt idx="610">
                  <c:v>2.4499999998361943E-2</c:v>
                </c:pt>
                <c:pt idx="611">
                  <c:v>-3.0499999996003169E-2</c:v>
                </c:pt>
                <c:pt idx="612">
                  <c:v>1.2499999998283329E-2</c:v>
                </c:pt>
                <c:pt idx="613">
                  <c:v>1.3999999997693635E-2</c:v>
                </c:pt>
                <c:pt idx="614">
                  <c:v>1.6499999998309534E-2</c:v>
                </c:pt>
                <c:pt idx="615">
                  <c:v>1.3499999999488921E-2</c:v>
                </c:pt>
                <c:pt idx="616">
                  <c:v>6.5499999999829583E-2</c:v>
                </c:pt>
                <c:pt idx="617">
                  <c:v>1.649999999351337E-2</c:v>
                </c:pt>
                <c:pt idx="618">
                  <c:v>2.4499999998361943E-2</c:v>
                </c:pt>
                <c:pt idx="619">
                  <c:v>1.7499999994718962E-2</c:v>
                </c:pt>
                <c:pt idx="620">
                  <c:v>6.4999999958459398E-3</c:v>
                </c:pt>
                <c:pt idx="621">
                  <c:v>1.9999999995334861E-2</c:v>
                </c:pt>
                <c:pt idx="622">
                  <c:v>2.6999999998977842E-2</c:v>
                </c:pt>
                <c:pt idx="623">
                  <c:v>7.000000003642981E-3</c:v>
                </c:pt>
                <c:pt idx="624">
                  <c:v>2.1999999997746045E-2</c:v>
                </c:pt>
                <c:pt idx="625">
                  <c:v>1.5499999997103941E-2</c:v>
                </c:pt>
                <c:pt idx="626">
                  <c:v>0</c:v>
                </c:pt>
                <c:pt idx="627">
                  <c:v>6.5499999999829583E-2</c:v>
                </c:pt>
                <c:pt idx="628">
                  <c:v>2.6500000000773127E-2</c:v>
                </c:pt>
                <c:pt idx="629">
                  <c:v>1.8000000002516003E-2</c:v>
                </c:pt>
                <c:pt idx="630">
                  <c:v>1.4499999995898349E-2</c:v>
                </c:pt>
                <c:pt idx="631">
                  <c:v>1.9499999997130146E-2</c:v>
                </c:pt>
                <c:pt idx="632">
                  <c:v>1.2999999996488043E-2</c:v>
                </c:pt>
                <c:pt idx="633">
                  <c:v>1.4999999998899227E-2</c:v>
                </c:pt>
                <c:pt idx="634">
                  <c:v>0.37800000000007827</c:v>
                </c:pt>
                <c:pt idx="635">
                  <c:v>2.149999999954133E-2</c:v>
                </c:pt>
                <c:pt idx="636">
                  <c:v>2.2999999998951637E-2</c:v>
                </c:pt>
                <c:pt idx="637">
                  <c:v>1.3999999997693635E-2</c:v>
                </c:pt>
                <c:pt idx="638">
                  <c:v>2.7499999997182556E-2</c:v>
                </c:pt>
                <c:pt idx="639">
                  <c:v>1.7499999999515126E-2</c:v>
                </c:pt>
                <c:pt idx="640">
                  <c:v>-5.0000000012317969E-3</c:v>
                </c:pt>
                <c:pt idx="641">
                  <c:v>1.6499999998309534E-2</c:v>
                </c:pt>
                <c:pt idx="642">
                  <c:v>5.0000000002725642E-2</c:v>
                </c:pt>
                <c:pt idx="643">
                  <c:v>3.3000000001415231E-2</c:v>
                </c:pt>
                <c:pt idx="644">
                  <c:v>6.2999999999213685E-2</c:v>
                </c:pt>
                <c:pt idx="645">
                  <c:v>4.900000000152005E-2</c:v>
                </c:pt>
                <c:pt idx="646">
                  <c:v>1.0500000000668308E-2</c:v>
                </c:pt>
                <c:pt idx="647">
                  <c:v>5.1499999997339785E-2</c:v>
                </c:pt>
                <c:pt idx="648">
                  <c:v>4.6000000002699437E-2</c:v>
                </c:pt>
                <c:pt idx="649">
                  <c:v>4.5499999999698559E-2</c:v>
                </c:pt>
                <c:pt idx="650">
                  <c:v>1.8500000005516881E-2</c:v>
                </c:pt>
                <c:pt idx="651">
                  <c:v>1.9499999992333983E-2</c:v>
                </c:pt>
                <c:pt idx="652">
                  <c:v>5.2000000000340663E-2</c:v>
                </c:pt>
                <c:pt idx="653">
                  <c:v>2.7500000001978719E-2</c:v>
                </c:pt>
                <c:pt idx="654">
                  <c:v>1.8500000005516881E-2</c:v>
                </c:pt>
                <c:pt idx="655">
                  <c:v>1.950000000192631E-2</c:v>
                </c:pt>
                <c:pt idx="656">
                  <c:v>1.5000000003695391E-2</c:v>
                </c:pt>
                <c:pt idx="657">
                  <c:v>1.4000000002489799E-2</c:v>
                </c:pt>
                <c:pt idx="658">
                  <c:v>2.6000000002568413E-2</c:v>
                </c:pt>
                <c:pt idx="659">
                  <c:v>2.1000000001336616E-2</c:v>
                </c:pt>
                <c:pt idx="660">
                  <c:v>1.9000000003721595E-2</c:v>
                </c:pt>
                <c:pt idx="661">
                  <c:v>2.6000000002568413E-2</c:v>
                </c:pt>
                <c:pt idx="662">
                  <c:v>1.799999999771984E-2</c:v>
                </c:pt>
                <c:pt idx="663">
                  <c:v>6.5000000006421033E-2</c:v>
                </c:pt>
                <c:pt idx="664">
                  <c:v>2.3499999997156351E-2</c:v>
                </c:pt>
                <c:pt idx="665">
                  <c:v>2.6500000000773127E-2</c:v>
                </c:pt>
                <c:pt idx="666">
                  <c:v>1.4999999998899227E-2</c:v>
                </c:pt>
                <c:pt idx="667">
                  <c:v>1.8499999995924554E-2</c:v>
                </c:pt>
                <c:pt idx="668">
                  <c:v>1.8499999995924554E-2</c:v>
                </c:pt>
                <c:pt idx="669">
                  <c:v>1.5499999997103941E-2</c:v>
                </c:pt>
                <c:pt idx="670">
                  <c:v>3.3000000001415231E-2</c:v>
                </c:pt>
                <c:pt idx="671">
                  <c:v>1.4500000000694513E-2</c:v>
                </c:pt>
                <c:pt idx="672">
                  <c:v>2.4000000004953392E-2</c:v>
                </c:pt>
                <c:pt idx="673">
                  <c:v>1.0000000012055921E-3</c:v>
                </c:pt>
                <c:pt idx="674">
                  <c:v>1.8500000000720718E-2</c:v>
                </c:pt>
                <c:pt idx="675">
                  <c:v>-1.3499999994692757E-2</c:v>
                </c:pt>
                <c:pt idx="676">
                  <c:v>2.7500000001978719E-2</c:v>
                </c:pt>
                <c:pt idx="677">
                  <c:v>2.2500000000746923E-2</c:v>
                </c:pt>
                <c:pt idx="678">
                  <c:v>2.4499999998361943E-2</c:v>
                </c:pt>
                <c:pt idx="679">
                  <c:v>6.6500000001035176E-2</c:v>
                </c:pt>
                <c:pt idx="680">
                  <c:v>8.0499999993932647E-2</c:v>
                </c:pt>
                <c:pt idx="681">
                  <c:v>1.4499999995898349E-2</c:v>
                </c:pt>
                <c:pt idx="682">
                  <c:v>1.3000000001284207E-2</c:v>
                </c:pt>
                <c:pt idx="683">
                  <c:v>1.9499999997130146E-2</c:v>
                </c:pt>
                <c:pt idx="684">
                  <c:v>3.3000000001415231E-2</c:v>
                </c:pt>
                <c:pt idx="685">
                  <c:v>1.950000000192631E-2</c:v>
                </c:pt>
                <c:pt idx="686">
                  <c:v>6.2499999996212807E-2</c:v>
                </c:pt>
                <c:pt idx="687">
                  <c:v>2.2000000002542208E-2</c:v>
                </c:pt>
                <c:pt idx="688">
                  <c:v>2.8499999998388148E-2</c:v>
                </c:pt>
                <c:pt idx="689">
                  <c:v>1.8500000000720718E-2</c:v>
                </c:pt>
                <c:pt idx="690">
                  <c:v>2.100000000613278E-2</c:v>
                </c:pt>
                <c:pt idx="691">
                  <c:v>-3.4999999999030251E-2</c:v>
                </c:pt>
                <c:pt idx="692">
                  <c:v>1.7000000001310411E-2</c:v>
                </c:pt>
                <c:pt idx="693">
                  <c:v>6.2500000005805134E-2</c:v>
                </c:pt>
                <c:pt idx="694">
                  <c:v>-5.5000000042326747E-3</c:v>
                </c:pt>
                <c:pt idx="695">
                  <c:v>-5.1999999995544499E-2</c:v>
                </c:pt>
                <c:pt idx="696">
                  <c:v>4.5999999997903274E-2</c:v>
                </c:pt>
                <c:pt idx="697">
                  <c:v>5.1500000002135948E-2</c:v>
                </c:pt>
                <c:pt idx="698">
                  <c:v>-2.149999999954133E-2</c:v>
                </c:pt>
                <c:pt idx="699">
                  <c:v>2.2499999995950759E-2</c:v>
                </c:pt>
                <c:pt idx="700">
                  <c:v>7.5000000018476953E-3</c:v>
                </c:pt>
                <c:pt idx="701">
                  <c:v>1.7499999994718962E-2</c:v>
                </c:pt>
                <c:pt idx="702">
                  <c:v>5.9499999992596031E-2</c:v>
                </c:pt>
                <c:pt idx="703">
                  <c:v>1.0999999998873022E-2</c:v>
                </c:pt>
                <c:pt idx="704">
                  <c:v>7.3000000006473442E-2</c:v>
                </c:pt>
                <c:pt idx="705">
                  <c:v>1.1999999995282451E-2</c:v>
                </c:pt>
                <c:pt idx="706">
                  <c:v>2.2000000002542208E-2</c:v>
                </c:pt>
                <c:pt idx="707">
                  <c:v>1.4999999998899227E-2</c:v>
                </c:pt>
                <c:pt idx="708">
                  <c:v>2.1500000004337494E-2</c:v>
                </c:pt>
                <c:pt idx="709">
                  <c:v>0.10650000000609339</c:v>
                </c:pt>
                <c:pt idx="710">
                  <c:v>7.1500000007063136E-2</c:v>
                </c:pt>
                <c:pt idx="711">
                  <c:v>6.8000000005241645E-2</c:v>
                </c:pt>
                <c:pt idx="712">
                  <c:v>8.7000000004167077E-2</c:v>
                </c:pt>
                <c:pt idx="713">
                  <c:v>9.5500000007220365E-2</c:v>
                </c:pt>
                <c:pt idx="714">
                  <c:v>5.9999999995596909E-2</c:v>
                </c:pt>
                <c:pt idx="715">
                  <c:v>1.7000000006106575E-2</c:v>
                </c:pt>
                <c:pt idx="716">
                  <c:v>8.0000000010116423E-2</c:v>
                </c:pt>
                <c:pt idx="717">
                  <c:v>3.4999999999030251E-2</c:v>
                </c:pt>
                <c:pt idx="718">
                  <c:v>7.050000000106138E-2</c:v>
                </c:pt>
                <c:pt idx="719">
                  <c:v>0.13000000000324974</c:v>
                </c:pt>
                <c:pt idx="720">
                  <c:v>5.3499999994954806E-2</c:v>
                </c:pt>
                <c:pt idx="721">
                  <c:v>4.1499999999672355E-2</c:v>
                </c:pt>
                <c:pt idx="722">
                  <c:v>7.5500000002293177E-2</c:v>
                </c:pt>
                <c:pt idx="723">
                  <c:v>6.0000000005189236E-2</c:v>
                </c:pt>
                <c:pt idx="724">
                  <c:v>6.4000000000419277E-2</c:v>
                </c:pt>
                <c:pt idx="725">
                  <c:v>1.4999999994103064E-2</c:v>
                </c:pt>
                <c:pt idx="726">
                  <c:v>6.550000000942191E-2</c:v>
                </c:pt>
                <c:pt idx="727">
                  <c:v>6.1000000001598664E-2</c:v>
                </c:pt>
                <c:pt idx="728">
                  <c:v>6.2999999994417522E-2</c:v>
                </c:pt>
                <c:pt idx="729">
                  <c:v>1.950000000192631E-2</c:v>
                </c:pt>
                <c:pt idx="730">
                  <c:v>0.15050000000158548</c:v>
                </c:pt>
                <c:pt idx="731">
                  <c:v>1.0000000002463594E-2</c:v>
                </c:pt>
                <c:pt idx="732">
                  <c:v>0.10150000000486159</c:v>
                </c:pt>
                <c:pt idx="733">
                  <c:v>5.8000000002778052E-2</c:v>
                </c:pt>
                <c:pt idx="734">
                  <c:v>0.11899999999478439</c:v>
                </c:pt>
                <c:pt idx="735">
                  <c:v>1.950000000192631E-2</c:v>
                </c:pt>
                <c:pt idx="736">
                  <c:v>4.9499999999724764E-2</c:v>
                </c:pt>
                <c:pt idx="737">
                  <c:v>6.9500000004651952E-2</c:v>
                </c:pt>
                <c:pt idx="738">
                  <c:v>4.2000000002673232E-2</c:v>
                </c:pt>
                <c:pt idx="739">
                  <c:v>2.7500000001978719E-2</c:v>
                </c:pt>
                <c:pt idx="740">
                  <c:v>2.449999999356578E-2</c:v>
                </c:pt>
                <c:pt idx="741">
                  <c:v>8.6000000007757649E-2</c:v>
                </c:pt>
                <c:pt idx="742">
                  <c:v>0.12650000001102057</c:v>
                </c:pt>
                <c:pt idx="743">
                  <c:v>5.3999999997955683E-2</c:v>
                </c:pt>
                <c:pt idx="744">
                  <c:v>4.3000000008674988E-2</c:v>
                </c:pt>
                <c:pt idx="745">
                  <c:v>6.4000000000419277E-2</c:v>
                </c:pt>
                <c:pt idx="746">
                  <c:v>4.0000000000262048E-2</c:v>
                </c:pt>
                <c:pt idx="747">
                  <c:v>2.4000000000157229E-2</c:v>
                </c:pt>
                <c:pt idx="748">
                  <c:v>6.9500000004651952E-2</c:v>
                </c:pt>
                <c:pt idx="749">
                  <c:v>3.4999999999030251E-2</c:v>
                </c:pt>
                <c:pt idx="750">
                  <c:v>9.9500000002450406E-2</c:v>
                </c:pt>
                <c:pt idx="751">
                  <c:v>6.3500000007010726E-2</c:v>
                </c:pt>
                <c:pt idx="752">
                  <c:v>0.1615000000004585</c:v>
                </c:pt>
                <c:pt idx="753">
                  <c:v>2.1500000004337494E-2</c:v>
                </c:pt>
                <c:pt idx="754">
                  <c:v>6.4500000003420155E-2</c:v>
                </c:pt>
                <c:pt idx="755">
                  <c:v>6.6500000015423666E-2</c:v>
                </c:pt>
                <c:pt idx="756">
                  <c:v>6.6000000002830461E-2</c:v>
                </c:pt>
                <c:pt idx="757">
                  <c:v>4.8500000003315336E-2</c:v>
                </c:pt>
                <c:pt idx="758">
                  <c:v>5.3500000004547132E-2</c:v>
                </c:pt>
                <c:pt idx="759">
                  <c:v>2.9000000001389026E-2</c:v>
                </c:pt>
                <c:pt idx="760">
                  <c:v>7.4000000002882871E-2</c:v>
                </c:pt>
                <c:pt idx="761">
                  <c:v>0.14799999999617341</c:v>
                </c:pt>
                <c:pt idx="762">
                  <c:v>2.7500000001978719E-2</c:v>
                </c:pt>
                <c:pt idx="763">
                  <c:v>2.4999999996566658E-2</c:v>
                </c:pt>
                <c:pt idx="764">
                  <c:v>1.450000001028684E-2</c:v>
                </c:pt>
                <c:pt idx="765">
                  <c:v>1.6500000003105697E-2</c:v>
                </c:pt>
                <c:pt idx="766">
                  <c:v>2.7500000001978719E-2</c:v>
                </c:pt>
                <c:pt idx="767">
                  <c:v>2.0999999991744289E-2</c:v>
                </c:pt>
                <c:pt idx="768">
                  <c:v>2.1499999994745167E-2</c:v>
                </c:pt>
                <c:pt idx="769">
                  <c:v>2.2999999984563146E-2</c:v>
                </c:pt>
                <c:pt idx="770">
                  <c:v>4.7000000003905029E-2</c:v>
                </c:pt>
                <c:pt idx="771">
                  <c:v>6.4999999996828706E-2</c:v>
                </c:pt>
                <c:pt idx="772">
                  <c:v>4.6500000000904151E-2</c:v>
                </c:pt>
                <c:pt idx="773">
                  <c:v>5.8499999996186602E-2</c:v>
                </c:pt>
                <c:pt idx="774">
                  <c:v>2.4999999986974331E-2</c:v>
                </c:pt>
                <c:pt idx="775">
                  <c:v>6.3000000004009848E-2</c:v>
                </c:pt>
                <c:pt idx="776">
                  <c:v>7.3499999999881993E-2</c:v>
                </c:pt>
                <c:pt idx="777">
                  <c:v>9.499999999462716E-3</c:v>
                </c:pt>
                <c:pt idx="778">
                  <c:v>2.30000000037478E-2</c:v>
                </c:pt>
                <c:pt idx="779">
                  <c:v>1.3999999997693635E-2</c:v>
                </c:pt>
                <c:pt idx="780">
                  <c:v>1.0500000005464472E-2</c:v>
                </c:pt>
                <c:pt idx="781">
                  <c:v>2.9999999997798454E-2</c:v>
                </c:pt>
                <c:pt idx="782">
                  <c:v>2.0999999991744289E-2</c:v>
                </c:pt>
                <c:pt idx="783">
                  <c:v>3.2000000000209639E-2</c:v>
                </c:pt>
                <c:pt idx="784">
                  <c:v>2.4999999996566658E-2</c:v>
                </c:pt>
                <c:pt idx="785">
                  <c:v>7.000000003642981E-3</c:v>
                </c:pt>
                <c:pt idx="786">
                  <c:v>2.2500000000746923E-2</c:v>
                </c:pt>
                <c:pt idx="787">
                  <c:v>3.2000000000209639E-2</c:v>
                </c:pt>
                <c:pt idx="788">
                  <c:v>1.0000000002463594E-2</c:v>
                </c:pt>
                <c:pt idx="789">
                  <c:v>2.1000000001336616E-2</c:v>
                </c:pt>
                <c:pt idx="790">
                  <c:v>1.4999999994103064E-2</c:v>
                </c:pt>
                <c:pt idx="791">
                  <c:v>7.4999999970515319E-3</c:v>
                </c:pt>
                <c:pt idx="792">
                  <c:v>2.2999999994155473E-2</c:v>
                </c:pt>
                <c:pt idx="793">
                  <c:v>4.9000000006316213E-2</c:v>
                </c:pt>
                <c:pt idx="794">
                  <c:v>2.3499999997156351E-2</c:v>
                </c:pt>
                <c:pt idx="795">
                  <c:v>9.499999999462716E-2</c:v>
                </c:pt>
                <c:pt idx="796">
                  <c:v>1.3999999997693635E-2</c:v>
                </c:pt>
                <c:pt idx="797">
                  <c:v>2.1999999997746045E-2</c:v>
                </c:pt>
                <c:pt idx="798">
                  <c:v>1.4999999994103064E-2</c:v>
                </c:pt>
                <c:pt idx="799">
                  <c:v>2.5499999989975208E-2</c:v>
                </c:pt>
                <c:pt idx="800">
                  <c:v>5.7000000006368623E-2</c:v>
                </c:pt>
                <c:pt idx="801">
                  <c:v>3.400000001221315E-2</c:v>
                </c:pt>
                <c:pt idx="802">
                  <c:v>3.4999999989437924E-2</c:v>
                </c:pt>
                <c:pt idx="803">
                  <c:v>3.7000000001441435E-2</c:v>
                </c:pt>
                <c:pt idx="804">
                  <c:v>2.8499999998388148E-2</c:v>
                </c:pt>
                <c:pt idx="805">
                  <c:v>-1.0000000060017555E-3</c:v>
                </c:pt>
                <c:pt idx="806">
                  <c:v>2.0500000007928065E-2</c:v>
                </c:pt>
                <c:pt idx="807">
                  <c:v>1.4500000000694513E-2</c:v>
                </c:pt>
                <c:pt idx="808">
                  <c:v>2.4999999996566658E-2</c:v>
                </c:pt>
                <c:pt idx="809">
                  <c:v>1.299999999169188E-2</c:v>
                </c:pt>
                <c:pt idx="810">
                  <c:v>1.9999999995334861E-2</c:v>
                </c:pt>
                <c:pt idx="811">
                  <c:v>5.6999999996776296E-2</c:v>
                </c:pt>
                <c:pt idx="812">
                  <c:v>3.299999998702674E-2</c:v>
                </c:pt>
                <c:pt idx="813">
                  <c:v>2.1500000004337494E-2</c:v>
                </c:pt>
                <c:pt idx="814">
                  <c:v>4.99999999163947E-3</c:v>
                </c:pt>
                <c:pt idx="815">
                  <c:v>4.6000000007495601E-2</c:v>
                </c:pt>
                <c:pt idx="816">
                  <c:v>6.550000000942191E-2</c:v>
                </c:pt>
                <c:pt idx="817">
                  <c:v>6.1000000001598664E-2</c:v>
                </c:pt>
                <c:pt idx="818">
                  <c:v>5.9000000008779807E-2</c:v>
                </c:pt>
                <c:pt idx="819">
                  <c:v>6.9000000001651074E-2</c:v>
                </c:pt>
                <c:pt idx="820">
                  <c:v>6.550000000942191E-2</c:v>
                </c:pt>
                <c:pt idx="821">
                  <c:v>2.7499999992386392E-2</c:v>
                </c:pt>
                <c:pt idx="822">
                  <c:v>9.999999964094286E-4</c:v>
                </c:pt>
                <c:pt idx="823">
                  <c:v>5.9500000002188358E-2</c:v>
                </c:pt>
                <c:pt idx="824">
                  <c:v>2.0499999998335738E-2</c:v>
                </c:pt>
                <c:pt idx="825">
                  <c:v>6.6000000002830461E-2</c:v>
                </c:pt>
                <c:pt idx="826">
                  <c:v>9.499999999462716E-3</c:v>
                </c:pt>
                <c:pt idx="827">
                  <c:v>7.3000000006473442E-2</c:v>
                </c:pt>
                <c:pt idx="828">
                  <c:v>1.0999999998873022E-2</c:v>
                </c:pt>
                <c:pt idx="829">
                  <c:v>2.1999999988153718E-2</c:v>
                </c:pt>
                <c:pt idx="830">
                  <c:v>1.15000000018739E-2</c:v>
                </c:pt>
                <c:pt idx="831">
                  <c:v>4.7500000006905907E-2</c:v>
                </c:pt>
                <c:pt idx="832">
                  <c:v>5.9500000011780685E-2</c:v>
                </c:pt>
                <c:pt idx="833">
                  <c:v>1.4999999994103064E-3</c:v>
                </c:pt>
                <c:pt idx="834">
                  <c:v>1.5499999997103941E-2</c:v>
                </c:pt>
                <c:pt idx="835">
                  <c:v>6.4999999996828706E-2</c:v>
                </c:pt>
                <c:pt idx="836">
                  <c:v>6.0500000008190113E-2</c:v>
                </c:pt>
                <c:pt idx="837">
                  <c:v>-2.449999999356578E-2</c:v>
                </c:pt>
                <c:pt idx="838">
                  <c:v>5.9500000002188358E-2</c:v>
                </c:pt>
                <c:pt idx="839">
                  <c:v>5.5000000003957439E-2</c:v>
                </c:pt>
                <c:pt idx="840">
                  <c:v>6.3499999997418399E-2</c:v>
                </c:pt>
                <c:pt idx="841">
                  <c:v>5.3000000001546255E-2</c:v>
                </c:pt>
                <c:pt idx="842">
                  <c:v>6.4999999996828706E-2</c:v>
                </c:pt>
                <c:pt idx="843">
                  <c:v>-2.2500000000746923E-2</c:v>
                </c:pt>
                <c:pt idx="844">
                  <c:v>6.7500000002240768E-2</c:v>
                </c:pt>
                <c:pt idx="845">
                  <c:v>5.7500000009369501E-2</c:v>
                </c:pt>
                <c:pt idx="846">
                  <c:v>4.7000000003905029E-2</c:v>
                </c:pt>
                <c:pt idx="847">
                  <c:v>1.9999999995334861E-2</c:v>
                </c:pt>
                <c:pt idx="848">
                  <c:v>1.5999999990512492E-2</c:v>
                </c:pt>
                <c:pt idx="849">
                  <c:v>6.200000000760042E-2</c:v>
                </c:pt>
                <c:pt idx="850">
                  <c:v>2.2499999991154596E-2</c:v>
                </c:pt>
                <c:pt idx="851">
                  <c:v>5.8500000005778929E-2</c:v>
                </c:pt>
                <c:pt idx="852">
                  <c:v>4.1499999999672355E-2</c:v>
                </c:pt>
                <c:pt idx="853">
                  <c:v>5.9500000002188358E-2</c:v>
                </c:pt>
                <c:pt idx="854">
                  <c:v>3.900000000385262E-2</c:v>
                </c:pt>
                <c:pt idx="855">
                  <c:v>6.7500000002240768E-2</c:v>
                </c:pt>
                <c:pt idx="856">
                  <c:v>3.949999999726117E-2</c:v>
                </c:pt>
                <c:pt idx="857">
                  <c:v>1.950000000192631E-2</c:v>
                </c:pt>
                <c:pt idx="858">
                  <c:v>0.12449999999901706</c:v>
                </c:pt>
                <c:pt idx="859">
                  <c:v>2.0000000024111841E-3</c:v>
                </c:pt>
                <c:pt idx="860">
                  <c:v>1.6500000003105697E-2</c:v>
                </c:pt>
                <c:pt idx="861">
                  <c:v>4.8999999996723886E-2</c:v>
                </c:pt>
                <c:pt idx="862">
                  <c:v>6.0000000005189236E-2</c:v>
                </c:pt>
                <c:pt idx="863">
                  <c:v>3.9500000006853497E-2</c:v>
                </c:pt>
                <c:pt idx="864">
                  <c:v>1.4999999994103064E-2</c:v>
                </c:pt>
                <c:pt idx="865">
                  <c:v>6.0000000005189236E-2</c:v>
                </c:pt>
                <c:pt idx="866">
                  <c:v>1.6000000000104819E-2</c:v>
                </c:pt>
                <c:pt idx="867">
                  <c:v>2.1000000001336616E-2</c:v>
                </c:pt>
                <c:pt idx="868">
                  <c:v>8.4999999934609605E-3</c:v>
                </c:pt>
                <c:pt idx="869">
                  <c:v>7.4999999970515319E-3</c:v>
                </c:pt>
                <c:pt idx="870">
                  <c:v>8.4999999934609605E-3</c:v>
                </c:pt>
                <c:pt idx="871">
                  <c:v>2.4000000000157229E-2</c:v>
                </c:pt>
                <c:pt idx="872">
                  <c:v>6.8500000008242523E-2</c:v>
                </c:pt>
                <c:pt idx="873">
                  <c:v>2.1000000001336616E-2</c:v>
                </c:pt>
                <c:pt idx="874">
                  <c:v>6.1000000001598664E-2</c:v>
                </c:pt>
                <c:pt idx="875">
                  <c:v>2.4999999996566658E-2</c:v>
                </c:pt>
                <c:pt idx="876">
                  <c:v>7.9999999904600827E-3</c:v>
                </c:pt>
                <c:pt idx="877">
                  <c:v>-4.4000000005084416E-2</c:v>
                </c:pt>
                <c:pt idx="878">
                  <c:v>3.7999999997850864E-2</c:v>
                </c:pt>
                <c:pt idx="879">
                  <c:v>2.30000000037478E-2</c:v>
                </c:pt>
                <c:pt idx="880">
                  <c:v>4.3499999992491212E-2</c:v>
                </c:pt>
                <c:pt idx="881">
                  <c:v>2.8499999998388148E-2</c:v>
                </c:pt>
                <c:pt idx="882">
                  <c:v>1.6000000000104819E-2</c:v>
                </c:pt>
                <c:pt idx="883">
                  <c:v>3.3999999993028496E-2</c:v>
                </c:pt>
                <c:pt idx="884">
                  <c:v>3.0999999994207883E-2</c:v>
                </c:pt>
                <c:pt idx="885">
                  <c:v>1.7500000009107453E-2</c:v>
                </c:pt>
                <c:pt idx="886">
                  <c:v>3.2499999993618189E-2</c:v>
                </c:pt>
                <c:pt idx="887">
                  <c:v>2.1999999997746045E-2</c:v>
                </c:pt>
                <c:pt idx="888">
                  <c:v>1.8999999998925432E-2</c:v>
                </c:pt>
                <c:pt idx="889">
                  <c:v>-8.5000000030532874E-3</c:v>
                </c:pt>
                <c:pt idx="890">
                  <c:v>7.000000003642981E-3</c:v>
                </c:pt>
                <c:pt idx="891">
                  <c:v>1.5500000006696268E-2</c:v>
                </c:pt>
                <c:pt idx="892">
                  <c:v>1.9999999995334861E-2</c:v>
                </c:pt>
                <c:pt idx="893">
                  <c:v>1.9999999995334861E-2</c:v>
                </c:pt>
                <c:pt idx="894">
                  <c:v>6.6500000015423666E-2</c:v>
                </c:pt>
                <c:pt idx="895">
                  <c:v>8.7000000004167077E-2</c:v>
                </c:pt>
                <c:pt idx="896">
                  <c:v>9.999999964094286E-4</c:v>
                </c:pt>
                <c:pt idx="897">
                  <c:v>5.0499999996134193E-2</c:v>
                </c:pt>
                <c:pt idx="898">
                  <c:v>1.6999999996514248E-2</c:v>
                </c:pt>
                <c:pt idx="899">
                  <c:v>-5.9999999976412255E-3</c:v>
                </c:pt>
                <c:pt idx="900">
                  <c:v>0.1284999999942471</c:v>
                </c:pt>
                <c:pt idx="901">
                  <c:v>5.5500000006958317E-2</c:v>
                </c:pt>
                <c:pt idx="902">
                  <c:v>-4.8999999996723886E-2</c:v>
                </c:pt>
                <c:pt idx="903">
                  <c:v>7.4999999999292299E-2</c:v>
                </c:pt>
                <c:pt idx="904">
                  <c:v>6.4000000000419277E-2</c:v>
                </c:pt>
                <c:pt idx="905">
                  <c:v>4.8500000003315336E-2</c:v>
                </c:pt>
                <c:pt idx="906">
                  <c:v>6.7999999995649318E-2</c:v>
                </c:pt>
                <c:pt idx="907">
                  <c:v>4.0000000000262048E-2</c:v>
                </c:pt>
                <c:pt idx="908">
                  <c:v>6.4500000013012482E-2</c:v>
                </c:pt>
                <c:pt idx="909">
                  <c:v>7.0999999994469931E-2</c:v>
                </c:pt>
                <c:pt idx="910">
                  <c:v>5.9500000002188358E-2</c:v>
                </c:pt>
                <c:pt idx="911">
                  <c:v>5.4999999994365112E-2</c:v>
                </c:pt>
                <c:pt idx="912">
                  <c:v>5.7500000009369501E-2</c:v>
                </c:pt>
                <c:pt idx="913">
                  <c:v>5.8499999996186602E-2</c:v>
                </c:pt>
                <c:pt idx="914">
                  <c:v>5.6000000000366867E-2</c:v>
                </c:pt>
                <c:pt idx="915">
                  <c:v>7.5500000002293177E-2</c:v>
                </c:pt>
                <c:pt idx="916">
                  <c:v>6.7500000002240768E-2</c:v>
                </c:pt>
                <c:pt idx="917">
                  <c:v>4.0500000003262926E-2</c:v>
                </c:pt>
                <c:pt idx="918">
                  <c:v>3.7000000001441435E-2</c:v>
                </c:pt>
                <c:pt idx="919">
                  <c:v>3.0500000000799332E-2</c:v>
                </c:pt>
                <c:pt idx="920">
                  <c:v>6.9000000001651074E-2</c:v>
                </c:pt>
                <c:pt idx="921">
                  <c:v>5.6000000009959194E-2</c:v>
                </c:pt>
                <c:pt idx="922">
                  <c:v>0.11850000000137584</c:v>
                </c:pt>
                <c:pt idx="923">
                  <c:v>2.0499999998335738E-2</c:v>
                </c:pt>
                <c:pt idx="924">
                  <c:v>6.9000000001651074E-2</c:v>
                </c:pt>
                <c:pt idx="925">
                  <c:v>5.0000000002725642E-2</c:v>
                </c:pt>
                <c:pt idx="926">
                  <c:v>6.0499999998597787E-2</c:v>
                </c:pt>
                <c:pt idx="927">
                  <c:v>6.6500000005831339E-2</c:v>
                </c:pt>
                <c:pt idx="928">
                  <c:v>7.7500000004704361E-2</c:v>
                </c:pt>
                <c:pt idx="929">
                  <c:v>5.4999999994365112E-2</c:v>
                </c:pt>
                <c:pt idx="930">
                  <c:v>7.0000000007652829E-2</c:v>
                </c:pt>
                <c:pt idx="931">
                  <c:v>6.7000000008832217E-2</c:v>
                </c:pt>
                <c:pt idx="932">
                  <c:v>6.1999999998008093E-2</c:v>
                </c:pt>
                <c:pt idx="933">
                  <c:v>0.34900000001307774</c:v>
                </c:pt>
                <c:pt idx="934">
                  <c:v>3.9999999990669721E-2</c:v>
                </c:pt>
                <c:pt idx="935">
                  <c:v>5.9500000002188358E-2</c:v>
                </c:pt>
                <c:pt idx="936">
                  <c:v>-1.5499999997103941E-2</c:v>
                </c:pt>
                <c:pt idx="937">
                  <c:v>2.1500000004337494E-2</c:v>
                </c:pt>
                <c:pt idx="938">
                  <c:v>3.0500000010391659E-2</c:v>
                </c:pt>
                <c:pt idx="939">
                  <c:v>6.550000000942191E-2</c:v>
                </c:pt>
                <c:pt idx="940">
                  <c:v>5.4500000000956561E-2</c:v>
                </c:pt>
                <c:pt idx="941">
                  <c:v>3.7500000004442313E-2</c:v>
                </c:pt>
                <c:pt idx="942">
                  <c:v>6.5499999999829583E-2</c:v>
                </c:pt>
                <c:pt idx="943">
                  <c:v>7.1499999997470809E-2</c:v>
                </c:pt>
                <c:pt idx="944">
                  <c:v>6.5000000006421033E-2</c:v>
                </c:pt>
                <c:pt idx="945">
                  <c:v>1.3499999994692757E-2</c:v>
                </c:pt>
                <c:pt idx="946">
                  <c:v>1.7999999992923676E-2</c:v>
                </c:pt>
                <c:pt idx="947">
                  <c:v>8.200000000293528E-2</c:v>
                </c:pt>
                <c:pt idx="948">
                  <c:v>1.8999999989333105E-2</c:v>
                </c:pt>
                <c:pt idx="949">
                  <c:v>1.5000000003695391E-2</c:v>
                </c:pt>
                <c:pt idx="950">
                  <c:v>5.899999999918748E-2</c:v>
                </c:pt>
                <c:pt idx="951">
                  <c:v>3.2000000000209639E-2</c:v>
                </c:pt>
                <c:pt idx="952">
                  <c:v>0.38400000000251566</c:v>
                </c:pt>
                <c:pt idx="953">
                  <c:v>6.2500000010601298E-2</c:v>
                </c:pt>
                <c:pt idx="954">
                  <c:v>0.10199999999827014</c:v>
                </c:pt>
                <c:pt idx="955">
                  <c:v>0.16549999999568854</c:v>
                </c:pt>
                <c:pt idx="956">
                  <c:v>3.9999999990669721E-2</c:v>
                </c:pt>
                <c:pt idx="957">
                  <c:v>6.0000000005189236E-2</c:v>
                </c:pt>
                <c:pt idx="958">
                  <c:v>1.2000000014467105E-2</c:v>
                </c:pt>
                <c:pt idx="959">
                  <c:v>6.0000000005189236E-2</c:v>
                </c:pt>
                <c:pt idx="960">
                  <c:v>4.0999999996671477E-2</c:v>
                </c:pt>
                <c:pt idx="961">
                  <c:v>4.5499999985310069E-2</c:v>
                </c:pt>
                <c:pt idx="962">
                  <c:v>1.8499999995924554E-2</c:v>
                </c:pt>
                <c:pt idx="963">
                  <c:v>3.2000000000209639E-2</c:v>
                </c:pt>
                <c:pt idx="964">
                  <c:v>3.949999999726117E-2</c:v>
                </c:pt>
                <c:pt idx="965">
                  <c:v>5.1999999995544499E-2</c:v>
                </c:pt>
                <c:pt idx="966">
                  <c:v>2.3499999997156351E-2</c:v>
                </c:pt>
                <c:pt idx="967">
                  <c:v>4.9499999999724764E-2</c:v>
                </c:pt>
                <c:pt idx="968">
                  <c:v>0.21050000001636704</c:v>
                </c:pt>
                <c:pt idx="969">
                  <c:v>0.10150000000486159</c:v>
                </c:pt>
                <c:pt idx="970">
                  <c:v>6.7000000008832217E-2</c:v>
                </c:pt>
                <c:pt idx="971">
                  <c:v>0.18949999999584577</c:v>
                </c:pt>
                <c:pt idx="972">
                  <c:v>6.3000000013602175E-2</c:v>
                </c:pt>
                <c:pt idx="973">
                  <c:v>0.13449999999188833</c:v>
                </c:pt>
                <c:pt idx="974">
                  <c:v>5.400000000754801E-2</c:v>
                </c:pt>
                <c:pt idx="975">
                  <c:v>3.5499999992438802E-2</c:v>
                </c:pt>
                <c:pt idx="976">
                  <c:v>2.0499999998335738E-2</c:v>
                </c:pt>
                <c:pt idx="977">
                  <c:v>3.9999999990669721E-2</c:v>
                </c:pt>
                <c:pt idx="978">
                  <c:v>0.13400000000807211</c:v>
                </c:pt>
                <c:pt idx="979">
                  <c:v>0.15399999999381464</c:v>
                </c:pt>
                <c:pt idx="980">
                  <c:v>6.7999999995649318E-2</c:v>
                </c:pt>
                <c:pt idx="981">
                  <c:v>6.7999999995649318E-2</c:v>
                </c:pt>
                <c:pt idx="982">
                  <c:v>6.7499999992648441E-2</c:v>
                </c:pt>
                <c:pt idx="983">
                  <c:v>4.8500000003315336E-2</c:v>
                </c:pt>
                <c:pt idx="984">
                  <c:v>6.2500000010601298E-2</c:v>
                </c:pt>
                <c:pt idx="985">
                  <c:v>0.16549999998609621</c:v>
                </c:pt>
                <c:pt idx="986">
                  <c:v>-6.4499999993827828E-2</c:v>
                </c:pt>
                <c:pt idx="987">
                  <c:v>6.9999999940506541E-3</c:v>
                </c:pt>
                <c:pt idx="988">
                  <c:v>2.2500000000746923E-2</c:v>
                </c:pt>
                <c:pt idx="989">
                  <c:v>1.2500000007875656E-2</c:v>
                </c:pt>
                <c:pt idx="990">
                  <c:v>8.4999999934609605E-3</c:v>
                </c:pt>
                <c:pt idx="991">
                  <c:v>2.9000000001389026E-2</c:v>
                </c:pt>
                <c:pt idx="992">
                  <c:v>1.3500000004285084E-2</c:v>
                </c:pt>
                <c:pt idx="993">
                  <c:v>1.4500000000694513E-2</c:v>
                </c:pt>
                <c:pt idx="994">
                  <c:v>2.9999999988206127E-3</c:v>
                </c:pt>
                <c:pt idx="995">
                  <c:v>4.0999999996671477E-2</c:v>
                </c:pt>
                <c:pt idx="996">
                  <c:v>-6.0000000072335524E-3</c:v>
                </c:pt>
                <c:pt idx="997">
                  <c:v>1.6500000003105697E-2</c:v>
                </c:pt>
                <c:pt idx="998">
                  <c:v>1.8999999998925432E-2</c:v>
                </c:pt>
                <c:pt idx="999">
                  <c:v>2.4000000000157229E-2</c:v>
                </c:pt>
                <c:pt idx="1000">
                  <c:v>1.8000000002516003E-2</c:v>
                </c:pt>
                <c:pt idx="1001">
                  <c:v>1.2000000004874778E-2</c:v>
                </c:pt>
                <c:pt idx="1002">
                  <c:v>2.1000000001336616E-2</c:v>
                </c:pt>
                <c:pt idx="1003">
                  <c:v>3.2499999993618189E-2</c:v>
                </c:pt>
                <c:pt idx="1004">
                  <c:v>-4.9999999340855084E-4</c:v>
                </c:pt>
                <c:pt idx="1005">
                  <c:v>2.1499999994745167E-2</c:v>
                </c:pt>
                <c:pt idx="1006">
                  <c:v>4.4000000005084416E-2</c:v>
                </c:pt>
                <c:pt idx="1007">
                  <c:v>3.1499999987616434E-2</c:v>
                </c:pt>
                <c:pt idx="1008">
                  <c:v>2.449999999356578E-2</c:v>
                </c:pt>
                <c:pt idx="1009">
                  <c:v>3.3499999999619945E-2</c:v>
                </c:pt>
                <c:pt idx="1010">
                  <c:v>3.0999999994207883E-2</c:v>
                </c:pt>
                <c:pt idx="1011">
                  <c:v>3.0000000084129397E-3</c:v>
                </c:pt>
                <c:pt idx="1012">
                  <c:v>7.9999999904600827E-3</c:v>
                </c:pt>
                <c:pt idx="1013">
                  <c:v>1.4999999994103064E-2</c:v>
                </c:pt>
                <c:pt idx="1014">
                  <c:v>8.0000000000524096E-3</c:v>
                </c:pt>
                <c:pt idx="1015">
                  <c:v>7.9999999904600827E-3</c:v>
                </c:pt>
                <c:pt idx="1016">
                  <c:v>1.15000000018739E-2</c:v>
                </c:pt>
                <c:pt idx="1017">
                  <c:v>8.5000000030532874E-3</c:v>
                </c:pt>
                <c:pt idx="1018">
                  <c:v>2.0500000007928065E-2</c:v>
                </c:pt>
                <c:pt idx="1019">
                  <c:v>1.5499999997103941E-2</c:v>
                </c:pt>
                <c:pt idx="1020">
                  <c:v>1.5500000006696268E-2</c:v>
                </c:pt>
                <c:pt idx="1021">
                  <c:v>1.3000000001284207E-2</c:v>
                </c:pt>
                <c:pt idx="1022">
                  <c:v>1.9499999992333983E-2</c:v>
                </c:pt>
                <c:pt idx="1023">
                  <c:v>2.4000000000157229E-2</c:v>
                </c:pt>
                <c:pt idx="1024">
                  <c:v>-8.9999999964618382E-3</c:v>
                </c:pt>
                <c:pt idx="1025">
                  <c:v>1.799999998333135E-2</c:v>
                </c:pt>
                <c:pt idx="1026">
                  <c:v>1.299999999169188E-2</c:v>
                </c:pt>
                <c:pt idx="1027">
                  <c:v>-6.9999999940506541E-3</c:v>
                </c:pt>
                <c:pt idx="1028">
                  <c:v>1.2500000007875656E-2</c:v>
                </c:pt>
                <c:pt idx="1029">
                  <c:v>-7.000000003642981E-3</c:v>
                </c:pt>
                <c:pt idx="1030">
                  <c:v>1.9999999995334861E-2</c:v>
                </c:pt>
                <c:pt idx="1031">
                  <c:v>1.2000000004874778E-2</c:v>
                </c:pt>
                <c:pt idx="1032">
                  <c:v>1.3999999997693635E-2</c:v>
                </c:pt>
                <c:pt idx="1033">
                  <c:v>1.0999999989280695E-2</c:v>
                </c:pt>
                <c:pt idx="1034">
                  <c:v>1.6000000009697146E-2</c:v>
                </c:pt>
                <c:pt idx="1035">
                  <c:v>1.2500000007875656E-2</c:v>
                </c:pt>
                <c:pt idx="1036">
                  <c:v>1.450000001028684E-2</c:v>
                </c:pt>
                <c:pt idx="1037">
                  <c:v>1.5500000016288595E-2</c:v>
                </c:pt>
                <c:pt idx="1038">
                  <c:v>1.0499999995872145E-2</c:v>
                </c:pt>
                <c:pt idx="1039">
                  <c:v>1.1999999985690124E-2</c:v>
                </c:pt>
                <c:pt idx="1040">
                  <c:v>1.7499999999515126E-2</c:v>
                </c:pt>
                <c:pt idx="1041">
                  <c:v>2.5499999999567535E-2</c:v>
                </c:pt>
                <c:pt idx="1042">
                  <c:v>1.649999999351337E-2</c:v>
                </c:pt>
                <c:pt idx="1043">
                  <c:v>1.15000000018739E-2</c:v>
                </c:pt>
                <c:pt idx="1044">
                  <c:v>1.4999999994103064E-2</c:v>
                </c:pt>
                <c:pt idx="1045">
                  <c:v>2.7999999985794943E-2</c:v>
                </c:pt>
                <c:pt idx="1046">
                  <c:v>1.2499999988691002E-2</c:v>
                </c:pt>
                <c:pt idx="1047">
                  <c:v>1.3500000004285084E-2</c:v>
                </c:pt>
                <c:pt idx="1048">
                  <c:v>1.0500000005464472E-2</c:v>
                </c:pt>
                <c:pt idx="1049">
                  <c:v>1.6999999996514248E-2</c:v>
                </c:pt>
                <c:pt idx="1050">
                  <c:v>2.0999999991744289E-2</c:v>
                </c:pt>
                <c:pt idx="1051">
                  <c:v>9.0000000060541652E-3</c:v>
                </c:pt>
                <c:pt idx="1052">
                  <c:v>1.5499999997103941E-2</c:v>
                </c:pt>
                <c:pt idx="1053">
                  <c:v>1.0999999989280695E-2</c:v>
                </c:pt>
                <c:pt idx="1054">
                  <c:v>1.3499999994692757E-2</c:v>
                </c:pt>
                <c:pt idx="1055">
                  <c:v>1.6999999996514248E-2</c:v>
                </c:pt>
                <c:pt idx="1056">
                  <c:v>1.3500000004285084E-2</c:v>
                </c:pt>
                <c:pt idx="1057">
                  <c:v>1.2999999982099553E-2</c:v>
                </c:pt>
                <c:pt idx="1058">
                  <c:v>1.3499999994692757E-2</c:v>
                </c:pt>
                <c:pt idx="1059">
                  <c:v>1.299999999169188E-2</c:v>
                </c:pt>
                <c:pt idx="1060">
                  <c:v>1.0500000005464472E-2</c:v>
                </c:pt>
                <c:pt idx="1061">
                  <c:v>1.6500000003105697E-2</c:v>
                </c:pt>
                <c:pt idx="1062">
                  <c:v>1.299999999169188E-2</c:v>
                </c:pt>
                <c:pt idx="1063">
                  <c:v>1.6500000003105697E-2</c:v>
                </c:pt>
                <c:pt idx="1064">
                  <c:v>1.4500000000694513E-2</c:v>
                </c:pt>
                <c:pt idx="1065">
                  <c:v>1.2499999988691002E-2</c:v>
                </c:pt>
                <c:pt idx="1066">
                  <c:v>1.8500000005516881E-2</c:v>
                </c:pt>
                <c:pt idx="1067">
                  <c:v>1.7499999999515126E-2</c:v>
                </c:pt>
                <c:pt idx="1068">
                  <c:v>1.5000000003695391E-2</c:v>
                </c:pt>
                <c:pt idx="1069">
                  <c:v>1.4999999984510737E-2</c:v>
                </c:pt>
                <c:pt idx="1070">
                  <c:v>1.1999999995282451E-2</c:v>
                </c:pt>
                <c:pt idx="1071">
                  <c:v>1.2499999988691002E-2</c:v>
                </c:pt>
                <c:pt idx="1072">
                  <c:v>9.499999999462716E-3</c:v>
                </c:pt>
                <c:pt idx="1073">
                  <c:v>1.8000000002516003E-2</c:v>
                </c:pt>
                <c:pt idx="1074">
                  <c:v>1.0500000005464472E-2</c:v>
                </c:pt>
                <c:pt idx="1075">
                  <c:v>1.8999999998925432E-2</c:v>
                </c:pt>
                <c:pt idx="1076">
                  <c:v>2.4500000003158107E-2</c:v>
                </c:pt>
                <c:pt idx="1077">
                  <c:v>-3.2500000003210516E-2</c:v>
                </c:pt>
                <c:pt idx="1078">
                  <c:v>1.0999999998873022E-2</c:v>
                </c:pt>
                <c:pt idx="1079">
                  <c:v>1.5499999997103941E-2</c:v>
                </c:pt>
                <c:pt idx="1080">
                  <c:v>1.2499999998283329E-2</c:v>
                </c:pt>
                <c:pt idx="1081">
                  <c:v>1.799999998333135E-2</c:v>
                </c:pt>
                <c:pt idx="1082">
                  <c:v>1.7500000009107453E-2</c:v>
                </c:pt>
                <c:pt idx="1083">
                  <c:v>1.6999999996514248E-2</c:v>
                </c:pt>
                <c:pt idx="1084">
                  <c:v>1.299999999169188E-2</c:v>
                </c:pt>
                <c:pt idx="1085">
                  <c:v>1.6500000003105697E-2</c:v>
                </c:pt>
                <c:pt idx="1086">
                  <c:v>1.0999999998873022E-2</c:v>
                </c:pt>
                <c:pt idx="1087">
                  <c:v>1.5999999990512492E-2</c:v>
                </c:pt>
                <c:pt idx="1088">
                  <c:v>1.3999999997693635E-2</c:v>
                </c:pt>
                <c:pt idx="1089">
                  <c:v>1.4499999991102186E-2</c:v>
                </c:pt>
                <c:pt idx="1090">
                  <c:v>7.4999999970515319E-3</c:v>
                </c:pt>
                <c:pt idx="1091">
                  <c:v>1.3999999988101308E-2</c:v>
                </c:pt>
                <c:pt idx="1092">
                  <c:v>-1.3000000001284207E-2</c:v>
                </c:pt>
                <c:pt idx="1093">
                  <c:v>1.4999999994103064E-2</c:v>
                </c:pt>
                <c:pt idx="1094">
                  <c:v>2.0000000024111841E-3</c:v>
                </c:pt>
                <c:pt idx="1095">
                  <c:v>1.649999999351337E-2</c:v>
                </c:pt>
                <c:pt idx="1096">
                  <c:v>1.3499999994692757E-2</c:v>
                </c:pt>
                <c:pt idx="1097">
                  <c:v>1.6000000000104819E-2</c:v>
                </c:pt>
                <c:pt idx="1098">
                  <c:v>1.8999999998925432E-2</c:v>
                </c:pt>
                <c:pt idx="1099">
                  <c:v>9.9999999928712668E-3</c:v>
                </c:pt>
                <c:pt idx="1100">
                  <c:v>1.0000000002463594E-2</c:v>
                </c:pt>
                <c:pt idx="1101">
                  <c:v>1.3999999988101308E-2</c:v>
                </c:pt>
                <c:pt idx="1102">
                  <c:v>1.3499999994692757E-2</c:v>
                </c:pt>
                <c:pt idx="1103">
                  <c:v>1.3499999994692757E-2</c:v>
                </c:pt>
                <c:pt idx="1104">
                  <c:v>5.0000000012317969E-3</c:v>
                </c:pt>
                <c:pt idx="1105">
                  <c:v>1.9999999985742534E-2</c:v>
                </c:pt>
                <c:pt idx="1106">
                  <c:v>1.0500000005464472E-2</c:v>
                </c:pt>
                <c:pt idx="1107">
                  <c:v>1.3999999997693635E-2</c:v>
                </c:pt>
                <c:pt idx="1108">
                  <c:v>1.5000000090026333E-3</c:v>
                </c:pt>
                <c:pt idx="1109">
                  <c:v>1.2500000007875656E-2</c:v>
                </c:pt>
                <c:pt idx="1110">
                  <c:v>1.5499999997103941E-2</c:v>
                </c:pt>
                <c:pt idx="1111">
                  <c:v>1.1499999992281573E-2</c:v>
                </c:pt>
                <c:pt idx="1112">
                  <c:v>1.3000000001284207E-2</c:v>
                </c:pt>
                <c:pt idx="1113">
                  <c:v>1.3999999988101308E-2</c:v>
                </c:pt>
                <c:pt idx="1114">
                  <c:v>1.5000000003695391E-2</c:v>
                </c:pt>
                <c:pt idx="1115">
                  <c:v>3.5000000114138174E-3</c:v>
                </c:pt>
                <c:pt idx="1116">
                  <c:v>5.0000000012317969E-3</c:v>
                </c:pt>
                <c:pt idx="1117">
                  <c:v>1.7499999999515126E-2</c:v>
                </c:pt>
                <c:pt idx="1118">
                  <c:v>9.9999999928712668E-3</c:v>
                </c:pt>
                <c:pt idx="1119">
                  <c:v>1.3000000001284207E-2</c:v>
                </c:pt>
                <c:pt idx="1120">
                  <c:v>-1.3500000004285084E-2</c:v>
                </c:pt>
                <c:pt idx="1121">
                  <c:v>1.2499999998283329E-2</c:v>
                </c:pt>
                <c:pt idx="1122">
                  <c:v>1.450000001028684E-2</c:v>
                </c:pt>
                <c:pt idx="1123">
                  <c:v>8.0000000000524096E-3</c:v>
                </c:pt>
                <c:pt idx="1124">
                  <c:v>-1.8000000002516003E-2</c:v>
                </c:pt>
                <c:pt idx="1125">
                  <c:v>2.0499999998335738E-2</c:v>
                </c:pt>
                <c:pt idx="1126">
                  <c:v>1.3499999994692757E-2</c:v>
                </c:pt>
                <c:pt idx="1127">
                  <c:v>1.5500000006696268E-2</c:v>
                </c:pt>
                <c:pt idx="1128">
                  <c:v>8.5000000030532874E-3</c:v>
                </c:pt>
                <c:pt idx="1129">
                  <c:v>1.8999999998925432E-2</c:v>
                </c:pt>
                <c:pt idx="1130">
                  <c:v>1.7499999999515126E-2</c:v>
                </c:pt>
                <c:pt idx="1131">
                  <c:v>1.6999999996514248E-2</c:v>
                </c:pt>
                <c:pt idx="1132">
                  <c:v>1.5499999997103941E-2</c:v>
                </c:pt>
                <c:pt idx="1133">
                  <c:v>1.649999999351337E-2</c:v>
                </c:pt>
                <c:pt idx="1134">
                  <c:v>1.2500000007875656E-2</c:v>
                </c:pt>
                <c:pt idx="1135">
                  <c:v>2.1999999988153718E-2</c:v>
                </c:pt>
                <c:pt idx="1136">
                  <c:v>1.4999999994103064E-2</c:v>
                </c:pt>
                <c:pt idx="1137">
                  <c:v>-1.3000000001284207E-2</c:v>
                </c:pt>
                <c:pt idx="1138">
                  <c:v>1.7499999999515126E-2</c:v>
                </c:pt>
                <c:pt idx="1139">
                  <c:v>2.1999999997746045E-2</c:v>
                </c:pt>
                <c:pt idx="1140">
                  <c:v>1.3499999994692757E-2</c:v>
                </c:pt>
                <c:pt idx="1141">
                  <c:v>1.6999999996514248E-2</c:v>
                </c:pt>
                <c:pt idx="1142">
                  <c:v>1.5499999997103941E-2</c:v>
                </c:pt>
                <c:pt idx="1143">
                  <c:v>1.8500000005516881E-2</c:v>
                </c:pt>
                <c:pt idx="1144">
                  <c:v>8.4999999934609605E-3</c:v>
                </c:pt>
                <c:pt idx="1145">
                  <c:v>1.2000000004874778E-2</c:v>
                </c:pt>
                <c:pt idx="1146">
                  <c:v>2.0499999988743411E-2</c:v>
                </c:pt>
                <c:pt idx="1147">
                  <c:v>1.5999999990512492E-2</c:v>
                </c:pt>
                <c:pt idx="1148">
                  <c:v>1.2499999998283329E-2</c:v>
                </c:pt>
                <c:pt idx="1149">
                  <c:v>4.4999999991901518E-2</c:v>
                </c:pt>
                <c:pt idx="1150">
                  <c:v>1.3499999994692757E-2</c:v>
                </c:pt>
                <c:pt idx="1151">
                  <c:v>4.3999999985899763E-2</c:v>
                </c:pt>
                <c:pt idx="1152">
                  <c:v>1.8000000002516003E-2</c:v>
                </c:pt>
                <c:pt idx="1153">
                  <c:v>1.3499999994692757E-2</c:v>
                </c:pt>
                <c:pt idx="1154">
                  <c:v>1.8000000002516003E-2</c:v>
                </c:pt>
                <c:pt idx="1155">
                  <c:v>1.5499999997103941E-2</c:v>
                </c:pt>
                <c:pt idx="1156">
                  <c:v>1.7499999989922799E-2</c:v>
                </c:pt>
                <c:pt idx="1157">
                  <c:v>1.7000000006106575E-2</c:v>
                </c:pt>
                <c:pt idx="1158">
                  <c:v>6.9999999844583272E-3</c:v>
                </c:pt>
                <c:pt idx="1159">
                  <c:v>1.4999999994103064E-2</c:v>
                </c:pt>
                <c:pt idx="1160">
                  <c:v>2.9999999988206127E-3</c:v>
                </c:pt>
                <c:pt idx="1161">
                  <c:v>3.2500000012802843E-2</c:v>
                </c:pt>
                <c:pt idx="1162">
                  <c:v>5.6000000000366867E-2</c:v>
                </c:pt>
                <c:pt idx="1163">
                  <c:v>1.3000000001284207E-2</c:v>
                </c:pt>
                <c:pt idx="1164">
                  <c:v>1.3499999994692757E-2</c:v>
                </c:pt>
                <c:pt idx="1165">
                  <c:v>2.1000000001336616E-2</c:v>
                </c:pt>
                <c:pt idx="1166">
                  <c:v>3.9999999856377144E-3</c:v>
                </c:pt>
                <c:pt idx="1167">
                  <c:v>2.7500000001978719E-2</c:v>
                </c:pt>
                <c:pt idx="1168">
                  <c:v>1.349999998510043E-2</c:v>
                </c:pt>
                <c:pt idx="1169">
                  <c:v>1.0999999998873022E-2</c:v>
                </c:pt>
                <c:pt idx="1170">
                  <c:v>1.0999999998873022E-2</c:v>
                </c:pt>
                <c:pt idx="1171">
                  <c:v>1.0999999998873022E-2</c:v>
                </c:pt>
                <c:pt idx="1172">
                  <c:v>-5.0000000012317969E-3</c:v>
                </c:pt>
                <c:pt idx="1173">
                  <c:v>1.0500000005464472E-2</c:v>
                </c:pt>
                <c:pt idx="1174">
                  <c:v>1.4999999994103064E-2</c:v>
                </c:pt>
                <c:pt idx="1175">
                  <c:v>3.3999999983436169E-2</c:v>
                </c:pt>
                <c:pt idx="1176">
                  <c:v>9.499999999462716E-3</c:v>
                </c:pt>
                <c:pt idx="1177">
                  <c:v>1.4500000000694513E-2</c:v>
                </c:pt>
                <c:pt idx="1178">
                  <c:v>9.9999999928712668E-3</c:v>
                </c:pt>
                <c:pt idx="1179">
                  <c:v>1.5500000006696268E-2</c:v>
                </c:pt>
                <c:pt idx="1180">
                  <c:v>8.4999999934609605E-3</c:v>
                </c:pt>
                <c:pt idx="1181">
                  <c:v>1.2000000004874778E-2</c:v>
                </c:pt>
                <c:pt idx="1182">
                  <c:v>1.3999999997693635E-2</c:v>
                </c:pt>
                <c:pt idx="1183">
                  <c:v>1.3499999994692757E-2</c:v>
                </c:pt>
                <c:pt idx="1184">
                  <c:v>6.5000000006421033E-3</c:v>
                </c:pt>
                <c:pt idx="1185">
                  <c:v>1.5500000006696268E-2</c:v>
                </c:pt>
                <c:pt idx="1186">
                  <c:v>2.4000000000157229E-2</c:v>
                </c:pt>
                <c:pt idx="1187">
                  <c:v>2.9500000004389904E-2</c:v>
                </c:pt>
                <c:pt idx="1188">
                  <c:v>1.15000000018739E-2</c:v>
                </c:pt>
                <c:pt idx="1189">
                  <c:v>1.8499999995924554E-2</c:v>
                </c:pt>
                <c:pt idx="1190">
                  <c:v>1.3499999994692757E-2</c:v>
                </c:pt>
                <c:pt idx="1191">
                  <c:v>1.4000000007285962E-2</c:v>
                </c:pt>
                <c:pt idx="1192">
                  <c:v>1.1999999985690124E-2</c:v>
                </c:pt>
                <c:pt idx="1193">
                  <c:v>1.6999999996514248E-2</c:v>
                </c:pt>
                <c:pt idx="1194">
                  <c:v>8.0000000000524096E-3</c:v>
                </c:pt>
                <c:pt idx="1195">
                  <c:v>5.9999999976412255E-3</c:v>
                </c:pt>
                <c:pt idx="1196">
                  <c:v>2.1999999997746045E-2</c:v>
                </c:pt>
                <c:pt idx="1197">
                  <c:v>1.4000000007285962E-2</c:v>
                </c:pt>
                <c:pt idx="1198">
                  <c:v>9.499999999462716E-3</c:v>
                </c:pt>
                <c:pt idx="1199">
                  <c:v>3.0999999994207883E-2</c:v>
                </c:pt>
                <c:pt idx="1200">
                  <c:v>4.99999999163947E-3</c:v>
                </c:pt>
                <c:pt idx="1201">
                  <c:v>8.9999999964618382E-3</c:v>
                </c:pt>
                <c:pt idx="1202">
                  <c:v>1.4999999994103064E-2</c:v>
                </c:pt>
                <c:pt idx="1203">
                  <c:v>-7.7999999998112912E-2</c:v>
                </c:pt>
                <c:pt idx="1204">
                  <c:v>1.7499999999515126E-2</c:v>
                </c:pt>
                <c:pt idx="1205">
                  <c:v>8.5000000030532874E-3</c:v>
                </c:pt>
                <c:pt idx="1206">
                  <c:v>9.499999999462716E-3</c:v>
                </c:pt>
                <c:pt idx="1207">
                  <c:v>1.450000001028684E-2</c:v>
                </c:pt>
                <c:pt idx="1208">
                  <c:v>1.3999999997693635E-2</c:v>
                </c:pt>
                <c:pt idx="1209">
                  <c:v>1.5999999990512492E-2</c:v>
                </c:pt>
                <c:pt idx="1210">
                  <c:v>1.7499999989922799E-2</c:v>
                </c:pt>
                <c:pt idx="1211">
                  <c:v>1.299999999169188E-2</c:v>
                </c:pt>
                <c:pt idx="1212">
                  <c:v>1.5999999990512492E-2</c:v>
                </c:pt>
                <c:pt idx="1213">
                  <c:v>1.7499999989922799E-2</c:v>
                </c:pt>
                <c:pt idx="1214">
                  <c:v>1.6999999996514248E-2</c:v>
                </c:pt>
                <c:pt idx="1215">
                  <c:v>1.8499999995924554E-2</c:v>
                </c:pt>
                <c:pt idx="1216">
                  <c:v>9.499999999462716E-3</c:v>
                </c:pt>
                <c:pt idx="1217">
                  <c:v>1.1499999992281573E-2</c:v>
                </c:pt>
                <c:pt idx="1218">
                  <c:v>8.4999999934609605E-3</c:v>
                </c:pt>
                <c:pt idx="1219">
                  <c:v>1.7499999999515126E-2</c:v>
                </c:pt>
                <c:pt idx="1220">
                  <c:v>1.4500000000694513E-2</c:v>
                </c:pt>
                <c:pt idx="1221">
                  <c:v>1.2000000004874778E-2</c:v>
                </c:pt>
                <c:pt idx="1222">
                  <c:v>1.6499999983921043E-2</c:v>
                </c:pt>
                <c:pt idx="1223">
                  <c:v>1.5999999990512492E-2</c:v>
                </c:pt>
                <c:pt idx="1224">
                  <c:v>1.6500000003105697E-2</c:v>
                </c:pt>
                <c:pt idx="1225">
                  <c:v>1.4499999991102186E-2</c:v>
                </c:pt>
                <c:pt idx="1226">
                  <c:v>1.2499999998283329E-2</c:v>
                </c:pt>
                <c:pt idx="1227">
                  <c:v>2.1499999994745167E-2</c:v>
                </c:pt>
                <c:pt idx="1228">
                  <c:v>1.7000000006106575E-2</c:v>
                </c:pt>
                <c:pt idx="1229">
                  <c:v>1.2499999998283329E-2</c:v>
                </c:pt>
                <c:pt idx="1230">
                  <c:v>1.6500000003105697E-2</c:v>
                </c:pt>
                <c:pt idx="1231">
                  <c:v>1.7999999992923676E-2</c:v>
                </c:pt>
                <c:pt idx="1232">
                  <c:v>1.4999999994103064E-2</c:v>
                </c:pt>
                <c:pt idx="1233">
                  <c:v>1.15000000018739E-2</c:v>
                </c:pt>
                <c:pt idx="1234">
                  <c:v>1.4999999994103064E-2</c:v>
                </c:pt>
                <c:pt idx="1235">
                  <c:v>1.7499999999515126E-2</c:v>
                </c:pt>
                <c:pt idx="1236">
                  <c:v>1.8000000002516003E-2</c:v>
                </c:pt>
                <c:pt idx="1237">
                  <c:v>-5.4500000000956561E-2</c:v>
                </c:pt>
                <c:pt idx="1238">
                  <c:v>1.0999999998873022E-2</c:v>
                </c:pt>
                <c:pt idx="1239">
                  <c:v>8.4999999934609605E-3</c:v>
                </c:pt>
                <c:pt idx="1240">
                  <c:v>1.4500000000694513E-2</c:v>
                </c:pt>
                <c:pt idx="1241">
                  <c:v>1.4999999994103064E-2</c:v>
                </c:pt>
                <c:pt idx="1242">
                  <c:v>1.3999999988101308E-2</c:v>
                </c:pt>
                <c:pt idx="1243">
                  <c:v>1.0999999989280695E-2</c:v>
                </c:pt>
                <c:pt idx="1244">
                  <c:v>1.5499999997103941E-2</c:v>
                </c:pt>
                <c:pt idx="1245">
                  <c:v>1.3999999997693635E-2</c:v>
                </c:pt>
                <c:pt idx="1246">
                  <c:v>1.0499999995872145E-2</c:v>
                </c:pt>
                <c:pt idx="1247">
                  <c:v>1.5499999997103941E-2</c:v>
                </c:pt>
                <c:pt idx="1248">
                  <c:v>1.3999999997693635E-2</c:v>
                </c:pt>
                <c:pt idx="1249">
                  <c:v>2.0499999988743411E-2</c:v>
                </c:pt>
                <c:pt idx="1250">
                  <c:v>1.6500000003105697E-2</c:v>
                </c:pt>
                <c:pt idx="1251">
                  <c:v>1.3000000001284207E-2</c:v>
                </c:pt>
                <c:pt idx="1252">
                  <c:v>1.4500000000694513E-2</c:v>
                </c:pt>
                <c:pt idx="1253">
                  <c:v>1.9499999992333983E-2</c:v>
                </c:pt>
                <c:pt idx="1254">
                  <c:v>1.799999998333135E-2</c:v>
                </c:pt>
                <c:pt idx="1255">
                  <c:v>1.4999999994103064E-2</c:v>
                </c:pt>
                <c:pt idx="1256">
                  <c:v>1.0500000005464472E-2</c:v>
                </c:pt>
                <c:pt idx="1257">
                  <c:v>8.9999999868695113E-3</c:v>
                </c:pt>
                <c:pt idx="1258">
                  <c:v>9.999999964094286E-4</c:v>
                </c:pt>
                <c:pt idx="1259">
                  <c:v>1.2500000007875656E-2</c:v>
                </c:pt>
                <c:pt idx="1260">
                  <c:v>1.8000000002516003E-2</c:v>
                </c:pt>
                <c:pt idx="1261">
                  <c:v>1.0500000005464472E-2</c:v>
                </c:pt>
                <c:pt idx="1262">
                  <c:v>1.3500000013877411E-2</c:v>
                </c:pt>
                <c:pt idx="1263">
                  <c:v>9.499999999462716E-3</c:v>
                </c:pt>
                <c:pt idx="1264">
                  <c:v>1.8999999998925432E-2</c:v>
                </c:pt>
                <c:pt idx="1265">
                  <c:v>1.1499999992281573E-2</c:v>
                </c:pt>
                <c:pt idx="1266">
                  <c:v>1.0500000005464472E-2</c:v>
                </c:pt>
                <c:pt idx="1267">
                  <c:v>-3.0500000000799332E-2</c:v>
                </c:pt>
                <c:pt idx="1268">
                  <c:v>8.4999999934609605E-3</c:v>
                </c:pt>
                <c:pt idx="1269">
                  <c:v>1.649999999351337E-2</c:v>
                </c:pt>
                <c:pt idx="1270">
                  <c:v>1.2000000004874778E-2</c:v>
                </c:pt>
                <c:pt idx="1271">
                  <c:v>1.4999999994103064E-2</c:v>
                </c:pt>
                <c:pt idx="1272">
                  <c:v>1.4999999984510737E-2</c:v>
                </c:pt>
                <c:pt idx="1273">
                  <c:v>1.15000000018739E-2</c:v>
                </c:pt>
                <c:pt idx="1274">
                  <c:v>1.6500000003105697E-2</c:v>
                </c:pt>
                <c:pt idx="1275">
                  <c:v>1.3499999994692757E-2</c:v>
                </c:pt>
                <c:pt idx="1276">
                  <c:v>1.4500000000694513E-2</c:v>
                </c:pt>
                <c:pt idx="1277">
                  <c:v>1.8999999998925432E-2</c:v>
                </c:pt>
                <c:pt idx="1278">
                  <c:v>-9.499999999462716E-3</c:v>
                </c:pt>
                <c:pt idx="1279">
                  <c:v>1.4999999994103064E-2</c:v>
                </c:pt>
                <c:pt idx="1280">
                  <c:v>2.7500000001978719E-2</c:v>
                </c:pt>
                <c:pt idx="1281">
                  <c:v>1.2000000004874778E-2</c:v>
                </c:pt>
                <c:pt idx="1282">
                  <c:v>2.1999999997746045E-2</c:v>
                </c:pt>
                <c:pt idx="1283">
                  <c:v>1.2499999988691002E-2</c:v>
                </c:pt>
                <c:pt idx="1284">
                  <c:v>2.0999999991744289E-2</c:v>
                </c:pt>
                <c:pt idx="1285">
                  <c:v>1.5499999997103941E-2</c:v>
                </c:pt>
                <c:pt idx="1286">
                  <c:v>1.2500000007875656E-2</c:v>
                </c:pt>
                <c:pt idx="1287">
                  <c:v>2.6000000002568413E-2</c:v>
                </c:pt>
                <c:pt idx="1288">
                  <c:v>1.2000000004874778E-2</c:v>
                </c:pt>
                <c:pt idx="1289">
                  <c:v>1.8000000002516003E-2</c:v>
                </c:pt>
                <c:pt idx="1290">
                  <c:v>1.1999999995282451E-2</c:v>
                </c:pt>
                <c:pt idx="1291">
                  <c:v>1.4499999991102186E-2</c:v>
                </c:pt>
                <c:pt idx="1292">
                  <c:v>1.7499999999515126E-2</c:v>
                </c:pt>
                <c:pt idx="1293">
                  <c:v>-2.9999999988206127E-3</c:v>
                </c:pt>
                <c:pt idx="1294">
                  <c:v>1.8500000005516881E-2</c:v>
                </c:pt>
                <c:pt idx="1295">
                  <c:v>1.299999999169188E-2</c:v>
                </c:pt>
                <c:pt idx="1296">
                  <c:v>1.7500000009107453E-2</c:v>
                </c:pt>
                <c:pt idx="1297">
                  <c:v>1.2499999988691002E-2</c:v>
                </c:pt>
                <c:pt idx="1298">
                  <c:v>2.5000000006158984E-2</c:v>
                </c:pt>
                <c:pt idx="1299">
                  <c:v>1.15000000018739E-2</c:v>
                </c:pt>
                <c:pt idx="1300">
                  <c:v>1.450000001028684E-2</c:v>
                </c:pt>
                <c:pt idx="1301">
                  <c:v>1.8999999998925432E-2</c:v>
                </c:pt>
                <c:pt idx="1302">
                  <c:v>1.0000000002463594E-2</c:v>
                </c:pt>
                <c:pt idx="1303">
                  <c:v>1.3500000004285084E-2</c:v>
                </c:pt>
                <c:pt idx="1304">
                  <c:v>1.3000000001284207E-2</c:v>
                </c:pt>
                <c:pt idx="1305">
                  <c:v>1.3999999997693635E-2</c:v>
                </c:pt>
                <c:pt idx="1306">
                  <c:v>1.299999999169188E-2</c:v>
                </c:pt>
                <c:pt idx="1307">
                  <c:v>1.8000000002516003E-2</c:v>
                </c:pt>
                <c:pt idx="1308">
                  <c:v>1.4999999994103064E-2</c:v>
                </c:pt>
                <c:pt idx="1309">
                  <c:v>1.7999999992923676E-2</c:v>
                </c:pt>
                <c:pt idx="1310">
                  <c:v>1.2499999998283329E-2</c:v>
                </c:pt>
                <c:pt idx="1311">
                  <c:v>1.3499999994692757E-2</c:v>
                </c:pt>
                <c:pt idx="1312">
                  <c:v>1.2499999998283329E-2</c:v>
                </c:pt>
                <c:pt idx="1313">
                  <c:v>1.7499999999515126E-2</c:v>
                </c:pt>
                <c:pt idx="1314">
                  <c:v>1.3499999994692757E-2</c:v>
                </c:pt>
                <c:pt idx="1315">
                  <c:v>1.299999999169188E-2</c:v>
                </c:pt>
                <c:pt idx="1316">
                  <c:v>1.4500000000694513E-2</c:v>
                </c:pt>
                <c:pt idx="1317">
                  <c:v>1.3499999994692757E-2</c:v>
                </c:pt>
                <c:pt idx="1318">
                  <c:v>1.6000000009697146E-2</c:v>
                </c:pt>
                <c:pt idx="1319">
                  <c:v>-7.4499999996291422E-2</c:v>
                </c:pt>
                <c:pt idx="1320">
                  <c:v>1.1500000011466227E-2</c:v>
                </c:pt>
                <c:pt idx="1321">
                  <c:v>1.4500000000694513E-2</c:v>
                </c:pt>
                <c:pt idx="1322">
                  <c:v>1.1500000011466227E-2</c:v>
                </c:pt>
                <c:pt idx="1323">
                  <c:v>1.0500000005464472E-2</c:v>
                </c:pt>
                <c:pt idx="1324">
                  <c:v>1.0500000005464472E-2</c:v>
                </c:pt>
                <c:pt idx="1325">
                  <c:v>1.4999999994103064E-2</c:v>
                </c:pt>
                <c:pt idx="1326">
                  <c:v>1.3999999988101308E-2</c:v>
                </c:pt>
                <c:pt idx="1327">
                  <c:v>1.0499999995872145E-2</c:v>
                </c:pt>
                <c:pt idx="1328">
                  <c:v>1.0999999989280695E-2</c:v>
                </c:pt>
                <c:pt idx="1329">
                  <c:v>1.0999999998873022E-2</c:v>
                </c:pt>
                <c:pt idx="1330">
                  <c:v>1.0500000005464472E-2</c:v>
                </c:pt>
                <c:pt idx="1331">
                  <c:v>1.3500000004285084E-2</c:v>
                </c:pt>
                <c:pt idx="1332">
                  <c:v>1.4999999984510737E-2</c:v>
                </c:pt>
                <c:pt idx="1333">
                  <c:v>1.2499999998283329E-2</c:v>
                </c:pt>
                <c:pt idx="1334">
                  <c:v>1.1999999995282451E-2</c:v>
                </c:pt>
                <c:pt idx="1335">
                  <c:v>1.3999999988101308E-2</c:v>
                </c:pt>
                <c:pt idx="1336">
                  <c:v>1.15000000018739E-2</c:v>
                </c:pt>
                <c:pt idx="1337">
                  <c:v>1.8500000005516881E-2</c:v>
                </c:pt>
                <c:pt idx="1338">
                  <c:v>1.5499999997103941E-2</c:v>
                </c:pt>
                <c:pt idx="1339">
                  <c:v>1.3499999994692757E-2</c:v>
                </c:pt>
                <c:pt idx="1340">
                  <c:v>1.8999999998925432E-2</c:v>
                </c:pt>
                <c:pt idx="1341">
                  <c:v>1.6000000000104819E-2</c:v>
                </c:pt>
                <c:pt idx="1342">
                  <c:v>1.1499999992281573E-2</c:v>
                </c:pt>
                <c:pt idx="1343">
                  <c:v>1.3999999988101308E-2</c:v>
                </c:pt>
                <c:pt idx="1344">
                  <c:v>9.9999999832789399E-3</c:v>
                </c:pt>
                <c:pt idx="1345">
                  <c:v>1.0999999998873022E-2</c:v>
                </c:pt>
                <c:pt idx="1346">
                  <c:v>9.499999999462716E-3</c:v>
                </c:pt>
                <c:pt idx="1347">
                  <c:v>2.5999999992976086E-2</c:v>
                </c:pt>
                <c:pt idx="1348">
                  <c:v>9.4999999898703891E-3</c:v>
                </c:pt>
                <c:pt idx="1349">
                  <c:v>1.6500000003105697E-2</c:v>
                </c:pt>
                <c:pt idx="1350">
                  <c:v>3.3499999999619945E-2</c:v>
                </c:pt>
                <c:pt idx="1351">
                  <c:v>1.2000000004874778E-2</c:v>
                </c:pt>
                <c:pt idx="1352">
                  <c:v>1.7999999992923676E-2</c:v>
                </c:pt>
                <c:pt idx="1353">
                  <c:v>1.5499999997103941E-2</c:v>
                </c:pt>
                <c:pt idx="1354">
                  <c:v>1.0500000005464472E-2</c:v>
                </c:pt>
                <c:pt idx="1355">
                  <c:v>9.9999999928712668E-3</c:v>
                </c:pt>
                <c:pt idx="1356">
                  <c:v>1.4500000000694513E-2</c:v>
                </c:pt>
                <c:pt idx="1357">
                  <c:v>1.8000000002516003E-2</c:v>
                </c:pt>
                <c:pt idx="1358">
                  <c:v>1.4999999994103064E-2</c:v>
                </c:pt>
                <c:pt idx="1359">
                  <c:v>1.0000000002463594E-2</c:v>
                </c:pt>
                <c:pt idx="1360">
                  <c:v>1.0999999989280695E-2</c:v>
                </c:pt>
                <c:pt idx="1361">
                  <c:v>1.5499999997103941E-2</c:v>
                </c:pt>
                <c:pt idx="1362">
                  <c:v>1.3499999994692757E-2</c:v>
                </c:pt>
                <c:pt idx="1363">
                  <c:v>1.0999999998873022E-2</c:v>
                </c:pt>
                <c:pt idx="1364">
                  <c:v>1.0999999998873022E-2</c:v>
                </c:pt>
                <c:pt idx="1365">
                  <c:v>1.1999999995282451E-2</c:v>
                </c:pt>
                <c:pt idx="1366">
                  <c:v>9.9999999928712668E-3</c:v>
                </c:pt>
                <c:pt idx="1367">
                  <c:v>1.0000000002463594E-2</c:v>
                </c:pt>
                <c:pt idx="1368">
                  <c:v>1.5500000016288595E-2</c:v>
                </c:pt>
                <c:pt idx="1369">
                  <c:v>1.3000000010876533E-2</c:v>
                </c:pt>
                <c:pt idx="1370">
                  <c:v>1.3000000001284207E-2</c:v>
                </c:pt>
                <c:pt idx="1371">
                  <c:v>1.6500000003105697E-2</c:v>
                </c:pt>
                <c:pt idx="1372">
                  <c:v>1.5999999990512492E-2</c:v>
                </c:pt>
                <c:pt idx="1373">
                  <c:v>1.8999999998925432E-2</c:v>
                </c:pt>
                <c:pt idx="1374">
                  <c:v>1.5499999997103941E-2</c:v>
                </c:pt>
                <c:pt idx="1375">
                  <c:v>1.6999999996514248E-2</c:v>
                </c:pt>
                <c:pt idx="1376">
                  <c:v>1.1499999992281573E-2</c:v>
                </c:pt>
                <c:pt idx="1377">
                  <c:v>1.649999999351337E-2</c:v>
                </c:pt>
                <c:pt idx="1378">
                  <c:v>1.9999999995334861E-2</c:v>
                </c:pt>
                <c:pt idx="1379">
                  <c:v>1.3000000001284207E-2</c:v>
                </c:pt>
                <c:pt idx="1380">
                  <c:v>1.4999999994103064E-2</c:v>
                </c:pt>
                <c:pt idx="1381">
                  <c:v>1.5999999990512492E-2</c:v>
                </c:pt>
                <c:pt idx="1382">
                  <c:v>1.7499999989922799E-2</c:v>
                </c:pt>
                <c:pt idx="1383">
                  <c:v>2.1499999994745167E-2</c:v>
                </c:pt>
                <c:pt idx="1384">
                  <c:v>1.2000000004874778E-2</c:v>
                </c:pt>
                <c:pt idx="1385">
                  <c:v>1.6500000003105697E-2</c:v>
                </c:pt>
                <c:pt idx="1386">
                  <c:v>1.2499999998283329E-2</c:v>
                </c:pt>
                <c:pt idx="1387">
                  <c:v>1.8000000002516003E-2</c:v>
                </c:pt>
                <c:pt idx="1388">
                  <c:v>1.0000000002463594E-2</c:v>
                </c:pt>
                <c:pt idx="1389">
                  <c:v>9.499999999462716E-3</c:v>
                </c:pt>
                <c:pt idx="1390">
                  <c:v>1.4999999994103064E-2</c:v>
                </c:pt>
                <c:pt idx="1391">
                  <c:v>9.9999999928712668E-3</c:v>
                </c:pt>
                <c:pt idx="1392">
                  <c:v>1.0000000002463594E-2</c:v>
                </c:pt>
                <c:pt idx="1393">
                  <c:v>1.2499999998283329E-2</c:v>
                </c:pt>
              </c:numCache>
            </c:numRef>
          </c:yVal>
          <c:smooth val="0"/>
        </c:ser>
        <c:dLbls>
          <c:showLegendKey val="0"/>
          <c:showVal val="0"/>
          <c:showCatName val="0"/>
          <c:showSerName val="0"/>
          <c:showPercent val="0"/>
          <c:showBubbleSize val="0"/>
        </c:dLbls>
        <c:axId val="136438144"/>
        <c:axId val="136440448"/>
      </c:scatterChart>
      <c:valAx>
        <c:axId val="136438144"/>
        <c:scaling>
          <c:orientation val="minMax"/>
          <c:max val="41060"/>
          <c:min val="41059"/>
        </c:scaling>
        <c:delete val="0"/>
        <c:axPos val="b"/>
        <c:title>
          <c:tx>
            <c:rich>
              <a:bodyPr/>
              <a:lstStyle/>
              <a:p>
                <a:pPr>
                  <a:defRPr sz="1000"/>
                </a:pPr>
                <a:r>
                  <a:rPr lang="es-MX" sz="1000"/>
                  <a:t>TIEMPO TRANSCURRIDO / Minutos</a:t>
                </a:r>
              </a:p>
            </c:rich>
          </c:tx>
          <c:layout/>
          <c:overlay val="0"/>
        </c:title>
        <c:numFmt formatCode="m/d/yyyy\ h:mm" sourceLinked="1"/>
        <c:majorTickMark val="out"/>
        <c:minorTickMark val="in"/>
        <c:tickLblPos val="nextTo"/>
        <c:txPr>
          <a:bodyPr/>
          <a:lstStyle/>
          <a:p>
            <a:pPr>
              <a:defRPr sz="1000"/>
            </a:pPr>
            <a:endParaRPr lang="en-US"/>
          </a:p>
        </c:txPr>
        <c:crossAx val="136440448"/>
        <c:crossesAt val="-0.2"/>
        <c:crossBetween val="midCat"/>
        <c:majorUnit val="0.25"/>
        <c:minorUnit val="4.1666000000000009E-2"/>
      </c:valAx>
      <c:valAx>
        <c:axId val="136440448"/>
        <c:scaling>
          <c:orientation val="minMax"/>
        </c:scaling>
        <c:delete val="0"/>
        <c:axPos val="l"/>
        <c:majorGridlines/>
        <c:title>
          <c:tx>
            <c:rich>
              <a:bodyPr rot="-5400000" vert="horz"/>
              <a:lstStyle/>
              <a:p>
                <a:pPr>
                  <a:defRPr sz="1100"/>
                </a:pPr>
                <a:r>
                  <a:rPr lang="es-MX" sz="1100"/>
                  <a:t>DIFERENCIA DE TIEMPO / segundos</a:t>
                </a:r>
              </a:p>
            </c:rich>
          </c:tx>
          <c:layout/>
          <c:overlay val="0"/>
        </c:title>
        <c:numFmt formatCode="#,##0.000" sourceLinked="0"/>
        <c:majorTickMark val="out"/>
        <c:minorTickMark val="in"/>
        <c:tickLblPos val="nextTo"/>
        <c:txPr>
          <a:bodyPr/>
          <a:lstStyle/>
          <a:p>
            <a:pPr>
              <a:defRPr sz="1000"/>
            </a:pPr>
            <a:endParaRPr lang="en-US"/>
          </a:p>
        </c:txPr>
        <c:crossAx val="136438144"/>
        <c:crosses val="autoZero"/>
        <c:crossBetween val="midCat"/>
      </c:valAx>
      <c:spPr>
        <a:solidFill>
          <a:schemeClr val="bg2"/>
        </a:solidFill>
      </c:spPr>
    </c:plotArea>
    <c:plotVisOnly val="1"/>
    <c:dispBlanksAs val="gap"/>
    <c:showDLblsOverMax val="0"/>
  </c:chart>
  <c:spPr>
    <a:solidFill>
      <a:schemeClr val="bg2">
        <a:lumMod val="75000"/>
        <a:alpha val="42000"/>
      </a:schemeClr>
    </a:solidFill>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6350">
              <a:solidFill>
                <a:srgbClr val="FFC000"/>
              </a:solidFill>
            </a:ln>
          </c:spPr>
          <c:marker>
            <c:symbol val="diamond"/>
            <c:size val="3"/>
            <c:spPr>
              <a:solidFill>
                <a:srgbClr val="FFC000"/>
              </a:solidFill>
              <a:ln>
                <a:solidFill>
                  <a:srgbClr val="FFC000"/>
                </a:solidFill>
              </a:ln>
            </c:spPr>
          </c:marker>
          <c:yVal>
            <c:numRef>
              <c:f>'Dados NIST'!$K$155:$K$305</c:f>
              <c:numCache>
                <c:formatCode>0.0000</c:formatCode>
                <c:ptCount val="151"/>
                <c:pt idx="0">
                  <c:v>1.700000000011137E-2</c:v>
                </c:pt>
                <c:pt idx="1">
                  <c:v>1.0999999998873022E-2</c:v>
                </c:pt>
                <c:pt idx="2">
                  <c:v>1.5999999998905778E-2</c:v>
                </c:pt>
                <c:pt idx="3">
                  <c:v>1.1999999998879574E-2</c:v>
                </c:pt>
                <c:pt idx="4">
                  <c:v>1.600000000130386E-2</c:v>
                </c:pt>
                <c:pt idx="5">
                  <c:v>1.6500000000707615E-2</c:v>
                </c:pt>
                <c:pt idx="6">
                  <c:v>1.0499999999469267E-2</c:v>
                </c:pt>
                <c:pt idx="7">
                  <c:v>1.9000000000124473E-2</c:v>
                </c:pt>
                <c:pt idx="8">
                  <c:v>1.8500000000720718E-2</c:v>
                </c:pt>
                <c:pt idx="9">
                  <c:v>1.700000000011137E-2</c:v>
                </c:pt>
                <c:pt idx="10">
                  <c:v>1.7999999998918881E-2</c:v>
                </c:pt>
                <c:pt idx="11">
                  <c:v>1.1000000001271104E-2</c:v>
                </c:pt>
                <c:pt idx="12">
                  <c:v>1.4000000000091717E-2</c:v>
                </c:pt>
                <c:pt idx="13">
                  <c:v>1.3500000000687962E-2</c:v>
                </c:pt>
                <c:pt idx="14">
                  <c:v>1.699999999891233E-2</c:v>
                </c:pt>
                <c:pt idx="15">
                  <c:v>1.249999999948237E-2</c:v>
                </c:pt>
                <c:pt idx="16">
                  <c:v>1.8499999999521677E-2</c:v>
                </c:pt>
                <c:pt idx="17">
                  <c:v>1.0500000001867349E-2</c:v>
                </c:pt>
                <c:pt idx="18">
                  <c:v>1.4000000000091717E-2</c:v>
                </c:pt>
                <c:pt idx="19">
                  <c:v>1.4499999999495472E-2</c:v>
                </c:pt>
                <c:pt idx="20">
                  <c:v>1.6999999997713289E-2</c:v>
                </c:pt>
                <c:pt idx="21">
                  <c:v>1.3500000000687962E-2</c:v>
                </c:pt>
                <c:pt idx="22">
                  <c:v>1.5499999999502023E-2</c:v>
                </c:pt>
                <c:pt idx="23">
                  <c:v>1.7500000000714167E-2</c:v>
                </c:pt>
                <c:pt idx="24">
                  <c:v>2.500000000016378E-2</c:v>
                </c:pt>
                <c:pt idx="25">
                  <c:v>1.5499999999502023E-2</c:v>
                </c:pt>
                <c:pt idx="26">
                  <c:v>1.8000000000117922E-2</c:v>
                </c:pt>
                <c:pt idx="27">
                  <c:v>2.149999999954133E-2</c:v>
                </c:pt>
                <c:pt idx="28">
                  <c:v>1.4000000000091717E-2</c:v>
                </c:pt>
                <c:pt idx="29">
                  <c:v>1.7499999999515126E-2</c:v>
                </c:pt>
                <c:pt idx="30">
                  <c:v>1.5500000001900105E-2</c:v>
                </c:pt>
                <c:pt idx="31">
                  <c:v>1.250000000068141E-2</c:v>
                </c:pt>
                <c:pt idx="32">
                  <c:v>1.5000000001297309E-2</c:v>
                </c:pt>
                <c:pt idx="33">
                  <c:v>1.5499999999502023E-2</c:v>
                </c:pt>
                <c:pt idx="34">
                  <c:v>2.4499999998361943E-2</c:v>
                </c:pt>
                <c:pt idx="35">
                  <c:v>1.4000000000091717E-2</c:v>
                </c:pt>
                <c:pt idx="36">
                  <c:v>1.2000000000078614E-2</c:v>
                </c:pt>
                <c:pt idx="37">
                  <c:v>1.3500000001887003E-2</c:v>
                </c:pt>
                <c:pt idx="38">
                  <c:v>1.6000000000104819E-2</c:v>
                </c:pt>
                <c:pt idx="39">
                  <c:v>1.2000000000078614E-2</c:v>
                </c:pt>
                <c:pt idx="40">
                  <c:v>9.0000000012580017E-3</c:v>
                </c:pt>
                <c:pt idx="41">
                  <c:v>1.7000000001310411E-2</c:v>
                </c:pt>
                <c:pt idx="42">
                  <c:v>1.0000000002463594E-2</c:v>
                </c:pt>
                <c:pt idx="43">
                  <c:v>1.0500000000668308E-2</c:v>
                </c:pt>
                <c:pt idx="44">
                  <c:v>9.5000000018607977E-3</c:v>
                </c:pt>
                <c:pt idx="45">
                  <c:v>1.9000000001323514E-2</c:v>
                </c:pt>
                <c:pt idx="46">
                  <c:v>1.0000000000065512E-2</c:v>
                </c:pt>
                <c:pt idx="47">
                  <c:v>1.9000000001323514E-2</c:v>
                </c:pt>
                <c:pt idx="48">
                  <c:v>1.6500000000707615E-2</c:v>
                </c:pt>
                <c:pt idx="49">
                  <c:v>1.5000000001297309E-2</c:v>
                </c:pt>
                <c:pt idx="50">
                  <c:v>1.5499999999502023E-2</c:v>
                </c:pt>
                <c:pt idx="51">
                  <c:v>1.5000000001297309E-2</c:v>
                </c:pt>
                <c:pt idx="52">
                  <c:v>1.3000000001284207E-2</c:v>
                </c:pt>
                <c:pt idx="53">
                  <c:v>2.0000000002529106E-2</c:v>
                </c:pt>
                <c:pt idx="54">
                  <c:v>1.6000000000104819E-2</c:v>
                </c:pt>
                <c:pt idx="55">
                  <c:v>1.6499999998309534E-2</c:v>
                </c:pt>
                <c:pt idx="56">
                  <c:v>1.4500000000694513E-2</c:v>
                </c:pt>
                <c:pt idx="57">
                  <c:v>1.5499999999502023E-2</c:v>
                </c:pt>
                <c:pt idx="58">
                  <c:v>1.3000000001284207E-2</c:v>
                </c:pt>
                <c:pt idx="59">
                  <c:v>1.4499999998296431E-2</c:v>
                </c:pt>
                <c:pt idx="60">
                  <c:v>1.3499999999488921E-2</c:v>
                </c:pt>
                <c:pt idx="61">
                  <c:v>1.5000000001297309E-2</c:v>
                </c:pt>
                <c:pt idx="62">
                  <c:v>1.250000000068141E-2</c:v>
                </c:pt>
                <c:pt idx="63">
                  <c:v>1.6500000000707615E-2</c:v>
                </c:pt>
                <c:pt idx="64">
                  <c:v>1.250000000068141E-2</c:v>
                </c:pt>
                <c:pt idx="65">
                  <c:v>1.4000000000091717E-2</c:v>
                </c:pt>
                <c:pt idx="66">
                  <c:v>1.6000000002502901E-2</c:v>
                </c:pt>
                <c:pt idx="67">
                  <c:v>1.5499999999502023E-2</c:v>
                </c:pt>
                <c:pt idx="68">
                  <c:v>1.7499999999515126E-2</c:v>
                </c:pt>
                <c:pt idx="69">
                  <c:v>1.2999999998886125E-2</c:v>
                </c:pt>
                <c:pt idx="70">
                  <c:v>1.3499999999488921E-2</c:v>
                </c:pt>
                <c:pt idx="71">
                  <c:v>1.6500000000707615E-2</c:v>
                </c:pt>
                <c:pt idx="72">
                  <c:v>1.1499999999475818E-2</c:v>
                </c:pt>
                <c:pt idx="73">
                  <c:v>1.2499999998283329E-2</c:v>
                </c:pt>
                <c:pt idx="74">
                  <c:v>1.5499999999502023E-2</c:v>
                </c:pt>
                <c:pt idx="75">
                  <c:v>1.7500000001913207E-2</c:v>
                </c:pt>
                <c:pt idx="76">
                  <c:v>1.4499999998296431E-2</c:v>
                </c:pt>
                <c:pt idx="77">
                  <c:v>1.5499999999502023E-2</c:v>
                </c:pt>
                <c:pt idx="78">
                  <c:v>1.2999999998886125E-2</c:v>
                </c:pt>
                <c:pt idx="79">
                  <c:v>1.6500000000707615E-2</c:v>
                </c:pt>
                <c:pt idx="80">
                  <c:v>1.1000000001271104E-2</c:v>
                </c:pt>
                <c:pt idx="81">
                  <c:v>1.6000000000104819E-2</c:v>
                </c:pt>
                <c:pt idx="82">
                  <c:v>1.0000000000065512E-2</c:v>
                </c:pt>
                <c:pt idx="83">
                  <c:v>1.7500000001913207E-2</c:v>
                </c:pt>
                <c:pt idx="84">
                  <c:v>1.0000000000065512E-2</c:v>
                </c:pt>
                <c:pt idx="85">
                  <c:v>1.4500000000694513E-2</c:v>
                </c:pt>
                <c:pt idx="86">
                  <c:v>1.2999999998886125E-2</c:v>
                </c:pt>
                <c:pt idx="87">
                  <c:v>1.4500000000694513E-2</c:v>
                </c:pt>
                <c:pt idx="88">
                  <c:v>1.3000000001284207E-2</c:v>
                </c:pt>
                <c:pt idx="89">
                  <c:v>1.2000000000078614E-2</c:v>
                </c:pt>
                <c:pt idx="90">
                  <c:v>1.8500000000720718E-2</c:v>
                </c:pt>
                <c:pt idx="91">
                  <c:v>1.3000000003682288E-2</c:v>
                </c:pt>
                <c:pt idx="92">
                  <c:v>1.4500000000694513E-2</c:v>
                </c:pt>
                <c:pt idx="93">
                  <c:v>1.5500000001900105E-2</c:v>
                </c:pt>
                <c:pt idx="94">
                  <c:v>1.5500000001900105E-2</c:v>
                </c:pt>
                <c:pt idx="95">
                  <c:v>1.6500000000707615E-2</c:v>
                </c:pt>
                <c:pt idx="96">
                  <c:v>1.4500000000694513E-2</c:v>
                </c:pt>
                <c:pt idx="97">
                  <c:v>1.8500000000720718E-2</c:v>
                </c:pt>
                <c:pt idx="98">
                  <c:v>1.2999999998886125E-2</c:v>
                </c:pt>
                <c:pt idx="99">
                  <c:v>1.2500000003079492E-2</c:v>
                </c:pt>
                <c:pt idx="100">
                  <c:v>1.2499999998283329E-2</c:v>
                </c:pt>
                <c:pt idx="101">
                  <c:v>1.7499999999515126E-2</c:v>
                </c:pt>
                <c:pt idx="102">
                  <c:v>1.1000000001271104E-2</c:v>
                </c:pt>
                <c:pt idx="103">
                  <c:v>1.3499999999488921E-2</c:v>
                </c:pt>
                <c:pt idx="104">
                  <c:v>1.1000000001271104E-2</c:v>
                </c:pt>
                <c:pt idx="105">
                  <c:v>1.2499999998283329E-2</c:v>
                </c:pt>
                <c:pt idx="106">
                  <c:v>1.0499999998270226E-2</c:v>
                </c:pt>
                <c:pt idx="107">
                  <c:v>1.2999999998886125E-2</c:v>
                </c:pt>
                <c:pt idx="108">
                  <c:v>1.8000000002516003E-2</c:v>
                </c:pt>
                <c:pt idx="109">
                  <c:v>1.3999999997693635E-2</c:v>
                </c:pt>
                <c:pt idx="110">
                  <c:v>1.6500000000707615E-2</c:v>
                </c:pt>
                <c:pt idx="111">
                  <c:v>1.6500000000707615E-2</c:v>
                </c:pt>
                <c:pt idx="112">
                  <c:v>1.8500000000720718E-2</c:v>
                </c:pt>
                <c:pt idx="113">
                  <c:v>1.7000000001310411E-2</c:v>
                </c:pt>
                <c:pt idx="114">
                  <c:v>1.0999999998873022E-2</c:v>
                </c:pt>
                <c:pt idx="115">
                  <c:v>1.1499999999475818E-2</c:v>
                </c:pt>
                <c:pt idx="116">
                  <c:v>1.7000000001310411E-2</c:v>
                </c:pt>
                <c:pt idx="117">
                  <c:v>1.5000000003695391E-2</c:v>
                </c:pt>
                <c:pt idx="118">
                  <c:v>1.0000000000065512E-2</c:v>
                </c:pt>
                <c:pt idx="119">
                  <c:v>1.6000000002502901E-2</c:v>
                </c:pt>
                <c:pt idx="120">
                  <c:v>1.4500000003092595E-2</c:v>
                </c:pt>
                <c:pt idx="121">
                  <c:v>9.5000000018607977E-3</c:v>
                </c:pt>
                <c:pt idx="122">
                  <c:v>1.8999999998925432E-2</c:v>
                </c:pt>
                <c:pt idx="123">
                  <c:v>2.0000000002529106E-2</c:v>
                </c:pt>
                <c:pt idx="124">
                  <c:v>1.7500000001913207E-2</c:v>
                </c:pt>
                <c:pt idx="125">
                  <c:v>1.5500000001900105E-2</c:v>
                </c:pt>
                <c:pt idx="126">
                  <c:v>1.2500000003079492E-2</c:v>
                </c:pt>
                <c:pt idx="127">
                  <c:v>1.3000000003682288E-2</c:v>
                </c:pt>
                <c:pt idx="128">
                  <c:v>1.5500000001900105E-2</c:v>
                </c:pt>
                <c:pt idx="129">
                  <c:v>1.2000000000078614E-2</c:v>
                </c:pt>
                <c:pt idx="130">
                  <c:v>1.5500000001900105E-2</c:v>
                </c:pt>
                <c:pt idx="131">
                  <c:v>1.8500000000720718E-2</c:v>
                </c:pt>
                <c:pt idx="132">
                  <c:v>1.4500000000694513E-2</c:v>
                </c:pt>
                <c:pt idx="133">
                  <c:v>1.0000000000065512E-2</c:v>
                </c:pt>
                <c:pt idx="134">
                  <c:v>1.2500000003079492E-2</c:v>
                </c:pt>
                <c:pt idx="135">
                  <c:v>9.9999999976674303E-3</c:v>
                </c:pt>
                <c:pt idx="136">
                  <c:v>1.4999999998899227E-2</c:v>
                </c:pt>
                <c:pt idx="137">
                  <c:v>1.8500000000720718E-2</c:v>
                </c:pt>
                <c:pt idx="138">
                  <c:v>2.0000000000131024E-2</c:v>
                </c:pt>
                <c:pt idx="139">
                  <c:v>1.6500000000707615E-2</c:v>
                </c:pt>
                <c:pt idx="140">
                  <c:v>1.3999999997693635E-2</c:v>
                </c:pt>
                <c:pt idx="141">
                  <c:v>1.5999999997706738E-2</c:v>
                </c:pt>
                <c:pt idx="142">
                  <c:v>1.4000000000091717E-2</c:v>
                </c:pt>
                <c:pt idx="143">
                  <c:v>1.3000000001284207E-2</c:v>
                </c:pt>
                <c:pt idx="144">
                  <c:v>1.2999999998886125E-2</c:v>
                </c:pt>
                <c:pt idx="145">
                  <c:v>1.6500000000707615E-2</c:v>
                </c:pt>
                <c:pt idx="146">
                  <c:v>1.6000000002502901E-2</c:v>
                </c:pt>
                <c:pt idx="147">
                  <c:v>1.5000000001297309E-2</c:v>
                </c:pt>
                <c:pt idx="148">
                  <c:v>1.7499999999515126E-2</c:v>
                </c:pt>
                <c:pt idx="149">
                  <c:v>1.3499999999488921E-2</c:v>
                </c:pt>
                <c:pt idx="150">
                  <c:v>1.6500000000707615E-2</c:v>
                </c:pt>
              </c:numCache>
            </c:numRef>
          </c:yVal>
          <c:smooth val="0"/>
        </c:ser>
        <c:dLbls>
          <c:showLegendKey val="0"/>
          <c:showVal val="0"/>
          <c:showCatName val="0"/>
          <c:showSerName val="0"/>
          <c:showPercent val="0"/>
          <c:showBubbleSize val="0"/>
        </c:dLbls>
        <c:axId val="136547328"/>
        <c:axId val="136557696"/>
      </c:scatterChart>
      <c:valAx>
        <c:axId val="136547328"/>
        <c:scaling>
          <c:orientation val="minMax"/>
          <c:max val="150"/>
          <c:min val="0"/>
        </c:scaling>
        <c:delete val="0"/>
        <c:axPos val="b"/>
        <c:majorTickMark val="out"/>
        <c:minorTickMark val="none"/>
        <c:tickLblPos val="nextTo"/>
        <c:txPr>
          <a:bodyPr/>
          <a:lstStyle/>
          <a:p>
            <a:pPr>
              <a:defRPr sz="1000"/>
            </a:pPr>
            <a:endParaRPr lang="en-US"/>
          </a:p>
        </c:txPr>
        <c:crossAx val="136557696"/>
        <c:crossesAt val="-0.2"/>
        <c:crossBetween val="midCat"/>
        <c:majorUnit val="50"/>
      </c:valAx>
      <c:valAx>
        <c:axId val="136557696"/>
        <c:scaling>
          <c:orientation val="minMax"/>
          <c:max val="2.6000000000000006E-2"/>
          <c:min val="8.0000000000000019E-3"/>
        </c:scaling>
        <c:delete val="0"/>
        <c:axPos val="l"/>
        <c:majorGridlines/>
        <c:numFmt formatCode="#,##0.000" sourceLinked="0"/>
        <c:majorTickMark val="out"/>
        <c:minorTickMark val="none"/>
        <c:tickLblPos val="nextTo"/>
        <c:txPr>
          <a:bodyPr/>
          <a:lstStyle/>
          <a:p>
            <a:pPr>
              <a:defRPr sz="1000"/>
            </a:pPr>
            <a:endParaRPr lang="en-US"/>
          </a:p>
        </c:txPr>
        <c:crossAx val="136547328"/>
        <c:crosses val="autoZero"/>
        <c:crossBetween val="midCat"/>
        <c:majorUnit val="3.0000000000000009E-3"/>
      </c:valAx>
      <c:spPr>
        <a:noFill/>
      </c:spPr>
    </c:plotArea>
    <c:plotVisOnly val="1"/>
    <c:dispBlanksAs val="gap"/>
    <c:showDLblsOverMax val="0"/>
  </c:chart>
  <c:spPr>
    <a:solidFill>
      <a:srgbClr val="E7DEC9"/>
    </a:solidFill>
    <a:ln>
      <a:solidFill>
        <a:srgbClr val="E7DEC9">
          <a:lumMod val="50000"/>
        </a:srgbClr>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title>
      <c:tx>
        <c:rich>
          <a:bodyPr/>
          <a:lstStyle/>
          <a:p>
            <a:pPr>
              <a:defRPr/>
            </a:pPr>
            <a:r>
              <a:rPr lang="es-MX"/>
              <a:t>LOCALTIMEPC - CRONOS(CNM)</a:t>
            </a:r>
          </a:p>
          <a:p>
            <a:pPr>
              <a:defRPr/>
            </a:pPr>
            <a:r>
              <a:rPr lang="es-MX" sz="1200"/>
              <a:t>(2012, Septiembre 18)</a:t>
            </a:r>
          </a:p>
        </c:rich>
      </c:tx>
      <c:layout/>
      <c:overlay val="0"/>
    </c:title>
    <c:autoTitleDeleted val="0"/>
    <c:plotArea>
      <c:layout>
        <c:manualLayout>
          <c:layoutTarget val="inner"/>
          <c:xMode val="edge"/>
          <c:yMode val="edge"/>
          <c:x val="9.8976066468253965E-2"/>
          <c:y val="0.11202546296296297"/>
          <c:w val="0.81573524305555556"/>
          <c:h val="0.76190142746913581"/>
        </c:manualLayout>
      </c:layout>
      <c:scatterChart>
        <c:scatterStyle val="lineMarker"/>
        <c:varyColors val="0"/>
        <c:ser>
          <c:idx val="1"/>
          <c:order val="0"/>
          <c:spPr>
            <a:ln w="15875">
              <a:solidFill>
                <a:schemeClr val="accent1">
                  <a:lumMod val="20000"/>
                  <a:lumOff val="80000"/>
                </a:schemeClr>
              </a:solidFill>
            </a:ln>
          </c:spPr>
          <c:marker>
            <c:symbol val="diamond"/>
            <c:size val="4"/>
          </c:marker>
          <c:xVal>
            <c:numRef>
              <c:f>'CNM-18Sep12'!$A$2:$A$7898</c:f>
              <c:numCache>
                <c:formatCode>dd/mm/yyyy\ hh:mm:ss</c:formatCode>
                <c:ptCount val="7897"/>
                <c:pt idx="0">
                  <c:v>41170.061211458335</c:v>
                </c:pt>
                <c:pt idx="1">
                  <c:v>41170.061327060183</c:v>
                </c:pt>
                <c:pt idx="2">
                  <c:v>41170.061442800928</c:v>
                </c:pt>
                <c:pt idx="3">
                  <c:v>41170.061558506946</c:v>
                </c:pt>
                <c:pt idx="4">
                  <c:v>41170.06167427083</c:v>
                </c:pt>
                <c:pt idx="5">
                  <c:v>41170.061791064814</c:v>
                </c:pt>
                <c:pt idx="6">
                  <c:v>41170.061905995368</c:v>
                </c:pt>
                <c:pt idx="7">
                  <c:v>41170.062021712962</c:v>
                </c:pt>
                <c:pt idx="8">
                  <c:v>41170.062137233799</c:v>
                </c:pt>
                <c:pt idx="9">
                  <c:v>41170.062253020835</c:v>
                </c:pt>
                <c:pt idx="10">
                  <c:v>41170.062368749997</c:v>
                </c:pt>
                <c:pt idx="11">
                  <c:v>41170.062484560185</c:v>
                </c:pt>
                <c:pt idx="12">
                  <c:v>41170.062600474535</c:v>
                </c:pt>
                <c:pt idx="13">
                  <c:v>41170.062716250002</c:v>
                </c:pt>
                <c:pt idx="14">
                  <c:v>41170.062831990741</c:v>
                </c:pt>
                <c:pt idx="15">
                  <c:v>41170.062947615741</c:v>
                </c:pt>
                <c:pt idx="16">
                  <c:v>41170.06306335648</c:v>
                </c:pt>
                <c:pt idx="17">
                  <c:v>41170.063179004632</c:v>
                </c:pt>
                <c:pt idx="18">
                  <c:v>41170.06329484954</c:v>
                </c:pt>
                <c:pt idx="19">
                  <c:v>41170.063410555558</c:v>
                </c:pt>
                <c:pt idx="20">
                  <c:v>41170.063526365739</c:v>
                </c:pt>
                <c:pt idx="21">
                  <c:v>41170.063642071756</c:v>
                </c:pt>
                <c:pt idx="22">
                  <c:v>41170.063757997683</c:v>
                </c:pt>
                <c:pt idx="23">
                  <c:v>41170.063873761574</c:v>
                </c:pt>
                <c:pt idx="24">
                  <c:v>41170.063989317132</c:v>
                </c:pt>
                <c:pt idx="25">
                  <c:v>41170.064105081015</c:v>
                </c:pt>
                <c:pt idx="26">
                  <c:v>41170.064221018518</c:v>
                </c:pt>
                <c:pt idx="27">
                  <c:v>41170.064336736112</c:v>
                </c:pt>
                <c:pt idx="28">
                  <c:v>41170.064452500003</c:v>
                </c:pt>
                <c:pt idx="29">
                  <c:v>41170.064568078706</c:v>
                </c:pt>
                <c:pt idx="30">
                  <c:v>41170.064683854165</c:v>
                </c:pt>
                <c:pt idx="31">
                  <c:v>41170.064800682871</c:v>
                </c:pt>
                <c:pt idx="32">
                  <c:v>41170.064915532406</c:v>
                </c:pt>
                <c:pt idx="33">
                  <c:v>41170.065031053244</c:v>
                </c:pt>
                <c:pt idx="34">
                  <c:v>41170.065146817127</c:v>
                </c:pt>
                <c:pt idx="35">
                  <c:v>41170.065262766206</c:v>
                </c:pt>
                <c:pt idx="36">
                  <c:v>41170.065378506944</c:v>
                </c:pt>
                <c:pt idx="37">
                  <c:v>41170.06549429398</c:v>
                </c:pt>
                <c:pt idx="38">
                  <c:v>41170.065609826386</c:v>
                </c:pt>
                <c:pt idx="39">
                  <c:v>41170.065726562498</c:v>
                </c:pt>
                <c:pt idx="40">
                  <c:v>41170.065841493059</c:v>
                </c:pt>
                <c:pt idx="41">
                  <c:v>41170.065957118059</c:v>
                </c:pt>
                <c:pt idx="42">
                  <c:v>41170.066073217589</c:v>
                </c:pt>
                <c:pt idx="43">
                  <c:v>41170.066188680554</c:v>
                </c:pt>
                <c:pt idx="44">
                  <c:v>41170.066304479165</c:v>
                </c:pt>
                <c:pt idx="45">
                  <c:v>41170.066420243056</c:v>
                </c:pt>
                <c:pt idx="46">
                  <c:v>41170.066535729165</c:v>
                </c:pt>
                <c:pt idx="47">
                  <c:v>41170.066652731482</c:v>
                </c:pt>
                <c:pt idx="48">
                  <c:v>41170.066767349534</c:v>
                </c:pt>
                <c:pt idx="49">
                  <c:v>41170.066883252315</c:v>
                </c:pt>
                <c:pt idx="50">
                  <c:v>41170.066998923612</c:v>
                </c:pt>
                <c:pt idx="51">
                  <c:v>41170.067114768521</c:v>
                </c:pt>
                <c:pt idx="52">
                  <c:v>41170.067230520835</c:v>
                </c:pt>
                <c:pt idx="53">
                  <c:v>41170.067347083335</c:v>
                </c:pt>
                <c:pt idx="54">
                  <c:v>41170.06746189815</c:v>
                </c:pt>
                <c:pt idx="55">
                  <c:v>41170.06757767361</c:v>
                </c:pt>
                <c:pt idx="56">
                  <c:v>41170.067693356483</c:v>
                </c:pt>
                <c:pt idx="57">
                  <c:v>41170.067809120374</c:v>
                </c:pt>
                <c:pt idx="58">
                  <c:v>41170.067924780094</c:v>
                </c:pt>
                <c:pt idx="59">
                  <c:v>41170.068040625003</c:v>
                </c:pt>
                <c:pt idx="60">
                  <c:v>41170.068156388887</c:v>
                </c:pt>
                <c:pt idx="61">
                  <c:v>41170.068272129633</c:v>
                </c:pt>
                <c:pt idx="62">
                  <c:v>41170.068387893516</c:v>
                </c:pt>
                <c:pt idx="63">
                  <c:v>41170.068503819442</c:v>
                </c:pt>
                <c:pt idx="64">
                  <c:v>41170.068619259262</c:v>
                </c:pt>
                <c:pt idx="65">
                  <c:v>41170.068735127315</c:v>
                </c:pt>
                <c:pt idx="66">
                  <c:v>41170.068852500001</c:v>
                </c:pt>
                <c:pt idx="67">
                  <c:v>41170.068966828701</c:v>
                </c:pt>
                <c:pt idx="68">
                  <c:v>41170.069082395836</c:v>
                </c:pt>
                <c:pt idx="69">
                  <c:v>41170.069198194447</c:v>
                </c:pt>
                <c:pt idx="70">
                  <c:v>41170.069314097222</c:v>
                </c:pt>
                <c:pt idx="71">
                  <c:v>41170.069429733798</c:v>
                </c:pt>
                <c:pt idx="72">
                  <c:v>41170.069545416663</c:v>
                </c:pt>
                <c:pt idx="73">
                  <c:v>41170.069661064816</c:v>
                </c:pt>
                <c:pt idx="74">
                  <c:v>41170.069776979166</c:v>
                </c:pt>
                <c:pt idx="75">
                  <c:v>41170.06989269676</c:v>
                </c:pt>
                <c:pt idx="76">
                  <c:v>41170.070008333336</c:v>
                </c:pt>
                <c:pt idx="77">
                  <c:v>41170.070124351849</c:v>
                </c:pt>
                <c:pt idx="78">
                  <c:v>41170.070239942128</c:v>
                </c:pt>
                <c:pt idx="79">
                  <c:v>41170.070355706019</c:v>
                </c:pt>
                <c:pt idx="80">
                  <c:v>41170.070471574072</c:v>
                </c:pt>
                <c:pt idx="81">
                  <c:v>41170.070587071757</c:v>
                </c:pt>
                <c:pt idx="82">
                  <c:v>41170.070703090278</c:v>
                </c:pt>
                <c:pt idx="83">
                  <c:v>41170.070819224537</c:v>
                </c:pt>
                <c:pt idx="84">
                  <c:v>41170.070934467592</c:v>
                </c:pt>
                <c:pt idx="85">
                  <c:v>41170.071050416664</c:v>
                </c:pt>
                <c:pt idx="86">
                  <c:v>41170.07116615741</c:v>
                </c:pt>
                <c:pt idx="87">
                  <c:v>41170.071281689816</c:v>
                </c:pt>
                <c:pt idx="88">
                  <c:v>41170.071397326392</c:v>
                </c:pt>
                <c:pt idx="89">
                  <c:v>41170.071513344905</c:v>
                </c:pt>
                <c:pt idx="90">
                  <c:v>41170.071629189813</c:v>
                </c:pt>
                <c:pt idx="91">
                  <c:v>41170.071744930552</c:v>
                </c:pt>
                <c:pt idx="92">
                  <c:v>41170.071860497686</c:v>
                </c:pt>
                <c:pt idx="93">
                  <c:v>41170.07197611111</c:v>
                </c:pt>
                <c:pt idx="94">
                  <c:v>41170.072091944443</c:v>
                </c:pt>
                <c:pt idx="95">
                  <c:v>41170.072207766207</c:v>
                </c:pt>
                <c:pt idx="96">
                  <c:v>41170.072323657405</c:v>
                </c:pt>
                <c:pt idx="97">
                  <c:v>41170.072439236108</c:v>
                </c:pt>
                <c:pt idx="98">
                  <c:v>41170.072556805557</c:v>
                </c:pt>
                <c:pt idx="99">
                  <c:v>41170.072672511575</c:v>
                </c:pt>
                <c:pt idx="100">
                  <c:v>41170.072787928242</c:v>
                </c:pt>
                <c:pt idx="101">
                  <c:v>41170.072904444445</c:v>
                </c:pt>
                <c:pt idx="102">
                  <c:v>41170.073018055555</c:v>
                </c:pt>
                <c:pt idx="103">
                  <c:v>41170.073133749996</c:v>
                </c:pt>
                <c:pt idx="104">
                  <c:v>41170.073249699075</c:v>
                </c:pt>
                <c:pt idx="105">
                  <c:v>41170.073365254633</c:v>
                </c:pt>
                <c:pt idx="106">
                  <c:v>41170.073480995372</c:v>
                </c:pt>
                <c:pt idx="107">
                  <c:v>41170.073596643517</c:v>
                </c:pt>
                <c:pt idx="108">
                  <c:v>41170.073713032405</c:v>
                </c:pt>
                <c:pt idx="109">
                  <c:v>41170.073828252316</c:v>
                </c:pt>
                <c:pt idx="110">
                  <c:v>41170.073945277778</c:v>
                </c:pt>
                <c:pt idx="111">
                  <c:v>41170.074059814811</c:v>
                </c:pt>
                <c:pt idx="112">
                  <c:v>41170.074175740738</c:v>
                </c:pt>
                <c:pt idx="113">
                  <c:v>41170.074291481484</c:v>
                </c:pt>
                <c:pt idx="114">
                  <c:v>41170.074407233798</c:v>
                </c:pt>
                <c:pt idx="115">
                  <c:v>41170.074522812502</c:v>
                </c:pt>
                <c:pt idx="116">
                  <c:v>41170.074638425926</c:v>
                </c:pt>
                <c:pt idx="117">
                  <c:v>41170.074754490743</c:v>
                </c:pt>
                <c:pt idx="118">
                  <c:v>41170.074870046294</c:v>
                </c:pt>
                <c:pt idx="119">
                  <c:v>41170.07498597222</c:v>
                </c:pt>
                <c:pt idx="120">
                  <c:v>41170.075101724535</c:v>
                </c:pt>
                <c:pt idx="121">
                  <c:v>41170.075217500002</c:v>
                </c:pt>
                <c:pt idx="122">
                  <c:v>41170.075333055553</c:v>
                </c:pt>
                <c:pt idx="123">
                  <c:v>41170.07544886574</c:v>
                </c:pt>
                <c:pt idx="124">
                  <c:v>41170.075564560182</c:v>
                </c:pt>
                <c:pt idx="125">
                  <c:v>41170.075680196758</c:v>
                </c:pt>
                <c:pt idx="126">
                  <c:v>41170.075796400466</c:v>
                </c:pt>
                <c:pt idx="127">
                  <c:v>41170.075911840278</c:v>
                </c:pt>
                <c:pt idx="128">
                  <c:v>41170.076027592593</c:v>
                </c:pt>
                <c:pt idx="129">
                  <c:v>41170.076143472223</c:v>
                </c:pt>
                <c:pt idx="130">
                  <c:v>41170.076259629626</c:v>
                </c:pt>
                <c:pt idx="131">
                  <c:v>41170.076374814817</c:v>
                </c:pt>
                <c:pt idx="132">
                  <c:v>41170.076490590276</c:v>
                </c:pt>
                <c:pt idx="133">
                  <c:v>41170.076606527778</c:v>
                </c:pt>
                <c:pt idx="134">
                  <c:v>41170.076722083337</c:v>
                </c:pt>
                <c:pt idx="135">
                  <c:v>41170.076837800923</c:v>
                </c:pt>
                <c:pt idx="136">
                  <c:v>41170.076953587966</c:v>
                </c:pt>
                <c:pt idx="137">
                  <c:v>41170.077069363426</c:v>
                </c:pt>
                <c:pt idx="138">
                  <c:v>41170.077185138885</c:v>
                </c:pt>
                <c:pt idx="139">
                  <c:v>41170.077301030091</c:v>
                </c:pt>
                <c:pt idx="140">
                  <c:v>41170.077416527776</c:v>
                </c:pt>
                <c:pt idx="141">
                  <c:v>41170.07753234954</c:v>
                </c:pt>
                <c:pt idx="142">
                  <c:v>41170.077648148152</c:v>
                </c:pt>
                <c:pt idx="143">
                  <c:v>41170.077763831017</c:v>
                </c:pt>
                <c:pt idx="144">
                  <c:v>41170.077879780096</c:v>
                </c:pt>
                <c:pt idx="145">
                  <c:v>41170.077995300926</c:v>
                </c:pt>
                <c:pt idx="146">
                  <c:v>41170.078111087962</c:v>
                </c:pt>
                <c:pt idx="147">
                  <c:v>41170.078227025464</c:v>
                </c:pt>
                <c:pt idx="148">
                  <c:v>41170.078342766203</c:v>
                </c:pt>
                <c:pt idx="149">
                  <c:v>41170.078458553238</c:v>
                </c:pt>
                <c:pt idx="150">
                  <c:v>41170.078574108797</c:v>
                </c:pt>
                <c:pt idx="151">
                  <c:v>41170.078690011571</c:v>
                </c:pt>
                <c:pt idx="152">
                  <c:v>41170.078805590281</c:v>
                </c:pt>
                <c:pt idx="153">
                  <c:v>41170.078921238426</c:v>
                </c:pt>
                <c:pt idx="154">
                  <c:v>41170.079037256946</c:v>
                </c:pt>
                <c:pt idx="155">
                  <c:v>41170.079152812497</c:v>
                </c:pt>
                <c:pt idx="156">
                  <c:v>41170.079268483794</c:v>
                </c:pt>
                <c:pt idx="157">
                  <c:v>41170.079384317127</c:v>
                </c:pt>
                <c:pt idx="158">
                  <c:v>41170.079500324071</c:v>
                </c:pt>
                <c:pt idx="159">
                  <c:v>41170.079616249997</c:v>
                </c:pt>
                <c:pt idx="160">
                  <c:v>41170.079731840277</c:v>
                </c:pt>
                <c:pt idx="161">
                  <c:v>41170.079847546294</c:v>
                </c:pt>
                <c:pt idx="162">
                  <c:v>41170.079963298609</c:v>
                </c:pt>
                <c:pt idx="163">
                  <c:v>41170.08007891204</c:v>
                </c:pt>
                <c:pt idx="164">
                  <c:v>41170.080194699076</c:v>
                </c:pt>
                <c:pt idx="165">
                  <c:v>41170.080311469908</c:v>
                </c:pt>
                <c:pt idx="166">
                  <c:v>41170.080426851855</c:v>
                </c:pt>
                <c:pt idx="167">
                  <c:v>41170.080542071759</c:v>
                </c:pt>
                <c:pt idx="168">
                  <c:v>41170.080657812498</c:v>
                </c:pt>
                <c:pt idx="169">
                  <c:v>41170.080773391201</c:v>
                </c:pt>
                <c:pt idx="170">
                  <c:v>41170.080889328703</c:v>
                </c:pt>
                <c:pt idx="171">
                  <c:v>41170.081005092594</c:v>
                </c:pt>
                <c:pt idx="172">
                  <c:v>41170.081120706018</c:v>
                </c:pt>
                <c:pt idx="173">
                  <c:v>41170.081236597223</c:v>
                </c:pt>
                <c:pt idx="174">
                  <c:v>41170.081352222223</c:v>
                </c:pt>
                <c:pt idx="175">
                  <c:v>41170.081468796299</c:v>
                </c:pt>
                <c:pt idx="176">
                  <c:v>41170.081583854168</c:v>
                </c:pt>
                <c:pt idx="177">
                  <c:v>41170.081699374998</c:v>
                </c:pt>
                <c:pt idx="178">
                  <c:v>41170.0818153125</c:v>
                </c:pt>
                <c:pt idx="179">
                  <c:v>41170.081930925924</c:v>
                </c:pt>
                <c:pt idx="180">
                  <c:v>41170.082046863427</c:v>
                </c:pt>
                <c:pt idx="181">
                  <c:v>41170.082162500003</c:v>
                </c:pt>
                <c:pt idx="182">
                  <c:v>41170.082278194444</c:v>
                </c:pt>
                <c:pt idx="183">
                  <c:v>41170.082393865741</c:v>
                </c:pt>
                <c:pt idx="184">
                  <c:v>41170.082509571759</c:v>
                </c:pt>
                <c:pt idx="185">
                  <c:v>41170.082625428244</c:v>
                </c:pt>
                <c:pt idx="186">
                  <c:v>41170.082741215279</c:v>
                </c:pt>
                <c:pt idx="187">
                  <c:v>41170.08285712963</c:v>
                </c:pt>
                <c:pt idx="188">
                  <c:v>41170.082972881944</c:v>
                </c:pt>
                <c:pt idx="189">
                  <c:v>41170.083088819447</c:v>
                </c:pt>
                <c:pt idx="190">
                  <c:v>41170.083204062503</c:v>
                </c:pt>
                <c:pt idx="191">
                  <c:v>41170.083319976853</c:v>
                </c:pt>
                <c:pt idx="192">
                  <c:v>41170.083435694447</c:v>
                </c:pt>
                <c:pt idx="193">
                  <c:v>41170.083553819444</c:v>
                </c:pt>
                <c:pt idx="194">
                  <c:v>41170.083667349536</c:v>
                </c:pt>
                <c:pt idx="195">
                  <c:v>41170.083783136572</c:v>
                </c:pt>
                <c:pt idx="196">
                  <c:v>41170.083898877318</c:v>
                </c:pt>
                <c:pt idx="197">
                  <c:v>41170.084014641201</c:v>
                </c:pt>
                <c:pt idx="198">
                  <c:v>41170.084130219904</c:v>
                </c:pt>
                <c:pt idx="199">
                  <c:v>41170.084245972219</c:v>
                </c:pt>
                <c:pt idx="200">
                  <c:v>41170.084361886577</c:v>
                </c:pt>
                <c:pt idx="201">
                  <c:v>41170.084477500001</c:v>
                </c:pt>
                <c:pt idx="202">
                  <c:v>41170.084593113424</c:v>
                </c:pt>
                <c:pt idx="203">
                  <c:v>41170.08470915509</c:v>
                </c:pt>
                <c:pt idx="204">
                  <c:v>41170.084824907404</c:v>
                </c:pt>
                <c:pt idx="205">
                  <c:v>41170.084940509259</c:v>
                </c:pt>
                <c:pt idx="206">
                  <c:v>41170.085056192132</c:v>
                </c:pt>
                <c:pt idx="207">
                  <c:v>41170.085171874998</c:v>
                </c:pt>
                <c:pt idx="208">
                  <c:v>41170.085287754628</c:v>
                </c:pt>
                <c:pt idx="209">
                  <c:v>41170.085403703706</c:v>
                </c:pt>
                <c:pt idx="210">
                  <c:v>41170.085519444445</c:v>
                </c:pt>
                <c:pt idx="211">
                  <c:v>41170.085634872688</c:v>
                </c:pt>
                <c:pt idx="212">
                  <c:v>41170.085751157407</c:v>
                </c:pt>
                <c:pt idx="213">
                  <c:v>41170.085866724534</c:v>
                </c:pt>
                <c:pt idx="214">
                  <c:v>41170.085982291668</c:v>
                </c:pt>
                <c:pt idx="215">
                  <c:v>41170.086098009262</c:v>
                </c:pt>
                <c:pt idx="216">
                  <c:v>41170.086213935188</c:v>
                </c:pt>
                <c:pt idx="217">
                  <c:v>41170.086329537036</c:v>
                </c:pt>
                <c:pt idx="218">
                  <c:v>41170.086445347224</c:v>
                </c:pt>
                <c:pt idx="219">
                  <c:v>41170.086561238422</c:v>
                </c:pt>
                <c:pt idx="220">
                  <c:v>41170.086676956016</c:v>
                </c:pt>
                <c:pt idx="221">
                  <c:v>41170.086792592592</c:v>
                </c:pt>
                <c:pt idx="222">
                  <c:v>41170.086908263889</c:v>
                </c:pt>
                <c:pt idx="223">
                  <c:v>41170.087024259257</c:v>
                </c:pt>
                <c:pt idx="224">
                  <c:v>41170.087139756943</c:v>
                </c:pt>
                <c:pt idx="225">
                  <c:v>41170.087256643521</c:v>
                </c:pt>
                <c:pt idx="226">
                  <c:v>41170.087371469905</c:v>
                </c:pt>
                <c:pt idx="227">
                  <c:v>41170.087487013887</c:v>
                </c:pt>
                <c:pt idx="228">
                  <c:v>41170.087602962965</c:v>
                </c:pt>
                <c:pt idx="229">
                  <c:v>41170.087718530092</c:v>
                </c:pt>
                <c:pt idx="230">
                  <c:v>41170.08783434028</c:v>
                </c:pt>
                <c:pt idx="231">
                  <c:v>41170.087950266206</c:v>
                </c:pt>
                <c:pt idx="232">
                  <c:v>41170.08806587963</c:v>
                </c:pt>
                <c:pt idx="233">
                  <c:v>41170.088181446758</c:v>
                </c:pt>
                <c:pt idx="234">
                  <c:v>41170.088297442133</c:v>
                </c:pt>
                <c:pt idx="235">
                  <c:v>41170.088412962963</c:v>
                </c:pt>
                <c:pt idx="236">
                  <c:v>41170.088528993052</c:v>
                </c:pt>
                <c:pt idx="237">
                  <c:v>41170.088644456016</c:v>
                </c:pt>
                <c:pt idx="238">
                  <c:v>41170.08876053241</c:v>
                </c:pt>
                <c:pt idx="239">
                  <c:v>41170.088876064816</c:v>
                </c:pt>
                <c:pt idx="240">
                  <c:v>41170.088992013887</c:v>
                </c:pt>
                <c:pt idx="241">
                  <c:v>41170.089107777778</c:v>
                </c:pt>
                <c:pt idx="242">
                  <c:v>41170.089223379633</c:v>
                </c:pt>
                <c:pt idx="243">
                  <c:v>41170.089339120372</c:v>
                </c:pt>
                <c:pt idx="244">
                  <c:v>41170.089454884263</c:v>
                </c:pt>
                <c:pt idx="245">
                  <c:v>41170.089570810182</c:v>
                </c:pt>
                <c:pt idx="246">
                  <c:v>41170.089686527775</c:v>
                </c:pt>
                <c:pt idx="247">
                  <c:v>41170.089802141207</c:v>
                </c:pt>
                <c:pt idx="248">
                  <c:v>41170.089917812496</c:v>
                </c:pt>
                <c:pt idx="249">
                  <c:v>41170.090035196758</c:v>
                </c:pt>
                <c:pt idx="250">
                  <c:v>41170.090149340278</c:v>
                </c:pt>
                <c:pt idx="251">
                  <c:v>41170.090265324077</c:v>
                </c:pt>
                <c:pt idx="252">
                  <c:v>41170.090381018519</c:v>
                </c:pt>
                <c:pt idx="253">
                  <c:v>41170.090496689816</c:v>
                </c:pt>
                <c:pt idx="254">
                  <c:v>41170.090613692133</c:v>
                </c:pt>
                <c:pt idx="255">
                  <c:v>41170.090728182869</c:v>
                </c:pt>
                <c:pt idx="256">
                  <c:v>41170.090844039354</c:v>
                </c:pt>
                <c:pt idx="257">
                  <c:v>41170.09095957176</c:v>
                </c:pt>
                <c:pt idx="258">
                  <c:v>41170.091075567128</c:v>
                </c:pt>
                <c:pt idx="259">
                  <c:v>41170.091191099535</c:v>
                </c:pt>
                <c:pt idx="260">
                  <c:v>41170.091307071758</c:v>
                </c:pt>
                <c:pt idx="261">
                  <c:v>41170.091422800928</c:v>
                </c:pt>
                <c:pt idx="262">
                  <c:v>41170.091538356479</c:v>
                </c:pt>
                <c:pt idx="263">
                  <c:v>41170.091654016207</c:v>
                </c:pt>
                <c:pt idx="264">
                  <c:v>41170.091770057872</c:v>
                </c:pt>
                <c:pt idx="265">
                  <c:v>41170.091885532405</c:v>
                </c:pt>
                <c:pt idx="266">
                  <c:v>41170.092001377314</c:v>
                </c:pt>
                <c:pt idx="267">
                  <c:v>41170.092117164349</c:v>
                </c:pt>
                <c:pt idx="268">
                  <c:v>41170.092232951392</c:v>
                </c:pt>
                <c:pt idx="269">
                  <c:v>41170.092348854167</c:v>
                </c:pt>
                <c:pt idx="270">
                  <c:v>41170.092464421294</c:v>
                </c:pt>
                <c:pt idx="271">
                  <c:v>41170.092580381941</c:v>
                </c:pt>
                <c:pt idx="272">
                  <c:v>41170.092696157408</c:v>
                </c:pt>
                <c:pt idx="273">
                  <c:v>41170.092811631941</c:v>
                </c:pt>
                <c:pt idx="274">
                  <c:v>41170.092927592596</c:v>
                </c:pt>
                <c:pt idx="275">
                  <c:v>41170.093043055553</c:v>
                </c:pt>
                <c:pt idx="276">
                  <c:v>41170.093158912037</c:v>
                </c:pt>
                <c:pt idx="277">
                  <c:v>41170.093274687497</c:v>
                </c:pt>
                <c:pt idx="278">
                  <c:v>41170.093390405091</c:v>
                </c:pt>
                <c:pt idx="279">
                  <c:v>41170.093506215278</c:v>
                </c:pt>
                <c:pt idx="280">
                  <c:v>41170.09362190972</c:v>
                </c:pt>
                <c:pt idx="281">
                  <c:v>41170.093737650466</c:v>
                </c:pt>
                <c:pt idx="282">
                  <c:v>41170.093853425926</c:v>
                </c:pt>
                <c:pt idx="283">
                  <c:v>41170.093969224537</c:v>
                </c:pt>
                <c:pt idx="284">
                  <c:v>41170.094085150464</c:v>
                </c:pt>
                <c:pt idx="285">
                  <c:v>41170.094200891202</c:v>
                </c:pt>
                <c:pt idx="286">
                  <c:v>41170.094316458337</c:v>
                </c:pt>
                <c:pt idx="287">
                  <c:v>41170.094432372687</c:v>
                </c:pt>
                <c:pt idx="288">
                  <c:v>41170.094547835652</c:v>
                </c:pt>
                <c:pt idx="289">
                  <c:v>41170.09466372685</c:v>
                </c:pt>
                <c:pt idx="290">
                  <c:v>41170.094779467596</c:v>
                </c:pt>
                <c:pt idx="291">
                  <c:v>41170.094895208334</c:v>
                </c:pt>
                <c:pt idx="292">
                  <c:v>41170.095011134261</c:v>
                </c:pt>
                <c:pt idx="293">
                  <c:v>41170.095126608794</c:v>
                </c:pt>
                <c:pt idx="294">
                  <c:v>41170.095242442127</c:v>
                </c:pt>
                <c:pt idx="295">
                  <c:v>41170.095358379629</c:v>
                </c:pt>
                <c:pt idx="296">
                  <c:v>41170.095474050926</c:v>
                </c:pt>
                <c:pt idx="297">
                  <c:v>41170.095589895835</c:v>
                </c:pt>
                <c:pt idx="298">
                  <c:v>41170.095705532411</c:v>
                </c:pt>
                <c:pt idx="299">
                  <c:v>41170.095821423609</c:v>
                </c:pt>
                <c:pt idx="300">
                  <c:v>41170.095937152779</c:v>
                </c:pt>
                <c:pt idx="301">
                  <c:v>41170.09605291667</c:v>
                </c:pt>
                <c:pt idx="302">
                  <c:v>41170.096168854165</c:v>
                </c:pt>
                <c:pt idx="303">
                  <c:v>41170.096284444444</c:v>
                </c:pt>
                <c:pt idx="304">
                  <c:v>41170.09640037037</c:v>
                </c:pt>
                <c:pt idx="305">
                  <c:v>41170.096515763886</c:v>
                </c:pt>
                <c:pt idx="306">
                  <c:v>41170.096631701388</c:v>
                </c:pt>
                <c:pt idx="307">
                  <c:v>41170.096747384261</c:v>
                </c:pt>
                <c:pt idx="308">
                  <c:v>41170.096863125</c:v>
                </c:pt>
                <c:pt idx="309">
                  <c:v>41170.096978726855</c:v>
                </c:pt>
                <c:pt idx="310">
                  <c:v>41170.097096331017</c:v>
                </c:pt>
                <c:pt idx="311">
                  <c:v>41170.097210381944</c:v>
                </c:pt>
                <c:pt idx="312">
                  <c:v>41170.097326076386</c:v>
                </c:pt>
                <c:pt idx="313">
                  <c:v>41170.097441921294</c:v>
                </c:pt>
                <c:pt idx="314">
                  <c:v>41170.097557511574</c:v>
                </c:pt>
                <c:pt idx="315">
                  <c:v>41170.097673229167</c:v>
                </c:pt>
                <c:pt idx="316">
                  <c:v>41170.097789189815</c:v>
                </c:pt>
                <c:pt idx="317">
                  <c:v>41170.097904930553</c:v>
                </c:pt>
                <c:pt idx="318">
                  <c:v>41170.098021087964</c:v>
                </c:pt>
                <c:pt idx="319">
                  <c:v>41170.098136180553</c:v>
                </c:pt>
                <c:pt idx="320">
                  <c:v>41170.098252071759</c:v>
                </c:pt>
                <c:pt idx="321">
                  <c:v>41170.098368032406</c:v>
                </c:pt>
                <c:pt idx="322">
                  <c:v>41170.098483946756</c:v>
                </c:pt>
                <c:pt idx="323">
                  <c:v>41170.098599178244</c:v>
                </c:pt>
                <c:pt idx="324">
                  <c:v>41170.098715057873</c:v>
                </c:pt>
                <c:pt idx="325">
                  <c:v>41170.098830798612</c:v>
                </c:pt>
                <c:pt idx="326">
                  <c:v>41170.098946562503</c:v>
                </c:pt>
                <c:pt idx="327">
                  <c:v>41170.099062476853</c:v>
                </c:pt>
                <c:pt idx="328">
                  <c:v>41170.099178136574</c:v>
                </c:pt>
                <c:pt idx="329">
                  <c:v>41170.099293993058</c:v>
                </c:pt>
                <c:pt idx="330">
                  <c:v>41170.099410671297</c:v>
                </c:pt>
                <c:pt idx="331">
                  <c:v>41170.099525381942</c:v>
                </c:pt>
                <c:pt idx="332">
                  <c:v>41170.099641111112</c:v>
                </c:pt>
                <c:pt idx="333">
                  <c:v>41170.099757002317</c:v>
                </c:pt>
                <c:pt idx="334">
                  <c:v>41170.09987273148</c:v>
                </c:pt>
                <c:pt idx="335">
                  <c:v>41170.099988368056</c:v>
                </c:pt>
                <c:pt idx="336">
                  <c:v>41170.100104108795</c:v>
                </c:pt>
                <c:pt idx="337">
                  <c:v>41170.10021971065</c:v>
                </c:pt>
                <c:pt idx="338">
                  <c:v>41170.100335625</c:v>
                </c:pt>
                <c:pt idx="339">
                  <c:v>41170.100451342594</c:v>
                </c:pt>
                <c:pt idx="340">
                  <c:v>41170.100567152775</c:v>
                </c:pt>
                <c:pt idx="341">
                  <c:v>41170.100683020835</c:v>
                </c:pt>
                <c:pt idx="342">
                  <c:v>41170.100798831016</c:v>
                </c:pt>
                <c:pt idx="343">
                  <c:v>41170.100914525465</c:v>
                </c:pt>
                <c:pt idx="344">
                  <c:v>41170.101030081016</c:v>
                </c:pt>
                <c:pt idx="345">
                  <c:v>41170.101145856483</c:v>
                </c:pt>
                <c:pt idx="346">
                  <c:v>41170.101261689815</c:v>
                </c:pt>
                <c:pt idx="347">
                  <c:v>41170.101377418985</c:v>
                </c:pt>
                <c:pt idx="348">
                  <c:v>41170.101493287038</c:v>
                </c:pt>
                <c:pt idx="349">
                  <c:v>41170.10160923611</c:v>
                </c:pt>
                <c:pt idx="350">
                  <c:v>41170.101724618056</c:v>
                </c:pt>
                <c:pt idx="351">
                  <c:v>41170.101840567128</c:v>
                </c:pt>
                <c:pt idx="352">
                  <c:v>41170.101956354163</c:v>
                </c:pt>
                <c:pt idx="353">
                  <c:v>41170.102071875001</c:v>
                </c:pt>
                <c:pt idx="354">
                  <c:v>41170.102189143516</c:v>
                </c:pt>
                <c:pt idx="355">
                  <c:v>41170.102303437503</c:v>
                </c:pt>
                <c:pt idx="356">
                  <c:v>41170.102419178242</c:v>
                </c:pt>
                <c:pt idx="357">
                  <c:v>41170.10253488426</c:v>
                </c:pt>
                <c:pt idx="358">
                  <c:v>41170.10265090278</c:v>
                </c:pt>
                <c:pt idx="359">
                  <c:v>41170.102766377313</c:v>
                </c:pt>
                <c:pt idx="360">
                  <c:v>41170.102882164349</c:v>
                </c:pt>
                <c:pt idx="361">
                  <c:v>41170.10299796296</c:v>
                </c:pt>
                <c:pt idx="362">
                  <c:v>41170.10311384259</c:v>
                </c:pt>
                <c:pt idx="363">
                  <c:v>41170.103229490742</c:v>
                </c:pt>
                <c:pt idx="364">
                  <c:v>41170.103345416668</c:v>
                </c:pt>
                <c:pt idx="365">
                  <c:v>41170.103461342595</c:v>
                </c:pt>
                <c:pt idx="366">
                  <c:v>41170.10357658565</c:v>
                </c:pt>
                <c:pt idx="367">
                  <c:v>41170.103692604163</c:v>
                </c:pt>
                <c:pt idx="368">
                  <c:v>41170.103808425927</c:v>
                </c:pt>
                <c:pt idx="369">
                  <c:v>41170.103923969909</c:v>
                </c:pt>
                <c:pt idx="370">
                  <c:v>41170.104039942133</c:v>
                </c:pt>
                <c:pt idx="371">
                  <c:v>41170.104155462963</c:v>
                </c:pt>
                <c:pt idx="372">
                  <c:v>41170.104271354168</c:v>
                </c:pt>
                <c:pt idx="373">
                  <c:v>41170.104386967592</c:v>
                </c:pt>
                <c:pt idx="374">
                  <c:v>41170.104503622686</c:v>
                </c:pt>
                <c:pt idx="375">
                  <c:v>41170.104618472222</c:v>
                </c:pt>
                <c:pt idx="376">
                  <c:v>41170.104734421293</c:v>
                </c:pt>
                <c:pt idx="377">
                  <c:v>41170.104850046293</c:v>
                </c:pt>
                <c:pt idx="378">
                  <c:v>41170.104965752318</c:v>
                </c:pt>
                <c:pt idx="379">
                  <c:v>41170.105081620371</c:v>
                </c:pt>
                <c:pt idx="380">
                  <c:v>41170.105197245372</c:v>
                </c:pt>
                <c:pt idx="381">
                  <c:v>41170.105312997686</c:v>
                </c:pt>
                <c:pt idx="382">
                  <c:v>41170.105428750001</c:v>
                </c:pt>
                <c:pt idx="383">
                  <c:v>41170.105544513892</c:v>
                </c:pt>
                <c:pt idx="384">
                  <c:v>41170.105660474539</c:v>
                </c:pt>
                <c:pt idx="385">
                  <c:v>41170.105775972224</c:v>
                </c:pt>
                <c:pt idx="386">
                  <c:v>41170.105891956016</c:v>
                </c:pt>
                <c:pt idx="387">
                  <c:v>41170.106007511575</c:v>
                </c:pt>
                <c:pt idx="388">
                  <c:v>41170.106123414349</c:v>
                </c:pt>
                <c:pt idx="389">
                  <c:v>41170.106239189816</c:v>
                </c:pt>
                <c:pt idx="390">
                  <c:v>41170.106354918978</c:v>
                </c:pt>
                <c:pt idx="391">
                  <c:v>41170.106470740742</c:v>
                </c:pt>
                <c:pt idx="392">
                  <c:v>41170.106586250004</c:v>
                </c:pt>
                <c:pt idx="393">
                  <c:v>41170.106702210651</c:v>
                </c:pt>
                <c:pt idx="394">
                  <c:v>41170.106817812499</c:v>
                </c:pt>
                <c:pt idx="395">
                  <c:v>41170.106933738425</c:v>
                </c:pt>
                <c:pt idx="396">
                  <c:v>41170.107049178238</c:v>
                </c:pt>
                <c:pt idx="397">
                  <c:v>41170.107165231479</c:v>
                </c:pt>
                <c:pt idx="398">
                  <c:v>41170.10728103009</c:v>
                </c:pt>
                <c:pt idx="399">
                  <c:v>41170.107396550928</c:v>
                </c:pt>
                <c:pt idx="400">
                  <c:v>41170.107512164352</c:v>
                </c:pt>
                <c:pt idx="401">
                  <c:v>41170.107628055557</c:v>
                </c:pt>
                <c:pt idx="402">
                  <c:v>41170.107743773151</c:v>
                </c:pt>
                <c:pt idx="403">
                  <c:v>41170.107859606484</c:v>
                </c:pt>
                <c:pt idx="404">
                  <c:v>41170.107975520834</c:v>
                </c:pt>
                <c:pt idx="405">
                  <c:v>41170.108091307869</c:v>
                </c:pt>
                <c:pt idx="406">
                  <c:v>41170.108206840276</c:v>
                </c:pt>
                <c:pt idx="407">
                  <c:v>41170.108322766202</c:v>
                </c:pt>
                <c:pt idx="408">
                  <c:v>41170.108438391202</c:v>
                </c:pt>
                <c:pt idx="409">
                  <c:v>41170.108554212966</c:v>
                </c:pt>
                <c:pt idx="410">
                  <c:v>41170.108669710651</c:v>
                </c:pt>
                <c:pt idx="411">
                  <c:v>41170.108789965278</c:v>
                </c:pt>
                <c:pt idx="412">
                  <c:v>41170.108901331019</c:v>
                </c:pt>
                <c:pt idx="413">
                  <c:v>41170.109017233794</c:v>
                </c:pt>
                <c:pt idx="414">
                  <c:v>41170.10913297454</c:v>
                </c:pt>
                <c:pt idx="415">
                  <c:v>41170.109248657405</c:v>
                </c:pt>
                <c:pt idx="416">
                  <c:v>41170.109364525466</c:v>
                </c:pt>
                <c:pt idx="417">
                  <c:v>41170.109480462961</c:v>
                </c:pt>
                <c:pt idx="418">
                  <c:v>41170.109596018519</c:v>
                </c:pt>
                <c:pt idx="419">
                  <c:v>41170.109711770834</c:v>
                </c:pt>
                <c:pt idx="420">
                  <c:v>41170.109827719905</c:v>
                </c:pt>
                <c:pt idx="421">
                  <c:v>41170.10994328704</c:v>
                </c:pt>
                <c:pt idx="422">
                  <c:v>41170.110059062499</c:v>
                </c:pt>
                <c:pt idx="423">
                  <c:v>41170.110174502312</c:v>
                </c:pt>
                <c:pt idx="424">
                  <c:v>41170.110290509256</c:v>
                </c:pt>
                <c:pt idx="425">
                  <c:v>41170.11040626157</c:v>
                </c:pt>
                <c:pt idx="426">
                  <c:v>41170.110521932867</c:v>
                </c:pt>
                <c:pt idx="427">
                  <c:v>41170.110637638893</c:v>
                </c:pt>
                <c:pt idx="428">
                  <c:v>41170.110753391207</c:v>
                </c:pt>
                <c:pt idx="429">
                  <c:v>41170.110869131946</c:v>
                </c:pt>
                <c:pt idx="430">
                  <c:v>41170.110985057872</c:v>
                </c:pt>
                <c:pt idx="431">
                  <c:v>41170.111100648151</c:v>
                </c:pt>
                <c:pt idx="432">
                  <c:v>41170.11121653935</c:v>
                </c:pt>
                <c:pt idx="433">
                  <c:v>41170.111332175926</c:v>
                </c:pt>
                <c:pt idx="434">
                  <c:v>41170.111448067131</c:v>
                </c:pt>
                <c:pt idx="435">
                  <c:v>41170.111563668979</c:v>
                </c:pt>
                <c:pt idx="436">
                  <c:v>41170.111679606482</c:v>
                </c:pt>
                <c:pt idx="437">
                  <c:v>41170.111795023149</c:v>
                </c:pt>
                <c:pt idx="438">
                  <c:v>41170.111910925923</c:v>
                </c:pt>
                <c:pt idx="439">
                  <c:v>41170.11202685185</c:v>
                </c:pt>
                <c:pt idx="440">
                  <c:v>41170.112142638885</c:v>
                </c:pt>
                <c:pt idx="441">
                  <c:v>41170.112258194444</c:v>
                </c:pt>
                <c:pt idx="442">
                  <c:v>41170.112373784723</c:v>
                </c:pt>
                <c:pt idx="443">
                  <c:v>41170.112489861109</c:v>
                </c:pt>
                <c:pt idx="444">
                  <c:v>41170.112605393515</c:v>
                </c:pt>
                <c:pt idx="445">
                  <c:v>41170.112721226855</c:v>
                </c:pt>
                <c:pt idx="446">
                  <c:v>41170.112837129629</c:v>
                </c:pt>
                <c:pt idx="447">
                  <c:v>41170.112952569441</c:v>
                </c:pt>
                <c:pt idx="448">
                  <c:v>41170.113068622682</c:v>
                </c:pt>
                <c:pt idx="449">
                  <c:v>41170.113184374997</c:v>
                </c:pt>
                <c:pt idx="450">
                  <c:v>41170.113300300924</c:v>
                </c:pt>
                <c:pt idx="451">
                  <c:v>41170.113415636573</c:v>
                </c:pt>
                <c:pt idx="452">
                  <c:v>41170.113531643517</c:v>
                </c:pt>
                <c:pt idx="453">
                  <c:v>41170.1136471875</c:v>
                </c:pt>
                <c:pt idx="454">
                  <c:v>41170.113763009256</c:v>
                </c:pt>
                <c:pt idx="455">
                  <c:v>41170.113879062497</c:v>
                </c:pt>
                <c:pt idx="456">
                  <c:v>41170.113994803243</c:v>
                </c:pt>
                <c:pt idx="457">
                  <c:v>41170.114111168979</c:v>
                </c:pt>
                <c:pt idx="458">
                  <c:v>41170.114225960649</c:v>
                </c:pt>
                <c:pt idx="459">
                  <c:v>41170.114341909721</c:v>
                </c:pt>
                <c:pt idx="460">
                  <c:v>41170.114457638891</c:v>
                </c:pt>
                <c:pt idx="461">
                  <c:v>41170.114573599538</c:v>
                </c:pt>
                <c:pt idx="462">
                  <c:v>41170.114689166665</c:v>
                </c:pt>
                <c:pt idx="463">
                  <c:v>41170.114804780096</c:v>
                </c:pt>
                <c:pt idx="464">
                  <c:v>41170.114920671294</c:v>
                </c:pt>
                <c:pt idx="465">
                  <c:v>41170.11503641204</c:v>
                </c:pt>
                <c:pt idx="466">
                  <c:v>41170.115152152779</c:v>
                </c:pt>
                <c:pt idx="467">
                  <c:v>41170.11526791667</c:v>
                </c:pt>
                <c:pt idx="468">
                  <c:v>41170.115383368058</c:v>
                </c:pt>
                <c:pt idx="469">
                  <c:v>41170.115499224536</c:v>
                </c:pt>
                <c:pt idx="470">
                  <c:v>41170.115615162038</c:v>
                </c:pt>
                <c:pt idx="471">
                  <c:v>41170.115731122685</c:v>
                </c:pt>
                <c:pt idx="472">
                  <c:v>41170.115846469904</c:v>
                </c:pt>
                <c:pt idx="473">
                  <c:v>41170.115962407406</c:v>
                </c:pt>
                <c:pt idx="474">
                  <c:v>41170.116078009261</c:v>
                </c:pt>
                <c:pt idx="475">
                  <c:v>41170.116193842594</c:v>
                </c:pt>
                <c:pt idx="476">
                  <c:v>41170.116309502315</c:v>
                </c:pt>
                <c:pt idx="477">
                  <c:v>41170.116425439817</c:v>
                </c:pt>
                <c:pt idx="478">
                  <c:v>41170.116541203701</c:v>
                </c:pt>
                <c:pt idx="479">
                  <c:v>41170.116656944447</c:v>
                </c:pt>
                <c:pt idx="480">
                  <c:v>41170.116772731482</c:v>
                </c:pt>
                <c:pt idx="481">
                  <c:v>41170.116888310185</c:v>
                </c:pt>
                <c:pt idx="482">
                  <c:v>41170.117004236112</c:v>
                </c:pt>
                <c:pt idx="483">
                  <c:v>41170.117119976851</c:v>
                </c:pt>
                <c:pt idx="484">
                  <c:v>41170.11723556713</c:v>
                </c:pt>
                <c:pt idx="485">
                  <c:v>41170.117351458335</c:v>
                </c:pt>
                <c:pt idx="486">
                  <c:v>41170.117467256947</c:v>
                </c:pt>
                <c:pt idx="487">
                  <c:v>41170.117583009262</c:v>
                </c:pt>
                <c:pt idx="488">
                  <c:v>41170.117698761576</c:v>
                </c:pt>
                <c:pt idx="489">
                  <c:v>41170.117814317127</c:v>
                </c:pt>
                <c:pt idx="490">
                  <c:v>41170.117930243054</c:v>
                </c:pt>
                <c:pt idx="491">
                  <c:v>41170.118046053241</c:v>
                </c:pt>
                <c:pt idx="492">
                  <c:v>41170.1181616088</c:v>
                </c:pt>
                <c:pt idx="493">
                  <c:v>41170.118277337962</c:v>
                </c:pt>
                <c:pt idx="494">
                  <c:v>41170.118393460645</c:v>
                </c:pt>
                <c:pt idx="495">
                  <c:v>41170.118508969907</c:v>
                </c:pt>
                <c:pt idx="496">
                  <c:v>41170.118624803239</c:v>
                </c:pt>
                <c:pt idx="497">
                  <c:v>41170.118740543985</c:v>
                </c:pt>
                <c:pt idx="498">
                  <c:v>41170.1188562963</c:v>
                </c:pt>
                <c:pt idx="499">
                  <c:v>41170.118971840275</c:v>
                </c:pt>
                <c:pt idx="500">
                  <c:v>41170.119087766201</c:v>
                </c:pt>
                <c:pt idx="501">
                  <c:v>41170.119203587965</c:v>
                </c:pt>
                <c:pt idx="502">
                  <c:v>41170.119318969904</c:v>
                </c:pt>
                <c:pt idx="503">
                  <c:v>41170.119435069442</c:v>
                </c:pt>
                <c:pt idx="504">
                  <c:v>41170.119550625001</c:v>
                </c:pt>
                <c:pt idx="505">
                  <c:v>41170.119666562503</c:v>
                </c:pt>
                <c:pt idx="506">
                  <c:v>41170.119782303242</c:v>
                </c:pt>
                <c:pt idx="507">
                  <c:v>41170.119898055556</c:v>
                </c:pt>
                <c:pt idx="508">
                  <c:v>41170.120013692132</c:v>
                </c:pt>
                <c:pt idx="509">
                  <c:v>41170.120129560186</c:v>
                </c:pt>
                <c:pt idx="510">
                  <c:v>41170.120245358798</c:v>
                </c:pt>
                <c:pt idx="511">
                  <c:v>41170.120361099536</c:v>
                </c:pt>
                <c:pt idx="512">
                  <c:v>41170.120481157406</c:v>
                </c:pt>
                <c:pt idx="513">
                  <c:v>41170.120592604166</c:v>
                </c:pt>
                <c:pt idx="514">
                  <c:v>41170.120708148148</c:v>
                </c:pt>
                <c:pt idx="515">
                  <c:v>41170.120823773148</c:v>
                </c:pt>
                <c:pt idx="516">
                  <c:v>41170.120939629633</c:v>
                </c:pt>
                <c:pt idx="517">
                  <c:v>41170.121055439813</c:v>
                </c:pt>
                <c:pt idx="518">
                  <c:v>41170.121171180559</c:v>
                </c:pt>
                <c:pt idx="519">
                  <c:v>41170.121286782407</c:v>
                </c:pt>
                <c:pt idx="520">
                  <c:v>41170.121402858793</c:v>
                </c:pt>
                <c:pt idx="521">
                  <c:v>41170.121518368054</c:v>
                </c:pt>
                <c:pt idx="522">
                  <c:v>41170.121634537034</c:v>
                </c:pt>
                <c:pt idx="523">
                  <c:v>41170.121750092592</c:v>
                </c:pt>
                <c:pt idx="524">
                  <c:v>41170.121865821762</c:v>
                </c:pt>
                <c:pt idx="525">
                  <c:v>41170.121981585646</c:v>
                </c:pt>
                <c:pt idx="526">
                  <c:v>41170.12209715278</c:v>
                </c:pt>
                <c:pt idx="527">
                  <c:v>41170.122212800925</c:v>
                </c:pt>
                <c:pt idx="528">
                  <c:v>41170.12232869213</c:v>
                </c:pt>
                <c:pt idx="529">
                  <c:v>41170.122444594905</c:v>
                </c:pt>
                <c:pt idx="530">
                  <c:v>41170.122560173608</c:v>
                </c:pt>
                <c:pt idx="531">
                  <c:v>41170.122676342595</c:v>
                </c:pt>
                <c:pt idx="532">
                  <c:v>41170.122791863425</c:v>
                </c:pt>
                <c:pt idx="533">
                  <c:v>41170.12290761574</c:v>
                </c:pt>
                <c:pt idx="534">
                  <c:v>41170.12302334491</c:v>
                </c:pt>
                <c:pt idx="535">
                  <c:v>41170.123138888892</c:v>
                </c:pt>
                <c:pt idx="536">
                  <c:v>41170.123254895836</c:v>
                </c:pt>
                <c:pt idx="537">
                  <c:v>41170.123370636575</c:v>
                </c:pt>
                <c:pt idx="538">
                  <c:v>41170.123486226854</c:v>
                </c:pt>
                <c:pt idx="539">
                  <c:v>41170.12360215278</c:v>
                </c:pt>
                <c:pt idx="540">
                  <c:v>41170.123717719907</c:v>
                </c:pt>
                <c:pt idx="541">
                  <c:v>41170.123833449077</c:v>
                </c:pt>
                <c:pt idx="542">
                  <c:v>41170.123949375004</c:v>
                </c:pt>
                <c:pt idx="543">
                  <c:v>41170.124065937503</c:v>
                </c:pt>
                <c:pt idx="544">
                  <c:v>41170.124180740742</c:v>
                </c:pt>
                <c:pt idx="545">
                  <c:v>41170.124296481481</c:v>
                </c:pt>
                <c:pt idx="546">
                  <c:v>41170.124412546298</c:v>
                </c:pt>
                <c:pt idx="547">
                  <c:v>41170.124527962966</c:v>
                </c:pt>
                <c:pt idx="548">
                  <c:v>41170.124643900461</c:v>
                </c:pt>
                <c:pt idx="549">
                  <c:v>41170.124759456019</c:v>
                </c:pt>
                <c:pt idx="550">
                  <c:v>41170.124875277776</c:v>
                </c:pt>
                <c:pt idx="551">
                  <c:v>41170.124991180557</c:v>
                </c:pt>
                <c:pt idx="552">
                  <c:v>41170.125106643522</c:v>
                </c:pt>
                <c:pt idx="553">
                  <c:v>41170.125222442133</c:v>
                </c:pt>
                <c:pt idx="554">
                  <c:v>41170.125339814818</c:v>
                </c:pt>
                <c:pt idx="555">
                  <c:v>41170.125454004628</c:v>
                </c:pt>
                <c:pt idx="556">
                  <c:v>41170.125569756943</c:v>
                </c:pt>
                <c:pt idx="557">
                  <c:v>41170.12568553241</c:v>
                </c:pt>
                <c:pt idx="558">
                  <c:v>41170.125801273149</c:v>
                </c:pt>
                <c:pt idx="559">
                  <c:v>41170.125917037039</c:v>
                </c:pt>
                <c:pt idx="560">
                  <c:v>41170.126032916669</c:v>
                </c:pt>
                <c:pt idx="561">
                  <c:v>41170.126148379626</c:v>
                </c:pt>
                <c:pt idx="562">
                  <c:v>41170.126264293984</c:v>
                </c:pt>
                <c:pt idx="563">
                  <c:v>41170.126380706017</c:v>
                </c:pt>
                <c:pt idx="564">
                  <c:v>41170.126495682867</c:v>
                </c:pt>
                <c:pt idx="565">
                  <c:v>41170.126611712963</c:v>
                </c:pt>
                <c:pt idx="566">
                  <c:v>41170.126727499999</c:v>
                </c:pt>
                <c:pt idx="567">
                  <c:v>41170.126843182872</c:v>
                </c:pt>
                <c:pt idx="568">
                  <c:v>41170.126958981484</c:v>
                </c:pt>
                <c:pt idx="569">
                  <c:v>41170.127074421296</c:v>
                </c:pt>
                <c:pt idx="570">
                  <c:v>41170.127191689811</c:v>
                </c:pt>
                <c:pt idx="571">
                  <c:v>41170.127306076392</c:v>
                </c:pt>
                <c:pt idx="572">
                  <c:v>41170.127421817131</c:v>
                </c:pt>
                <c:pt idx="573">
                  <c:v>41170.127537708337</c:v>
                </c:pt>
                <c:pt idx="574">
                  <c:v>41170.127653298608</c:v>
                </c:pt>
                <c:pt idx="575">
                  <c:v>41170.127769108796</c:v>
                </c:pt>
                <c:pt idx="576">
                  <c:v>41170.127885023147</c:v>
                </c:pt>
                <c:pt idx="577">
                  <c:v>41170.128000775461</c:v>
                </c:pt>
                <c:pt idx="578">
                  <c:v>41170.12811633102</c:v>
                </c:pt>
                <c:pt idx="579">
                  <c:v>41170.128232291667</c:v>
                </c:pt>
                <c:pt idx="580">
                  <c:v>41170.128348020837</c:v>
                </c:pt>
                <c:pt idx="581">
                  <c:v>41170.128463761575</c:v>
                </c:pt>
                <c:pt idx="582">
                  <c:v>41170.128579583332</c:v>
                </c:pt>
                <c:pt idx="583">
                  <c:v>41170.128695104169</c:v>
                </c:pt>
                <c:pt idx="584">
                  <c:v>41170.128810995368</c:v>
                </c:pt>
                <c:pt idx="585">
                  <c:v>41170.128926481484</c:v>
                </c:pt>
                <c:pt idx="586">
                  <c:v>41170.129042314817</c:v>
                </c:pt>
                <c:pt idx="587">
                  <c:v>41170.129158275464</c:v>
                </c:pt>
                <c:pt idx="588">
                  <c:v>41170.129274062499</c:v>
                </c:pt>
                <c:pt idx="589">
                  <c:v>41170.129389618058</c:v>
                </c:pt>
                <c:pt idx="590">
                  <c:v>41170.129505370372</c:v>
                </c:pt>
                <c:pt idx="591">
                  <c:v>41170.129621273147</c:v>
                </c:pt>
                <c:pt idx="592">
                  <c:v>41170.129736840281</c:v>
                </c:pt>
                <c:pt idx="593">
                  <c:v>41170.129852662038</c:v>
                </c:pt>
                <c:pt idx="594">
                  <c:v>41170.129968402776</c:v>
                </c:pt>
                <c:pt idx="595">
                  <c:v>41170.130083993055</c:v>
                </c:pt>
                <c:pt idx="596">
                  <c:v>41170.130200405096</c:v>
                </c:pt>
                <c:pt idx="597">
                  <c:v>41170.130315972223</c:v>
                </c:pt>
                <c:pt idx="598">
                  <c:v>41170.130431562502</c:v>
                </c:pt>
                <c:pt idx="599">
                  <c:v>41170.130547187502</c:v>
                </c:pt>
                <c:pt idx="600">
                  <c:v>41170.13066289352</c:v>
                </c:pt>
                <c:pt idx="601">
                  <c:v>41170.130778692132</c:v>
                </c:pt>
                <c:pt idx="602">
                  <c:v>41170.130894363429</c:v>
                </c:pt>
                <c:pt idx="603">
                  <c:v>41170.131010023149</c:v>
                </c:pt>
                <c:pt idx="604">
                  <c:v>41170.131125925924</c:v>
                </c:pt>
                <c:pt idx="605">
                  <c:v>41170.13124166667</c:v>
                </c:pt>
                <c:pt idx="606">
                  <c:v>41170.131357546299</c:v>
                </c:pt>
                <c:pt idx="607">
                  <c:v>41170.131473333335</c:v>
                </c:pt>
                <c:pt idx="608">
                  <c:v>41170.131588773147</c:v>
                </c:pt>
                <c:pt idx="609">
                  <c:v>41170.131704699073</c:v>
                </c:pt>
                <c:pt idx="610">
                  <c:v>41170.131820462964</c:v>
                </c:pt>
                <c:pt idx="611">
                  <c:v>41170.131936331018</c:v>
                </c:pt>
                <c:pt idx="612">
                  <c:v>41170.132051967594</c:v>
                </c:pt>
                <c:pt idx="613">
                  <c:v>41170.132168796299</c:v>
                </c:pt>
                <c:pt idx="614">
                  <c:v>41170.132283506944</c:v>
                </c:pt>
                <c:pt idx="615">
                  <c:v>41170.132399224538</c:v>
                </c:pt>
                <c:pt idx="616">
                  <c:v>41170.132515104167</c:v>
                </c:pt>
                <c:pt idx="617">
                  <c:v>41170.132630659726</c:v>
                </c:pt>
                <c:pt idx="618">
                  <c:v>41170.132746608797</c:v>
                </c:pt>
                <c:pt idx="619">
                  <c:v>41170.132862071761</c:v>
                </c:pt>
                <c:pt idx="620">
                  <c:v>41170.13297796296</c:v>
                </c:pt>
                <c:pt idx="621">
                  <c:v>41170.133093703706</c:v>
                </c:pt>
                <c:pt idx="622">
                  <c:v>41170.133209328706</c:v>
                </c:pt>
                <c:pt idx="623">
                  <c:v>41170.133325196759</c:v>
                </c:pt>
                <c:pt idx="624">
                  <c:v>41170.133440937498</c:v>
                </c:pt>
                <c:pt idx="625">
                  <c:v>41170.133556701388</c:v>
                </c:pt>
                <c:pt idx="626">
                  <c:v>41170.133672627315</c:v>
                </c:pt>
                <c:pt idx="627">
                  <c:v>41170.13378837963</c:v>
                </c:pt>
                <c:pt idx="628">
                  <c:v>41170.133903946757</c:v>
                </c:pt>
                <c:pt idx="629">
                  <c:v>41170.134019722223</c:v>
                </c:pt>
                <c:pt idx="630">
                  <c:v>41170.134135428241</c:v>
                </c:pt>
                <c:pt idx="631">
                  <c:v>41170.134251365744</c:v>
                </c:pt>
                <c:pt idx="632">
                  <c:v>41170.134368368053</c:v>
                </c:pt>
                <c:pt idx="633">
                  <c:v>41170.134482870373</c:v>
                </c:pt>
                <c:pt idx="634">
                  <c:v>41170.134598506942</c:v>
                </c:pt>
                <c:pt idx="635">
                  <c:v>41170.13471421296</c:v>
                </c:pt>
                <c:pt idx="636">
                  <c:v>41170.134829988427</c:v>
                </c:pt>
                <c:pt idx="637">
                  <c:v>41170.134945914353</c:v>
                </c:pt>
                <c:pt idx="638">
                  <c:v>41170.135061666668</c:v>
                </c:pt>
                <c:pt idx="639">
                  <c:v>41170.135177291668</c:v>
                </c:pt>
                <c:pt idx="640">
                  <c:v>41170.135293159721</c:v>
                </c:pt>
                <c:pt idx="641">
                  <c:v>41170.135408773145</c:v>
                </c:pt>
                <c:pt idx="642">
                  <c:v>41170.135524675927</c:v>
                </c:pt>
                <c:pt idx="643">
                  <c:v>41170.135640127315</c:v>
                </c:pt>
                <c:pt idx="644">
                  <c:v>41170.135756006945</c:v>
                </c:pt>
                <c:pt idx="645">
                  <c:v>41170.135871886574</c:v>
                </c:pt>
                <c:pt idx="646">
                  <c:v>41170.135987488429</c:v>
                </c:pt>
                <c:pt idx="647">
                  <c:v>41170.136103368059</c:v>
                </c:pt>
                <c:pt idx="648">
                  <c:v>41170.13621921296</c:v>
                </c:pt>
                <c:pt idx="649">
                  <c:v>41170.136334780094</c:v>
                </c:pt>
                <c:pt idx="650">
                  <c:v>41170.136450543985</c:v>
                </c:pt>
                <c:pt idx="651">
                  <c:v>41170.1365662963</c:v>
                </c:pt>
                <c:pt idx="652">
                  <c:v>41170.13668196759</c:v>
                </c:pt>
                <c:pt idx="653">
                  <c:v>41170.13679798611</c:v>
                </c:pt>
                <c:pt idx="654">
                  <c:v>41170.136913692128</c:v>
                </c:pt>
                <c:pt idx="655">
                  <c:v>41170.137029259262</c:v>
                </c:pt>
                <c:pt idx="656">
                  <c:v>41170.137145196757</c:v>
                </c:pt>
                <c:pt idx="657">
                  <c:v>41170.137260868054</c:v>
                </c:pt>
                <c:pt idx="658">
                  <c:v>41170.137376550927</c:v>
                </c:pt>
                <c:pt idx="659">
                  <c:v>41170.137492361115</c:v>
                </c:pt>
                <c:pt idx="660">
                  <c:v>41170.137608101853</c:v>
                </c:pt>
                <c:pt idx="661">
                  <c:v>41170.13772377315</c:v>
                </c:pt>
                <c:pt idx="662">
                  <c:v>41170.137839594907</c:v>
                </c:pt>
                <c:pt idx="663">
                  <c:v>41170.137955254628</c:v>
                </c:pt>
                <c:pt idx="664">
                  <c:v>41170.138071226851</c:v>
                </c:pt>
                <c:pt idx="665">
                  <c:v>41170.138186782409</c:v>
                </c:pt>
                <c:pt idx="666">
                  <c:v>41170.138302569445</c:v>
                </c:pt>
                <c:pt idx="667">
                  <c:v>41170.138418483795</c:v>
                </c:pt>
                <c:pt idx="668">
                  <c:v>41170.138534247686</c:v>
                </c:pt>
                <c:pt idx="669">
                  <c:v>41170.138650034722</c:v>
                </c:pt>
                <c:pt idx="670">
                  <c:v>41170.13876577546</c:v>
                </c:pt>
                <c:pt idx="671">
                  <c:v>41170.138881296298</c:v>
                </c:pt>
                <c:pt idx="672">
                  <c:v>41170.138997268521</c:v>
                </c:pt>
                <c:pt idx="673">
                  <c:v>41170.139112824072</c:v>
                </c:pt>
                <c:pt idx="674">
                  <c:v>41170.139228587963</c:v>
                </c:pt>
                <c:pt idx="675">
                  <c:v>41170.139344513889</c:v>
                </c:pt>
                <c:pt idx="676">
                  <c:v>41170.139460138889</c:v>
                </c:pt>
                <c:pt idx="677">
                  <c:v>41170.139576018519</c:v>
                </c:pt>
                <c:pt idx="678">
                  <c:v>41170.139691805554</c:v>
                </c:pt>
                <c:pt idx="679">
                  <c:v>41170.139807488427</c:v>
                </c:pt>
                <c:pt idx="680">
                  <c:v>41170.139923460651</c:v>
                </c:pt>
                <c:pt idx="681">
                  <c:v>41170.140038969905</c:v>
                </c:pt>
                <c:pt idx="682">
                  <c:v>41170.140154548608</c:v>
                </c:pt>
                <c:pt idx="683">
                  <c:v>41170.140270219905</c:v>
                </c:pt>
                <c:pt idx="684">
                  <c:v>41170.140386064813</c:v>
                </c:pt>
                <c:pt idx="685">
                  <c:v>41170.140501875001</c:v>
                </c:pt>
                <c:pt idx="686">
                  <c:v>41170.14061761574</c:v>
                </c:pt>
                <c:pt idx="687">
                  <c:v>41170.140733541666</c:v>
                </c:pt>
                <c:pt idx="688">
                  <c:v>41170.140849004631</c:v>
                </c:pt>
                <c:pt idx="689">
                  <c:v>41170.140965046296</c:v>
                </c:pt>
                <c:pt idx="690">
                  <c:v>41170.141080787034</c:v>
                </c:pt>
                <c:pt idx="691">
                  <c:v>41170.141196377313</c:v>
                </c:pt>
                <c:pt idx="692">
                  <c:v>41170.141312337961</c:v>
                </c:pt>
                <c:pt idx="693">
                  <c:v>41170.141428078707</c:v>
                </c:pt>
                <c:pt idx="694">
                  <c:v>41170.141543831021</c:v>
                </c:pt>
                <c:pt idx="695">
                  <c:v>41170.141659409725</c:v>
                </c:pt>
                <c:pt idx="696">
                  <c:v>41170.141775104166</c:v>
                </c:pt>
                <c:pt idx="697">
                  <c:v>41170.141890879633</c:v>
                </c:pt>
                <c:pt idx="698">
                  <c:v>41170.142006817128</c:v>
                </c:pt>
                <c:pt idx="699">
                  <c:v>41170.142122418983</c:v>
                </c:pt>
                <c:pt idx="700">
                  <c:v>41170.14223834491</c:v>
                </c:pt>
                <c:pt idx="701">
                  <c:v>41170.142353773146</c:v>
                </c:pt>
                <c:pt idx="702">
                  <c:v>41170.142469687496</c:v>
                </c:pt>
                <c:pt idx="703">
                  <c:v>41170.14258540509</c:v>
                </c:pt>
                <c:pt idx="704">
                  <c:v>41170.142701168981</c:v>
                </c:pt>
                <c:pt idx="705">
                  <c:v>41170.14281730324</c:v>
                </c:pt>
                <c:pt idx="706">
                  <c:v>41170.142932835646</c:v>
                </c:pt>
                <c:pt idx="707">
                  <c:v>41170.143048402781</c:v>
                </c:pt>
                <c:pt idx="708">
                  <c:v>41170.143164039349</c:v>
                </c:pt>
                <c:pt idx="709">
                  <c:v>41170.14327980324</c:v>
                </c:pt>
                <c:pt idx="710">
                  <c:v>41170.143395543979</c:v>
                </c:pt>
                <c:pt idx="711">
                  <c:v>41170.143511481481</c:v>
                </c:pt>
                <c:pt idx="712">
                  <c:v>41170.143627199075</c:v>
                </c:pt>
                <c:pt idx="713">
                  <c:v>41170.143743159722</c:v>
                </c:pt>
                <c:pt idx="714">
                  <c:v>41170.14385886574</c:v>
                </c:pt>
                <c:pt idx="715">
                  <c:v>41170.143974606479</c:v>
                </c:pt>
                <c:pt idx="716">
                  <c:v>41170.144090173613</c:v>
                </c:pt>
                <c:pt idx="717">
                  <c:v>41170.144206145837</c:v>
                </c:pt>
                <c:pt idx="718">
                  <c:v>41170.144321747684</c:v>
                </c:pt>
                <c:pt idx="719">
                  <c:v>41170.144437650466</c:v>
                </c:pt>
                <c:pt idx="720">
                  <c:v>41170.144553275466</c:v>
                </c:pt>
                <c:pt idx="721">
                  <c:v>41170.144668946756</c:v>
                </c:pt>
                <c:pt idx="722">
                  <c:v>41170.144784780096</c:v>
                </c:pt>
                <c:pt idx="723">
                  <c:v>41170.144900636573</c:v>
                </c:pt>
                <c:pt idx="724">
                  <c:v>41170.145018541669</c:v>
                </c:pt>
                <c:pt idx="725">
                  <c:v>41170.145132129626</c:v>
                </c:pt>
                <c:pt idx="726">
                  <c:v>41170.145247928238</c:v>
                </c:pt>
                <c:pt idx="727">
                  <c:v>41170.145363356482</c:v>
                </c:pt>
                <c:pt idx="728">
                  <c:v>41170.145479409723</c:v>
                </c:pt>
                <c:pt idx="729">
                  <c:v>41170.145595127316</c:v>
                </c:pt>
                <c:pt idx="730">
                  <c:v>41170.14571060185</c:v>
                </c:pt>
                <c:pt idx="731">
                  <c:v>41170.14582646991</c:v>
                </c:pt>
                <c:pt idx="732">
                  <c:v>41170.145942453702</c:v>
                </c:pt>
                <c:pt idx="733">
                  <c:v>41170.146058171296</c:v>
                </c:pt>
                <c:pt idx="734">
                  <c:v>41170.146173761575</c:v>
                </c:pt>
                <c:pt idx="735">
                  <c:v>41170.146289699071</c:v>
                </c:pt>
                <c:pt idx="736">
                  <c:v>41170.146405196756</c:v>
                </c:pt>
                <c:pt idx="737">
                  <c:v>41170.146521539355</c:v>
                </c:pt>
                <c:pt idx="738">
                  <c:v>41170.146636944446</c:v>
                </c:pt>
                <c:pt idx="739">
                  <c:v>41170.146752673609</c:v>
                </c:pt>
                <c:pt idx="740">
                  <c:v>41170.146868263888</c:v>
                </c:pt>
                <c:pt idx="741">
                  <c:v>41170.146983888888</c:v>
                </c:pt>
                <c:pt idx="742">
                  <c:v>41170.147099791669</c:v>
                </c:pt>
                <c:pt idx="743">
                  <c:v>41170.147215532408</c:v>
                </c:pt>
                <c:pt idx="744">
                  <c:v>41170.147331296299</c:v>
                </c:pt>
                <c:pt idx="745">
                  <c:v>41170.147447013886</c:v>
                </c:pt>
                <c:pt idx="746">
                  <c:v>41170.147562905091</c:v>
                </c:pt>
                <c:pt idx="747">
                  <c:v>41170.147678506946</c:v>
                </c:pt>
                <c:pt idx="748">
                  <c:v>41170.147794490738</c:v>
                </c:pt>
                <c:pt idx="749">
                  <c:v>41170.147910046297</c:v>
                </c:pt>
                <c:pt idx="750">
                  <c:v>41170.148025787035</c:v>
                </c:pt>
                <c:pt idx="751">
                  <c:v>41170.148141435187</c:v>
                </c:pt>
                <c:pt idx="752">
                  <c:v>41170.148257465276</c:v>
                </c:pt>
                <c:pt idx="753">
                  <c:v>41170.148373101852</c:v>
                </c:pt>
                <c:pt idx="754">
                  <c:v>41170.148488761573</c:v>
                </c:pt>
                <c:pt idx="755">
                  <c:v>41170.148604756941</c:v>
                </c:pt>
                <c:pt idx="756">
                  <c:v>41170.148720497687</c:v>
                </c:pt>
                <c:pt idx="757">
                  <c:v>41170.148836238426</c:v>
                </c:pt>
                <c:pt idx="758">
                  <c:v>41170.148951782408</c:v>
                </c:pt>
                <c:pt idx="759">
                  <c:v>41170.149067708335</c:v>
                </c:pt>
                <c:pt idx="760">
                  <c:v>41170.14918320602</c:v>
                </c:pt>
                <c:pt idx="761">
                  <c:v>41170.149299814817</c:v>
                </c:pt>
                <c:pt idx="762">
                  <c:v>41170.149414872685</c:v>
                </c:pt>
                <c:pt idx="763">
                  <c:v>41170.149530937502</c:v>
                </c:pt>
                <c:pt idx="764">
                  <c:v>41170.149647060185</c:v>
                </c:pt>
                <c:pt idx="765">
                  <c:v>41170.149762106485</c:v>
                </c:pt>
                <c:pt idx="766">
                  <c:v>41170.149878865741</c:v>
                </c:pt>
                <c:pt idx="767">
                  <c:v>41170.149994525462</c:v>
                </c:pt>
                <c:pt idx="768">
                  <c:v>41170.150109490743</c:v>
                </c:pt>
                <c:pt idx="769">
                  <c:v>41170.150225532409</c:v>
                </c:pt>
                <c:pt idx="770">
                  <c:v>41170.150343032408</c:v>
                </c:pt>
                <c:pt idx="771">
                  <c:v>41170.150458055556</c:v>
                </c:pt>
                <c:pt idx="772">
                  <c:v>41170.150572719911</c:v>
                </c:pt>
                <c:pt idx="773">
                  <c:v>41170.150688993053</c:v>
                </c:pt>
                <c:pt idx="774">
                  <c:v>41170.150804027777</c:v>
                </c:pt>
                <c:pt idx="775">
                  <c:v>41170.150919768515</c:v>
                </c:pt>
                <c:pt idx="776">
                  <c:v>41170.151035740739</c:v>
                </c:pt>
                <c:pt idx="777">
                  <c:v>41170.151151331018</c:v>
                </c:pt>
                <c:pt idx="778">
                  <c:v>41170.151267002315</c:v>
                </c:pt>
                <c:pt idx="779">
                  <c:v>41170.151382974538</c:v>
                </c:pt>
                <c:pt idx="780">
                  <c:v>41170.151498692132</c:v>
                </c:pt>
                <c:pt idx="781">
                  <c:v>41170.151614189817</c:v>
                </c:pt>
                <c:pt idx="782">
                  <c:v>41170.151729872683</c:v>
                </c:pt>
                <c:pt idx="783">
                  <c:v>41170.151845682871</c:v>
                </c:pt>
                <c:pt idx="784">
                  <c:v>41170.151961423609</c:v>
                </c:pt>
                <c:pt idx="785">
                  <c:v>41170.152077164355</c:v>
                </c:pt>
                <c:pt idx="786">
                  <c:v>41170.152193449074</c:v>
                </c:pt>
                <c:pt idx="787">
                  <c:v>41170.15230883102</c:v>
                </c:pt>
                <c:pt idx="788">
                  <c:v>41170.152424282409</c:v>
                </c:pt>
                <c:pt idx="789">
                  <c:v>41170.152540150462</c:v>
                </c:pt>
                <c:pt idx="790">
                  <c:v>41170.152655983795</c:v>
                </c:pt>
                <c:pt idx="791">
                  <c:v>41170.152771539353</c:v>
                </c:pt>
                <c:pt idx="792">
                  <c:v>41170.152887789351</c:v>
                </c:pt>
                <c:pt idx="793">
                  <c:v>41170.153004976855</c:v>
                </c:pt>
                <c:pt idx="794">
                  <c:v>41170.153119097224</c:v>
                </c:pt>
                <c:pt idx="795">
                  <c:v>41170.153234699072</c:v>
                </c:pt>
                <c:pt idx="796">
                  <c:v>41170.153350590277</c:v>
                </c:pt>
                <c:pt idx="797">
                  <c:v>41170.153466377313</c:v>
                </c:pt>
                <c:pt idx="798">
                  <c:v>41170.153581932871</c:v>
                </c:pt>
                <c:pt idx="799">
                  <c:v>41170.153697569447</c:v>
                </c:pt>
                <c:pt idx="800">
                  <c:v>41170.153813854165</c:v>
                </c:pt>
                <c:pt idx="801">
                  <c:v>41170.153929247688</c:v>
                </c:pt>
                <c:pt idx="802">
                  <c:v>41170.15404494213</c:v>
                </c:pt>
                <c:pt idx="803">
                  <c:v>41170.154161828701</c:v>
                </c:pt>
                <c:pt idx="804">
                  <c:v>41170.154276886577</c:v>
                </c:pt>
                <c:pt idx="805">
                  <c:v>41170.154392199074</c:v>
                </c:pt>
                <c:pt idx="806">
                  <c:v>41170.15450783565</c:v>
                </c:pt>
                <c:pt idx="807">
                  <c:v>41170.154623888891</c:v>
                </c:pt>
                <c:pt idx="808">
                  <c:v>41170.154739444442</c:v>
                </c:pt>
                <c:pt idx="809">
                  <c:v>41170.154855289351</c:v>
                </c:pt>
                <c:pt idx="810">
                  <c:v>41170.154970983793</c:v>
                </c:pt>
                <c:pt idx="811">
                  <c:v>41170.155086608793</c:v>
                </c:pt>
                <c:pt idx="812">
                  <c:v>41170.155202476853</c:v>
                </c:pt>
                <c:pt idx="813">
                  <c:v>41170.155318217592</c:v>
                </c:pt>
                <c:pt idx="814">
                  <c:v>41170.155433969907</c:v>
                </c:pt>
                <c:pt idx="815">
                  <c:v>41170.155549710646</c:v>
                </c:pt>
                <c:pt idx="816">
                  <c:v>41170.155665358798</c:v>
                </c:pt>
                <c:pt idx="817">
                  <c:v>41170.155781238427</c:v>
                </c:pt>
                <c:pt idx="818">
                  <c:v>41170.155896979166</c:v>
                </c:pt>
                <c:pt idx="819">
                  <c:v>41170.156012754633</c:v>
                </c:pt>
                <c:pt idx="820">
                  <c:v>41170.156128495371</c:v>
                </c:pt>
                <c:pt idx="821">
                  <c:v>41170.156244305559</c:v>
                </c:pt>
                <c:pt idx="822">
                  <c:v>41170.15635996528</c:v>
                </c:pt>
                <c:pt idx="823">
                  <c:v>41170.156475787036</c:v>
                </c:pt>
                <c:pt idx="824">
                  <c:v>41170.156591678242</c:v>
                </c:pt>
                <c:pt idx="825">
                  <c:v>41170.156707141206</c:v>
                </c:pt>
                <c:pt idx="826">
                  <c:v>41170.156823032405</c:v>
                </c:pt>
                <c:pt idx="827">
                  <c:v>41170.156938645836</c:v>
                </c:pt>
                <c:pt idx="828">
                  <c:v>41170.157054537034</c:v>
                </c:pt>
                <c:pt idx="829">
                  <c:v>41170.157170243052</c:v>
                </c:pt>
                <c:pt idx="830">
                  <c:v>41170.157286238427</c:v>
                </c:pt>
                <c:pt idx="831">
                  <c:v>41170.157401770834</c:v>
                </c:pt>
                <c:pt idx="832">
                  <c:v>41170.157517581021</c:v>
                </c:pt>
                <c:pt idx="833">
                  <c:v>41170.157633414354</c:v>
                </c:pt>
                <c:pt idx="834">
                  <c:v>41170.157749571757</c:v>
                </c:pt>
                <c:pt idx="835">
                  <c:v>41170.157864814813</c:v>
                </c:pt>
                <c:pt idx="836">
                  <c:v>41170.157980717595</c:v>
                </c:pt>
                <c:pt idx="837">
                  <c:v>41170.15809646991</c:v>
                </c:pt>
                <c:pt idx="838">
                  <c:v>41170.158212245369</c:v>
                </c:pt>
                <c:pt idx="839">
                  <c:v>41170.158328020836</c:v>
                </c:pt>
                <c:pt idx="840">
                  <c:v>41170.158443553242</c:v>
                </c:pt>
                <c:pt idx="841">
                  <c:v>41170.158559456017</c:v>
                </c:pt>
                <c:pt idx="842">
                  <c:v>41170.158675266204</c:v>
                </c:pt>
                <c:pt idx="843">
                  <c:v>41170.158790810186</c:v>
                </c:pt>
                <c:pt idx="844">
                  <c:v>41170.158906770834</c:v>
                </c:pt>
                <c:pt idx="845">
                  <c:v>41170.159022500004</c:v>
                </c:pt>
                <c:pt idx="846">
                  <c:v>41170.159138240742</c:v>
                </c:pt>
                <c:pt idx="847">
                  <c:v>41170.159253807869</c:v>
                </c:pt>
                <c:pt idx="848">
                  <c:v>41170.159369756948</c:v>
                </c:pt>
                <c:pt idx="849">
                  <c:v>41170.159485509263</c:v>
                </c:pt>
                <c:pt idx="850">
                  <c:v>41170.159601203704</c:v>
                </c:pt>
                <c:pt idx="851">
                  <c:v>41170.159716828704</c:v>
                </c:pt>
                <c:pt idx="852">
                  <c:v>41170.159832592595</c:v>
                </c:pt>
                <c:pt idx="853">
                  <c:v>41170.159949803237</c:v>
                </c:pt>
                <c:pt idx="854">
                  <c:v>41170.160064097225</c:v>
                </c:pt>
                <c:pt idx="855">
                  <c:v>41170.160180231484</c:v>
                </c:pt>
                <c:pt idx="856">
                  <c:v>41170.160295787035</c:v>
                </c:pt>
                <c:pt idx="857">
                  <c:v>41170.160411481484</c:v>
                </c:pt>
                <c:pt idx="858">
                  <c:v>41170.160526967593</c:v>
                </c:pt>
                <c:pt idx="859">
                  <c:v>41170.160642858798</c:v>
                </c:pt>
                <c:pt idx="860">
                  <c:v>41170.160758634258</c:v>
                </c:pt>
                <c:pt idx="861">
                  <c:v>41170.160874351852</c:v>
                </c:pt>
                <c:pt idx="862">
                  <c:v>41170.160990636577</c:v>
                </c:pt>
                <c:pt idx="863">
                  <c:v>41170.16110582176</c:v>
                </c:pt>
                <c:pt idx="864">
                  <c:v>41170.161221481481</c:v>
                </c:pt>
                <c:pt idx="865">
                  <c:v>41170.161337384263</c:v>
                </c:pt>
                <c:pt idx="866">
                  <c:v>41170.161453067129</c:v>
                </c:pt>
                <c:pt idx="867">
                  <c:v>41170.161568900461</c:v>
                </c:pt>
                <c:pt idx="868">
                  <c:v>41170.161684618055</c:v>
                </c:pt>
                <c:pt idx="869">
                  <c:v>41170.16180037037</c:v>
                </c:pt>
                <c:pt idx="870">
                  <c:v>41170.161916319441</c:v>
                </c:pt>
                <c:pt idx="871">
                  <c:v>41170.162032256943</c:v>
                </c:pt>
                <c:pt idx="872">
                  <c:v>41170.162147685187</c:v>
                </c:pt>
                <c:pt idx="873">
                  <c:v>41170.162263333332</c:v>
                </c:pt>
                <c:pt idx="874">
                  <c:v>41170.162379155096</c:v>
                </c:pt>
                <c:pt idx="875">
                  <c:v>41170.162494872682</c:v>
                </c:pt>
                <c:pt idx="876">
                  <c:v>41170.162610636573</c:v>
                </c:pt>
                <c:pt idx="877">
                  <c:v>41170.162726388888</c:v>
                </c:pt>
                <c:pt idx="878">
                  <c:v>41170.162842349535</c:v>
                </c:pt>
                <c:pt idx="879">
                  <c:v>41170.162958090281</c:v>
                </c:pt>
                <c:pt idx="880">
                  <c:v>41170.16307383102</c:v>
                </c:pt>
                <c:pt idx="881">
                  <c:v>41170.163189629631</c:v>
                </c:pt>
                <c:pt idx="882">
                  <c:v>41170.163305185182</c:v>
                </c:pt>
                <c:pt idx="883">
                  <c:v>41170.163421111109</c:v>
                </c:pt>
                <c:pt idx="884">
                  <c:v>41170.163537025466</c:v>
                </c:pt>
                <c:pt idx="885">
                  <c:v>41170.163652777781</c:v>
                </c:pt>
                <c:pt idx="886">
                  <c:v>41170.163768229169</c:v>
                </c:pt>
                <c:pt idx="887">
                  <c:v>41170.163883969908</c:v>
                </c:pt>
                <c:pt idx="888">
                  <c:v>41170.163999560187</c:v>
                </c:pt>
                <c:pt idx="889">
                  <c:v>41170.164115416665</c:v>
                </c:pt>
                <c:pt idx="890">
                  <c:v>41170.164231655093</c:v>
                </c:pt>
                <c:pt idx="891">
                  <c:v>41170.164346886573</c:v>
                </c:pt>
                <c:pt idx="892">
                  <c:v>41170.164462581015</c:v>
                </c:pt>
                <c:pt idx="893">
                  <c:v>41170.164578645832</c:v>
                </c:pt>
                <c:pt idx="894">
                  <c:v>41170.164694386571</c:v>
                </c:pt>
                <c:pt idx="895">
                  <c:v>41170.164809953705</c:v>
                </c:pt>
                <c:pt idx="896">
                  <c:v>41170.164925694444</c:v>
                </c:pt>
                <c:pt idx="897">
                  <c:v>41170.165041435183</c:v>
                </c:pt>
                <c:pt idx="898">
                  <c:v>41170.165157361109</c:v>
                </c:pt>
                <c:pt idx="899">
                  <c:v>41170.16527297454</c:v>
                </c:pt>
                <c:pt idx="900">
                  <c:v>41170.165388912035</c:v>
                </c:pt>
                <c:pt idx="901">
                  <c:v>41170.165504803241</c:v>
                </c:pt>
                <c:pt idx="902">
                  <c:v>41170.165620416665</c:v>
                </c:pt>
                <c:pt idx="903">
                  <c:v>41170.165736192132</c:v>
                </c:pt>
                <c:pt idx="904">
                  <c:v>41170.165851747683</c:v>
                </c:pt>
                <c:pt idx="905">
                  <c:v>41170.165967384259</c:v>
                </c:pt>
                <c:pt idx="906">
                  <c:v>41170.166083275464</c:v>
                </c:pt>
                <c:pt idx="907">
                  <c:v>41170.166199178238</c:v>
                </c:pt>
                <c:pt idx="908">
                  <c:v>41170.166314722221</c:v>
                </c:pt>
                <c:pt idx="909">
                  <c:v>41170.166430497688</c:v>
                </c:pt>
                <c:pt idx="910">
                  <c:v>41170.166546203705</c:v>
                </c:pt>
                <c:pt idx="911">
                  <c:v>41170.166662060183</c:v>
                </c:pt>
                <c:pt idx="912">
                  <c:v>41170.166777800929</c:v>
                </c:pt>
                <c:pt idx="913">
                  <c:v>41170.166893472226</c:v>
                </c:pt>
                <c:pt idx="914">
                  <c:v>41170.167009282406</c:v>
                </c:pt>
                <c:pt idx="915">
                  <c:v>41170.167125023145</c:v>
                </c:pt>
                <c:pt idx="916">
                  <c:v>41170.167241296294</c:v>
                </c:pt>
                <c:pt idx="917">
                  <c:v>41170.167356689817</c:v>
                </c:pt>
                <c:pt idx="918">
                  <c:v>41170.167472337962</c:v>
                </c:pt>
                <c:pt idx="919">
                  <c:v>41170.167588229167</c:v>
                </c:pt>
                <c:pt idx="920">
                  <c:v>41170.167703981482</c:v>
                </c:pt>
                <c:pt idx="921">
                  <c:v>41170.167819675924</c:v>
                </c:pt>
                <c:pt idx="922">
                  <c:v>41170.16793541667</c:v>
                </c:pt>
                <c:pt idx="923">
                  <c:v>41170.168051192129</c:v>
                </c:pt>
                <c:pt idx="924">
                  <c:v>41170.168166747688</c:v>
                </c:pt>
                <c:pt idx="925">
                  <c:v>41170.168282673614</c:v>
                </c:pt>
                <c:pt idx="926">
                  <c:v>41170.168398518515</c:v>
                </c:pt>
                <c:pt idx="927">
                  <c:v>41170.168514016201</c:v>
                </c:pt>
                <c:pt idx="928">
                  <c:v>41170.168630069442</c:v>
                </c:pt>
                <c:pt idx="929">
                  <c:v>41170.168745555558</c:v>
                </c:pt>
                <c:pt idx="930">
                  <c:v>41170.168861192127</c:v>
                </c:pt>
                <c:pt idx="931">
                  <c:v>41170.168977210647</c:v>
                </c:pt>
                <c:pt idx="932">
                  <c:v>41170.169092870368</c:v>
                </c:pt>
                <c:pt idx="933">
                  <c:v>41170.169208738429</c:v>
                </c:pt>
                <c:pt idx="934">
                  <c:v>41170.169324513889</c:v>
                </c:pt>
                <c:pt idx="935">
                  <c:v>41170.169440266203</c:v>
                </c:pt>
                <c:pt idx="936">
                  <c:v>41170.169555787033</c:v>
                </c:pt>
                <c:pt idx="937">
                  <c:v>41170.169671550924</c:v>
                </c:pt>
                <c:pt idx="938">
                  <c:v>41170.169787303239</c:v>
                </c:pt>
                <c:pt idx="939">
                  <c:v>41170.169903020833</c:v>
                </c:pt>
                <c:pt idx="940">
                  <c:v>41170.1700187963</c:v>
                </c:pt>
                <c:pt idx="941">
                  <c:v>41170.170134583335</c:v>
                </c:pt>
                <c:pt idx="942">
                  <c:v>41170.17025052083</c:v>
                </c:pt>
                <c:pt idx="943">
                  <c:v>41170.170366446757</c:v>
                </c:pt>
                <c:pt idx="944">
                  <c:v>41170.170482002315</c:v>
                </c:pt>
                <c:pt idx="945">
                  <c:v>41170.170597928241</c:v>
                </c:pt>
                <c:pt idx="946">
                  <c:v>41170.170713344909</c:v>
                </c:pt>
                <c:pt idx="947">
                  <c:v>41170.1708291088</c:v>
                </c:pt>
                <c:pt idx="948">
                  <c:v>41170.170944884259</c:v>
                </c:pt>
                <c:pt idx="949">
                  <c:v>41170.171060486115</c:v>
                </c:pt>
                <c:pt idx="950">
                  <c:v>41170.171176493059</c:v>
                </c:pt>
                <c:pt idx="951">
                  <c:v>41170.171292858795</c:v>
                </c:pt>
                <c:pt idx="952">
                  <c:v>41170.17140861111</c:v>
                </c:pt>
                <c:pt idx="953">
                  <c:v>41170.171523831021</c:v>
                </c:pt>
                <c:pt idx="954">
                  <c:v>41170.171639537039</c:v>
                </c:pt>
                <c:pt idx="955">
                  <c:v>41170.171755127318</c:v>
                </c:pt>
                <c:pt idx="956">
                  <c:v>41170.171870902777</c:v>
                </c:pt>
                <c:pt idx="957">
                  <c:v>41170.171986666668</c:v>
                </c:pt>
                <c:pt idx="958">
                  <c:v>41170.195188229169</c:v>
                </c:pt>
                <c:pt idx="959">
                  <c:v>41170.195304016204</c:v>
                </c:pt>
                <c:pt idx="960">
                  <c:v>41170.195419756943</c:v>
                </c:pt>
                <c:pt idx="961">
                  <c:v>41170.19553571759</c:v>
                </c:pt>
                <c:pt idx="962">
                  <c:v>41170.195651226852</c:v>
                </c:pt>
                <c:pt idx="963">
                  <c:v>41170.195767210651</c:v>
                </c:pt>
                <c:pt idx="964">
                  <c:v>41170.19588295139</c:v>
                </c:pt>
                <c:pt idx="965">
                  <c:v>41170.195998518517</c:v>
                </c:pt>
                <c:pt idx="966">
                  <c:v>41170.196114259263</c:v>
                </c:pt>
                <c:pt idx="967">
                  <c:v>41170.196230000001</c:v>
                </c:pt>
                <c:pt idx="968">
                  <c:v>41170.196345787037</c:v>
                </c:pt>
                <c:pt idx="969">
                  <c:v>41170.196461550928</c:v>
                </c:pt>
                <c:pt idx="970">
                  <c:v>41170.196577291666</c:v>
                </c:pt>
                <c:pt idx="971">
                  <c:v>41170.196693067126</c:v>
                </c:pt>
                <c:pt idx="972">
                  <c:v>41170.196808946763</c:v>
                </c:pt>
                <c:pt idx="973">
                  <c:v>41170.196925115742</c:v>
                </c:pt>
                <c:pt idx="974">
                  <c:v>41170.197040173611</c:v>
                </c:pt>
                <c:pt idx="975">
                  <c:v>41170.197156284725</c:v>
                </c:pt>
                <c:pt idx="976">
                  <c:v>41170.197271874997</c:v>
                </c:pt>
                <c:pt idx="977">
                  <c:v>41170.197387766202</c:v>
                </c:pt>
                <c:pt idx="978">
                  <c:v>41170.197503657408</c:v>
                </c:pt>
                <c:pt idx="979">
                  <c:v>41170.197619293984</c:v>
                </c:pt>
                <c:pt idx="980">
                  <c:v>41170.197735011578</c:v>
                </c:pt>
                <c:pt idx="981">
                  <c:v>41170.197850902776</c:v>
                </c:pt>
                <c:pt idx="982">
                  <c:v>41170.197966539352</c:v>
                </c:pt>
                <c:pt idx="983">
                  <c:v>41170.198082280091</c:v>
                </c:pt>
                <c:pt idx="984">
                  <c:v>41170.198198043981</c:v>
                </c:pt>
                <c:pt idx="985">
                  <c:v>41170.198313749999</c:v>
                </c:pt>
                <c:pt idx="986">
                  <c:v>41170.198429548611</c:v>
                </c:pt>
                <c:pt idx="987">
                  <c:v>41170.198545162035</c:v>
                </c:pt>
                <c:pt idx="988">
                  <c:v>41170.198661018519</c:v>
                </c:pt>
                <c:pt idx="989">
                  <c:v>41170.198776956022</c:v>
                </c:pt>
                <c:pt idx="990">
                  <c:v>41170.198892696761</c:v>
                </c:pt>
                <c:pt idx="991">
                  <c:v>41170.199008333337</c:v>
                </c:pt>
                <c:pt idx="992">
                  <c:v>41170.199124027778</c:v>
                </c:pt>
                <c:pt idx="993">
                  <c:v>41170.199239768517</c:v>
                </c:pt>
                <c:pt idx="994">
                  <c:v>41170.199355694444</c:v>
                </c:pt>
                <c:pt idx="995">
                  <c:v>41170.199471273147</c:v>
                </c:pt>
                <c:pt idx="996">
                  <c:v>41170.199587037037</c:v>
                </c:pt>
                <c:pt idx="997">
                  <c:v>41170.199702731479</c:v>
                </c:pt>
                <c:pt idx="998">
                  <c:v>41170.199818587964</c:v>
                </c:pt>
                <c:pt idx="999">
                  <c:v>41170.199934456017</c:v>
                </c:pt>
                <c:pt idx="1000">
                  <c:v>41170.200049953703</c:v>
                </c:pt>
                <c:pt idx="1001">
                  <c:v>41170.200165787035</c:v>
                </c:pt>
                <c:pt idx="1002">
                  <c:v>41170.200281574071</c:v>
                </c:pt>
                <c:pt idx="1003">
                  <c:v>41170.200397534725</c:v>
                </c:pt>
                <c:pt idx="1004">
                  <c:v>41170.200513101852</c:v>
                </c:pt>
                <c:pt idx="1005">
                  <c:v>41170.200629016203</c:v>
                </c:pt>
                <c:pt idx="1006">
                  <c:v>41170.200744606482</c:v>
                </c:pt>
                <c:pt idx="1007">
                  <c:v>41170.2008603125</c:v>
                </c:pt>
                <c:pt idx="1008">
                  <c:v>41170.200976099535</c:v>
                </c:pt>
                <c:pt idx="1009">
                  <c:v>41170.201091724535</c:v>
                </c:pt>
                <c:pt idx="1010">
                  <c:v>41170.201207465281</c:v>
                </c:pt>
                <c:pt idx="1011">
                  <c:v>41170.201323333335</c:v>
                </c:pt>
                <c:pt idx="1012">
                  <c:v>41170.20143927083</c:v>
                </c:pt>
                <c:pt idx="1013">
                  <c:v>41170.201554861109</c:v>
                </c:pt>
                <c:pt idx="1014">
                  <c:v>41170.201670578703</c:v>
                </c:pt>
                <c:pt idx="1015">
                  <c:v>41170.201788888888</c:v>
                </c:pt>
                <c:pt idx="1016">
                  <c:v>41170.201902094908</c:v>
                </c:pt>
                <c:pt idx="1017">
                  <c:v>41170.202017916665</c:v>
                </c:pt>
                <c:pt idx="1018">
                  <c:v>41170.202133576386</c:v>
                </c:pt>
                <c:pt idx="1019">
                  <c:v>41170.20224958333</c:v>
                </c:pt>
                <c:pt idx="1020">
                  <c:v>41170.202365115743</c:v>
                </c:pt>
                <c:pt idx="1021">
                  <c:v>41170.202480856482</c:v>
                </c:pt>
                <c:pt idx="1022">
                  <c:v>41170.202596597221</c:v>
                </c:pt>
                <c:pt idx="1023">
                  <c:v>41170.202713449071</c:v>
                </c:pt>
                <c:pt idx="1024">
                  <c:v>41170.202828310183</c:v>
                </c:pt>
                <c:pt idx="1025">
                  <c:v>41170.202943900462</c:v>
                </c:pt>
                <c:pt idx="1026">
                  <c:v>41170.203059699073</c:v>
                </c:pt>
                <c:pt idx="1027">
                  <c:v>41170.203175393515</c:v>
                </c:pt>
                <c:pt idx="1028">
                  <c:v>41170.20329114583</c:v>
                </c:pt>
                <c:pt idx="1029">
                  <c:v>41170.203407256944</c:v>
                </c:pt>
                <c:pt idx="1030">
                  <c:v>41170.203522650459</c:v>
                </c:pt>
                <c:pt idx="1031">
                  <c:v>41170.203638564817</c:v>
                </c:pt>
                <c:pt idx="1032">
                  <c:v>41170.20375414352</c:v>
                </c:pt>
                <c:pt idx="1033">
                  <c:v>41170.203870219906</c:v>
                </c:pt>
                <c:pt idx="1034">
                  <c:v>41170.203985613429</c:v>
                </c:pt>
                <c:pt idx="1035">
                  <c:v>41170.204101620373</c:v>
                </c:pt>
                <c:pt idx="1036">
                  <c:v>41170.204217152779</c:v>
                </c:pt>
                <c:pt idx="1037">
                  <c:v>41170.204333078706</c:v>
                </c:pt>
                <c:pt idx="1038">
                  <c:v>41170.20444869213</c:v>
                </c:pt>
                <c:pt idx="1039">
                  <c:v>41170.204564293985</c:v>
                </c:pt>
                <c:pt idx="1040">
                  <c:v>41170.204680393515</c:v>
                </c:pt>
                <c:pt idx="1041">
                  <c:v>41170.204795949074</c:v>
                </c:pt>
                <c:pt idx="1042">
                  <c:v>41170.204911689812</c:v>
                </c:pt>
                <c:pt idx="1043">
                  <c:v>41170.205027476855</c:v>
                </c:pt>
                <c:pt idx="1044">
                  <c:v>41170.205143148145</c:v>
                </c:pt>
                <c:pt idx="1045">
                  <c:v>41170.205258946757</c:v>
                </c:pt>
                <c:pt idx="1046">
                  <c:v>41170.205374861114</c:v>
                </c:pt>
                <c:pt idx="1047">
                  <c:v>41170.205490462962</c:v>
                </c:pt>
                <c:pt idx="1048">
                  <c:v>41170.205606388889</c:v>
                </c:pt>
                <c:pt idx="1049">
                  <c:v>41170.205721944447</c:v>
                </c:pt>
                <c:pt idx="1050">
                  <c:v>41170.205837673609</c:v>
                </c:pt>
                <c:pt idx="1051">
                  <c:v>41170.205953611112</c:v>
                </c:pt>
                <c:pt idx="1052">
                  <c:v>41170.206069236112</c:v>
                </c:pt>
                <c:pt idx="1053">
                  <c:v>41170.206184976851</c:v>
                </c:pt>
                <c:pt idx="1054">
                  <c:v>41170.206300810183</c:v>
                </c:pt>
                <c:pt idx="1055">
                  <c:v>41170.206416469904</c:v>
                </c:pt>
                <c:pt idx="1056">
                  <c:v>41170.20653221065</c:v>
                </c:pt>
                <c:pt idx="1057">
                  <c:v>41170.206647974534</c:v>
                </c:pt>
                <c:pt idx="1058">
                  <c:v>41170.20676375</c:v>
                </c:pt>
                <c:pt idx="1059">
                  <c:v>41170.206879513891</c:v>
                </c:pt>
                <c:pt idx="1060">
                  <c:v>41170.206995208333</c:v>
                </c:pt>
                <c:pt idx="1061">
                  <c:v>41170.207110995369</c:v>
                </c:pt>
                <c:pt idx="1062">
                  <c:v>41170.207226701386</c:v>
                </c:pt>
                <c:pt idx="1063">
                  <c:v>41170.207342511574</c:v>
                </c:pt>
                <c:pt idx="1064">
                  <c:v>41170.20745840278</c:v>
                </c:pt>
                <c:pt idx="1065">
                  <c:v>41170.20757402778</c:v>
                </c:pt>
                <c:pt idx="1066">
                  <c:v>41170.207689780094</c:v>
                </c:pt>
                <c:pt idx="1067">
                  <c:v>41170.207805879632</c:v>
                </c:pt>
                <c:pt idx="1068">
                  <c:v>41170.207921284724</c:v>
                </c:pt>
                <c:pt idx="1069">
                  <c:v>41170.208037025463</c:v>
                </c:pt>
                <c:pt idx="1070">
                  <c:v>41170.20815273148</c:v>
                </c:pt>
                <c:pt idx="1071">
                  <c:v>41170.208268541668</c:v>
                </c:pt>
                <c:pt idx="1072">
                  <c:v>41170.208384398145</c:v>
                </c:pt>
                <c:pt idx="1073">
                  <c:v>41170.208500034722</c:v>
                </c:pt>
                <c:pt idx="1074">
                  <c:v>41170.20861577546</c:v>
                </c:pt>
                <c:pt idx="1075">
                  <c:v>41170.208731527775</c:v>
                </c:pt>
                <c:pt idx="1076">
                  <c:v>41170.208847233793</c:v>
                </c:pt>
                <c:pt idx="1077">
                  <c:v>41170.20896304398</c:v>
                </c:pt>
                <c:pt idx="1078">
                  <c:v>41170.209078935186</c:v>
                </c:pt>
                <c:pt idx="1079">
                  <c:v>41170.209194525465</c:v>
                </c:pt>
                <c:pt idx="1080">
                  <c:v>41170.209310312501</c:v>
                </c:pt>
                <c:pt idx="1081">
                  <c:v>41170.209426018519</c:v>
                </c:pt>
                <c:pt idx="1082">
                  <c:v>41170.209541782409</c:v>
                </c:pt>
                <c:pt idx="1083">
                  <c:v>41170.209659872686</c:v>
                </c:pt>
                <c:pt idx="1084">
                  <c:v>41170.20977346065</c:v>
                </c:pt>
                <c:pt idx="1085">
                  <c:v>41170.209889999998</c:v>
                </c:pt>
                <c:pt idx="1086">
                  <c:v>41170.210005000001</c:v>
                </c:pt>
                <c:pt idx="1087">
                  <c:v>41170.21012074074</c:v>
                </c:pt>
                <c:pt idx="1088">
                  <c:v>41170.210236307874</c:v>
                </c:pt>
                <c:pt idx="1089">
                  <c:v>41170.210354930554</c:v>
                </c:pt>
                <c:pt idx="1090">
                  <c:v>41170.210467800927</c:v>
                </c:pt>
                <c:pt idx="1091">
                  <c:v>41170.210583518521</c:v>
                </c:pt>
                <c:pt idx="1092">
                  <c:v>41170.210699340278</c:v>
                </c:pt>
                <c:pt idx="1093">
                  <c:v>41170.210815034719</c:v>
                </c:pt>
                <c:pt idx="1094">
                  <c:v>41170.210930821762</c:v>
                </c:pt>
                <c:pt idx="1095">
                  <c:v>41170.211046562501</c:v>
                </c:pt>
                <c:pt idx="1096">
                  <c:v>41170.21116230324</c:v>
                </c:pt>
                <c:pt idx="1097">
                  <c:v>41170.211278090275</c:v>
                </c:pt>
                <c:pt idx="1098">
                  <c:v>41170.211393831021</c:v>
                </c:pt>
                <c:pt idx="1099">
                  <c:v>41170.211509560184</c:v>
                </c:pt>
                <c:pt idx="1100">
                  <c:v>41170.211625335651</c:v>
                </c:pt>
                <c:pt idx="1101">
                  <c:v>41170.211741076389</c:v>
                </c:pt>
                <c:pt idx="1102">
                  <c:v>41170.211856851849</c:v>
                </c:pt>
                <c:pt idx="1103">
                  <c:v>41170.211972592595</c:v>
                </c:pt>
                <c:pt idx="1104">
                  <c:v>41170.212088356478</c:v>
                </c:pt>
                <c:pt idx="1105">
                  <c:v>41170.212204120369</c:v>
                </c:pt>
                <c:pt idx="1106">
                  <c:v>41170.212319849539</c:v>
                </c:pt>
                <c:pt idx="1107">
                  <c:v>41170.212435636575</c:v>
                </c:pt>
                <c:pt idx="1108">
                  <c:v>41170.212551539349</c:v>
                </c:pt>
                <c:pt idx="1109">
                  <c:v>41170.212667129628</c:v>
                </c:pt>
                <c:pt idx="1110">
                  <c:v>41170.212782870367</c:v>
                </c:pt>
                <c:pt idx="1111">
                  <c:v>41170.212898587961</c:v>
                </c:pt>
                <c:pt idx="1112">
                  <c:v>41170.213014224537</c:v>
                </c:pt>
                <c:pt idx="1113">
                  <c:v>41170.213130150463</c:v>
                </c:pt>
                <c:pt idx="1114">
                  <c:v>41170.213245833336</c:v>
                </c:pt>
                <c:pt idx="1115">
                  <c:v>41170.213361793983</c:v>
                </c:pt>
                <c:pt idx="1116">
                  <c:v>41170.213477361111</c:v>
                </c:pt>
                <c:pt idx="1117">
                  <c:v>41170.213593020831</c:v>
                </c:pt>
                <c:pt idx="1118">
                  <c:v>41170.213708912037</c:v>
                </c:pt>
                <c:pt idx="1119">
                  <c:v>41170.213824814811</c:v>
                </c:pt>
                <c:pt idx="1120">
                  <c:v>41170.213940393522</c:v>
                </c:pt>
                <c:pt idx="1121">
                  <c:v>41170.214056145836</c:v>
                </c:pt>
                <c:pt idx="1122">
                  <c:v>41170.214171886575</c:v>
                </c:pt>
                <c:pt idx="1123">
                  <c:v>41170.214287627314</c:v>
                </c:pt>
                <c:pt idx="1124">
                  <c:v>41170.214403414349</c:v>
                </c:pt>
                <c:pt idx="1125">
                  <c:v>41170.214519340276</c:v>
                </c:pt>
                <c:pt idx="1126">
                  <c:v>41170.214634942131</c:v>
                </c:pt>
                <c:pt idx="1127">
                  <c:v>41170.214750694446</c:v>
                </c:pt>
                <c:pt idx="1128">
                  <c:v>41170.214866400464</c:v>
                </c:pt>
                <c:pt idx="1129">
                  <c:v>41170.214982187499</c:v>
                </c:pt>
                <c:pt idx="1130">
                  <c:v>41170.215097777778</c:v>
                </c:pt>
                <c:pt idx="1131">
                  <c:v>41170.215213668984</c:v>
                </c:pt>
                <c:pt idx="1132">
                  <c:v>41170.21532959491</c:v>
                </c:pt>
                <c:pt idx="1133">
                  <c:v>41170.215445208334</c:v>
                </c:pt>
                <c:pt idx="1134">
                  <c:v>41170.215560810182</c:v>
                </c:pt>
                <c:pt idx="1135">
                  <c:v>41170.215676712964</c:v>
                </c:pt>
                <c:pt idx="1136">
                  <c:v>41170.215792442126</c:v>
                </c:pt>
                <c:pt idx="1137">
                  <c:v>41170.215908182872</c:v>
                </c:pt>
                <c:pt idx="1138">
                  <c:v>41170.216023946756</c:v>
                </c:pt>
                <c:pt idx="1139">
                  <c:v>41170.21613969907</c:v>
                </c:pt>
                <c:pt idx="1140">
                  <c:v>41170.216255439816</c:v>
                </c:pt>
                <c:pt idx="1141">
                  <c:v>41170.216371145834</c:v>
                </c:pt>
                <c:pt idx="1142">
                  <c:v>41170.216487986108</c:v>
                </c:pt>
                <c:pt idx="1143">
                  <c:v>41170.216602581022</c:v>
                </c:pt>
                <c:pt idx="1144">
                  <c:v>41170.216718437499</c:v>
                </c:pt>
                <c:pt idx="1145">
                  <c:v>41170.216834189814</c:v>
                </c:pt>
                <c:pt idx="1146">
                  <c:v>41170.216949965281</c:v>
                </c:pt>
                <c:pt idx="1147">
                  <c:v>41170.217065717596</c:v>
                </c:pt>
                <c:pt idx="1148">
                  <c:v>41170.21718162037</c:v>
                </c:pt>
                <c:pt idx="1149">
                  <c:v>41170.217297256946</c:v>
                </c:pt>
                <c:pt idx="1150">
                  <c:v>41170.217412997685</c:v>
                </c:pt>
                <c:pt idx="1151">
                  <c:v>41170.217528703703</c:v>
                </c:pt>
                <c:pt idx="1152">
                  <c:v>41170.217644490738</c:v>
                </c:pt>
                <c:pt idx="1153">
                  <c:v>41170.217760208332</c:v>
                </c:pt>
                <c:pt idx="1154">
                  <c:v>41170.217875856484</c:v>
                </c:pt>
                <c:pt idx="1155">
                  <c:v>41170.217991956015</c:v>
                </c:pt>
                <c:pt idx="1156">
                  <c:v>41170.218107638888</c:v>
                </c:pt>
                <c:pt idx="1157">
                  <c:v>41170.218224537035</c:v>
                </c:pt>
                <c:pt idx="1158">
                  <c:v>41170.218338993058</c:v>
                </c:pt>
                <c:pt idx="1159">
                  <c:v>41170.218454745373</c:v>
                </c:pt>
                <c:pt idx="1160">
                  <c:v>41170.218570671299</c:v>
                </c:pt>
                <c:pt idx="1161">
                  <c:v>41170.218686238426</c:v>
                </c:pt>
                <c:pt idx="1162">
                  <c:v>41170.218802025462</c:v>
                </c:pt>
                <c:pt idx="1163">
                  <c:v>41170.218917789352</c:v>
                </c:pt>
                <c:pt idx="1164">
                  <c:v>41170.219033541667</c:v>
                </c:pt>
                <c:pt idx="1165">
                  <c:v>41170.219149467594</c:v>
                </c:pt>
                <c:pt idx="1166">
                  <c:v>41170.219265046297</c:v>
                </c:pt>
                <c:pt idx="1167">
                  <c:v>41170.219380763891</c:v>
                </c:pt>
                <c:pt idx="1168">
                  <c:v>41170.219496504629</c:v>
                </c:pt>
                <c:pt idx="1169">
                  <c:v>41170.219612291665</c:v>
                </c:pt>
                <c:pt idx="1170">
                  <c:v>41170.219728055556</c:v>
                </c:pt>
                <c:pt idx="1171">
                  <c:v>41170.219843784726</c:v>
                </c:pt>
                <c:pt idx="1172">
                  <c:v>41170.219959710645</c:v>
                </c:pt>
                <c:pt idx="1173">
                  <c:v>41170.220075497688</c:v>
                </c:pt>
                <c:pt idx="1174">
                  <c:v>41170.220191064815</c:v>
                </c:pt>
                <c:pt idx="1175">
                  <c:v>41170.220307002317</c:v>
                </c:pt>
                <c:pt idx="1176">
                  <c:v>41170.220422939812</c:v>
                </c:pt>
                <c:pt idx="1177">
                  <c:v>41170.220538171299</c:v>
                </c:pt>
                <c:pt idx="1178">
                  <c:v>41170.220654062497</c:v>
                </c:pt>
                <c:pt idx="1179">
                  <c:v>41170.220769803243</c:v>
                </c:pt>
                <c:pt idx="1180">
                  <c:v>41170.220885543982</c:v>
                </c:pt>
                <c:pt idx="1181">
                  <c:v>41170.221001481485</c:v>
                </c:pt>
                <c:pt idx="1182">
                  <c:v>41170.221117037036</c:v>
                </c:pt>
                <c:pt idx="1183">
                  <c:v>41170.221232847223</c:v>
                </c:pt>
                <c:pt idx="1184">
                  <c:v>41170.221348587962</c:v>
                </c:pt>
                <c:pt idx="1185">
                  <c:v>41170.221464328701</c:v>
                </c:pt>
                <c:pt idx="1186">
                  <c:v>41170.221580046295</c:v>
                </c:pt>
                <c:pt idx="1187">
                  <c:v>41170.221695798609</c:v>
                </c:pt>
                <c:pt idx="1188">
                  <c:v>41170.221811597221</c:v>
                </c:pt>
                <c:pt idx="1189">
                  <c:v>41170.221927314815</c:v>
                </c:pt>
                <c:pt idx="1190">
                  <c:v>41170.222043090274</c:v>
                </c:pt>
                <c:pt idx="1191">
                  <c:v>41170.22215883102</c:v>
                </c:pt>
                <c:pt idx="1192">
                  <c:v>41170.22227460648</c:v>
                </c:pt>
                <c:pt idx="1193">
                  <c:v>41170.222390347219</c:v>
                </c:pt>
                <c:pt idx="1194">
                  <c:v>41170.222506087965</c:v>
                </c:pt>
                <c:pt idx="1195">
                  <c:v>41170.222621851855</c:v>
                </c:pt>
                <c:pt idx="1196">
                  <c:v>41170.222737476855</c:v>
                </c:pt>
                <c:pt idx="1197">
                  <c:v>41170.222853333333</c:v>
                </c:pt>
                <c:pt idx="1198">
                  <c:v>41170.222969074071</c:v>
                </c:pt>
                <c:pt idx="1199">
                  <c:v>41170.223084861114</c:v>
                </c:pt>
                <c:pt idx="1200">
                  <c:v>41170.223200624998</c:v>
                </c:pt>
                <c:pt idx="1201">
                  <c:v>41170.223316388889</c:v>
                </c:pt>
                <c:pt idx="1202">
                  <c:v>41170.22343208333</c:v>
                </c:pt>
                <c:pt idx="1203">
                  <c:v>41170.223547835645</c:v>
                </c:pt>
                <c:pt idx="1204">
                  <c:v>41170.223663657409</c:v>
                </c:pt>
                <c:pt idx="1205">
                  <c:v>41170.223779340275</c:v>
                </c:pt>
                <c:pt idx="1206">
                  <c:v>41170.22389533565</c:v>
                </c:pt>
                <c:pt idx="1207">
                  <c:v>41170.224010902777</c:v>
                </c:pt>
                <c:pt idx="1208">
                  <c:v>41170.224127037036</c:v>
                </c:pt>
                <c:pt idx="1209">
                  <c:v>41170.224242349534</c:v>
                </c:pt>
                <c:pt idx="1210">
                  <c:v>41170.224358055559</c:v>
                </c:pt>
                <c:pt idx="1211">
                  <c:v>41170.224473888891</c:v>
                </c:pt>
                <c:pt idx="1212">
                  <c:v>41170.224589664351</c:v>
                </c:pt>
                <c:pt idx="1213">
                  <c:v>41170.224705393521</c:v>
                </c:pt>
                <c:pt idx="1214">
                  <c:v>41170.224821296295</c:v>
                </c:pt>
                <c:pt idx="1215">
                  <c:v>41170.224936921295</c:v>
                </c:pt>
                <c:pt idx="1216">
                  <c:v>41170.225052627313</c:v>
                </c:pt>
                <c:pt idx="1217">
                  <c:v>41170.225168611112</c:v>
                </c:pt>
                <c:pt idx="1218">
                  <c:v>41170.225284131942</c:v>
                </c:pt>
                <c:pt idx="1219">
                  <c:v>41170.22539994213</c:v>
                </c:pt>
                <c:pt idx="1220">
                  <c:v>41170.225515682869</c:v>
                </c:pt>
                <c:pt idx="1221">
                  <c:v>41170.225631921297</c:v>
                </c:pt>
                <c:pt idx="1222">
                  <c:v>41170.225747152777</c:v>
                </c:pt>
                <c:pt idx="1223">
                  <c:v>41170.225862893516</c:v>
                </c:pt>
                <c:pt idx="1224">
                  <c:v>41170.225978541668</c:v>
                </c:pt>
                <c:pt idx="1225">
                  <c:v>41170.226095104168</c:v>
                </c:pt>
                <c:pt idx="1226">
                  <c:v>41170.226210162036</c:v>
                </c:pt>
                <c:pt idx="1227">
                  <c:v>41170.226325960648</c:v>
                </c:pt>
                <c:pt idx="1228">
                  <c:v>41170.22644165509</c:v>
                </c:pt>
                <c:pt idx="1229">
                  <c:v>41170.226557418981</c:v>
                </c:pt>
                <c:pt idx="1230">
                  <c:v>41170.226673206016</c:v>
                </c:pt>
                <c:pt idx="1231">
                  <c:v>41170.226789293978</c:v>
                </c:pt>
                <c:pt idx="1232">
                  <c:v>41170.226904664349</c:v>
                </c:pt>
                <c:pt idx="1233">
                  <c:v>41170.227020486112</c:v>
                </c:pt>
                <c:pt idx="1234">
                  <c:v>41170.227136215275</c:v>
                </c:pt>
                <c:pt idx="1235">
                  <c:v>41170.227252141201</c:v>
                </c:pt>
                <c:pt idx="1236">
                  <c:v>41170.227367708336</c:v>
                </c:pt>
                <c:pt idx="1237">
                  <c:v>41170.227483460651</c:v>
                </c:pt>
                <c:pt idx="1238">
                  <c:v>41170.227599201389</c:v>
                </c:pt>
                <c:pt idx="1239">
                  <c:v>41170.227714918983</c:v>
                </c:pt>
                <c:pt idx="1240">
                  <c:v>41170.227830729164</c:v>
                </c:pt>
                <c:pt idx="1241">
                  <c:v>41170.227946493054</c:v>
                </c:pt>
                <c:pt idx="1242">
                  <c:v>41170.228062233793</c:v>
                </c:pt>
                <c:pt idx="1243">
                  <c:v>41170.228177986108</c:v>
                </c:pt>
                <c:pt idx="1244">
                  <c:v>41170.228293935186</c:v>
                </c:pt>
                <c:pt idx="1245">
                  <c:v>41170.22840965278</c:v>
                </c:pt>
                <c:pt idx="1246">
                  <c:v>41170.228525266204</c:v>
                </c:pt>
                <c:pt idx="1247">
                  <c:v>41170.228640949077</c:v>
                </c:pt>
                <c:pt idx="1248">
                  <c:v>41170.22875678241</c:v>
                </c:pt>
                <c:pt idx="1249">
                  <c:v>41170.228872372689</c:v>
                </c:pt>
                <c:pt idx="1250">
                  <c:v>41170.228988414354</c:v>
                </c:pt>
                <c:pt idx="1251">
                  <c:v>41170.229104016202</c:v>
                </c:pt>
                <c:pt idx="1252">
                  <c:v>41170.22921972222</c:v>
                </c:pt>
                <c:pt idx="1253">
                  <c:v>41170.229335509262</c:v>
                </c:pt>
                <c:pt idx="1254">
                  <c:v>41170.229451250001</c:v>
                </c:pt>
                <c:pt idx="1255">
                  <c:v>41170.229567002316</c:v>
                </c:pt>
                <c:pt idx="1256">
                  <c:v>41170.229682754631</c:v>
                </c:pt>
                <c:pt idx="1257">
                  <c:v>41170.229798564818</c:v>
                </c:pt>
                <c:pt idx="1258">
                  <c:v>41170.229914270836</c:v>
                </c:pt>
                <c:pt idx="1259">
                  <c:v>41170.230030011575</c:v>
                </c:pt>
                <c:pt idx="1260">
                  <c:v>41170.230145960646</c:v>
                </c:pt>
                <c:pt idx="1261">
                  <c:v>41170.230261481483</c:v>
                </c:pt>
                <c:pt idx="1262">
                  <c:v>41170.230377280095</c:v>
                </c:pt>
                <c:pt idx="1263">
                  <c:v>41170.230493020834</c:v>
                </c:pt>
                <c:pt idx="1264">
                  <c:v>41170.230608807869</c:v>
                </c:pt>
                <c:pt idx="1265">
                  <c:v>41170.230724513887</c:v>
                </c:pt>
                <c:pt idx="1266">
                  <c:v>41170.230840266202</c:v>
                </c:pt>
                <c:pt idx="1267">
                  <c:v>41170.230956064814</c:v>
                </c:pt>
                <c:pt idx="1268">
                  <c:v>41170.231071782408</c:v>
                </c:pt>
                <c:pt idx="1269">
                  <c:v>41170.231187557867</c:v>
                </c:pt>
                <c:pt idx="1270">
                  <c:v>41170.231303298613</c:v>
                </c:pt>
                <c:pt idx="1271">
                  <c:v>41170.231419074073</c:v>
                </c:pt>
                <c:pt idx="1272">
                  <c:v>41170.231534768522</c:v>
                </c:pt>
                <c:pt idx="1273">
                  <c:v>41170.231650567126</c:v>
                </c:pt>
                <c:pt idx="1274">
                  <c:v>41170.231766307872</c:v>
                </c:pt>
                <c:pt idx="1275">
                  <c:v>41170.231882071763</c:v>
                </c:pt>
                <c:pt idx="1276">
                  <c:v>41170.231997812502</c:v>
                </c:pt>
                <c:pt idx="1277">
                  <c:v>41170.232113576392</c:v>
                </c:pt>
                <c:pt idx="1278">
                  <c:v>41170.232229317131</c:v>
                </c:pt>
                <c:pt idx="1279">
                  <c:v>41170.23234505787</c:v>
                </c:pt>
                <c:pt idx="1280">
                  <c:v>41170.232460810184</c:v>
                </c:pt>
                <c:pt idx="1281">
                  <c:v>41170.232576620372</c:v>
                </c:pt>
                <c:pt idx="1282">
                  <c:v>41170.23269222222</c:v>
                </c:pt>
                <c:pt idx="1283">
                  <c:v>41170.232808125002</c:v>
                </c:pt>
                <c:pt idx="1284">
                  <c:v>41170.23292386574</c:v>
                </c:pt>
                <c:pt idx="1285">
                  <c:v>41170.233039560182</c:v>
                </c:pt>
                <c:pt idx="1286">
                  <c:v>41170.233155324073</c:v>
                </c:pt>
                <c:pt idx="1287">
                  <c:v>41170.233271076388</c:v>
                </c:pt>
                <c:pt idx="1288">
                  <c:v>41170.233386851854</c:v>
                </c:pt>
                <c:pt idx="1289">
                  <c:v>41170.233502800926</c:v>
                </c:pt>
                <c:pt idx="1290">
                  <c:v>41170.233618356484</c:v>
                </c:pt>
                <c:pt idx="1291">
                  <c:v>41170.233734120367</c:v>
                </c:pt>
                <c:pt idx="1292">
                  <c:v>41170.233849872682</c:v>
                </c:pt>
                <c:pt idx="1293">
                  <c:v>41170.233965578707</c:v>
                </c:pt>
                <c:pt idx="1294">
                  <c:v>41170.234081388888</c:v>
                </c:pt>
                <c:pt idx="1295">
                  <c:v>41170.234197314814</c:v>
                </c:pt>
                <c:pt idx="1296">
                  <c:v>41170.234312870372</c:v>
                </c:pt>
                <c:pt idx="1297">
                  <c:v>41170.234428495372</c:v>
                </c:pt>
                <c:pt idx="1298">
                  <c:v>41170.234544328705</c:v>
                </c:pt>
                <c:pt idx="1299">
                  <c:v>41170.234660277776</c:v>
                </c:pt>
                <c:pt idx="1300">
                  <c:v>41170.234775833334</c:v>
                </c:pt>
                <c:pt idx="1301">
                  <c:v>41170.234891828703</c:v>
                </c:pt>
                <c:pt idx="1302">
                  <c:v>41170.235007384261</c:v>
                </c:pt>
                <c:pt idx="1303">
                  <c:v>41170.235123125</c:v>
                </c:pt>
                <c:pt idx="1304">
                  <c:v>41170.235239062502</c:v>
                </c:pt>
                <c:pt idx="1305">
                  <c:v>41170.235354629629</c:v>
                </c:pt>
                <c:pt idx="1306">
                  <c:v>41170.235470370368</c:v>
                </c:pt>
                <c:pt idx="1307">
                  <c:v>41170.235586157411</c:v>
                </c:pt>
                <c:pt idx="1308">
                  <c:v>41170.235701874997</c:v>
                </c:pt>
                <c:pt idx="1309">
                  <c:v>41170.235817858797</c:v>
                </c:pt>
                <c:pt idx="1310">
                  <c:v>41170.235933599535</c:v>
                </c:pt>
                <c:pt idx="1311">
                  <c:v>41170.2360490625</c:v>
                </c:pt>
                <c:pt idx="1312">
                  <c:v>41170.236166064817</c:v>
                </c:pt>
                <c:pt idx="1313">
                  <c:v>41170.236280543984</c:v>
                </c:pt>
                <c:pt idx="1314">
                  <c:v>41170.236396435183</c:v>
                </c:pt>
                <c:pt idx="1315">
                  <c:v>41170.236512071759</c:v>
                </c:pt>
                <c:pt idx="1316">
                  <c:v>41170.236627800929</c:v>
                </c:pt>
                <c:pt idx="1317">
                  <c:v>41170.236743634261</c:v>
                </c:pt>
                <c:pt idx="1318">
                  <c:v>41170.236859583332</c:v>
                </c:pt>
                <c:pt idx="1319">
                  <c:v>41170.236975185187</c:v>
                </c:pt>
                <c:pt idx="1320">
                  <c:v>41170.237090983799</c:v>
                </c:pt>
                <c:pt idx="1321">
                  <c:v>41170.237206724538</c:v>
                </c:pt>
                <c:pt idx="1322">
                  <c:v>41170.237322465277</c:v>
                </c:pt>
                <c:pt idx="1323">
                  <c:v>41170.237438414355</c:v>
                </c:pt>
                <c:pt idx="1324">
                  <c:v>41170.237553969906</c:v>
                </c:pt>
                <c:pt idx="1325">
                  <c:v>41170.237669918984</c:v>
                </c:pt>
                <c:pt idx="1326">
                  <c:v>41170.237785648147</c:v>
                </c:pt>
                <c:pt idx="1327">
                  <c:v>41170.237901111112</c:v>
                </c:pt>
                <c:pt idx="1328">
                  <c:v>41170.238017164353</c:v>
                </c:pt>
                <c:pt idx="1329">
                  <c:v>41170.238132719911</c:v>
                </c:pt>
                <c:pt idx="1330">
                  <c:v>41170.23824846065</c:v>
                </c:pt>
                <c:pt idx="1331">
                  <c:v>41170.238364409721</c:v>
                </c:pt>
                <c:pt idx="1332">
                  <c:v>41170.238479988424</c:v>
                </c:pt>
                <c:pt idx="1333">
                  <c:v>41170.238595706018</c:v>
                </c:pt>
                <c:pt idx="1334">
                  <c:v>41170.238711458333</c:v>
                </c:pt>
                <c:pt idx="1335">
                  <c:v>41170.238827349538</c:v>
                </c:pt>
                <c:pt idx="1336">
                  <c:v>41170.238942997683</c:v>
                </c:pt>
                <c:pt idx="1337">
                  <c:v>41170.239059108797</c:v>
                </c:pt>
                <c:pt idx="1338">
                  <c:v>41170.239174537041</c:v>
                </c:pt>
                <c:pt idx="1339">
                  <c:v>41170.239290243058</c:v>
                </c:pt>
                <c:pt idx="1340">
                  <c:v>41170.239406006942</c:v>
                </c:pt>
                <c:pt idx="1341">
                  <c:v>41170.239521967589</c:v>
                </c:pt>
                <c:pt idx="1342">
                  <c:v>41170.239637708335</c:v>
                </c:pt>
                <c:pt idx="1343">
                  <c:v>41170.239753229165</c:v>
                </c:pt>
                <c:pt idx="1344">
                  <c:v>41170.239869016201</c:v>
                </c:pt>
                <c:pt idx="1345">
                  <c:v>41170.239984745371</c:v>
                </c:pt>
                <c:pt idx="1346">
                  <c:v>41170.240100509262</c:v>
                </c:pt>
                <c:pt idx="1347">
                  <c:v>41170.24021625</c:v>
                </c:pt>
                <c:pt idx="1348">
                  <c:v>41170.240332002315</c:v>
                </c:pt>
                <c:pt idx="1349">
                  <c:v>41170.240447743054</c:v>
                </c:pt>
                <c:pt idx="1350">
                  <c:v>41170.240563715277</c:v>
                </c:pt>
                <c:pt idx="1351">
                  <c:v>41170.240679270835</c:v>
                </c:pt>
                <c:pt idx="1352">
                  <c:v>41170.240795011574</c:v>
                </c:pt>
                <c:pt idx="1353">
                  <c:v>41170.240910717592</c:v>
                </c:pt>
                <c:pt idx="1354">
                  <c:v>41170.241026481483</c:v>
                </c:pt>
                <c:pt idx="1355">
                  <c:v>41170.241142326391</c:v>
                </c:pt>
                <c:pt idx="1356">
                  <c:v>41170.241258009257</c:v>
                </c:pt>
                <c:pt idx="1357">
                  <c:v>41170.241373773148</c:v>
                </c:pt>
                <c:pt idx="1358">
                  <c:v>41170.241489513886</c:v>
                </c:pt>
                <c:pt idx="1359">
                  <c:v>41170.241605266201</c:v>
                </c:pt>
                <c:pt idx="1360">
                  <c:v>41170.241721261576</c:v>
                </c:pt>
                <c:pt idx="1361">
                  <c:v>41170.241836793983</c:v>
                </c:pt>
                <c:pt idx="1362">
                  <c:v>41170.241952546297</c:v>
                </c:pt>
                <c:pt idx="1363">
                  <c:v>41170.242068645835</c:v>
                </c:pt>
                <c:pt idx="1364">
                  <c:v>41170.242184131945</c:v>
                </c:pt>
                <c:pt idx="1365">
                  <c:v>41170.242299849539</c:v>
                </c:pt>
                <c:pt idx="1366">
                  <c:v>41170.242415578701</c:v>
                </c:pt>
                <c:pt idx="1367">
                  <c:v>41170.242531319447</c:v>
                </c:pt>
                <c:pt idx="1368">
                  <c:v>41170.242647071762</c:v>
                </c:pt>
                <c:pt idx="1369">
                  <c:v>41170.242762997688</c:v>
                </c:pt>
                <c:pt idx="1370">
                  <c:v>41170.242878599536</c:v>
                </c:pt>
                <c:pt idx="1371">
                  <c:v>41170.242994340275</c:v>
                </c:pt>
                <c:pt idx="1372">
                  <c:v>41170.243110081021</c:v>
                </c:pt>
                <c:pt idx="1373">
                  <c:v>41170.243228761574</c:v>
                </c:pt>
                <c:pt idx="1374">
                  <c:v>41170.24334148148</c:v>
                </c:pt>
                <c:pt idx="1375">
                  <c:v>41170.24345736111</c:v>
                </c:pt>
                <c:pt idx="1376">
                  <c:v>41170.243573113425</c:v>
                </c:pt>
                <c:pt idx="1377">
                  <c:v>41170.243689062503</c:v>
                </c:pt>
                <c:pt idx="1378">
                  <c:v>41170.243804618054</c:v>
                </c:pt>
                <c:pt idx="1379">
                  <c:v>41170.243920567133</c:v>
                </c:pt>
                <c:pt idx="1380">
                  <c:v>41170.244036111108</c:v>
                </c:pt>
                <c:pt idx="1381">
                  <c:v>41170.244152083331</c:v>
                </c:pt>
                <c:pt idx="1382">
                  <c:v>41170.244268333336</c:v>
                </c:pt>
                <c:pt idx="1383">
                  <c:v>41170.244383425925</c:v>
                </c:pt>
                <c:pt idx="1384">
                  <c:v>41170.244499108798</c:v>
                </c:pt>
                <c:pt idx="1385">
                  <c:v>41170.244614756943</c:v>
                </c:pt>
                <c:pt idx="1386">
                  <c:v>41170.244730856481</c:v>
                </c:pt>
                <c:pt idx="1387">
                  <c:v>41170.244846388887</c:v>
                </c:pt>
                <c:pt idx="1388">
                  <c:v>41170.244962303237</c:v>
                </c:pt>
                <c:pt idx="1389">
                  <c:v>41170.245077916668</c:v>
                </c:pt>
                <c:pt idx="1390">
                  <c:v>41170.245193680559</c:v>
                </c:pt>
                <c:pt idx="1391">
                  <c:v>41170.245309432874</c:v>
                </c:pt>
                <c:pt idx="1392">
                  <c:v>41170.245425266206</c:v>
                </c:pt>
                <c:pt idx="1393">
                  <c:v>41170.245540960648</c:v>
                </c:pt>
                <c:pt idx="1394">
                  <c:v>41170.245656701387</c:v>
                </c:pt>
                <c:pt idx="1395">
                  <c:v>41170.245772314818</c:v>
                </c:pt>
                <c:pt idx="1396">
                  <c:v>41170.245888310186</c:v>
                </c:pt>
                <c:pt idx="1397">
                  <c:v>41170.246003888889</c:v>
                </c:pt>
                <c:pt idx="1398">
                  <c:v>41170.246119710646</c:v>
                </c:pt>
                <c:pt idx="1399">
                  <c:v>41170.246235462961</c:v>
                </c:pt>
                <c:pt idx="1400">
                  <c:v>41170.246351180554</c:v>
                </c:pt>
                <c:pt idx="1401">
                  <c:v>41170.246466932869</c:v>
                </c:pt>
                <c:pt idx="1402">
                  <c:v>41170.246582685184</c:v>
                </c:pt>
                <c:pt idx="1403">
                  <c:v>41170.246698460651</c:v>
                </c:pt>
                <c:pt idx="1404">
                  <c:v>41170.246814212966</c:v>
                </c:pt>
                <c:pt idx="1405">
                  <c:v>41170.246929930552</c:v>
                </c:pt>
                <c:pt idx="1406">
                  <c:v>41170.247045717595</c:v>
                </c:pt>
                <c:pt idx="1407">
                  <c:v>41170.247161354164</c:v>
                </c:pt>
                <c:pt idx="1408">
                  <c:v>41170.24727777778</c:v>
                </c:pt>
                <c:pt idx="1409">
                  <c:v>41170.247392974539</c:v>
                </c:pt>
                <c:pt idx="1410">
                  <c:v>41170.247508715278</c:v>
                </c:pt>
                <c:pt idx="1411">
                  <c:v>41170.247624456017</c:v>
                </c:pt>
                <c:pt idx="1412">
                  <c:v>41170.247740405095</c:v>
                </c:pt>
                <c:pt idx="1413">
                  <c:v>41170.247855960646</c:v>
                </c:pt>
                <c:pt idx="1414">
                  <c:v>41170.247971747682</c:v>
                </c:pt>
                <c:pt idx="1415">
                  <c:v>41170.248087476852</c:v>
                </c:pt>
                <c:pt idx="1416">
                  <c:v>41170.248203136573</c:v>
                </c:pt>
                <c:pt idx="1417">
                  <c:v>41170.248319120372</c:v>
                </c:pt>
                <c:pt idx="1418">
                  <c:v>41170.248434768517</c:v>
                </c:pt>
                <c:pt idx="1419">
                  <c:v>41170.248550462966</c:v>
                </c:pt>
                <c:pt idx="1420">
                  <c:v>41170.248666446758</c:v>
                </c:pt>
                <c:pt idx="1421">
                  <c:v>41170.248782337963</c:v>
                </c:pt>
                <c:pt idx="1422">
                  <c:v>41170.248898310187</c:v>
                </c:pt>
                <c:pt idx="1423">
                  <c:v>41170.249013541666</c:v>
                </c:pt>
                <c:pt idx="1424">
                  <c:v>41170.249129236108</c:v>
                </c:pt>
                <c:pt idx="1425">
                  <c:v>41170.249245219908</c:v>
                </c:pt>
                <c:pt idx="1426">
                  <c:v>41170.249360960646</c:v>
                </c:pt>
                <c:pt idx="1427">
                  <c:v>41170.249476712961</c:v>
                </c:pt>
                <c:pt idx="1428">
                  <c:v>41170.249592638887</c:v>
                </c:pt>
                <c:pt idx="1429">
                  <c:v>41170.249708229167</c:v>
                </c:pt>
                <c:pt idx="1430">
                  <c:v>41170.249823796294</c:v>
                </c:pt>
                <c:pt idx="1431">
                  <c:v>41170.249939618057</c:v>
                </c:pt>
                <c:pt idx="1432">
                  <c:v>41170.250055254626</c:v>
                </c:pt>
                <c:pt idx="1433">
                  <c:v>41170.250171018517</c:v>
                </c:pt>
                <c:pt idx="1434">
                  <c:v>41170.250286759256</c:v>
                </c:pt>
                <c:pt idx="1435">
                  <c:v>41170.250402546299</c:v>
                </c:pt>
                <c:pt idx="1436">
                  <c:v>41170.250518287037</c:v>
                </c:pt>
                <c:pt idx="1437">
                  <c:v>41170.250634039352</c:v>
                </c:pt>
                <c:pt idx="1438">
                  <c:v>41170.250749780091</c:v>
                </c:pt>
                <c:pt idx="1439">
                  <c:v>41170.250865578702</c:v>
                </c:pt>
                <c:pt idx="1440">
                  <c:v>41170.250981319441</c:v>
                </c:pt>
                <c:pt idx="1441">
                  <c:v>41170.251097256943</c:v>
                </c:pt>
                <c:pt idx="1442">
                  <c:v>41170.251212835647</c:v>
                </c:pt>
                <c:pt idx="1443">
                  <c:v>41170.251328599537</c:v>
                </c:pt>
                <c:pt idx="1444">
                  <c:v>41170.251444328707</c:v>
                </c:pt>
                <c:pt idx="1445">
                  <c:v>41170.251560243058</c:v>
                </c:pt>
                <c:pt idx="1446">
                  <c:v>41170.251675810185</c:v>
                </c:pt>
                <c:pt idx="1447">
                  <c:v>41170.25179159722</c:v>
                </c:pt>
                <c:pt idx="1448">
                  <c:v>41170.251907534723</c:v>
                </c:pt>
                <c:pt idx="1449">
                  <c:v>41170.252023645837</c:v>
                </c:pt>
                <c:pt idx="1450">
                  <c:v>41170.252138854165</c:v>
                </c:pt>
                <c:pt idx="1451">
                  <c:v>41170.25225459491</c:v>
                </c:pt>
                <c:pt idx="1452">
                  <c:v>41170.252370347225</c:v>
                </c:pt>
                <c:pt idx="1453">
                  <c:v>41170.252486087964</c:v>
                </c:pt>
                <c:pt idx="1454">
                  <c:v>41170.252601828703</c:v>
                </c:pt>
                <c:pt idx="1455">
                  <c:v>41170.252717569441</c:v>
                </c:pt>
                <c:pt idx="1456">
                  <c:v>41170.252833333332</c:v>
                </c:pt>
                <c:pt idx="1457">
                  <c:v>41170.252949062502</c:v>
                </c:pt>
                <c:pt idx="1458">
                  <c:v>41170.253064872682</c:v>
                </c:pt>
                <c:pt idx="1459">
                  <c:v>41170.253180567131</c:v>
                </c:pt>
                <c:pt idx="1460">
                  <c:v>41170.253296493058</c:v>
                </c:pt>
                <c:pt idx="1461">
                  <c:v>41170.253412071761</c:v>
                </c:pt>
                <c:pt idx="1462">
                  <c:v>41170.253527824076</c:v>
                </c:pt>
                <c:pt idx="1463">
                  <c:v>41170.253643495373</c:v>
                </c:pt>
                <c:pt idx="1464">
                  <c:v>41170.253759375002</c:v>
                </c:pt>
                <c:pt idx="1465">
                  <c:v>41170.253875115741</c:v>
                </c:pt>
                <c:pt idx="1466">
                  <c:v>41170.253990868056</c:v>
                </c:pt>
                <c:pt idx="1467">
                  <c:v>41170.254106643515</c:v>
                </c:pt>
                <c:pt idx="1468">
                  <c:v>41170.25422239583</c:v>
                </c:pt>
                <c:pt idx="1469">
                  <c:v>41170.254338136576</c:v>
                </c:pt>
                <c:pt idx="1470">
                  <c:v>41170.254453877315</c:v>
                </c:pt>
                <c:pt idx="1471">
                  <c:v>41170.254569618053</c:v>
                </c:pt>
                <c:pt idx="1472">
                  <c:v>41170.254685370368</c:v>
                </c:pt>
                <c:pt idx="1473">
                  <c:v>41170.254801145835</c:v>
                </c:pt>
                <c:pt idx="1474">
                  <c:v>41170.254916909726</c:v>
                </c:pt>
                <c:pt idx="1475">
                  <c:v>41170.255032974535</c:v>
                </c:pt>
                <c:pt idx="1476">
                  <c:v>41170.255148414355</c:v>
                </c:pt>
                <c:pt idx="1477">
                  <c:v>41170.255264189815</c:v>
                </c:pt>
                <c:pt idx="1478">
                  <c:v>41170.255379861112</c:v>
                </c:pt>
                <c:pt idx="1479">
                  <c:v>41170.255495682868</c:v>
                </c:pt>
                <c:pt idx="1480">
                  <c:v>41170.255611423614</c:v>
                </c:pt>
                <c:pt idx="1481">
                  <c:v>41170.255727199074</c:v>
                </c:pt>
                <c:pt idx="1482">
                  <c:v>41170.255842939812</c:v>
                </c:pt>
                <c:pt idx="1483">
                  <c:v>41170.255958680558</c:v>
                </c:pt>
                <c:pt idx="1484">
                  <c:v>41170.256074305558</c:v>
                </c:pt>
                <c:pt idx="1485">
                  <c:v>41170.256190185188</c:v>
                </c:pt>
                <c:pt idx="1486">
                  <c:v>41170.25630591435</c:v>
                </c:pt>
                <c:pt idx="1487">
                  <c:v>41170.256421689817</c:v>
                </c:pt>
                <c:pt idx="1488">
                  <c:v>41170.256537465277</c:v>
                </c:pt>
                <c:pt idx="1489">
                  <c:v>41170.256653159726</c:v>
                </c:pt>
                <c:pt idx="1490">
                  <c:v>41170.256768946761</c:v>
                </c:pt>
                <c:pt idx="1491">
                  <c:v>41170.256884675924</c:v>
                </c:pt>
                <c:pt idx="1492">
                  <c:v>41170.25700046296</c:v>
                </c:pt>
                <c:pt idx="1493">
                  <c:v>41170.25711622685</c:v>
                </c:pt>
                <c:pt idx="1494">
                  <c:v>41170.257232951386</c:v>
                </c:pt>
                <c:pt idx="1495">
                  <c:v>41170.257347743056</c:v>
                </c:pt>
                <c:pt idx="1496">
                  <c:v>41170.257463483795</c:v>
                </c:pt>
                <c:pt idx="1497">
                  <c:v>41170.257579317127</c:v>
                </c:pt>
                <c:pt idx="1498">
                  <c:v>41170.257695057873</c:v>
                </c:pt>
                <c:pt idx="1499">
                  <c:v>41170.257810798612</c:v>
                </c:pt>
                <c:pt idx="1500">
                  <c:v>41170.257926365739</c:v>
                </c:pt>
                <c:pt idx="1501">
                  <c:v>41170.258042256944</c:v>
                </c:pt>
                <c:pt idx="1502">
                  <c:v>41170.258158032404</c:v>
                </c:pt>
                <c:pt idx="1503">
                  <c:v>41170.25827395833</c:v>
                </c:pt>
                <c:pt idx="1504">
                  <c:v>41170.258390034724</c:v>
                </c:pt>
                <c:pt idx="1505">
                  <c:v>41170.258505266203</c:v>
                </c:pt>
                <c:pt idx="1506">
                  <c:v>41170.258620879627</c:v>
                </c:pt>
                <c:pt idx="1507">
                  <c:v>41170.258736643518</c:v>
                </c:pt>
                <c:pt idx="1508">
                  <c:v>41170.258852534724</c:v>
                </c:pt>
                <c:pt idx="1509">
                  <c:v>41170.258968310183</c:v>
                </c:pt>
                <c:pt idx="1510">
                  <c:v>41170.259084016201</c:v>
                </c:pt>
                <c:pt idx="1511">
                  <c:v>41170.259199629632</c:v>
                </c:pt>
                <c:pt idx="1512">
                  <c:v>41170.259315740739</c:v>
                </c:pt>
                <c:pt idx="1513">
                  <c:v>41170.259431342594</c:v>
                </c:pt>
                <c:pt idx="1514">
                  <c:v>41170.259547060188</c:v>
                </c:pt>
                <c:pt idx="1515">
                  <c:v>41170.25966265046</c:v>
                </c:pt>
                <c:pt idx="1516">
                  <c:v>41170.259778576386</c:v>
                </c:pt>
                <c:pt idx="1517">
                  <c:v>41170.25989429398</c:v>
                </c:pt>
                <c:pt idx="1518">
                  <c:v>41170.260010219907</c:v>
                </c:pt>
                <c:pt idx="1519">
                  <c:v>41170.260125983797</c:v>
                </c:pt>
                <c:pt idx="1520">
                  <c:v>41170.260241597221</c:v>
                </c:pt>
                <c:pt idx="1521">
                  <c:v>41170.260357523148</c:v>
                </c:pt>
                <c:pt idx="1522">
                  <c:v>41170.260472939815</c:v>
                </c:pt>
                <c:pt idx="1523">
                  <c:v>41170.260588807869</c:v>
                </c:pt>
                <c:pt idx="1524">
                  <c:v>41170.260704548615</c:v>
                </c:pt>
                <c:pt idx="1525">
                  <c:v>41170.260820289353</c:v>
                </c:pt>
                <c:pt idx="1526">
                  <c:v>41170.260935937498</c:v>
                </c:pt>
                <c:pt idx="1527">
                  <c:v>41170.261051782407</c:v>
                </c:pt>
                <c:pt idx="1528">
                  <c:v>41170.261167569442</c:v>
                </c:pt>
                <c:pt idx="1529">
                  <c:v>41170.261283483793</c:v>
                </c:pt>
                <c:pt idx="1530">
                  <c:v>41170.261399108793</c:v>
                </c:pt>
                <c:pt idx="1531">
                  <c:v>41170.261514976854</c:v>
                </c:pt>
                <c:pt idx="1532">
                  <c:v>41170.261630590277</c:v>
                </c:pt>
                <c:pt idx="1533">
                  <c:v>41170.261746354168</c:v>
                </c:pt>
                <c:pt idx="1534">
                  <c:v>41170.261862280095</c:v>
                </c:pt>
                <c:pt idx="1535">
                  <c:v>41170.261977986112</c:v>
                </c:pt>
                <c:pt idx="1536">
                  <c:v>41170.26209358796</c:v>
                </c:pt>
                <c:pt idx="1537">
                  <c:v>41170.262209525463</c:v>
                </c:pt>
                <c:pt idx="1538">
                  <c:v>41170.262325243057</c:v>
                </c:pt>
                <c:pt idx="1539">
                  <c:v>41170.262440868057</c:v>
                </c:pt>
                <c:pt idx="1540">
                  <c:v>41170.262556481481</c:v>
                </c:pt>
                <c:pt idx="1541">
                  <c:v>41170.262672326389</c:v>
                </c:pt>
                <c:pt idx="1542">
                  <c:v>41170.262788125001</c:v>
                </c:pt>
                <c:pt idx="1543">
                  <c:v>41170.26290386574</c:v>
                </c:pt>
                <c:pt idx="1544">
                  <c:v>41170.263019826387</c:v>
                </c:pt>
                <c:pt idx="1545">
                  <c:v>41170.263135347224</c:v>
                </c:pt>
                <c:pt idx="1546">
                  <c:v>41170.263251006945</c:v>
                </c:pt>
                <c:pt idx="1547">
                  <c:v>41170.263366898151</c:v>
                </c:pt>
                <c:pt idx="1548">
                  <c:v>41170.263482824077</c:v>
                </c:pt>
                <c:pt idx="1549">
                  <c:v>41170.263598391204</c:v>
                </c:pt>
                <c:pt idx="1550">
                  <c:v>41170.263714097222</c:v>
                </c:pt>
                <c:pt idx="1551">
                  <c:v>41170.263829884258</c:v>
                </c:pt>
                <c:pt idx="1552">
                  <c:v>41170.263945659724</c:v>
                </c:pt>
                <c:pt idx="1553">
                  <c:v>41170.264061365742</c:v>
                </c:pt>
                <c:pt idx="1554">
                  <c:v>41170.264177175923</c:v>
                </c:pt>
                <c:pt idx="1555">
                  <c:v>41170.264292928237</c:v>
                </c:pt>
                <c:pt idx="1556">
                  <c:v>41170.264408634263</c:v>
                </c:pt>
                <c:pt idx="1557">
                  <c:v>41170.264524375001</c:v>
                </c:pt>
                <c:pt idx="1558">
                  <c:v>41170.264640138892</c:v>
                </c:pt>
                <c:pt idx="1559">
                  <c:v>41170.264755891207</c:v>
                </c:pt>
                <c:pt idx="1560">
                  <c:v>41170.264871631945</c:v>
                </c:pt>
                <c:pt idx="1561">
                  <c:v>41170.264987372684</c:v>
                </c:pt>
                <c:pt idx="1562">
                  <c:v>41170.265103344907</c:v>
                </c:pt>
                <c:pt idx="1563">
                  <c:v>41170.265218912034</c:v>
                </c:pt>
                <c:pt idx="1564">
                  <c:v>41170.265334687501</c:v>
                </c:pt>
                <c:pt idx="1565">
                  <c:v>41170.265450451392</c:v>
                </c:pt>
                <c:pt idx="1566">
                  <c:v>41170.265566192131</c:v>
                </c:pt>
                <c:pt idx="1567">
                  <c:v>41170.265682118057</c:v>
                </c:pt>
                <c:pt idx="1568">
                  <c:v>41170.265797685184</c:v>
                </c:pt>
                <c:pt idx="1569">
                  <c:v>41170.265913425923</c:v>
                </c:pt>
                <c:pt idx="1570">
                  <c:v>41170.266029386577</c:v>
                </c:pt>
                <c:pt idx="1571">
                  <c:v>41170.266144953704</c:v>
                </c:pt>
                <c:pt idx="1572">
                  <c:v>41170.266260902776</c:v>
                </c:pt>
                <c:pt idx="1573">
                  <c:v>41170.266376458334</c:v>
                </c:pt>
                <c:pt idx="1574">
                  <c:v>41170.266492199073</c:v>
                </c:pt>
                <c:pt idx="1575">
                  <c:v>41170.266607939811</c:v>
                </c:pt>
                <c:pt idx="1576">
                  <c:v>41170.26672388889</c:v>
                </c:pt>
                <c:pt idx="1577">
                  <c:v>41170.266839444441</c:v>
                </c:pt>
                <c:pt idx="1578">
                  <c:v>41170.266955231484</c:v>
                </c:pt>
                <c:pt idx="1579">
                  <c:v>41170.267071018519</c:v>
                </c:pt>
                <c:pt idx="1580">
                  <c:v>41170.267186724537</c:v>
                </c:pt>
                <c:pt idx="1581">
                  <c:v>41170.267302465276</c:v>
                </c:pt>
                <c:pt idx="1582">
                  <c:v>41170.267418379626</c:v>
                </c:pt>
                <c:pt idx="1583">
                  <c:v>41170.267533981481</c:v>
                </c:pt>
                <c:pt idx="1584">
                  <c:v>41170.267649756941</c:v>
                </c:pt>
                <c:pt idx="1585">
                  <c:v>41170.267765694443</c:v>
                </c:pt>
                <c:pt idx="1586">
                  <c:v>41170.267881250002</c:v>
                </c:pt>
                <c:pt idx="1587">
                  <c:v>41170.267997175928</c:v>
                </c:pt>
                <c:pt idx="1588">
                  <c:v>41170.268112754631</c:v>
                </c:pt>
                <c:pt idx="1589">
                  <c:v>41170.268228368055</c:v>
                </c:pt>
                <c:pt idx="1590">
                  <c:v>41170.268344247685</c:v>
                </c:pt>
                <c:pt idx="1591">
                  <c:v>41170.268460046296</c:v>
                </c:pt>
                <c:pt idx="1592">
                  <c:v>41170.268575717593</c:v>
                </c:pt>
                <c:pt idx="1593">
                  <c:v>41170.268693136575</c:v>
                </c:pt>
                <c:pt idx="1594">
                  <c:v>41170.268807256944</c:v>
                </c:pt>
                <c:pt idx="1595">
                  <c:v>41170.268922997682</c:v>
                </c:pt>
                <c:pt idx="1596">
                  <c:v>41170.269038715276</c:v>
                </c:pt>
                <c:pt idx="1597">
                  <c:v>41170.269154490743</c:v>
                </c:pt>
                <c:pt idx="1598">
                  <c:v>41170.269270300923</c:v>
                </c:pt>
                <c:pt idx="1599">
                  <c:v>41170.269386006941</c:v>
                </c:pt>
                <c:pt idx="1600">
                  <c:v>41170.269501689814</c:v>
                </c:pt>
                <c:pt idx="1601">
                  <c:v>41170.269617523147</c:v>
                </c:pt>
                <c:pt idx="1602">
                  <c:v>41170.269733275461</c:v>
                </c:pt>
                <c:pt idx="1603">
                  <c:v>41170.269849004631</c:v>
                </c:pt>
                <c:pt idx="1604">
                  <c:v>41170.269964930558</c:v>
                </c:pt>
                <c:pt idx="1605">
                  <c:v>41170.270080555558</c:v>
                </c:pt>
                <c:pt idx="1606">
                  <c:v>41170.27019625</c:v>
                </c:pt>
                <c:pt idx="1607">
                  <c:v>41170.270312048611</c:v>
                </c:pt>
                <c:pt idx="1608">
                  <c:v>41170.270427812502</c:v>
                </c:pt>
                <c:pt idx="1609">
                  <c:v>41170.270543553241</c:v>
                </c:pt>
                <c:pt idx="1610">
                  <c:v>41170.270659305555</c:v>
                </c:pt>
                <c:pt idx="1611">
                  <c:v>41170.270775231482</c:v>
                </c:pt>
                <c:pt idx="1612">
                  <c:v>41170.270890995373</c:v>
                </c:pt>
                <c:pt idx="1613">
                  <c:v>41170.271006527779</c:v>
                </c:pt>
                <c:pt idx="1614">
                  <c:v>41170.271122337967</c:v>
                </c:pt>
                <c:pt idx="1615">
                  <c:v>41170.271238055553</c:v>
                </c:pt>
                <c:pt idx="1616">
                  <c:v>41170.271353761571</c:v>
                </c:pt>
                <c:pt idx="1617">
                  <c:v>41170.271469571759</c:v>
                </c:pt>
                <c:pt idx="1618">
                  <c:v>41170.271585277776</c:v>
                </c:pt>
                <c:pt idx="1619">
                  <c:v>41170.271701226855</c:v>
                </c:pt>
                <c:pt idx="1620">
                  <c:v>41170.271816793982</c:v>
                </c:pt>
                <c:pt idx="1621">
                  <c:v>41170.271932800926</c:v>
                </c:pt>
                <c:pt idx="1622">
                  <c:v>41170.272048310188</c:v>
                </c:pt>
                <c:pt idx="1623">
                  <c:v>41170.272164085647</c:v>
                </c:pt>
                <c:pt idx="1624">
                  <c:v>41170.272279803241</c:v>
                </c:pt>
                <c:pt idx="1625">
                  <c:v>41170.272395601853</c:v>
                </c:pt>
                <c:pt idx="1626">
                  <c:v>41170.272511365743</c:v>
                </c:pt>
                <c:pt idx="1627">
                  <c:v>41170.272627071761</c:v>
                </c:pt>
                <c:pt idx="1628">
                  <c:v>41170.272742824076</c:v>
                </c:pt>
                <c:pt idx="1629">
                  <c:v>41170.272858564815</c:v>
                </c:pt>
                <c:pt idx="1630">
                  <c:v>41170.272974525462</c:v>
                </c:pt>
                <c:pt idx="1631">
                  <c:v>41170.273090092589</c:v>
                </c:pt>
                <c:pt idx="1632">
                  <c:v>41170.27320585648</c:v>
                </c:pt>
                <c:pt idx="1633">
                  <c:v>41170.273321631947</c:v>
                </c:pt>
                <c:pt idx="1634">
                  <c:v>41170.273437372685</c:v>
                </c:pt>
                <c:pt idx="1635">
                  <c:v>41170.273553090279</c:v>
                </c:pt>
                <c:pt idx="1636">
                  <c:v>41170.273668877315</c:v>
                </c:pt>
                <c:pt idx="1637">
                  <c:v>41170.273785358797</c:v>
                </c:pt>
                <c:pt idx="1638">
                  <c:v>41170.273900601853</c:v>
                </c:pt>
                <c:pt idx="1639">
                  <c:v>41170.274016238429</c:v>
                </c:pt>
                <c:pt idx="1640">
                  <c:v>41170.27413189815</c:v>
                </c:pt>
                <c:pt idx="1641">
                  <c:v>41170.274247638888</c:v>
                </c:pt>
                <c:pt idx="1642">
                  <c:v>41170.274363576391</c:v>
                </c:pt>
                <c:pt idx="1643">
                  <c:v>41170.27447935185</c:v>
                </c:pt>
                <c:pt idx="1644">
                  <c:v>41170.274594907409</c:v>
                </c:pt>
                <c:pt idx="1645">
                  <c:v>41170.274710659723</c:v>
                </c:pt>
                <c:pt idx="1646">
                  <c:v>41170.274826400462</c:v>
                </c:pt>
                <c:pt idx="1647">
                  <c:v>41170.274942118056</c:v>
                </c:pt>
                <c:pt idx="1648">
                  <c:v>41170.275057905092</c:v>
                </c:pt>
                <c:pt idx="1649">
                  <c:v>41170.27517364583</c:v>
                </c:pt>
                <c:pt idx="1650">
                  <c:v>41170.275289791665</c:v>
                </c:pt>
                <c:pt idx="1651">
                  <c:v>41170.275405173612</c:v>
                </c:pt>
                <c:pt idx="1652">
                  <c:v>41170.275520925927</c:v>
                </c:pt>
                <c:pt idx="1653">
                  <c:v>41170.275636666665</c:v>
                </c:pt>
                <c:pt idx="1654">
                  <c:v>41170.275752453701</c:v>
                </c:pt>
                <c:pt idx="1655">
                  <c:v>41170.275868194447</c:v>
                </c:pt>
                <c:pt idx="1656">
                  <c:v>41170.275983935186</c:v>
                </c:pt>
                <c:pt idx="1657">
                  <c:v>41170.276099675924</c:v>
                </c:pt>
                <c:pt idx="1658">
                  <c:v>41170.276215300924</c:v>
                </c:pt>
                <c:pt idx="1659">
                  <c:v>41170.276331215275</c:v>
                </c:pt>
                <c:pt idx="1660">
                  <c:v>41170.2764469213</c:v>
                </c:pt>
                <c:pt idx="1661">
                  <c:v>41170.276562719904</c:v>
                </c:pt>
                <c:pt idx="1662">
                  <c:v>41170.27667846065</c:v>
                </c:pt>
                <c:pt idx="1663">
                  <c:v>41170.27679423611</c:v>
                </c:pt>
                <c:pt idx="1664">
                  <c:v>41170.276909976848</c:v>
                </c:pt>
                <c:pt idx="1665">
                  <c:v>41170.277026342592</c:v>
                </c:pt>
                <c:pt idx="1666">
                  <c:v>41170.277141469909</c:v>
                </c:pt>
                <c:pt idx="1667">
                  <c:v>41170.277257222224</c:v>
                </c:pt>
                <c:pt idx="1668">
                  <c:v>41170.277373136574</c:v>
                </c:pt>
                <c:pt idx="1669">
                  <c:v>41170.277488738429</c:v>
                </c:pt>
                <c:pt idx="1670">
                  <c:v>41170.277604490744</c:v>
                </c:pt>
                <c:pt idx="1671">
                  <c:v>41170.277720231483</c:v>
                </c:pt>
                <c:pt idx="1672">
                  <c:v>41170.277835844907</c:v>
                </c:pt>
                <c:pt idx="1673">
                  <c:v>41170.27795171296</c:v>
                </c:pt>
                <c:pt idx="1674">
                  <c:v>41170.278067453706</c:v>
                </c:pt>
                <c:pt idx="1675">
                  <c:v>41170.278183240742</c:v>
                </c:pt>
                <c:pt idx="1676">
                  <c:v>41170.27829894676</c:v>
                </c:pt>
                <c:pt idx="1677">
                  <c:v>41170.278414733795</c:v>
                </c:pt>
                <c:pt idx="1678">
                  <c:v>41170.278530474534</c:v>
                </c:pt>
                <c:pt idx="1679">
                  <c:v>41170.278646250001</c:v>
                </c:pt>
                <c:pt idx="1680">
                  <c:v>41170.278761875001</c:v>
                </c:pt>
                <c:pt idx="1681">
                  <c:v>41170.278882245373</c:v>
                </c:pt>
                <c:pt idx="1682">
                  <c:v>41170.278993495369</c:v>
                </c:pt>
                <c:pt idx="1683">
                  <c:v>41170.279109236108</c:v>
                </c:pt>
                <c:pt idx="1684">
                  <c:v>41170.279225046295</c:v>
                </c:pt>
                <c:pt idx="1685">
                  <c:v>41170.279340740744</c:v>
                </c:pt>
                <c:pt idx="1686">
                  <c:v>41170.279456493059</c:v>
                </c:pt>
                <c:pt idx="1687">
                  <c:v>41170.279572314816</c:v>
                </c:pt>
                <c:pt idx="1688">
                  <c:v>41170.279688032409</c:v>
                </c:pt>
                <c:pt idx="1689">
                  <c:v>41170.27980365741</c:v>
                </c:pt>
                <c:pt idx="1690">
                  <c:v>41170.27991946759</c:v>
                </c:pt>
                <c:pt idx="1691">
                  <c:v>41170.280035300922</c:v>
                </c:pt>
                <c:pt idx="1692">
                  <c:v>41170.280151041668</c:v>
                </c:pt>
                <c:pt idx="1693">
                  <c:v>41170.280266759262</c:v>
                </c:pt>
                <c:pt idx="1694">
                  <c:v>41170.280382500001</c:v>
                </c:pt>
                <c:pt idx="1695">
                  <c:v>41170.28049834491</c:v>
                </c:pt>
                <c:pt idx="1696">
                  <c:v>41170.280614050927</c:v>
                </c:pt>
                <c:pt idx="1697">
                  <c:v>41170.280729791666</c:v>
                </c:pt>
                <c:pt idx="1698">
                  <c:v>41170.280845555557</c:v>
                </c:pt>
                <c:pt idx="1699">
                  <c:v>41170.280961296296</c:v>
                </c:pt>
                <c:pt idx="1700">
                  <c:v>41170.281077060186</c:v>
                </c:pt>
                <c:pt idx="1701">
                  <c:v>41170.28119277778</c:v>
                </c:pt>
                <c:pt idx="1702">
                  <c:v>41170.281308518519</c:v>
                </c:pt>
                <c:pt idx="1703">
                  <c:v>41170.281424305555</c:v>
                </c:pt>
                <c:pt idx="1704">
                  <c:v>41170.281540046293</c:v>
                </c:pt>
                <c:pt idx="1705">
                  <c:v>41170.281656319443</c:v>
                </c:pt>
                <c:pt idx="1706">
                  <c:v>41170.281771562499</c:v>
                </c:pt>
                <c:pt idx="1707">
                  <c:v>41170.281887303237</c:v>
                </c:pt>
                <c:pt idx="1708">
                  <c:v>41170.282003067128</c:v>
                </c:pt>
                <c:pt idx="1709">
                  <c:v>41170.282118807867</c:v>
                </c:pt>
                <c:pt idx="1710">
                  <c:v>41170.282234745369</c:v>
                </c:pt>
                <c:pt idx="1711">
                  <c:v>41170.282350324072</c:v>
                </c:pt>
                <c:pt idx="1712">
                  <c:v>41170.282466064818</c:v>
                </c:pt>
                <c:pt idx="1713">
                  <c:v>41170.282581805557</c:v>
                </c:pt>
                <c:pt idx="1714">
                  <c:v>41170.282697731483</c:v>
                </c:pt>
                <c:pt idx="1715">
                  <c:v>41170.282813287035</c:v>
                </c:pt>
                <c:pt idx="1716">
                  <c:v>41170.282929108798</c:v>
                </c:pt>
                <c:pt idx="1717">
                  <c:v>41170.283044837961</c:v>
                </c:pt>
                <c:pt idx="1718">
                  <c:v>41170.283160543979</c:v>
                </c:pt>
                <c:pt idx="1719">
                  <c:v>41170.28327634259</c:v>
                </c:pt>
                <c:pt idx="1720">
                  <c:v>41170.283392280093</c:v>
                </c:pt>
                <c:pt idx="1721">
                  <c:v>41170.28350784722</c:v>
                </c:pt>
                <c:pt idx="1722">
                  <c:v>41170.28362347222</c:v>
                </c:pt>
                <c:pt idx="1723">
                  <c:v>41170.283739340281</c:v>
                </c:pt>
                <c:pt idx="1724">
                  <c:v>41170.283855092595</c:v>
                </c:pt>
                <c:pt idx="1725">
                  <c:v>41170.283970856479</c:v>
                </c:pt>
                <c:pt idx="1726">
                  <c:v>41170.284086608794</c:v>
                </c:pt>
                <c:pt idx="1727">
                  <c:v>41170.28420234954</c:v>
                </c:pt>
                <c:pt idx="1728">
                  <c:v>41170.284318067126</c:v>
                </c:pt>
                <c:pt idx="1729">
                  <c:v>41170.284433877314</c:v>
                </c:pt>
                <c:pt idx="1730">
                  <c:v>41170.284549618053</c:v>
                </c:pt>
                <c:pt idx="1731">
                  <c:v>41170.284665370367</c:v>
                </c:pt>
                <c:pt idx="1732">
                  <c:v>41170.284781111113</c:v>
                </c:pt>
                <c:pt idx="1733">
                  <c:v>41170.284896863428</c:v>
                </c:pt>
                <c:pt idx="1734">
                  <c:v>41170.285012627312</c:v>
                </c:pt>
                <c:pt idx="1735">
                  <c:v>41170.285128368057</c:v>
                </c:pt>
                <c:pt idx="1736">
                  <c:v>41170.285244085651</c:v>
                </c:pt>
                <c:pt idx="1737">
                  <c:v>41170.285359907408</c:v>
                </c:pt>
                <c:pt idx="1738">
                  <c:v>41170.285475682867</c:v>
                </c:pt>
                <c:pt idx="1739">
                  <c:v>41170.285591423613</c:v>
                </c:pt>
                <c:pt idx="1740">
                  <c:v>41170.285707164352</c:v>
                </c:pt>
                <c:pt idx="1741">
                  <c:v>41170.285822916667</c:v>
                </c:pt>
                <c:pt idx="1742">
                  <c:v>41170.285938622685</c:v>
                </c:pt>
                <c:pt idx="1743">
                  <c:v>41170.286054583332</c:v>
                </c:pt>
                <c:pt idx="1744">
                  <c:v>41170.28617013889</c:v>
                </c:pt>
                <c:pt idx="1745">
                  <c:v>41170.286285891205</c:v>
                </c:pt>
                <c:pt idx="1746">
                  <c:v>41170.286401666664</c:v>
                </c:pt>
                <c:pt idx="1747">
                  <c:v>41170.286517476852</c:v>
                </c:pt>
                <c:pt idx="1748">
                  <c:v>41170.286633148149</c:v>
                </c:pt>
                <c:pt idx="1749">
                  <c:v>41170.286748796294</c:v>
                </c:pt>
                <c:pt idx="1750">
                  <c:v>41170.286864861111</c:v>
                </c:pt>
                <c:pt idx="1751">
                  <c:v>41170.286980393517</c:v>
                </c:pt>
                <c:pt idx="1752">
                  <c:v>41170.287096157408</c:v>
                </c:pt>
                <c:pt idx="1753">
                  <c:v>41170.287211944444</c:v>
                </c:pt>
                <c:pt idx="1754">
                  <c:v>41170.287327708334</c:v>
                </c:pt>
                <c:pt idx="1755">
                  <c:v>41170.287443449073</c:v>
                </c:pt>
                <c:pt idx="1756">
                  <c:v>41170.287559201388</c:v>
                </c:pt>
                <c:pt idx="1757">
                  <c:v>41170.287674942127</c:v>
                </c:pt>
                <c:pt idx="1758">
                  <c:v>41170.287790694441</c:v>
                </c:pt>
                <c:pt idx="1759">
                  <c:v>41170.287906423611</c:v>
                </c:pt>
                <c:pt idx="1760">
                  <c:v>41170.28802216435</c:v>
                </c:pt>
                <c:pt idx="1761">
                  <c:v>41170.288137962962</c:v>
                </c:pt>
                <c:pt idx="1762">
                  <c:v>41170.288253888888</c:v>
                </c:pt>
                <c:pt idx="1763">
                  <c:v>41170.288369467591</c:v>
                </c:pt>
                <c:pt idx="1764">
                  <c:v>41170.288485196761</c:v>
                </c:pt>
                <c:pt idx="1765">
                  <c:v>41170.288601006941</c:v>
                </c:pt>
                <c:pt idx="1766">
                  <c:v>41170.288716736111</c:v>
                </c:pt>
                <c:pt idx="1767">
                  <c:v>41170.288832349535</c:v>
                </c:pt>
                <c:pt idx="1768">
                  <c:v>41170.288948229165</c:v>
                </c:pt>
                <c:pt idx="1769">
                  <c:v>41170.289063969911</c:v>
                </c:pt>
                <c:pt idx="1770">
                  <c:v>41170.289179942127</c:v>
                </c:pt>
                <c:pt idx="1771">
                  <c:v>41170.289296064817</c:v>
                </c:pt>
                <c:pt idx="1772">
                  <c:v>41170.289411238424</c:v>
                </c:pt>
                <c:pt idx="1773">
                  <c:v>41170.28952697917</c:v>
                </c:pt>
                <c:pt idx="1774">
                  <c:v>41170.289642743053</c:v>
                </c:pt>
                <c:pt idx="1775">
                  <c:v>41170.289758506944</c:v>
                </c:pt>
                <c:pt idx="1776">
                  <c:v>41170.289874247683</c:v>
                </c:pt>
                <c:pt idx="1777">
                  <c:v>41170.289989988429</c:v>
                </c:pt>
                <c:pt idx="1778">
                  <c:v>41170.2901059375</c:v>
                </c:pt>
                <c:pt idx="1779">
                  <c:v>41170.290221504627</c:v>
                </c:pt>
                <c:pt idx="1780">
                  <c:v>41170.29033729167</c:v>
                </c:pt>
                <c:pt idx="1781">
                  <c:v>41170.290452986112</c:v>
                </c:pt>
                <c:pt idx="1782">
                  <c:v>41170.290568761571</c:v>
                </c:pt>
                <c:pt idx="1783">
                  <c:v>41170.290684513886</c:v>
                </c:pt>
                <c:pt idx="1784">
                  <c:v>41170.290800277777</c:v>
                </c:pt>
                <c:pt idx="1785">
                  <c:v>41170.290916006947</c:v>
                </c:pt>
                <c:pt idx="1786">
                  <c:v>41170.291031655092</c:v>
                </c:pt>
                <c:pt idx="1787">
                  <c:v>41170.291147546297</c:v>
                </c:pt>
                <c:pt idx="1788">
                  <c:v>41170.291263437502</c:v>
                </c:pt>
                <c:pt idx="1789">
                  <c:v>41170.291379085647</c:v>
                </c:pt>
                <c:pt idx="1790">
                  <c:v>41170.291495011574</c:v>
                </c:pt>
                <c:pt idx="1791">
                  <c:v>41170.291610532404</c:v>
                </c:pt>
                <c:pt idx="1792">
                  <c:v>41170.291726331016</c:v>
                </c:pt>
                <c:pt idx="1793">
                  <c:v>41170.29184208333</c:v>
                </c:pt>
                <c:pt idx="1794">
                  <c:v>41170.291957673609</c:v>
                </c:pt>
                <c:pt idx="1795">
                  <c:v>41170.2920734375</c:v>
                </c:pt>
                <c:pt idx="1796">
                  <c:v>41170.29218931713</c:v>
                </c:pt>
                <c:pt idx="1797">
                  <c:v>41170.29230508102</c:v>
                </c:pt>
                <c:pt idx="1798">
                  <c:v>41170.292420775462</c:v>
                </c:pt>
                <c:pt idx="1799">
                  <c:v>41170.292536608795</c:v>
                </c:pt>
                <c:pt idx="1800">
                  <c:v>41170.292652291668</c:v>
                </c:pt>
                <c:pt idx="1801">
                  <c:v>41170.292768101855</c:v>
                </c:pt>
                <c:pt idx="1802">
                  <c:v>41170.292883842594</c:v>
                </c:pt>
                <c:pt idx="1803">
                  <c:v>41170.292999594909</c:v>
                </c:pt>
                <c:pt idx="1804">
                  <c:v>41170.293115312503</c:v>
                </c:pt>
                <c:pt idx="1805">
                  <c:v>41170.293231076386</c:v>
                </c:pt>
                <c:pt idx="1806">
                  <c:v>41170.293346863429</c:v>
                </c:pt>
                <c:pt idx="1807">
                  <c:v>41170.293462592592</c:v>
                </c:pt>
                <c:pt idx="1808">
                  <c:v>41170.293578344907</c:v>
                </c:pt>
                <c:pt idx="1809">
                  <c:v>41170.293694085645</c:v>
                </c:pt>
                <c:pt idx="1810">
                  <c:v>41170.293809826391</c:v>
                </c:pt>
                <c:pt idx="1811">
                  <c:v>41170.29392556713</c:v>
                </c:pt>
                <c:pt idx="1812">
                  <c:v>41170.294041331021</c:v>
                </c:pt>
                <c:pt idx="1813">
                  <c:v>41170.294157048615</c:v>
                </c:pt>
                <c:pt idx="1814">
                  <c:v>41170.294272743056</c:v>
                </c:pt>
                <c:pt idx="1815">
                  <c:v>41170.294388622686</c:v>
                </c:pt>
                <c:pt idx="1816">
                  <c:v>41170.294504398145</c:v>
                </c:pt>
                <c:pt idx="1817">
                  <c:v>41170.294620138891</c:v>
                </c:pt>
                <c:pt idx="1818">
                  <c:v>41170.294735844909</c:v>
                </c:pt>
                <c:pt idx="1819">
                  <c:v>41170.294851585648</c:v>
                </c:pt>
                <c:pt idx="1820">
                  <c:v>41170.294967372683</c:v>
                </c:pt>
                <c:pt idx="1821">
                  <c:v>41170.295083113429</c:v>
                </c:pt>
                <c:pt idx="1822">
                  <c:v>41170.295198888889</c:v>
                </c:pt>
                <c:pt idx="1823">
                  <c:v>41170.295314629628</c:v>
                </c:pt>
                <c:pt idx="1824">
                  <c:v>41170.295430381942</c:v>
                </c:pt>
                <c:pt idx="1825">
                  <c:v>41170.295546157409</c:v>
                </c:pt>
                <c:pt idx="1826">
                  <c:v>41170.295661909724</c:v>
                </c:pt>
                <c:pt idx="1827">
                  <c:v>41170.295777662039</c:v>
                </c:pt>
                <c:pt idx="1828">
                  <c:v>41170.295893437498</c:v>
                </c:pt>
                <c:pt idx="1829">
                  <c:v>41170.296009201389</c:v>
                </c:pt>
                <c:pt idx="1830">
                  <c:v>41170.296124884262</c:v>
                </c:pt>
                <c:pt idx="1831">
                  <c:v>41170.296240659722</c:v>
                </c:pt>
                <c:pt idx="1832">
                  <c:v>41170.296356423612</c:v>
                </c:pt>
                <c:pt idx="1833">
                  <c:v>41170.296472164351</c:v>
                </c:pt>
                <c:pt idx="1834">
                  <c:v>41170.296587835648</c:v>
                </c:pt>
                <c:pt idx="1835">
                  <c:v>41170.296703842592</c:v>
                </c:pt>
                <c:pt idx="1836">
                  <c:v>41170.296819409719</c:v>
                </c:pt>
                <c:pt idx="1837">
                  <c:v>41170.296935196762</c:v>
                </c:pt>
                <c:pt idx="1838">
                  <c:v>41170.297050937501</c:v>
                </c:pt>
                <c:pt idx="1839">
                  <c:v>41170.297166875003</c:v>
                </c:pt>
                <c:pt idx="1840">
                  <c:v>41170.297282314816</c:v>
                </c:pt>
                <c:pt idx="1841">
                  <c:v>41170.297398240742</c:v>
                </c:pt>
                <c:pt idx="1842">
                  <c:v>41170.297513935184</c:v>
                </c:pt>
                <c:pt idx="1843">
                  <c:v>41170.297629699075</c:v>
                </c:pt>
                <c:pt idx="1844">
                  <c:v>41170.297745451389</c:v>
                </c:pt>
                <c:pt idx="1845">
                  <c:v>41170.297861180552</c:v>
                </c:pt>
                <c:pt idx="1846">
                  <c:v>41170.29797699074</c:v>
                </c:pt>
                <c:pt idx="1847">
                  <c:v>41170.298092731478</c:v>
                </c:pt>
                <c:pt idx="1848">
                  <c:v>41170.298208472224</c:v>
                </c:pt>
                <c:pt idx="1849">
                  <c:v>41170.298324247684</c:v>
                </c:pt>
                <c:pt idx="1850">
                  <c:v>41170.298439965278</c:v>
                </c:pt>
                <c:pt idx="1851">
                  <c:v>41170.298555706016</c:v>
                </c:pt>
                <c:pt idx="1852">
                  <c:v>41170.298671458331</c:v>
                </c:pt>
                <c:pt idx="1853">
                  <c:v>41170.298787233798</c:v>
                </c:pt>
                <c:pt idx="1854">
                  <c:v>41170.298903171293</c:v>
                </c:pt>
                <c:pt idx="1855">
                  <c:v>41170.299018738428</c:v>
                </c:pt>
                <c:pt idx="1856">
                  <c:v>41170.299134479166</c:v>
                </c:pt>
                <c:pt idx="1857">
                  <c:v>41170.299250243057</c:v>
                </c:pt>
                <c:pt idx="1858">
                  <c:v>41170.299366018517</c:v>
                </c:pt>
                <c:pt idx="1859">
                  <c:v>41170.299481770831</c:v>
                </c:pt>
                <c:pt idx="1860">
                  <c:v>41170.299597476849</c:v>
                </c:pt>
                <c:pt idx="1861">
                  <c:v>41170.29971324074</c:v>
                </c:pt>
                <c:pt idx="1862">
                  <c:v>41170.299828888892</c:v>
                </c:pt>
                <c:pt idx="1863">
                  <c:v>41170.299944965278</c:v>
                </c:pt>
                <c:pt idx="1864">
                  <c:v>41170.300060520836</c:v>
                </c:pt>
                <c:pt idx="1865">
                  <c:v>41170.300176226854</c:v>
                </c:pt>
                <c:pt idx="1866">
                  <c:v>41170.300292048611</c:v>
                </c:pt>
                <c:pt idx="1867">
                  <c:v>41170.300407766204</c:v>
                </c:pt>
                <c:pt idx="1868">
                  <c:v>41170.300523506943</c:v>
                </c:pt>
                <c:pt idx="1869">
                  <c:v>41170.300639293979</c:v>
                </c:pt>
                <c:pt idx="1870">
                  <c:v>41170.300755023149</c:v>
                </c:pt>
                <c:pt idx="1871">
                  <c:v>41170.300870775463</c:v>
                </c:pt>
                <c:pt idx="1872">
                  <c:v>41170.300986539354</c:v>
                </c:pt>
                <c:pt idx="1873">
                  <c:v>41170.301102291669</c:v>
                </c:pt>
                <c:pt idx="1874">
                  <c:v>41170.301218055552</c:v>
                </c:pt>
                <c:pt idx="1875">
                  <c:v>41170.301333796298</c:v>
                </c:pt>
                <c:pt idx="1876">
                  <c:v>41170.301449537037</c:v>
                </c:pt>
                <c:pt idx="1877">
                  <c:v>41170.301565335649</c:v>
                </c:pt>
                <c:pt idx="1878">
                  <c:v>41170.301681076387</c:v>
                </c:pt>
                <c:pt idx="1879">
                  <c:v>41170.301796770837</c:v>
                </c:pt>
                <c:pt idx="1880">
                  <c:v>41170.301912569441</c:v>
                </c:pt>
                <c:pt idx="1881">
                  <c:v>41170.30202826389</c:v>
                </c:pt>
                <c:pt idx="1882">
                  <c:v>41170.302144259258</c:v>
                </c:pt>
                <c:pt idx="1883">
                  <c:v>41170.302259826392</c:v>
                </c:pt>
                <c:pt idx="1884">
                  <c:v>41170.302375555555</c:v>
                </c:pt>
                <c:pt idx="1885">
                  <c:v>41170.30249130787</c:v>
                </c:pt>
                <c:pt idx="1886">
                  <c:v>41170.302607071761</c:v>
                </c:pt>
                <c:pt idx="1887">
                  <c:v>41170.302722824075</c:v>
                </c:pt>
                <c:pt idx="1888">
                  <c:v>41170.302838564814</c:v>
                </c:pt>
                <c:pt idx="1889">
                  <c:v>41170.302954305553</c:v>
                </c:pt>
                <c:pt idx="1890">
                  <c:v>41170.303070092596</c:v>
                </c:pt>
                <c:pt idx="1891">
                  <c:v>41170.30318570602</c:v>
                </c:pt>
                <c:pt idx="1892">
                  <c:v>41170.303301597225</c:v>
                </c:pt>
                <c:pt idx="1893">
                  <c:v>41170.303417314812</c:v>
                </c:pt>
                <c:pt idx="1894">
                  <c:v>41170.303533113423</c:v>
                </c:pt>
                <c:pt idx="1895">
                  <c:v>41170.303648807872</c:v>
                </c:pt>
                <c:pt idx="1896">
                  <c:v>41170.303764606484</c:v>
                </c:pt>
                <c:pt idx="1897">
                  <c:v>41170.303880324071</c:v>
                </c:pt>
                <c:pt idx="1898">
                  <c:v>41170.303996087961</c:v>
                </c:pt>
                <c:pt idx="1899">
                  <c:v>41170.304111863428</c:v>
                </c:pt>
                <c:pt idx="1900">
                  <c:v>41170.30422755787</c:v>
                </c:pt>
                <c:pt idx="1901">
                  <c:v>41170.304343344906</c:v>
                </c:pt>
                <c:pt idx="1902">
                  <c:v>41170.304459085652</c:v>
                </c:pt>
                <c:pt idx="1903">
                  <c:v>41170.304575034723</c:v>
                </c:pt>
                <c:pt idx="1904">
                  <c:v>41170.304690590281</c:v>
                </c:pt>
                <c:pt idx="1905">
                  <c:v>41170.304806250002</c:v>
                </c:pt>
                <c:pt idx="1906">
                  <c:v>41170.3049221412</c:v>
                </c:pt>
                <c:pt idx="1907">
                  <c:v>41170.305037881946</c:v>
                </c:pt>
                <c:pt idx="1908">
                  <c:v>41170.30515359954</c:v>
                </c:pt>
                <c:pt idx="1909">
                  <c:v>41170.305269340279</c:v>
                </c:pt>
                <c:pt idx="1910">
                  <c:v>41170.305385810185</c:v>
                </c:pt>
                <c:pt idx="1911">
                  <c:v>41170.30550091435</c:v>
                </c:pt>
                <c:pt idx="1912">
                  <c:v>41170.305616805555</c:v>
                </c:pt>
                <c:pt idx="1913">
                  <c:v>41170.305732395835</c:v>
                </c:pt>
                <c:pt idx="1914">
                  <c:v>41170.305848136573</c:v>
                </c:pt>
                <c:pt idx="1915">
                  <c:v>41170.305963854167</c:v>
                </c:pt>
                <c:pt idx="1916">
                  <c:v>41170.306079664355</c:v>
                </c:pt>
                <c:pt idx="1917">
                  <c:v>41170.306195405094</c:v>
                </c:pt>
                <c:pt idx="1918">
                  <c:v>41170.306311192129</c:v>
                </c:pt>
                <c:pt idx="1919">
                  <c:v>41170.306426932868</c:v>
                </c:pt>
                <c:pt idx="1920">
                  <c:v>41170.306542638886</c:v>
                </c:pt>
                <c:pt idx="1921">
                  <c:v>41170.306658402777</c:v>
                </c:pt>
                <c:pt idx="1922">
                  <c:v>41170.306774189812</c:v>
                </c:pt>
                <c:pt idx="1923">
                  <c:v>41170.306889930558</c:v>
                </c:pt>
                <c:pt idx="1924">
                  <c:v>41170.307005694442</c:v>
                </c:pt>
                <c:pt idx="1925">
                  <c:v>41170.307121805556</c:v>
                </c:pt>
                <c:pt idx="1926">
                  <c:v>41170.307237222223</c:v>
                </c:pt>
                <c:pt idx="1927">
                  <c:v>41170.307353113429</c:v>
                </c:pt>
                <c:pt idx="1928">
                  <c:v>41170.307468657411</c:v>
                </c:pt>
                <c:pt idx="1929">
                  <c:v>41170.307584467591</c:v>
                </c:pt>
                <c:pt idx="1930">
                  <c:v>41170.30770020833</c:v>
                </c:pt>
                <c:pt idx="1931">
                  <c:v>41170.307815798609</c:v>
                </c:pt>
                <c:pt idx="1932">
                  <c:v>41170.307931689815</c:v>
                </c:pt>
                <c:pt idx="1933">
                  <c:v>41170.308047430553</c:v>
                </c:pt>
                <c:pt idx="1934">
                  <c:v>41170.308163194444</c:v>
                </c:pt>
                <c:pt idx="1935">
                  <c:v>41170.30827898148</c:v>
                </c:pt>
                <c:pt idx="1936">
                  <c:v>41170.308394594904</c:v>
                </c:pt>
                <c:pt idx="1937">
                  <c:v>41170.308510451388</c:v>
                </c:pt>
                <c:pt idx="1938">
                  <c:v>41170.308626203703</c:v>
                </c:pt>
                <c:pt idx="1939">
                  <c:v>41170.308741956018</c:v>
                </c:pt>
                <c:pt idx="1940">
                  <c:v>41170.308857881944</c:v>
                </c:pt>
                <c:pt idx="1941">
                  <c:v>41170.308973449071</c:v>
                </c:pt>
                <c:pt idx="1942">
                  <c:v>41170.309089236114</c:v>
                </c:pt>
                <c:pt idx="1943">
                  <c:v>41170.309204976853</c:v>
                </c:pt>
                <c:pt idx="1944">
                  <c:v>41170.309320740744</c:v>
                </c:pt>
                <c:pt idx="1945">
                  <c:v>41170.309436354168</c:v>
                </c:pt>
                <c:pt idx="1946">
                  <c:v>41170.3095521875</c:v>
                </c:pt>
                <c:pt idx="1947">
                  <c:v>41170.309667939815</c:v>
                </c:pt>
                <c:pt idx="1948">
                  <c:v>41170.309783703706</c:v>
                </c:pt>
                <c:pt idx="1949">
                  <c:v>41170.309899363427</c:v>
                </c:pt>
                <c:pt idx="1950">
                  <c:v>41170.310015243056</c:v>
                </c:pt>
                <c:pt idx="1951">
                  <c:v>41170.310130983795</c:v>
                </c:pt>
                <c:pt idx="1952">
                  <c:v>41170.310246782406</c:v>
                </c:pt>
                <c:pt idx="1953">
                  <c:v>41170.310362476848</c:v>
                </c:pt>
                <c:pt idx="1954">
                  <c:v>41170.31047827546</c:v>
                </c:pt>
                <c:pt idx="1955">
                  <c:v>41170.310594016206</c:v>
                </c:pt>
                <c:pt idx="1956">
                  <c:v>41170.310709756945</c:v>
                </c:pt>
                <c:pt idx="1957">
                  <c:v>41170.310825520835</c:v>
                </c:pt>
                <c:pt idx="1958">
                  <c:v>41170.31094145833</c:v>
                </c:pt>
                <c:pt idx="1959">
                  <c:v>41170.311057013889</c:v>
                </c:pt>
                <c:pt idx="1960">
                  <c:v>41170.311172754627</c:v>
                </c:pt>
                <c:pt idx="1961">
                  <c:v>41170.311288495373</c:v>
                </c:pt>
                <c:pt idx="1962">
                  <c:v>41170.31140431713</c:v>
                </c:pt>
                <c:pt idx="1963">
                  <c:v>41170.311520185183</c:v>
                </c:pt>
                <c:pt idx="1964">
                  <c:v>41170.311635775462</c:v>
                </c:pt>
                <c:pt idx="1965">
                  <c:v>41170.311751527777</c:v>
                </c:pt>
                <c:pt idx="1966">
                  <c:v>41170.311867268516</c:v>
                </c:pt>
                <c:pt idx="1967">
                  <c:v>41170.311983020831</c:v>
                </c:pt>
                <c:pt idx="1968">
                  <c:v>41170.312098854163</c:v>
                </c:pt>
                <c:pt idx="1969">
                  <c:v>41170.312214560188</c:v>
                </c:pt>
                <c:pt idx="1970">
                  <c:v>41170.312330312503</c:v>
                </c:pt>
                <c:pt idx="1971">
                  <c:v>41170.312446064818</c:v>
                </c:pt>
                <c:pt idx="1972">
                  <c:v>41170.31256175926</c:v>
                </c:pt>
                <c:pt idx="1973">
                  <c:v>41170.312677546295</c:v>
                </c:pt>
                <c:pt idx="1974">
                  <c:v>41170.312793333331</c:v>
                </c:pt>
                <c:pt idx="1975">
                  <c:v>41170.312909085646</c:v>
                </c:pt>
                <c:pt idx="1976">
                  <c:v>41170.313024814815</c:v>
                </c:pt>
                <c:pt idx="1977">
                  <c:v>41170.313140555554</c:v>
                </c:pt>
                <c:pt idx="1978">
                  <c:v>41170.31325648148</c:v>
                </c:pt>
                <c:pt idx="1979">
                  <c:v>41170.313372083336</c:v>
                </c:pt>
                <c:pt idx="1980">
                  <c:v>41170.313487824074</c:v>
                </c:pt>
                <c:pt idx="1981">
                  <c:v>41170.313608113429</c:v>
                </c:pt>
                <c:pt idx="1982">
                  <c:v>41170.313723854168</c:v>
                </c:pt>
                <c:pt idx="1983">
                  <c:v>41170.313839606482</c:v>
                </c:pt>
                <c:pt idx="1984">
                  <c:v>41170.313955347221</c:v>
                </c:pt>
                <c:pt idx="1985">
                  <c:v>41170.314071111112</c:v>
                </c:pt>
                <c:pt idx="1986">
                  <c:v>41170.314186851851</c:v>
                </c:pt>
                <c:pt idx="1987">
                  <c:v>41170.314302592589</c:v>
                </c:pt>
                <c:pt idx="1988">
                  <c:v>41170.314418333335</c:v>
                </c:pt>
                <c:pt idx="1989">
                  <c:v>41170.314534131947</c:v>
                </c:pt>
                <c:pt idx="1990">
                  <c:v>41170.314649756947</c:v>
                </c:pt>
                <c:pt idx="1991">
                  <c:v>41170.314765578703</c:v>
                </c:pt>
                <c:pt idx="1992">
                  <c:v>41170.31488140046</c:v>
                </c:pt>
                <c:pt idx="1993">
                  <c:v>41170.314997118054</c:v>
                </c:pt>
                <c:pt idx="1994">
                  <c:v>41170.31511275463</c:v>
                </c:pt>
                <c:pt idx="1995">
                  <c:v>41170.315223981481</c:v>
                </c:pt>
                <c:pt idx="1996">
                  <c:v>41170.315339907407</c:v>
                </c:pt>
                <c:pt idx="1997">
                  <c:v>41170.315455648146</c:v>
                </c:pt>
                <c:pt idx="1998">
                  <c:v>41170.315571388892</c:v>
                </c:pt>
                <c:pt idx="1999">
                  <c:v>41170.315687129631</c:v>
                </c:pt>
                <c:pt idx="2000">
                  <c:v>41170.315802870369</c:v>
                </c:pt>
                <c:pt idx="2001">
                  <c:v>41170.315918587963</c:v>
                </c:pt>
                <c:pt idx="2002">
                  <c:v>41170.316038923615</c:v>
                </c:pt>
                <c:pt idx="2003">
                  <c:v>41170.316154618056</c:v>
                </c:pt>
                <c:pt idx="2004">
                  <c:v>41170.316270428244</c:v>
                </c:pt>
                <c:pt idx="2005">
                  <c:v>41170.316386134262</c:v>
                </c:pt>
                <c:pt idx="2006">
                  <c:v>41170.316501909721</c:v>
                </c:pt>
                <c:pt idx="2007">
                  <c:v>41170.31661765046</c:v>
                </c:pt>
                <c:pt idx="2008">
                  <c:v>41170.316733391206</c:v>
                </c:pt>
                <c:pt idx="2009">
                  <c:v>41170.316849178242</c:v>
                </c:pt>
                <c:pt idx="2010">
                  <c:v>41170.31696491898</c:v>
                </c:pt>
                <c:pt idx="2011">
                  <c:v>41170.317080659719</c:v>
                </c:pt>
                <c:pt idx="2012">
                  <c:v>41170.317196458331</c:v>
                </c:pt>
                <c:pt idx="2013">
                  <c:v>41170.317312199077</c:v>
                </c:pt>
                <c:pt idx="2014">
                  <c:v>41170.317427951391</c:v>
                </c:pt>
                <c:pt idx="2015">
                  <c:v>41170.317543715275</c:v>
                </c:pt>
                <c:pt idx="2016">
                  <c:v>41170.317659456021</c:v>
                </c:pt>
                <c:pt idx="2017">
                  <c:v>41170.317775162039</c:v>
                </c:pt>
                <c:pt idx="2018">
                  <c:v>41170.31789096065</c:v>
                </c:pt>
                <c:pt idx="2019">
                  <c:v>41170.318002199077</c:v>
                </c:pt>
                <c:pt idx="2020">
                  <c:v>41170.318117974537</c:v>
                </c:pt>
                <c:pt idx="2021">
                  <c:v>41170.318233680555</c:v>
                </c:pt>
                <c:pt idx="2022">
                  <c:v>41170.318349456022</c:v>
                </c:pt>
                <c:pt idx="2023">
                  <c:v>41170.318465081022</c:v>
                </c:pt>
                <c:pt idx="2024">
                  <c:v>41170.318581111111</c:v>
                </c:pt>
                <c:pt idx="2025">
                  <c:v>41170.318696678238</c:v>
                </c:pt>
                <c:pt idx="2026">
                  <c:v>41170.318812453705</c:v>
                </c:pt>
                <c:pt idx="2027">
                  <c:v>41170.318928275461</c:v>
                </c:pt>
                <c:pt idx="2028">
                  <c:v>41170.319043993055</c:v>
                </c:pt>
                <c:pt idx="2029">
                  <c:v>41170.319159629631</c:v>
                </c:pt>
                <c:pt idx="2030">
                  <c:v>41170.319275462964</c:v>
                </c:pt>
                <c:pt idx="2031">
                  <c:v>41170.319391238423</c:v>
                </c:pt>
                <c:pt idx="2032">
                  <c:v>41170.319506979169</c:v>
                </c:pt>
                <c:pt idx="2033">
                  <c:v>41170.319622731484</c:v>
                </c:pt>
                <c:pt idx="2034">
                  <c:v>41170.319738506943</c:v>
                </c:pt>
                <c:pt idx="2035">
                  <c:v>41170.319854212961</c:v>
                </c:pt>
                <c:pt idx="2036">
                  <c:v>41170.319969965276</c:v>
                </c:pt>
                <c:pt idx="2037">
                  <c:v>41170.320085706022</c:v>
                </c:pt>
                <c:pt idx="2038">
                  <c:v>41170.320201377312</c:v>
                </c:pt>
                <c:pt idx="2039">
                  <c:v>41170.320317256941</c:v>
                </c:pt>
                <c:pt idx="2040">
                  <c:v>41170.320432974535</c:v>
                </c:pt>
                <c:pt idx="2041">
                  <c:v>41170.320548773147</c:v>
                </c:pt>
                <c:pt idx="2042">
                  <c:v>41170.320664467596</c:v>
                </c:pt>
                <c:pt idx="2043">
                  <c:v>41170.32078047454</c:v>
                </c:pt>
                <c:pt idx="2044">
                  <c:v>41170.320896041667</c:v>
                </c:pt>
                <c:pt idx="2045">
                  <c:v>41170.321011805558</c:v>
                </c:pt>
                <c:pt idx="2046">
                  <c:v>41170.321127407406</c:v>
                </c:pt>
                <c:pt idx="2047">
                  <c:v>41170.32124326389</c:v>
                </c:pt>
                <c:pt idx="2048">
                  <c:v>41170.32135903935</c:v>
                </c:pt>
                <c:pt idx="2049">
                  <c:v>41170.321474803241</c:v>
                </c:pt>
                <c:pt idx="2050">
                  <c:v>41170.321590405096</c:v>
                </c:pt>
                <c:pt idx="2051">
                  <c:v>41170.321706215276</c:v>
                </c:pt>
                <c:pt idx="2052">
                  <c:v>41170.321822071761</c:v>
                </c:pt>
                <c:pt idx="2053">
                  <c:v>41170.321937777779</c:v>
                </c:pt>
                <c:pt idx="2054">
                  <c:v>41170.322053530093</c:v>
                </c:pt>
                <c:pt idx="2055">
                  <c:v>41170.322169305553</c:v>
                </c:pt>
                <c:pt idx="2056">
                  <c:v>41170.322285046299</c:v>
                </c:pt>
                <c:pt idx="2057">
                  <c:v>41170.322400787038</c:v>
                </c:pt>
                <c:pt idx="2058">
                  <c:v>41170.322516527776</c:v>
                </c:pt>
                <c:pt idx="2059">
                  <c:v>41170.322632303243</c:v>
                </c:pt>
                <c:pt idx="2060">
                  <c:v>41170.322748090279</c:v>
                </c:pt>
                <c:pt idx="2061">
                  <c:v>41170.322863831017</c:v>
                </c:pt>
                <c:pt idx="2062">
                  <c:v>41170.322979780096</c:v>
                </c:pt>
                <c:pt idx="2063">
                  <c:v>41170.323095694446</c:v>
                </c:pt>
                <c:pt idx="2064">
                  <c:v>41170.323211261573</c:v>
                </c:pt>
                <c:pt idx="2065">
                  <c:v>41170.323326851852</c:v>
                </c:pt>
                <c:pt idx="2066">
                  <c:v>41170.323443182868</c:v>
                </c:pt>
                <c:pt idx="2067">
                  <c:v>41170.323558715281</c:v>
                </c:pt>
                <c:pt idx="2068">
                  <c:v>41170.3236740625</c:v>
                </c:pt>
                <c:pt idx="2069">
                  <c:v>41170.323790023147</c:v>
                </c:pt>
                <c:pt idx="2070">
                  <c:v>41170.323905798614</c:v>
                </c:pt>
                <c:pt idx="2071">
                  <c:v>41170.324021875</c:v>
                </c:pt>
                <c:pt idx="2072">
                  <c:v>41170.324137291667</c:v>
                </c:pt>
                <c:pt idx="2073">
                  <c:v>41170.324252812497</c:v>
                </c:pt>
                <c:pt idx="2074">
                  <c:v>41170.324368587964</c:v>
                </c:pt>
                <c:pt idx="2075">
                  <c:v>41170.324484537035</c:v>
                </c:pt>
                <c:pt idx="2076">
                  <c:v>41170.324600138891</c:v>
                </c:pt>
                <c:pt idx="2077">
                  <c:v>41170.324717511576</c:v>
                </c:pt>
                <c:pt idx="2078">
                  <c:v>41170.324831620368</c:v>
                </c:pt>
                <c:pt idx="2079">
                  <c:v>41170.324947245368</c:v>
                </c:pt>
                <c:pt idx="2080">
                  <c:v>41170.325063113429</c:v>
                </c:pt>
                <c:pt idx="2081">
                  <c:v>41170.325178877312</c:v>
                </c:pt>
                <c:pt idx="2082">
                  <c:v>41170.325294618058</c:v>
                </c:pt>
                <c:pt idx="2083">
                  <c:v>41170.325410405094</c:v>
                </c:pt>
                <c:pt idx="2084">
                  <c:v>41170.325526111112</c:v>
                </c:pt>
                <c:pt idx="2085">
                  <c:v>41170.32564185185</c:v>
                </c:pt>
                <c:pt idx="2086">
                  <c:v>41170.325757673614</c:v>
                </c:pt>
                <c:pt idx="2087">
                  <c:v>41170.325873402777</c:v>
                </c:pt>
                <c:pt idx="2088">
                  <c:v>41170.325989143515</c:v>
                </c:pt>
                <c:pt idx="2089">
                  <c:v>41170.326104907406</c:v>
                </c:pt>
                <c:pt idx="2090">
                  <c:v>41170.326220682873</c:v>
                </c:pt>
                <c:pt idx="2091">
                  <c:v>41170.326336423612</c:v>
                </c:pt>
                <c:pt idx="2092">
                  <c:v>41170.32645216435</c:v>
                </c:pt>
                <c:pt idx="2093">
                  <c:v>41170.326567939817</c:v>
                </c:pt>
                <c:pt idx="2094">
                  <c:v>41170.326683564817</c:v>
                </c:pt>
                <c:pt idx="2095">
                  <c:v>41170.326799421295</c:v>
                </c:pt>
                <c:pt idx="2096">
                  <c:v>41170.326915173609</c:v>
                </c:pt>
                <c:pt idx="2097">
                  <c:v>41170.327030925924</c:v>
                </c:pt>
                <c:pt idx="2098">
                  <c:v>41170.327146689815</c:v>
                </c:pt>
                <c:pt idx="2099">
                  <c:v>41170.327262407409</c:v>
                </c:pt>
                <c:pt idx="2100">
                  <c:v>41170.32737835648</c:v>
                </c:pt>
                <c:pt idx="2101">
                  <c:v>41170.327493958335</c:v>
                </c:pt>
                <c:pt idx="2102">
                  <c:v>41170.327609629632</c:v>
                </c:pt>
                <c:pt idx="2103">
                  <c:v>41170.327725462965</c:v>
                </c:pt>
                <c:pt idx="2104">
                  <c:v>41170.327841365739</c:v>
                </c:pt>
                <c:pt idx="2105">
                  <c:v>41170.327956944442</c:v>
                </c:pt>
                <c:pt idx="2106">
                  <c:v>41170.328072557873</c:v>
                </c:pt>
                <c:pt idx="2107">
                  <c:v>41170.328188437503</c:v>
                </c:pt>
                <c:pt idx="2108">
                  <c:v>41170.328304201386</c:v>
                </c:pt>
                <c:pt idx="2109">
                  <c:v>41170.328419965277</c:v>
                </c:pt>
                <c:pt idx="2110">
                  <c:v>41170.328535729168</c:v>
                </c:pt>
                <c:pt idx="2111">
                  <c:v>41170.328651493059</c:v>
                </c:pt>
                <c:pt idx="2112">
                  <c:v>41170.328767233797</c:v>
                </c:pt>
                <c:pt idx="2113">
                  <c:v>41170.328882835645</c:v>
                </c:pt>
                <c:pt idx="2114">
                  <c:v>41170.328998726851</c:v>
                </c:pt>
                <c:pt idx="2115">
                  <c:v>41170.329114409724</c:v>
                </c:pt>
                <c:pt idx="2116">
                  <c:v>41170.329230266201</c:v>
                </c:pt>
                <c:pt idx="2117">
                  <c:v>41170.329345949074</c:v>
                </c:pt>
                <c:pt idx="2118">
                  <c:v>41170.329461701389</c:v>
                </c:pt>
                <c:pt idx="2119">
                  <c:v>41170.32957746528</c:v>
                </c:pt>
                <c:pt idx="2120">
                  <c:v>41170.329693252315</c:v>
                </c:pt>
                <c:pt idx="2121">
                  <c:v>41170.329808993054</c:v>
                </c:pt>
                <c:pt idx="2122">
                  <c:v>41170.329924733793</c:v>
                </c:pt>
                <c:pt idx="2123">
                  <c:v>41170.330040381945</c:v>
                </c:pt>
                <c:pt idx="2124">
                  <c:v>41170.330156203701</c:v>
                </c:pt>
                <c:pt idx="2125">
                  <c:v>41170.330271967592</c:v>
                </c:pt>
                <c:pt idx="2126">
                  <c:v>41170.330387754628</c:v>
                </c:pt>
                <c:pt idx="2127">
                  <c:v>41170.330503495374</c:v>
                </c:pt>
                <c:pt idx="2128">
                  <c:v>41170.330619247688</c:v>
                </c:pt>
                <c:pt idx="2129">
                  <c:v>41170.330735034724</c:v>
                </c:pt>
                <c:pt idx="2130">
                  <c:v>41170.33085082176</c:v>
                </c:pt>
                <c:pt idx="2131">
                  <c:v>41170.330966562498</c:v>
                </c:pt>
                <c:pt idx="2132">
                  <c:v>41170.331083032404</c:v>
                </c:pt>
                <c:pt idx="2133">
                  <c:v>41170.331198032407</c:v>
                </c:pt>
                <c:pt idx="2134">
                  <c:v>41170.331313796298</c:v>
                </c:pt>
                <c:pt idx="2135">
                  <c:v>41170.331429560189</c:v>
                </c:pt>
                <c:pt idx="2136">
                  <c:v>41170.331545312503</c:v>
                </c:pt>
                <c:pt idx="2137">
                  <c:v>41170.331661087963</c:v>
                </c:pt>
                <c:pt idx="2138">
                  <c:v>41170.331776805557</c:v>
                </c:pt>
                <c:pt idx="2139">
                  <c:v>41170.331892557871</c:v>
                </c:pt>
                <c:pt idx="2140">
                  <c:v>41170.332008310186</c:v>
                </c:pt>
                <c:pt idx="2141">
                  <c:v>41170.332124050925</c:v>
                </c:pt>
                <c:pt idx="2142">
                  <c:v>41170.332239780095</c:v>
                </c:pt>
                <c:pt idx="2143">
                  <c:v>41170.33235553241</c:v>
                </c:pt>
                <c:pt idx="2144">
                  <c:v>41170.332471909722</c:v>
                </c:pt>
                <c:pt idx="2145">
                  <c:v>41170.332587060184</c:v>
                </c:pt>
                <c:pt idx="2146">
                  <c:v>41170.332703020831</c:v>
                </c:pt>
                <c:pt idx="2147">
                  <c:v>41170.332818576389</c:v>
                </c:pt>
                <c:pt idx="2148">
                  <c:v>41170.332934317128</c:v>
                </c:pt>
                <c:pt idx="2149">
                  <c:v>41170.333050057867</c:v>
                </c:pt>
                <c:pt idx="2150">
                  <c:v>41170.333165856478</c:v>
                </c:pt>
                <c:pt idx="2151">
                  <c:v>41170.333281608793</c:v>
                </c:pt>
                <c:pt idx="2152">
                  <c:v>41170.333397349539</c:v>
                </c:pt>
                <c:pt idx="2153">
                  <c:v>41170.333513067133</c:v>
                </c:pt>
                <c:pt idx="2154">
                  <c:v>41170.333629050925</c:v>
                </c:pt>
                <c:pt idx="2155">
                  <c:v>41170.333744467593</c:v>
                </c:pt>
                <c:pt idx="2156">
                  <c:v>41170.333860370367</c:v>
                </c:pt>
                <c:pt idx="2157">
                  <c:v>41170.333975983798</c:v>
                </c:pt>
                <c:pt idx="2158">
                  <c:v>41170.334091840276</c:v>
                </c:pt>
                <c:pt idx="2159">
                  <c:v>41170.334207615742</c:v>
                </c:pt>
                <c:pt idx="2160">
                  <c:v>41170.334323379633</c:v>
                </c:pt>
                <c:pt idx="2161">
                  <c:v>41170.334439120372</c:v>
                </c:pt>
                <c:pt idx="2162">
                  <c:v>41170.334554861111</c:v>
                </c:pt>
                <c:pt idx="2163">
                  <c:v>41170.334670613425</c:v>
                </c:pt>
                <c:pt idx="2164">
                  <c:v>41170.334786412037</c:v>
                </c:pt>
                <c:pt idx="2165">
                  <c:v>41170.334902164352</c:v>
                </c:pt>
                <c:pt idx="2166">
                  <c:v>41170.335017847225</c:v>
                </c:pt>
                <c:pt idx="2167">
                  <c:v>41170.33513363426</c:v>
                </c:pt>
                <c:pt idx="2168">
                  <c:v>41170.335249351854</c:v>
                </c:pt>
                <c:pt idx="2169">
                  <c:v>41170.335365127314</c:v>
                </c:pt>
                <c:pt idx="2170">
                  <c:v>41170.335481076392</c:v>
                </c:pt>
                <c:pt idx="2171">
                  <c:v>41170.335596643519</c:v>
                </c:pt>
                <c:pt idx="2172">
                  <c:v>41170.335712395834</c:v>
                </c:pt>
                <c:pt idx="2173">
                  <c:v>41170.335828113428</c:v>
                </c:pt>
                <c:pt idx="2174">
                  <c:v>41170.335943923608</c:v>
                </c:pt>
                <c:pt idx="2175">
                  <c:v>41170.336059664354</c:v>
                </c:pt>
                <c:pt idx="2176">
                  <c:v>41170.336175428238</c:v>
                </c:pt>
                <c:pt idx="2177">
                  <c:v>41170.336291203705</c:v>
                </c:pt>
                <c:pt idx="2178">
                  <c:v>41170.336406944443</c:v>
                </c:pt>
                <c:pt idx="2179">
                  <c:v>41170.336523043981</c:v>
                </c:pt>
                <c:pt idx="2180">
                  <c:v>41170.336638414352</c:v>
                </c:pt>
                <c:pt idx="2181">
                  <c:v>41170.336754155091</c:v>
                </c:pt>
                <c:pt idx="2182">
                  <c:v>41170.336869895837</c:v>
                </c:pt>
                <c:pt idx="2183">
                  <c:v>41170.336985555557</c:v>
                </c:pt>
                <c:pt idx="2184">
                  <c:v>41170.337101458332</c:v>
                </c:pt>
                <c:pt idx="2185">
                  <c:v>41170.337217199078</c:v>
                </c:pt>
                <c:pt idx="2186">
                  <c:v>41170.337332962961</c:v>
                </c:pt>
                <c:pt idx="2187">
                  <c:v>41170.337448668979</c:v>
                </c:pt>
                <c:pt idx="2188">
                  <c:v>41170.337564444446</c:v>
                </c:pt>
                <c:pt idx="2189">
                  <c:v>41170.337680185185</c:v>
                </c:pt>
                <c:pt idx="2190">
                  <c:v>41170.337795937499</c:v>
                </c:pt>
                <c:pt idx="2191">
                  <c:v>41170.337911712966</c:v>
                </c:pt>
                <c:pt idx="2192">
                  <c:v>41170.338027453705</c:v>
                </c:pt>
                <c:pt idx="2193">
                  <c:v>41170.338143171299</c:v>
                </c:pt>
                <c:pt idx="2194">
                  <c:v>41170.33825896991</c:v>
                </c:pt>
                <c:pt idx="2195">
                  <c:v>41170.338374710649</c:v>
                </c:pt>
                <c:pt idx="2196">
                  <c:v>41170.338490462964</c:v>
                </c:pt>
                <c:pt idx="2197">
                  <c:v>41170.338606203703</c:v>
                </c:pt>
                <c:pt idx="2198">
                  <c:v>41170.338721956017</c:v>
                </c:pt>
                <c:pt idx="2199">
                  <c:v>41170.338837708332</c:v>
                </c:pt>
                <c:pt idx="2200">
                  <c:v>41170.338953472223</c:v>
                </c:pt>
                <c:pt idx="2201">
                  <c:v>41170.339069212961</c:v>
                </c:pt>
                <c:pt idx="2202">
                  <c:v>41170.339185011573</c:v>
                </c:pt>
                <c:pt idx="2203">
                  <c:v>41170.339300694446</c:v>
                </c:pt>
                <c:pt idx="2204">
                  <c:v>41170.339417037037</c:v>
                </c:pt>
                <c:pt idx="2205">
                  <c:v>41170.339532233796</c:v>
                </c:pt>
                <c:pt idx="2206">
                  <c:v>41170.339647962966</c:v>
                </c:pt>
                <c:pt idx="2207">
                  <c:v>41170.339763703705</c:v>
                </c:pt>
                <c:pt idx="2208">
                  <c:v>41170.339879490741</c:v>
                </c:pt>
                <c:pt idx="2209">
                  <c:v>41170.339995289352</c:v>
                </c:pt>
                <c:pt idx="2210">
                  <c:v>41170.340111030091</c:v>
                </c:pt>
                <c:pt idx="2211">
                  <c:v>41170.34022677083</c:v>
                </c:pt>
                <c:pt idx="2212">
                  <c:v>41170.340342511576</c:v>
                </c:pt>
                <c:pt idx="2213">
                  <c:v>41170.340458287035</c:v>
                </c:pt>
                <c:pt idx="2214">
                  <c:v>41170.340574004629</c:v>
                </c:pt>
                <c:pt idx="2215">
                  <c:v>41170.340689722223</c:v>
                </c:pt>
                <c:pt idx="2216">
                  <c:v>41170.340805474538</c:v>
                </c:pt>
                <c:pt idx="2217">
                  <c:v>41170.340921273149</c:v>
                </c:pt>
                <c:pt idx="2218">
                  <c:v>41170.341037233797</c:v>
                </c:pt>
                <c:pt idx="2219">
                  <c:v>41170.341152754627</c:v>
                </c:pt>
                <c:pt idx="2220">
                  <c:v>41170.341268553238</c:v>
                </c:pt>
                <c:pt idx="2221">
                  <c:v>41170.341384259256</c:v>
                </c:pt>
                <c:pt idx="2222">
                  <c:v>41170.341500057868</c:v>
                </c:pt>
                <c:pt idx="2223">
                  <c:v>41170.341615833335</c:v>
                </c:pt>
                <c:pt idx="2224">
                  <c:v>41170.341731527777</c:v>
                </c:pt>
                <c:pt idx="2225">
                  <c:v>41170.34184734954</c:v>
                </c:pt>
                <c:pt idx="2226">
                  <c:v>41170.341962916667</c:v>
                </c:pt>
                <c:pt idx="2227">
                  <c:v>41170.342078657406</c:v>
                </c:pt>
                <c:pt idx="2228">
                  <c:v>41170.342194548612</c:v>
                </c:pt>
                <c:pt idx="2229">
                  <c:v>41170.34231028935</c:v>
                </c:pt>
                <c:pt idx="2230">
                  <c:v>41170.342426030089</c:v>
                </c:pt>
                <c:pt idx="2231">
                  <c:v>41170.34254179398</c:v>
                </c:pt>
                <c:pt idx="2232">
                  <c:v>41170.342657615744</c:v>
                </c:pt>
                <c:pt idx="2233">
                  <c:v>41170.342773275464</c:v>
                </c:pt>
                <c:pt idx="2234">
                  <c:v>41170.3428890625</c:v>
                </c:pt>
                <c:pt idx="2235">
                  <c:v>41170.343004803239</c:v>
                </c:pt>
                <c:pt idx="2236">
                  <c:v>41170.343120543985</c:v>
                </c:pt>
                <c:pt idx="2237">
                  <c:v>41170.343236342589</c:v>
                </c:pt>
                <c:pt idx="2238">
                  <c:v>41170.343352083335</c:v>
                </c:pt>
                <c:pt idx="2239">
                  <c:v>41170.343467847226</c:v>
                </c:pt>
                <c:pt idx="2240">
                  <c:v>41170.343583564812</c:v>
                </c:pt>
                <c:pt idx="2241">
                  <c:v>41170.343699224541</c:v>
                </c:pt>
                <c:pt idx="2242">
                  <c:v>41170.343815115739</c:v>
                </c:pt>
                <c:pt idx="2243">
                  <c:v>41170.343930810188</c:v>
                </c:pt>
                <c:pt idx="2244">
                  <c:v>41170.344046620368</c:v>
                </c:pt>
                <c:pt idx="2245">
                  <c:v>41170.344162361114</c:v>
                </c:pt>
                <c:pt idx="2246">
                  <c:v>41170.344278124998</c:v>
                </c:pt>
                <c:pt idx="2247">
                  <c:v>41170.344393865744</c:v>
                </c:pt>
                <c:pt idx="2248">
                  <c:v>41170.344509629627</c:v>
                </c:pt>
                <c:pt idx="2249">
                  <c:v>41170.344625358797</c:v>
                </c:pt>
                <c:pt idx="2250">
                  <c:v>41170.344741099536</c:v>
                </c:pt>
                <c:pt idx="2251">
                  <c:v>41170.344856863427</c:v>
                </c:pt>
                <c:pt idx="2252">
                  <c:v>41170.344972615741</c:v>
                </c:pt>
                <c:pt idx="2253">
                  <c:v>41170.34508835648</c:v>
                </c:pt>
                <c:pt idx="2254">
                  <c:v>41170.345204131947</c:v>
                </c:pt>
                <c:pt idx="2255">
                  <c:v>41170.345319826389</c:v>
                </c:pt>
                <c:pt idx="2256">
                  <c:v>41170.345435648145</c:v>
                </c:pt>
                <c:pt idx="2257">
                  <c:v>41170.345551539351</c:v>
                </c:pt>
                <c:pt idx="2258">
                  <c:v>41170.345667152775</c:v>
                </c:pt>
                <c:pt idx="2259">
                  <c:v>41170.3457828588</c:v>
                </c:pt>
                <c:pt idx="2260">
                  <c:v>41170.345898634259</c:v>
                </c:pt>
                <c:pt idx="2261">
                  <c:v>41170.346014282404</c:v>
                </c:pt>
                <c:pt idx="2262">
                  <c:v>41170.346129999998</c:v>
                </c:pt>
                <c:pt idx="2263">
                  <c:v>41170.346245810186</c:v>
                </c:pt>
                <c:pt idx="2264">
                  <c:v>41170.346361597221</c:v>
                </c:pt>
                <c:pt idx="2265">
                  <c:v>41170.346477604166</c:v>
                </c:pt>
                <c:pt idx="2266">
                  <c:v>41170.3465931713</c:v>
                </c:pt>
                <c:pt idx="2267">
                  <c:v>41170.346708773148</c:v>
                </c:pt>
                <c:pt idx="2268">
                  <c:v>41170.346824537039</c:v>
                </c:pt>
                <c:pt idx="2269">
                  <c:v>41170.346940277777</c:v>
                </c:pt>
                <c:pt idx="2270">
                  <c:v>41170.347056192128</c:v>
                </c:pt>
                <c:pt idx="2271">
                  <c:v>41170.347171932874</c:v>
                </c:pt>
                <c:pt idx="2272">
                  <c:v>41170.347287546298</c:v>
                </c:pt>
                <c:pt idx="2273">
                  <c:v>41170.347403356478</c:v>
                </c:pt>
                <c:pt idx="2274">
                  <c:v>41170.34751915509</c:v>
                </c:pt>
                <c:pt idx="2275">
                  <c:v>41170.347635081016</c:v>
                </c:pt>
                <c:pt idx="2276">
                  <c:v>41170.347750636574</c:v>
                </c:pt>
                <c:pt idx="2277">
                  <c:v>41170.347866435186</c:v>
                </c:pt>
                <c:pt idx="2278">
                  <c:v>41170.347982187501</c:v>
                </c:pt>
                <c:pt idx="2279">
                  <c:v>41170.348097905095</c:v>
                </c:pt>
                <c:pt idx="2280">
                  <c:v>41170.348213680554</c:v>
                </c:pt>
                <c:pt idx="2281">
                  <c:v>41170.348329305554</c:v>
                </c:pt>
                <c:pt idx="2282">
                  <c:v>41170.348445138887</c:v>
                </c:pt>
                <c:pt idx="2283">
                  <c:v>41170.34856111111</c:v>
                </c:pt>
                <c:pt idx="2284">
                  <c:v>41170.348676724534</c:v>
                </c:pt>
                <c:pt idx="2285">
                  <c:v>41170.34879246528</c:v>
                </c:pt>
                <c:pt idx="2286">
                  <c:v>41170.348908206019</c:v>
                </c:pt>
                <c:pt idx="2287">
                  <c:v>41170.349023969909</c:v>
                </c:pt>
                <c:pt idx="2288">
                  <c:v>41170.349139687503</c:v>
                </c:pt>
                <c:pt idx="2289">
                  <c:v>41170.349255451387</c:v>
                </c:pt>
                <c:pt idx="2290">
                  <c:v>41170.349371192133</c:v>
                </c:pt>
                <c:pt idx="2291">
                  <c:v>41170.349486956016</c:v>
                </c:pt>
                <c:pt idx="2292">
                  <c:v>41170.349602743052</c:v>
                </c:pt>
                <c:pt idx="2293">
                  <c:v>41170.349718483798</c:v>
                </c:pt>
                <c:pt idx="2294">
                  <c:v>41170.349834189816</c:v>
                </c:pt>
                <c:pt idx="2295">
                  <c:v>41170.349949976851</c:v>
                </c:pt>
                <c:pt idx="2296">
                  <c:v>41170.350065763887</c:v>
                </c:pt>
                <c:pt idx="2297">
                  <c:v>41170.350181493057</c:v>
                </c:pt>
                <c:pt idx="2298">
                  <c:v>41170.350297245372</c:v>
                </c:pt>
                <c:pt idx="2299">
                  <c:v>41170.35041298611</c:v>
                </c:pt>
                <c:pt idx="2300">
                  <c:v>41170.350528634262</c:v>
                </c:pt>
                <c:pt idx="2301">
                  <c:v>41170.350644444443</c:v>
                </c:pt>
                <c:pt idx="2302">
                  <c:v>41170.350760243055</c:v>
                </c:pt>
                <c:pt idx="2303">
                  <c:v>41170.350875891207</c:v>
                </c:pt>
                <c:pt idx="2304">
                  <c:v>41170.350991770836</c:v>
                </c:pt>
                <c:pt idx="2305">
                  <c:v>41170.351107488423</c:v>
                </c:pt>
                <c:pt idx="2306">
                  <c:v>41170.351223229169</c:v>
                </c:pt>
                <c:pt idx="2307">
                  <c:v>41170.351339016204</c:v>
                </c:pt>
                <c:pt idx="2308">
                  <c:v>41170.351454733798</c:v>
                </c:pt>
                <c:pt idx="2309">
                  <c:v>41170.351570520834</c:v>
                </c:pt>
                <c:pt idx="2310">
                  <c:v>41170.351686226852</c:v>
                </c:pt>
                <c:pt idx="2311">
                  <c:v>41170.351802013887</c:v>
                </c:pt>
                <c:pt idx="2312">
                  <c:v>41170.351917789354</c:v>
                </c:pt>
                <c:pt idx="2313">
                  <c:v>41170.352033483796</c:v>
                </c:pt>
                <c:pt idx="2314">
                  <c:v>41170.352149282407</c:v>
                </c:pt>
                <c:pt idx="2315">
                  <c:v>41170.352265023146</c:v>
                </c:pt>
                <c:pt idx="2316">
                  <c:v>41170.352380810182</c:v>
                </c:pt>
                <c:pt idx="2317">
                  <c:v>41170.352496678242</c:v>
                </c:pt>
                <c:pt idx="2318">
                  <c:v>41170.352612303242</c:v>
                </c:pt>
                <c:pt idx="2319">
                  <c:v>41170.352727916666</c:v>
                </c:pt>
                <c:pt idx="2320">
                  <c:v>41170.35284378472</c:v>
                </c:pt>
                <c:pt idx="2321">
                  <c:v>41170.352959537035</c:v>
                </c:pt>
                <c:pt idx="2322">
                  <c:v>41170.353075277781</c:v>
                </c:pt>
                <c:pt idx="2323">
                  <c:v>41170.353191203707</c:v>
                </c:pt>
                <c:pt idx="2324">
                  <c:v>41170.353306805555</c:v>
                </c:pt>
                <c:pt idx="2325">
                  <c:v>41170.353422511573</c:v>
                </c:pt>
                <c:pt idx="2326">
                  <c:v>41170.353538263887</c:v>
                </c:pt>
                <c:pt idx="2327">
                  <c:v>41170.353654050923</c:v>
                </c:pt>
                <c:pt idx="2328">
                  <c:v>41170.353769814814</c:v>
                </c:pt>
                <c:pt idx="2329">
                  <c:v>41170.353885555553</c:v>
                </c:pt>
                <c:pt idx="2330">
                  <c:v>41170.354001261578</c:v>
                </c:pt>
                <c:pt idx="2331">
                  <c:v>41170.354117048613</c:v>
                </c:pt>
                <c:pt idx="2332">
                  <c:v>41170.354232847225</c:v>
                </c:pt>
                <c:pt idx="2333">
                  <c:v>41170.354348576388</c:v>
                </c:pt>
                <c:pt idx="2334">
                  <c:v>41170.354464317126</c:v>
                </c:pt>
                <c:pt idx="2335">
                  <c:v>41170.354580092593</c:v>
                </c:pt>
                <c:pt idx="2336">
                  <c:v>41170.354695844908</c:v>
                </c:pt>
                <c:pt idx="2337">
                  <c:v>41170.354811585647</c:v>
                </c:pt>
                <c:pt idx="2338">
                  <c:v>41170.354927337961</c:v>
                </c:pt>
                <c:pt idx="2339">
                  <c:v>41170.355043067131</c:v>
                </c:pt>
                <c:pt idx="2340">
                  <c:v>41170.355158865743</c:v>
                </c:pt>
                <c:pt idx="2341">
                  <c:v>41170.355274479167</c:v>
                </c:pt>
                <c:pt idx="2342">
                  <c:v>41170.355390324075</c:v>
                </c:pt>
                <c:pt idx="2343">
                  <c:v>41170.355506064814</c:v>
                </c:pt>
                <c:pt idx="2344">
                  <c:v>41170.355621817129</c:v>
                </c:pt>
                <c:pt idx="2345">
                  <c:v>41170.355737627317</c:v>
                </c:pt>
                <c:pt idx="2346">
                  <c:v>41170.355853310182</c:v>
                </c:pt>
                <c:pt idx="2347">
                  <c:v>41170.355969108794</c:v>
                </c:pt>
                <c:pt idx="2348">
                  <c:v>41170.356084814812</c:v>
                </c:pt>
                <c:pt idx="2349">
                  <c:v>41170.356200624999</c:v>
                </c:pt>
                <c:pt idx="2350">
                  <c:v>41170.356316365738</c:v>
                </c:pt>
                <c:pt idx="2351">
                  <c:v>41170.356432129629</c:v>
                </c:pt>
                <c:pt idx="2352">
                  <c:v>41170.356547731484</c:v>
                </c:pt>
                <c:pt idx="2353">
                  <c:v>41170.356663645834</c:v>
                </c:pt>
                <c:pt idx="2354">
                  <c:v>41170.356779386573</c:v>
                </c:pt>
                <c:pt idx="2355">
                  <c:v>41170.356895127312</c:v>
                </c:pt>
                <c:pt idx="2356">
                  <c:v>41170.357010868058</c:v>
                </c:pt>
                <c:pt idx="2357">
                  <c:v>41170.357126585652</c:v>
                </c:pt>
                <c:pt idx="2358">
                  <c:v>41170.357242233797</c:v>
                </c:pt>
                <c:pt idx="2359">
                  <c:v>41170.357357974535</c:v>
                </c:pt>
                <c:pt idx="2360">
                  <c:v>41170.357473877317</c:v>
                </c:pt>
                <c:pt idx="2361">
                  <c:v>41170.3575896412</c:v>
                </c:pt>
                <c:pt idx="2362">
                  <c:v>41170.357705393515</c:v>
                </c:pt>
                <c:pt idx="2363">
                  <c:v>41170.357821168982</c:v>
                </c:pt>
                <c:pt idx="2364">
                  <c:v>41170.357936851855</c:v>
                </c:pt>
                <c:pt idx="2365">
                  <c:v>41170.358052511576</c:v>
                </c:pt>
                <c:pt idx="2366">
                  <c:v>41170.358168402781</c:v>
                </c:pt>
                <c:pt idx="2367">
                  <c:v>41170.35828414352</c:v>
                </c:pt>
                <c:pt idx="2368">
                  <c:v>41170.358399895835</c:v>
                </c:pt>
                <c:pt idx="2369">
                  <c:v>41170.358515636573</c:v>
                </c:pt>
                <c:pt idx="2370">
                  <c:v>41170.358631388888</c:v>
                </c:pt>
                <c:pt idx="2371">
                  <c:v>41170.358747314815</c:v>
                </c:pt>
                <c:pt idx="2372">
                  <c:v>41170.358862893518</c:v>
                </c:pt>
                <c:pt idx="2373">
                  <c:v>41170.358978668984</c:v>
                </c:pt>
                <c:pt idx="2374">
                  <c:v>41170.359094432868</c:v>
                </c:pt>
                <c:pt idx="2375">
                  <c:v>41170.359210312497</c:v>
                </c:pt>
                <c:pt idx="2376">
                  <c:v>41170.359325879632</c:v>
                </c:pt>
                <c:pt idx="2377">
                  <c:v>41170.359441631947</c:v>
                </c:pt>
                <c:pt idx="2378">
                  <c:v>41170.359557407406</c:v>
                </c:pt>
                <c:pt idx="2379">
                  <c:v>41170.359673194442</c:v>
                </c:pt>
                <c:pt idx="2380">
                  <c:v>41170.359788923612</c:v>
                </c:pt>
                <c:pt idx="2381">
                  <c:v>41170.359904687502</c:v>
                </c:pt>
                <c:pt idx="2382">
                  <c:v>41170.360020428241</c:v>
                </c:pt>
                <c:pt idx="2383">
                  <c:v>41170.360136134259</c:v>
                </c:pt>
                <c:pt idx="2384">
                  <c:v>41170.360252152779</c:v>
                </c:pt>
                <c:pt idx="2385">
                  <c:v>41170.36036770833</c:v>
                </c:pt>
                <c:pt idx="2386">
                  <c:v>41170.360483449076</c:v>
                </c:pt>
                <c:pt idx="2387">
                  <c:v>41170.360599189815</c:v>
                </c:pt>
                <c:pt idx="2388">
                  <c:v>41170.360715115741</c:v>
                </c:pt>
                <c:pt idx="2389">
                  <c:v>41170.360832002312</c:v>
                </c:pt>
                <c:pt idx="2390">
                  <c:v>41170.360946435183</c:v>
                </c:pt>
                <c:pt idx="2391">
                  <c:v>41170.361062245371</c:v>
                </c:pt>
                <c:pt idx="2392">
                  <c:v>41170.361177986109</c:v>
                </c:pt>
                <c:pt idx="2393">
                  <c:v>41170.361293738424</c:v>
                </c:pt>
                <c:pt idx="2394">
                  <c:v>41170.361409467594</c:v>
                </c:pt>
                <c:pt idx="2395">
                  <c:v>41170.361525243054</c:v>
                </c:pt>
                <c:pt idx="2396">
                  <c:v>41170.361640937503</c:v>
                </c:pt>
                <c:pt idx="2397">
                  <c:v>41170.361756701386</c:v>
                </c:pt>
                <c:pt idx="2398">
                  <c:v>41170.361872442132</c:v>
                </c:pt>
                <c:pt idx="2399">
                  <c:v>41170.361988194447</c:v>
                </c:pt>
                <c:pt idx="2400">
                  <c:v>41170.362103981483</c:v>
                </c:pt>
                <c:pt idx="2401">
                  <c:v>41170.362219722221</c:v>
                </c:pt>
                <c:pt idx="2402">
                  <c:v>41170.362335509257</c:v>
                </c:pt>
                <c:pt idx="2403">
                  <c:v>41170.362451273148</c:v>
                </c:pt>
                <c:pt idx="2404">
                  <c:v>41170.362567025462</c:v>
                </c:pt>
                <c:pt idx="2405">
                  <c:v>41170.362682766201</c:v>
                </c:pt>
                <c:pt idx="2406">
                  <c:v>41170.362798483795</c:v>
                </c:pt>
                <c:pt idx="2407">
                  <c:v>41170.362914247686</c:v>
                </c:pt>
                <c:pt idx="2408">
                  <c:v>41170.363030023145</c:v>
                </c:pt>
                <c:pt idx="2409">
                  <c:v>41170.363145625</c:v>
                </c:pt>
                <c:pt idx="2410">
                  <c:v>41170.363261516206</c:v>
                </c:pt>
                <c:pt idx="2411">
                  <c:v>41170.3633772338</c:v>
                </c:pt>
                <c:pt idx="2412">
                  <c:v>41170.363493032404</c:v>
                </c:pt>
                <c:pt idx="2413">
                  <c:v>41170.363608784719</c:v>
                </c:pt>
                <c:pt idx="2414">
                  <c:v>41170.363724490744</c:v>
                </c:pt>
                <c:pt idx="2415">
                  <c:v>41170.363840416663</c:v>
                </c:pt>
                <c:pt idx="2416">
                  <c:v>41170.363955972221</c:v>
                </c:pt>
                <c:pt idx="2417">
                  <c:v>41170.364071793978</c:v>
                </c:pt>
                <c:pt idx="2418">
                  <c:v>41170.364187488427</c:v>
                </c:pt>
                <c:pt idx="2419">
                  <c:v>41170.364303287039</c:v>
                </c:pt>
                <c:pt idx="2420">
                  <c:v>41170.364419039353</c:v>
                </c:pt>
                <c:pt idx="2421">
                  <c:v>41170.36453496528</c:v>
                </c:pt>
                <c:pt idx="2422">
                  <c:v>41170.364650520831</c:v>
                </c:pt>
                <c:pt idx="2423">
                  <c:v>41170.364766261577</c:v>
                </c:pt>
                <c:pt idx="2424">
                  <c:v>41170.364882048612</c:v>
                </c:pt>
                <c:pt idx="2425">
                  <c:v>41170.364997766206</c:v>
                </c:pt>
                <c:pt idx="2426">
                  <c:v>41170.365113564818</c:v>
                </c:pt>
                <c:pt idx="2427">
                  <c:v>41170.365229317133</c:v>
                </c:pt>
                <c:pt idx="2428">
                  <c:v>41170.365345057871</c:v>
                </c:pt>
                <c:pt idx="2429">
                  <c:v>41170.365460810186</c:v>
                </c:pt>
                <c:pt idx="2430">
                  <c:v>41170.365576539349</c:v>
                </c:pt>
                <c:pt idx="2431">
                  <c:v>41170.365692314816</c:v>
                </c:pt>
                <c:pt idx="2432">
                  <c:v>41170.365808055554</c:v>
                </c:pt>
                <c:pt idx="2433">
                  <c:v>41170.365923831021</c:v>
                </c:pt>
                <c:pt idx="2434">
                  <c:v>41170.366039548608</c:v>
                </c:pt>
                <c:pt idx="2435">
                  <c:v>41170.366155289354</c:v>
                </c:pt>
                <c:pt idx="2436">
                  <c:v>41170.366271087965</c:v>
                </c:pt>
                <c:pt idx="2437">
                  <c:v>41170.366386805559</c:v>
                </c:pt>
                <c:pt idx="2438">
                  <c:v>41170.366502569443</c:v>
                </c:pt>
                <c:pt idx="2439">
                  <c:v>41170.366618310189</c:v>
                </c:pt>
                <c:pt idx="2440">
                  <c:v>41170.366734097224</c:v>
                </c:pt>
                <c:pt idx="2441">
                  <c:v>41170.366850034719</c:v>
                </c:pt>
                <c:pt idx="2442">
                  <c:v>41170.366965590278</c:v>
                </c:pt>
                <c:pt idx="2443">
                  <c:v>41170.367081307872</c:v>
                </c:pt>
                <c:pt idx="2444">
                  <c:v>41170.367197129628</c:v>
                </c:pt>
                <c:pt idx="2445">
                  <c:v>41170.367312870367</c:v>
                </c:pt>
                <c:pt idx="2446">
                  <c:v>41170.367428587961</c:v>
                </c:pt>
                <c:pt idx="2447">
                  <c:v>41170.367544375003</c:v>
                </c:pt>
                <c:pt idx="2448">
                  <c:v>41170.367660069445</c:v>
                </c:pt>
                <c:pt idx="2449">
                  <c:v>41170.367775729166</c:v>
                </c:pt>
                <c:pt idx="2450">
                  <c:v>41170.367891608796</c:v>
                </c:pt>
                <c:pt idx="2451">
                  <c:v>41170.368007256948</c:v>
                </c:pt>
                <c:pt idx="2452">
                  <c:v>41170.368123125001</c:v>
                </c:pt>
                <c:pt idx="2453">
                  <c:v>41170.368239074072</c:v>
                </c:pt>
                <c:pt idx="2454">
                  <c:v>41170.368354837963</c:v>
                </c:pt>
                <c:pt idx="2455">
                  <c:v>41170.368470347225</c:v>
                </c:pt>
                <c:pt idx="2456">
                  <c:v>41170.36858603009</c:v>
                </c:pt>
                <c:pt idx="2457">
                  <c:v>41170.368701851854</c:v>
                </c:pt>
                <c:pt idx="2458">
                  <c:v>41170.368817627314</c:v>
                </c:pt>
                <c:pt idx="2459">
                  <c:v>41170.368933391204</c:v>
                </c:pt>
                <c:pt idx="2460">
                  <c:v>41170.369049166664</c:v>
                </c:pt>
                <c:pt idx="2461">
                  <c:v>41170.369164918979</c:v>
                </c:pt>
                <c:pt idx="2462">
                  <c:v>41170.369280682869</c:v>
                </c:pt>
                <c:pt idx="2463">
                  <c:v>41170.369396273149</c:v>
                </c:pt>
                <c:pt idx="2464">
                  <c:v>41170.369512199075</c:v>
                </c:pt>
                <c:pt idx="2465">
                  <c:v>41170.369627789354</c:v>
                </c:pt>
                <c:pt idx="2466">
                  <c:v>41170.369743553238</c:v>
                </c:pt>
                <c:pt idx="2467">
                  <c:v>41170.369859444443</c:v>
                </c:pt>
                <c:pt idx="2468">
                  <c:v>41170.369975208334</c:v>
                </c:pt>
                <c:pt idx="2469">
                  <c:v>41170.370092037039</c:v>
                </c:pt>
                <c:pt idx="2470">
                  <c:v>41170.370206851854</c:v>
                </c:pt>
                <c:pt idx="2471">
                  <c:v>41170.37032321759</c:v>
                </c:pt>
                <c:pt idx="2472">
                  <c:v>41170.370438032405</c:v>
                </c:pt>
                <c:pt idx="2473">
                  <c:v>41170.370554016205</c:v>
                </c:pt>
                <c:pt idx="2474">
                  <c:v>41170.370669664349</c:v>
                </c:pt>
                <c:pt idx="2475">
                  <c:v>41170.370785324078</c:v>
                </c:pt>
                <c:pt idx="2476">
                  <c:v>41170.370901064816</c:v>
                </c:pt>
                <c:pt idx="2477">
                  <c:v>41170.371016805555</c:v>
                </c:pt>
                <c:pt idx="2478">
                  <c:v>41170.371132708337</c:v>
                </c:pt>
                <c:pt idx="2479">
                  <c:v>41170.371248449075</c:v>
                </c:pt>
                <c:pt idx="2480">
                  <c:v>41170.37136420139</c:v>
                </c:pt>
                <c:pt idx="2481">
                  <c:v>41170.371479953705</c:v>
                </c:pt>
                <c:pt idx="2482">
                  <c:v>41170.37159613426</c:v>
                </c:pt>
                <c:pt idx="2483">
                  <c:v>41170.371711481479</c:v>
                </c:pt>
                <c:pt idx="2484">
                  <c:v>41170.371827129631</c:v>
                </c:pt>
                <c:pt idx="2485">
                  <c:v>41170.371942939812</c:v>
                </c:pt>
                <c:pt idx="2486">
                  <c:v>41170.372058738423</c:v>
                </c:pt>
                <c:pt idx="2487">
                  <c:v>41170.372174432872</c:v>
                </c:pt>
                <c:pt idx="2488">
                  <c:v>41170.372290196756</c:v>
                </c:pt>
                <c:pt idx="2489">
                  <c:v>41170.372405995367</c:v>
                </c:pt>
                <c:pt idx="2490">
                  <c:v>41170.372521736113</c:v>
                </c:pt>
                <c:pt idx="2491">
                  <c:v>41170.372637488428</c:v>
                </c:pt>
                <c:pt idx="2492">
                  <c:v>41170.372753229167</c:v>
                </c:pt>
                <c:pt idx="2493">
                  <c:v>41170.372868946761</c:v>
                </c:pt>
                <c:pt idx="2494">
                  <c:v>41170.372984756941</c:v>
                </c:pt>
                <c:pt idx="2495">
                  <c:v>41170.373100520832</c:v>
                </c:pt>
                <c:pt idx="2496">
                  <c:v>41170.373216238426</c:v>
                </c:pt>
                <c:pt idx="2497">
                  <c:v>41170.373331979165</c:v>
                </c:pt>
                <c:pt idx="2498">
                  <c:v>41170.373447754631</c:v>
                </c:pt>
                <c:pt idx="2499">
                  <c:v>41170.373563460649</c:v>
                </c:pt>
                <c:pt idx="2500">
                  <c:v>41170.373679432872</c:v>
                </c:pt>
                <c:pt idx="2501">
                  <c:v>41170.373795</c:v>
                </c:pt>
                <c:pt idx="2502">
                  <c:v>41170.373910752314</c:v>
                </c:pt>
                <c:pt idx="2503">
                  <c:v>41170.374026527781</c:v>
                </c:pt>
                <c:pt idx="2504">
                  <c:v>41170.3741424537</c:v>
                </c:pt>
                <c:pt idx="2505">
                  <c:v>41170.374258009258</c:v>
                </c:pt>
                <c:pt idx="2506">
                  <c:v>41170.374373749997</c:v>
                </c:pt>
                <c:pt idx="2507">
                  <c:v>41170.374489560185</c:v>
                </c:pt>
                <c:pt idx="2508">
                  <c:v>41170.374605254627</c:v>
                </c:pt>
                <c:pt idx="2509">
                  <c:v>41170.374721030093</c:v>
                </c:pt>
                <c:pt idx="2510">
                  <c:v>41170.374836817129</c:v>
                </c:pt>
                <c:pt idx="2511">
                  <c:v>41170.374952511571</c:v>
                </c:pt>
                <c:pt idx="2512">
                  <c:v>41170.375068287038</c:v>
                </c:pt>
                <c:pt idx="2513">
                  <c:v>41170.375184027776</c:v>
                </c:pt>
                <c:pt idx="2514">
                  <c:v>41170.375299803243</c:v>
                </c:pt>
                <c:pt idx="2515">
                  <c:v>41170.375415578703</c:v>
                </c:pt>
                <c:pt idx="2516">
                  <c:v>41170.375531319442</c:v>
                </c:pt>
                <c:pt idx="2517">
                  <c:v>41170.375647048611</c:v>
                </c:pt>
                <c:pt idx="2518">
                  <c:v>41170.375762997683</c:v>
                </c:pt>
                <c:pt idx="2519">
                  <c:v>41170.375878738429</c:v>
                </c:pt>
                <c:pt idx="2520">
                  <c:v>41170.375994525464</c:v>
                </c:pt>
                <c:pt idx="2521">
                  <c:v>41170.376109953701</c:v>
                </c:pt>
                <c:pt idx="2522">
                  <c:v>41170.376225844906</c:v>
                </c:pt>
                <c:pt idx="2523">
                  <c:v>41170.376341585645</c:v>
                </c:pt>
                <c:pt idx="2524">
                  <c:v>41170.376457326391</c:v>
                </c:pt>
                <c:pt idx="2525">
                  <c:v>41170.37657310185</c:v>
                </c:pt>
                <c:pt idx="2526">
                  <c:v>41170.376688842596</c:v>
                </c:pt>
                <c:pt idx="2527">
                  <c:v>41170.376804583335</c:v>
                </c:pt>
                <c:pt idx="2528">
                  <c:v>41170.37692037037</c:v>
                </c:pt>
                <c:pt idx="2529">
                  <c:v>41170.377036111109</c:v>
                </c:pt>
                <c:pt idx="2530">
                  <c:v>41170.377151828703</c:v>
                </c:pt>
                <c:pt idx="2531">
                  <c:v>41170.377267615739</c:v>
                </c:pt>
                <c:pt idx="2532">
                  <c:v>41170.377383541665</c:v>
                </c:pt>
                <c:pt idx="2533">
                  <c:v>41170.377499120368</c:v>
                </c:pt>
                <c:pt idx="2534">
                  <c:v>41170.377614826386</c:v>
                </c:pt>
                <c:pt idx="2535">
                  <c:v>41170.377730636574</c:v>
                </c:pt>
                <c:pt idx="2536">
                  <c:v>41170.377846377312</c:v>
                </c:pt>
                <c:pt idx="2537">
                  <c:v>41170.377962118058</c:v>
                </c:pt>
                <c:pt idx="2538">
                  <c:v>41170.378077881942</c:v>
                </c:pt>
                <c:pt idx="2539">
                  <c:v>41170.378193634257</c:v>
                </c:pt>
                <c:pt idx="2540">
                  <c:v>41170.378309375003</c:v>
                </c:pt>
                <c:pt idx="2541">
                  <c:v>41170.378425000003</c:v>
                </c:pt>
                <c:pt idx="2542">
                  <c:v>41170.378540914353</c:v>
                </c:pt>
                <c:pt idx="2543">
                  <c:v>41170.378656643516</c:v>
                </c:pt>
                <c:pt idx="2544">
                  <c:v>41170.37877239583</c:v>
                </c:pt>
                <c:pt idx="2545">
                  <c:v>41170.378888171297</c:v>
                </c:pt>
                <c:pt idx="2546">
                  <c:v>41170.379003877315</c:v>
                </c:pt>
                <c:pt idx="2547">
                  <c:v>41170.379119594909</c:v>
                </c:pt>
                <c:pt idx="2548">
                  <c:v>41170.379235428241</c:v>
                </c:pt>
                <c:pt idx="2549">
                  <c:v>41170.379351134259</c:v>
                </c:pt>
                <c:pt idx="2550">
                  <c:v>41170.379466909719</c:v>
                </c:pt>
                <c:pt idx="2551">
                  <c:v>41170.379582650465</c:v>
                </c:pt>
                <c:pt idx="2552">
                  <c:v>41170.379698391203</c:v>
                </c:pt>
                <c:pt idx="2553">
                  <c:v>41170.37981416667</c:v>
                </c:pt>
                <c:pt idx="2554">
                  <c:v>41170.379929884257</c:v>
                </c:pt>
                <c:pt idx="2555">
                  <c:v>41170.380045636572</c:v>
                </c:pt>
                <c:pt idx="2556">
                  <c:v>41170.380161412038</c:v>
                </c:pt>
                <c:pt idx="2557">
                  <c:v>41170.380277152777</c:v>
                </c:pt>
                <c:pt idx="2558">
                  <c:v>41170.380393263891</c:v>
                </c:pt>
                <c:pt idx="2559">
                  <c:v>41170.380508657407</c:v>
                </c:pt>
                <c:pt idx="2560">
                  <c:v>41170.380624432873</c:v>
                </c:pt>
                <c:pt idx="2561">
                  <c:v>41170.380740138891</c:v>
                </c:pt>
                <c:pt idx="2562">
                  <c:v>41170.380856099539</c:v>
                </c:pt>
                <c:pt idx="2563">
                  <c:v>41170.38097165509</c:v>
                </c:pt>
                <c:pt idx="2564">
                  <c:v>41170.38108741898</c:v>
                </c:pt>
                <c:pt idx="2565">
                  <c:v>41170.381203194447</c:v>
                </c:pt>
                <c:pt idx="2566">
                  <c:v>41170.381318981483</c:v>
                </c:pt>
                <c:pt idx="2567">
                  <c:v>41170.381434641204</c:v>
                </c:pt>
                <c:pt idx="2568">
                  <c:v>41170.381550312501</c:v>
                </c:pt>
                <c:pt idx="2569">
                  <c:v>41170.381666215275</c:v>
                </c:pt>
                <c:pt idx="2570">
                  <c:v>41170.381781932869</c:v>
                </c:pt>
                <c:pt idx="2571">
                  <c:v>41170.38189773148</c:v>
                </c:pt>
                <c:pt idx="2572">
                  <c:v>41170.382013425929</c:v>
                </c:pt>
                <c:pt idx="2573">
                  <c:v>41170.382129097219</c:v>
                </c:pt>
                <c:pt idx="2574">
                  <c:v>41170.382244884262</c:v>
                </c:pt>
                <c:pt idx="2575">
                  <c:v>41170.382360706019</c:v>
                </c:pt>
                <c:pt idx="2576">
                  <c:v>41170.382476631945</c:v>
                </c:pt>
                <c:pt idx="2577">
                  <c:v>41170.382592245369</c:v>
                </c:pt>
                <c:pt idx="2578">
                  <c:v>41170.382707928242</c:v>
                </c:pt>
                <c:pt idx="2579">
                  <c:v>41170.382823668981</c:v>
                </c:pt>
                <c:pt idx="2580">
                  <c:v>41170.382939502313</c:v>
                </c:pt>
                <c:pt idx="2581">
                  <c:v>41170.383055185186</c:v>
                </c:pt>
                <c:pt idx="2582">
                  <c:v>41170.383170972222</c:v>
                </c:pt>
                <c:pt idx="2583">
                  <c:v>41170.383286724536</c:v>
                </c:pt>
                <c:pt idx="2584">
                  <c:v>41170.38340244213</c:v>
                </c:pt>
                <c:pt idx="2585">
                  <c:v>41170.383518229166</c:v>
                </c:pt>
                <c:pt idx="2586">
                  <c:v>41170.383633865742</c:v>
                </c:pt>
                <c:pt idx="2587">
                  <c:v>41170.383749745371</c:v>
                </c:pt>
                <c:pt idx="2588">
                  <c:v>41170.383865462965</c:v>
                </c:pt>
                <c:pt idx="2589">
                  <c:v>41170.383981250001</c:v>
                </c:pt>
                <c:pt idx="2590">
                  <c:v>41170.384097187503</c:v>
                </c:pt>
                <c:pt idx="2591">
                  <c:v>41170.384212743054</c:v>
                </c:pt>
                <c:pt idx="2592">
                  <c:v>41170.384328483793</c:v>
                </c:pt>
                <c:pt idx="2593">
                  <c:v>41170.384444247684</c:v>
                </c:pt>
                <c:pt idx="2594">
                  <c:v>41170.384559988423</c:v>
                </c:pt>
                <c:pt idx="2595">
                  <c:v>41170.384676122689</c:v>
                </c:pt>
                <c:pt idx="2596">
                  <c:v>41170.384791481483</c:v>
                </c:pt>
                <c:pt idx="2597">
                  <c:v>41170.38490744213</c:v>
                </c:pt>
                <c:pt idx="2598">
                  <c:v>41170.38502303241</c:v>
                </c:pt>
                <c:pt idx="2599">
                  <c:v>41170.385138773148</c:v>
                </c:pt>
                <c:pt idx="2600">
                  <c:v>41170.385254548608</c:v>
                </c:pt>
                <c:pt idx="2601">
                  <c:v>41170.385370277778</c:v>
                </c:pt>
                <c:pt idx="2602">
                  <c:v>41170.385486030093</c:v>
                </c:pt>
                <c:pt idx="2603">
                  <c:v>41170.385601643517</c:v>
                </c:pt>
                <c:pt idx="2604">
                  <c:v>41170.385717500001</c:v>
                </c:pt>
                <c:pt idx="2605">
                  <c:v>41170.385833310182</c:v>
                </c:pt>
                <c:pt idx="2606">
                  <c:v>41170.385949062496</c:v>
                </c:pt>
                <c:pt idx="2607">
                  <c:v>41170.386064745369</c:v>
                </c:pt>
                <c:pt idx="2608">
                  <c:v>41170.386180578702</c:v>
                </c:pt>
                <c:pt idx="2609">
                  <c:v>41170.386296504628</c:v>
                </c:pt>
                <c:pt idx="2610">
                  <c:v>41170.386412002314</c:v>
                </c:pt>
                <c:pt idx="2611">
                  <c:v>41170.386527812501</c:v>
                </c:pt>
                <c:pt idx="2612">
                  <c:v>41170.386643587961</c:v>
                </c:pt>
                <c:pt idx="2613">
                  <c:v>41170.386759351852</c:v>
                </c:pt>
                <c:pt idx="2614">
                  <c:v>41170.386874942131</c:v>
                </c:pt>
                <c:pt idx="2615">
                  <c:v>41170.386990798608</c:v>
                </c:pt>
                <c:pt idx="2616">
                  <c:v>41170.387106574075</c:v>
                </c:pt>
                <c:pt idx="2617">
                  <c:v>41170.387222245372</c:v>
                </c:pt>
                <c:pt idx="2618">
                  <c:v>41170.387338090281</c:v>
                </c:pt>
                <c:pt idx="2619">
                  <c:v>41170.387453784722</c:v>
                </c:pt>
                <c:pt idx="2620">
                  <c:v>41170.387569583334</c:v>
                </c:pt>
                <c:pt idx="2621">
                  <c:v>41170.387685277776</c:v>
                </c:pt>
                <c:pt idx="2622">
                  <c:v>41170.38780109954</c:v>
                </c:pt>
                <c:pt idx="2623">
                  <c:v>41170.387916782405</c:v>
                </c:pt>
                <c:pt idx="2624">
                  <c:v>41170.388032777781</c:v>
                </c:pt>
                <c:pt idx="2625">
                  <c:v>41170.388148344908</c:v>
                </c:pt>
                <c:pt idx="2626">
                  <c:v>41170.388264085646</c:v>
                </c:pt>
                <c:pt idx="2627">
                  <c:v>41170.388379837961</c:v>
                </c:pt>
                <c:pt idx="2628">
                  <c:v>41170.388495555555</c:v>
                </c:pt>
                <c:pt idx="2629">
                  <c:v>41170.388611342591</c:v>
                </c:pt>
                <c:pt idx="2630">
                  <c:v>41170.388727083337</c:v>
                </c:pt>
                <c:pt idx="2631">
                  <c:v>41170.388843009256</c:v>
                </c:pt>
                <c:pt idx="2632">
                  <c:v>41170.38895847222</c:v>
                </c:pt>
                <c:pt idx="2633">
                  <c:v>41170.389074340281</c:v>
                </c:pt>
                <c:pt idx="2634">
                  <c:v>41170.389190092596</c:v>
                </c:pt>
                <c:pt idx="2635">
                  <c:v>41170.389305856479</c:v>
                </c:pt>
                <c:pt idx="2636">
                  <c:v>41170.389421608794</c:v>
                </c:pt>
                <c:pt idx="2637">
                  <c:v>41170.389537291667</c:v>
                </c:pt>
                <c:pt idx="2638">
                  <c:v>41170.389653124999</c:v>
                </c:pt>
                <c:pt idx="2639">
                  <c:v>41170.389768854169</c:v>
                </c:pt>
                <c:pt idx="2640">
                  <c:v>41170.389884618053</c:v>
                </c:pt>
                <c:pt idx="2641">
                  <c:v>41170.390000370367</c:v>
                </c:pt>
                <c:pt idx="2642">
                  <c:v>41170.390116122682</c:v>
                </c:pt>
                <c:pt idx="2643">
                  <c:v>41170.390231863428</c:v>
                </c:pt>
                <c:pt idx="2644">
                  <c:v>41170.390347627312</c:v>
                </c:pt>
                <c:pt idx="2645">
                  <c:v>41170.390463368058</c:v>
                </c:pt>
                <c:pt idx="2646">
                  <c:v>41170.390579108796</c:v>
                </c:pt>
                <c:pt idx="2647">
                  <c:v>41170.390694756941</c:v>
                </c:pt>
                <c:pt idx="2648">
                  <c:v>41170.390810671299</c:v>
                </c:pt>
                <c:pt idx="2649">
                  <c:v>41170.390926377317</c:v>
                </c:pt>
                <c:pt idx="2650">
                  <c:v>41170.391042129631</c:v>
                </c:pt>
                <c:pt idx="2651">
                  <c:v>41170.391157905091</c:v>
                </c:pt>
                <c:pt idx="2652">
                  <c:v>41170.391273611109</c:v>
                </c:pt>
                <c:pt idx="2653">
                  <c:v>41170.391389305558</c:v>
                </c:pt>
                <c:pt idx="2654">
                  <c:v>41170.391505127314</c:v>
                </c:pt>
                <c:pt idx="2655">
                  <c:v>41170.391620937502</c:v>
                </c:pt>
                <c:pt idx="2656">
                  <c:v>41170.391736678241</c:v>
                </c:pt>
                <c:pt idx="2657">
                  <c:v>41170.391852418979</c:v>
                </c:pt>
                <c:pt idx="2658">
                  <c:v>41170.391968159725</c:v>
                </c:pt>
                <c:pt idx="2659">
                  <c:v>41170.392083900464</c:v>
                </c:pt>
                <c:pt idx="2660">
                  <c:v>41170.392199699076</c:v>
                </c:pt>
                <c:pt idx="2661">
                  <c:v>41170.392315428238</c:v>
                </c:pt>
                <c:pt idx="2662">
                  <c:v>41170.392431168984</c:v>
                </c:pt>
                <c:pt idx="2663">
                  <c:v>41170.392546909723</c:v>
                </c:pt>
                <c:pt idx="2664">
                  <c:v>41170.392662743056</c:v>
                </c:pt>
                <c:pt idx="2665">
                  <c:v>41170.392778449073</c:v>
                </c:pt>
                <c:pt idx="2666">
                  <c:v>41170.392894189812</c:v>
                </c:pt>
                <c:pt idx="2667">
                  <c:v>41170.393009930558</c:v>
                </c:pt>
                <c:pt idx="2668">
                  <c:v>41170.393125694442</c:v>
                </c:pt>
                <c:pt idx="2669">
                  <c:v>41170.393241435188</c:v>
                </c:pt>
                <c:pt idx="2670">
                  <c:v>41170.393357175926</c:v>
                </c:pt>
                <c:pt idx="2671">
                  <c:v>41170.393472974538</c:v>
                </c:pt>
                <c:pt idx="2672">
                  <c:v>41170.393588726853</c:v>
                </c:pt>
                <c:pt idx="2673">
                  <c:v>41170.393704467591</c:v>
                </c:pt>
                <c:pt idx="2674">
                  <c:v>41170.393820173609</c:v>
                </c:pt>
                <c:pt idx="2675">
                  <c:v>41170.393935925924</c:v>
                </c:pt>
                <c:pt idx="2676">
                  <c:v>41170.394051736112</c:v>
                </c:pt>
                <c:pt idx="2677">
                  <c:v>41170.394167326391</c:v>
                </c:pt>
                <c:pt idx="2678">
                  <c:v>41170.394283229165</c:v>
                </c:pt>
                <c:pt idx="2679">
                  <c:v>41170.39439898148</c:v>
                </c:pt>
                <c:pt idx="2680">
                  <c:v>41170.394514699074</c:v>
                </c:pt>
                <c:pt idx="2681">
                  <c:v>41170.394630439812</c:v>
                </c:pt>
                <c:pt idx="2682">
                  <c:v>41170.39474625</c:v>
                </c:pt>
                <c:pt idx="2683">
                  <c:v>41170.394861990739</c:v>
                </c:pt>
                <c:pt idx="2684">
                  <c:v>41170.394977708333</c:v>
                </c:pt>
                <c:pt idx="2685">
                  <c:v>41170.395093530089</c:v>
                </c:pt>
                <c:pt idx="2686">
                  <c:v>41170.395209270835</c:v>
                </c:pt>
                <c:pt idx="2687">
                  <c:v>41170.39532502315</c:v>
                </c:pt>
                <c:pt idx="2688">
                  <c:v>41170.395440717592</c:v>
                </c:pt>
                <c:pt idx="2689">
                  <c:v>41170.395556469906</c:v>
                </c:pt>
                <c:pt idx="2690">
                  <c:v>41170.395672222221</c:v>
                </c:pt>
                <c:pt idx="2691">
                  <c:v>41170.395788020833</c:v>
                </c:pt>
                <c:pt idx="2692">
                  <c:v>41170.395903668985</c:v>
                </c:pt>
                <c:pt idx="2693">
                  <c:v>41170.396019490741</c:v>
                </c:pt>
                <c:pt idx="2694">
                  <c:v>41170.396135243056</c:v>
                </c:pt>
                <c:pt idx="2695">
                  <c:v>41170.396251006947</c:v>
                </c:pt>
                <c:pt idx="2696">
                  <c:v>41170.396366759262</c:v>
                </c:pt>
                <c:pt idx="2697">
                  <c:v>41170.396482534721</c:v>
                </c:pt>
                <c:pt idx="2698">
                  <c:v>41170.39659827546</c:v>
                </c:pt>
                <c:pt idx="2699">
                  <c:v>41170.396714027775</c:v>
                </c:pt>
                <c:pt idx="2700">
                  <c:v>41170.3968297338</c:v>
                </c:pt>
                <c:pt idx="2701">
                  <c:v>41170.39694554398</c:v>
                </c:pt>
                <c:pt idx="2702">
                  <c:v>41170.397061284719</c:v>
                </c:pt>
                <c:pt idx="2703">
                  <c:v>41170.397177060186</c:v>
                </c:pt>
                <c:pt idx="2704">
                  <c:v>41170.3972928125</c:v>
                </c:pt>
                <c:pt idx="2705">
                  <c:v>41170.397408553239</c:v>
                </c:pt>
                <c:pt idx="2706">
                  <c:v>41170.397524293985</c:v>
                </c:pt>
                <c:pt idx="2707">
                  <c:v>41170.397640034724</c:v>
                </c:pt>
                <c:pt idx="2708">
                  <c:v>41170.397755775462</c:v>
                </c:pt>
                <c:pt idx="2709">
                  <c:v>41170.397871562498</c:v>
                </c:pt>
                <c:pt idx="2710">
                  <c:v>41170.397987291668</c:v>
                </c:pt>
                <c:pt idx="2711">
                  <c:v>41170.398103078704</c:v>
                </c:pt>
                <c:pt idx="2712">
                  <c:v>41170.398220590279</c:v>
                </c:pt>
                <c:pt idx="2713">
                  <c:v>41170.398334571757</c:v>
                </c:pt>
                <c:pt idx="2714">
                  <c:v>41170.398450277775</c:v>
                </c:pt>
                <c:pt idx="2715">
                  <c:v>41170.398566064818</c:v>
                </c:pt>
                <c:pt idx="2716">
                  <c:v>41170.398681701387</c:v>
                </c:pt>
                <c:pt idx="2717">
                  <c:v>41170.398797557871</c:v>
                </c:pt>
                <c:pt idx="2718">
                  <c:v>41170.398913333331</c:v>
                </c:pt>
                <c:pt idx="2719">
                  <c:v>41170.399029039349</c:v>
                </c:pt>
                <c:pt idx="2720">
                  <c:v>41170.399144826391</c:v>
                </c:pt>
                <c:pt idx="2721">
                  <c:v>41170.399260532409</c:v>
                </c:pt>
                <c:pt idx="2722">
                  <c:v>41170.399376284724</c:v>
                </c:pt>
                <c:pt idx="2723">
                  <c:v>41170.39949196759</c:v>
                </c:pt>
                <c:pt idx="2724">
                  <c:v>41170.399607881947</c:v>
                </c:pt>
                <c:pt idx="2725">
                  <c:v>41170.399723622686</c:v>
                </c:pt>
                <c:pt idx="2726">
                  <c:v>41170.399839363425</c:v>
                </c:pt>
                <c:pt idx="2727">
                  <c:v>41170.399955069443</c:v>
                </c:pt>
                <c:pt idx="2728">
                  <c:v>41170.400070868054</c:v>
                </c:pt>
                <c:pt idx="2729">
                  <c:v>41170.400186562503</c:v>
                </c:pt>
                <c:pt idx="2730">
                  <c:v>41170.40030238426</c:v>
                </c:pt>
                <c:pt idx="2731">
                  <c:v>41170.400418101854</c:v>
                </c:pt>
                <c:pt idx="2732">
                  <c:v>41170.400533854168</c:v>
                </c:pt>
                <c:pt idx="2733">
                  <c:v>41170.400649594907</c:v>
                </c:pt>
                <c:pt idx="2734">
                  <c:v>41170.400765300925</c:v>
                </c:pt>
                <c:pt idx="2735">
                  <c:v>41170.400881134257</c:v>
                </c:pt>
                <c:pt idx="2736">
                  <c:v>41170.400996875003</c:v>
                </c:pt>
                <c:pt idx="2737">
                  <c:v>41170.401112500003</c:v>
                </c:pt>
                <c:pt idx="2738">
                  <c:v>41170.401228356481</c:v>
                </c:pt>
                <c:pt idx="2739">
                  <c:v>41170.401344456019</c:v>
                </c:pt>
                <c:pt idx="2740">
                  <c:v>41170.401461307869</c:v>
                </c:pt>
                <c:pt idx="2741">
                  <c:v>41170.401575625001</c:v>
                </c:pt>
                <c:pt idx="2742">
                  <c:v>41170.401691400461</c:v>
                </c:pt>
                <c:pt idx="2743">
                  <c:v>41170.401807118054</c:v>
                </c:pt>
                <c:pt idx="2744">
                  <c:v>41170.401922916666</c:v>
                </c:pt>
                <c:pt idx="2745">
                  <c:v>41170.402038657405</c:v>
                </c:pt>
                <c:pt idx="2746">
                  <c:v>41170.402154398151</c:v>
                </c:pt>
                <c:pt idx="2747">
                  <c:v>41170.402270162034</c:v>
                </c:pt>
                <c:pt idx="2748">
                  <c:v>41170.402385914349</c:v>
                </c:pt>
                <c:pt idx="2749">
                  <c:v>41170.402501655095</c:v>
                </c:pt>
                <c:pt idx="2750">
                  <c:v>41170.402617268519</c:v>
                </c:pt>
                <c:pt idx="2751">
                  <c:v>41170.402733171293</c:v>
                </c:pt>
                <c:pt idx="2752">
                  <c:v>41170.402849212966</c:v>
                </c:pt>
                <c:pt idx="2753">
                  <c:v>41170.402964652778</c:v>
                </c:pt>
                <c:pt idx="2754">
                  <c:v>41170.403080428237</c:v>
                </c:pt>
                <c:pt idx="2755">
                  <c:v>41170.403196064814</c:v>
                </c:pt>
                <c:pt idx="2756">
                  <c:v>41170.403311932867</c:v>
                </c:pt>
                <c:pt idx="2757">
                  <c:v>41170.403427592595</c:v>
                </c:pt>
                <c:pt idx="2758">
                  <c:v>41170.403543449072</c:v>
                </c:pt>
                <c:pt idx="2759">
                  <c:v>41170.403659189818</c:v>
                </c:pt>
                <c:pt idx="2760">
                  <c:v>41170.403774814811</c:v>
                </c:pt>
                <c:pt idx="2761">
                  <c:v>41170.403890648151</c:v>
                </c:pt>
                <c:pt idx="2762">
                  <c:v>41170.404006446763</c:v>
                </c:pt>
                <c:pt idx="2763">
                  <c:v>41170.404122187501</c:v>
                </c:pt>
                <c:pt idx="2764">
                  <c:v>41170.404237962961</c:v>
                </c:pt>
                <c:pt idx="2765">
                  <c:v>41170.404353715276</c:v>
                </c:pt>
                <c:pt idx="2766">
                  <c:v>41170.404469421293</c:v>
                </c:pt>
                <c:pt idx="2767">
                  <c:v>41170.404585208336</c:v>
                </c:pt>
                <c:pt idx="2768">
                  <c:v>41170.40470082176</c:v>
                </c:pt>
                <c:pt idx="2769">
                  <c:v>41170.404816712966</c:v>
                </c:pt>
                <c:pt idx="2770">
                  <c:v>41170.404932418984</c:v>
                </c:pt>
                <c:pt idx="2771">
                  <c:v>41170.40504824074</c:v>
                </c:pt>
                <c:pt idx="2772">
                  <c:v>41170.405163935182</c:v>
                </c:pt>
                <c:pt idx="2773">
                  <c:v>41170.40527974537</c:v>
                </c:pt>
                <c:pt idx="2774">
                  <c:v>41170.405395486108</c:v>
                </c:pt>
                <c:pt idx="2775">
                  <c:v>41170.405511226854</c:v>
                </c:pt>
                <c:pt idx="2776">
                  <c:v>41170.405626990738</c:v>
                </c:pt>
                <c:pt idx="2777">
                  <c:v>41170.405742731484</c:v>
                </c:pt>
                <c:pt idx="2778">
                  <c:v>41170.405858472222</c:v>
                </c:pt>
                <c:pt idx="2779">
                  <c:v>41170.405974201392</c:v>
                </c:pt>
                <c:pt idx="2780">
                  <c:v>41170.406089942131</c:v>
                </c:pt>
                <c:pt idx="2781">
                  <c:v>41170.406205624997</c:v>
                </c:pt>
                <c:pt idx="2782">
                  <c:v>41170.406321423608</c:v>
                </c:pt>
                <c:pt idx="2783">
                  <c:v>41170.406437199075</c:v>
                </c:pt>
                <c:pt idx="2784">
                  <c:v>41170.406552939814</c:v>
                </c:pt>
                <c:pt idx="2785">
                  <c:v>41170.406668692129</c:v>
                </c:pt>
                <c:pt idx="2786">
                  <c:v>41170.406784444443</c:v>
                </c:pt>
                <c:pt idx="2787">
                  <c:v>41170.406900127316</c:v>
                </c:pt>
                <c:pt idx="2788">
                  <c:v>41170.407016030091</c:v>
                </c:pt>
                <c:pt idx="2789">
                  <c:v>41170.407131701388</c:v>
                </c:pt>
                <c:pt idx="2790">
                  <c:v>41170.407247488423</c:v>
                </c:pt>
                <c:pt idx="2791">
                  <c:v>41170.407363229169</c:v>
                </c:pt>
                <c:pt idx="2792">
                  <c:v>41170.407479027781</c:v>
                </c:pt>
                <c:pt idx="2793">
                  <c:v>41170.407594780096</c:v>
                </c:pt>
                <c:pt idx="2794">
                  <c:v>41170.407710659725</c:v>
                </c:pt>
                <c:pt idx="2795">
                  <c:v>41170.407826296294</c:v>
                </c:pt>
                <c:pt idx="2796">
                  <c:v>41170.407942002312</c:v>
                </c:pt>
                <c:pt idx="2797">
                  <c:v>41170.408057766203</c:v>
                </c:pt>
                <c:pt idx="2798">
                  <c:v>41170.408173530093</c:v>
                </c:pt>
                <c:pt idx="2799">
                  <c:v>41170.408289247687</c:v>
                </c:pt>
                <c:pt idx="2800">
                  <c:v>41170.408405046299</c:v>
                </c:pt>
                <c:pt idx="2801">
                  <c:v>41170.408520798614</c:v>
                </c:pt>
                <c:pt idx="2802">
                  <c:v>41170.408636550928</c:v>
                </c:pt>
                <c:pt idx="2803">
                  <c:v>41170.408752256946</c:v>
                </c:pt>
                <c:pt idx="2804">
                  <c:v>41170.408868078703</c:v>
                </c:pt>
                <c:pt idx="2805">
                  <c:v>41170.408983969908</c:v>
                </c:pt>
                <c:pt idx="2806">
                  <c:v>41170.409099409721</c:v>
                </c:pt>
                <c:pt idx="2807">
                  <c:v>41170.409215312502</c:v>
                </c:pt>
                <c:pt idx="2808">
                  <c:v>41170.409331064817</c:v>
                </c:pt>
                <c:pt idx="2809">
                  <c:v>41170.409446805555</c:v>
                </c:pt>
                <c:pt idx="2810">
                  <c:v>41170.409562546294</c:v>
                </c:pt>
                <c:pt idx="2811">
                  <c:v>41170.409678310185</c:v>
                </c:pt>
                <c:pt idx="2812">
                  <c:v>41170.4097940625</c:v>
                </c:pt>
                <c:pt idx="2813">
                  <c:v>41170.409909675924</c:v>
                </c:pt>
                <c:pt idx="2814">
                  <c:v>41170.410025578705</c:v>
                </c:pt>
                <c:pt idx="2815">
                  <c:v>41170.410141307868</c:v>
                </c:pt>
                <c:pt idx="2816">
                  <c:v>41170.410257048614</c:v>
                </c:pt>
                <c:pt idx="2817">
                  <c:v>41170.410372812497</c:v>
                </c:pt>
                <c:pt idx="2818">
                  <c:v>41170.41048859954</c:v>
                </c:pt>
                <c:pt idx="2819">
                  <c:v>41170.410604340279</c:v>
                </c:pt>
                <c:pt idx="2820">
                  <c:v>41170.410720034721</c:v>
                </c:pt>
                <c:pt idx="2821">
                  <c:v>41170.410835833332</c:v>
                </c:pt>
                <c:pt idx="2822">
                  <c:v>41170.410951550926</c:v>
                </c:pt>
                <c:pt idx="2823">
                  <c:v>41170.411067349538</c:v>
                </c:pt>
                <c:pt idx="2824">
                  <c:v>41170.411183067132</c:v>
                </c:pt>
                <c:pt idx="2825">
                  <c:v>41170.411298715277</c:v>
                </c:pt>
                <c:pt idx="2826">
                  <c:v>41170.411414606482</c:v>
                </c:pt>
                <c:pt idx="2827">
                  <c:v>41170.4115303125</c:v>
                </c:pt>
                <c:pt idx="2828">
                  <c:v>41170.411646099536</c:v>
                </c:pt>
                <c:pt idx="2829">
                  <c:v>41170.41176185185</c:v>
                </c:pt>
                <c:pt idx="2830">
                  <c:v>41170.411877592589</c:v>
                </c:pt>
                <c:pt idx="2831">
                  <c:v>41170.411993368056</c:v>
                </c:pt>
                <c:pt idx="2832">
                  <c:v>41170.41210966435</c:v>
                </c:pt>
                <c:pt idx="2833">
                  <c:v>41170.412224872685</c:v>
                </c:pt>
                <c:pt idx="2834">
                  <c:v>41170.412340590279</c:v>
                </c:pt>
                <c:pt idx="2835">
                  <c:v>41170.412456365739</c:v>
                </c:pt>
                <c:pt idx="2836">
                  <c:v>41170.412572141206</c:v>
                </c:pt>
                <c:pt idx="2837">
                  <c:v>41170.41268789352</c:v>
                </c:pt>
                <c:pt idx="2838">
                  <c:v>41170.412803634259</c:v>
                </c:pt>
                <c:pt idx="2839">
                  <c:v>41170.412919409719</c:v>
                </c:pt>
                <c:pt idx="2840">
                  <c:v>41170.413035115744</c:v>
                </c:pt>
                <c:pt idx="2841">
                  <c:v>41170.413150752313</c:v>
                </c:pt>
                <c:pt idx="2842">
                  <c:v>41170.413266678239</c:v>
                </c:pt>
                <c:pt idx="2843">
                  <c:v>41170.413382372688</c:v>
                </c:pt>
                <c:pt idx="2844">
                  <c:v>41170.413498148147</c:v>
                </c:pt>
                <c:pt idx="2845">
                  <c:v>41170.413613912038</c:v>
                </c:pt>
                <c:pt idx="2846">
                  <c:v>41170.413729537038</c:v>
                </c:pt>
                <c:pt idx="2847">
                  <c:v>41170.413845358795</c:v>
                </c:pt>
                <c:pt idx="2848">
                  <c:v>41170.41396114583</c:v>
                </c:pt>
                <c:pt idx="2849">
                  <c:v>41170.414076909721</c:v>
                </c:pt>
                <c:pt idx="2850">
                  <c:v>41170.414192835648</c:v>
                </c:pt>
                <c:pt idx="2851">
                  <c:v>41170.414308310188</c:v>
                </c:pt>
                <c:pt idx="2852">
                  <c:v>41170.414424131945</c:v>
                </c:pt>
                <c:pt idx="2853">
                  <c:v>41170.414539942132</c:v>
                </c:pt>
                <c:pt idx="2854">
                  <c:v>41170.414655868059</c:v>
                </c:pt>
                <c:pt idx="2855">
                  <c:v>41170.41477142361</c:v>
                </c:pt>
                <c:pt idx="2856">
                  <c:v>41170.414887141204</c:v>
                </c:pt>
                <c:pt idx="2857">
                  <c:v>41170.415002951391</c:v>
                </c:pt>
                <c:pt idx="2858">
                  <c:v>41170.415118703706</c:v>
                </c:pt>
                <c:pt idx="2859">
                  <c:v>41170.415234328706</c:v>
                </c:pt>
                <c:pt idx="2860">
                  <c:v>41170.415350196759</c:v>
                </c:pt>
                <c:pt idx="2861">
                  <c:v>41170.415465937498</c:v>
                </c:pt>
                <c:pt idx="2862">
                  <c:v>41170.41558173611</c:v>
                </c:pt>
                <c:pt idx="2863">
                  <c:v>41170.415697430559</c:v>
                </c:pt>
                <c:pt idx="2864">
                  <c:v>41170.415813217594</c:v>
                </c:pt>
                <c:pt idx="2865">
                  <c:v>41170.415928993054</c:v>
                </c:pt>
                <c:pt idx="2866">
                  <c:v>41170.416044872683</c:v>
                </c:pt>
                <c:pt idx="2867">
                  <c:v>41170.416160474539</c:v>
                </c:pt>
                <c:pt idx="2868">
                  <c:v>41170.416276238429</c:v>
                </c:pt>
                <c:pt idx="2869">
                  <c:v>41170.416392118059</c:v>
                </c:pt>
                <c:pt idx="2870">
                  <c:v>41170.416507604168</c:v>
                </c:pt>
                <c:pt idx="2871">
                  <c:v>41170.416623425925</c:v>
                </c:pt>
                <c:pt idx="2872">
                  <c:v>41170.416739201391</c:v>
                </c:pt>
                <c:pt idx="2873">
                  <c:v>41170.416855000003</c:v>
                </c:pt>
                <c:pt idx="2874">
                  <c:v>41170.416970740742</c:v>
                </c:pt>
                <c:pt idx="2875">
                  <c:v>41170.417086481481</c:v>
                </c:pt>
                <c:pt idx="2876">
                  <c:v>41170.417202256947</c:v>
                </c:pt>
                <c:pt idx="2877">
                  <c:v>41170.417318182874</c:v>
                </c:pt>
                <c:pt idx="2878">
                  <c:v>41170.417433935188</c:v>
                </c:pt>
                <c:pt idx="2879">
                  <c:v>41170.41754952546</c:v>
                </c:pt>
                <c:pt idx="2880">
                  <c:v>41170.417665266206</c:v>
                </c:pt>
                <c:pt idx="2881">
                  <c:v>41170.417781226854</c:v>
                </c:pt>
                <c:pt idx="2882">
                  <c:v>41170.417896944447</c:v>
                </c:pt>
                <c:pt idx="2883">
                  <c:v>41170.418012499998</c:v>
                </c:pt>
                <c:pt idx="2884">
                  <c:v>41170.418128263889</c:v>
                </c:pt>
                <c:pt idx="2885">
                  <c:v>41170.418243981483</c:v>
                </c:pt>
                <c:pt idx="2886">
                  <c:v>41170.41835980324</c:v>
                </c:pt>
                <c:pt idx="2887">
                  <c:v>41170.418475405095</c:v>
                </c:pt>
                <c:pt idx="2888">
                  <c:v>41170.418591261572</c:v>
                </c:pt>
                <c:pt idx="2889">
                  <c:v>41170.418707002318</c:v>
                </c:pt>
                <c:pt idx="2890">
                  <c:v>41170.418822766202</c:v>
                </c:pt>
                <c:pt idx="2891">
                  <c:v>41170.418938541668</c:v>
                </c:pt>
                <c:pt idx="2892">
                  <c:v>41170.419054282407</c:v>
                </c:pt>
                <c:pt idx="2893">
                  <c:v>41170.419170023146</c:v>
                </c:pt>
                <c:pt idx="2894">
                  <c:v>41170.419285798613</c:v>
                </c:pt>
                <c:pt idx="2895">
                  <c:v>41170.419401585648</c:v>
                </c:pt>
                <c:pt idx="2896">
                  <c:v>41170.419517326387</c:v>
                </c:pt>
                <c:pt idx="2897">
                  <c:v>41170.419633043981</c:v>
                </c:pt>
                <c:pt idx="2898">
                  <c:v>41170.419748680557</c:v>
                </c:pt>
                <c:pt idx="2899">
                  <c:v>41170.419864421296</c:v>
                </c:pt>
                <c:pt idx="2900">
                  <c:v>41170.419980312501</c:v>
                </c:pt>
                <c:pt idx="2901">
                  <c:v>41170.42009605324</c:v>
                </c:pt>
                <c:pt idx="2902">
                  <c:v>41170.420211828707</c:v>
                </c:pt>
                <c:pt idx="2903">
                  <c:v>41170.420327581021</c:v>
                </c:pt>
                <c:pt idx="2904">
                  <c:v>41170.420443206021</c:v>
                </c:pt>
                <c:pt idx="2905">
                  <c:v>41170.42055894676</c:v>
                </c:pt>
                <c:pt idx="2906">
                  <c:v>41170.420674872687</c:v>
                </c:pt>
                <c:pt idx="2907">
                  <c:v>41170.420790613425</c:v>
                </c:pt>
                <c:pt idx="2908">
                  <c:v>41170.420906377316</c:v>
                </c:pt>
                <c:pt idx="2909">
                  <c:v>41170.421022118055</c:v>
                </c:pt>
                <c:pt idx="2910">
                  <c:v>41170.421137858793</c:v>
                </c:pt>
                <c:pt idx="2911">
                  <c:v>41170.42125363426</c:v>
                </c:pt>
                <c:pt idx="2912">
                  <c:v>41170.421369398151</c:v>
                </c:pt>
                <c:pt idx="2913">
                  <c:v>41170.421485081017</c:v>
                </c:pt>
                <c:pt idx="2914">
                  <c:v>41170.421600879628</c:v>
                </c:pt>
                <c:pt idx="2915">
                  <c:v>41170.421716631943</c:v>
                </c:pt>
                <c:pt idx="2916">
                  <c:v>41170.421832372682</c:v>
                </c:pt>
                <c:pt idx="2917">
                  <c:v>41170.421948310184</c:v>
                </c:pt>
                <c:pt idx="2918">
                  <c:v>41170.422063877311</c:v>
                </c:pt>
                <c:pt idx="2919">
                  <c:v>41170.422179652778</c:v>
                </c:pt>
                <c:pt idx="2920">
                  <c:v>41170.422295578705</c:v>
                </c:pt>
                <c:pt idx="2921">
                  <c:v>41170.422411099535</c:v>
                </c:pt>
                <c:pt idx="2922">
                  <c:v>41170.422526863425</c:v>
                </c:pt>
                <c:pt idx="2923">
                  <c:v>41170.422642662037</c:v>
                </c:pt>
                <c:pt idx="2924">
                  <c:v>41170.422758402776</c:v>
                </c:pt>
                <c:pt idx="2925">
                  <c:v>41170.422874108794</c:v>
                </c:pt>
                <c:pt idx="2926">
                  <c:v>41170.42298988426</c:v>
                </c:pt>
                <c:pt idx="2927">
                  <c:v>41170.423105648151</c:v>
                </c:pt>
                <c:pt idx="2928">
                  <c:v>41170.423221400466</c:v>
                </c:pt>
                <c:pt idx="2929">
                  <c:v>41170.423337175926</c:v>
                </c:pt>
                <c:pt idx="2930">
                  <c:v>41170.423453124997</c:v>
                </c:pt>
                <c:pt idx="2931">
                  <c:v>41170.423568622682</c:v>
                </c:pt>
                <c:pt idx="2932">
                  <c:v>41170.42368428241</c:v>
                </c:pt>
                <c:pt idx="2933">
                  <c:v>41170.42380016204</c:v>
                </c:pt>
                <c:pt idx="2934">
                  <c:v>41170.423915902778</c:v>
                </c:pt>
                <c:pt idx="2935">
                  <c:v>41170.424031678238</c:v>
                </c:pt>
                <c:pt idx="2936">
                  <c:v>41170.424147395832</c:v>
                </c:pt>
                <c:pt idx="2937">
                  <c:v>41170.424263136571</c:v>
                </c:pt>
                <c:pt idx="2938">
                  <c:v>41170.424378946758</c:v>
                </c:pt>
                <c:pt idx="2939">
                  <c:v>41170.424494710649</c:v>
                </c:pt>
                <c:pt idx="2940">
                  <c:v>41170.424610451388</c:v>
                </c:pt>
                <c:pt idx="2941">
                  <c:v>41170.424726192126</c:v>
                </c:pt>
                <c:pt idx="2942">
                  <c:v>41170.424841932872</c:v>
                </c:pt>
                <c:pt idx="2943">
                  <c:v>41170.424957673611</c:v>
                </c:pt>
                <c:pt idx="2944">
                  <c:v>41170.42507341435</c:v>
                </c:pt>
                <c:pt idx="2945">
                  <c:v>41170.425189236114</c:v>
                </c:pt>
                <c:pt idx="2946">
                  <c:v>41170.425304918979</c:v>
                </c:pt>
                <c:pt idx="2947">
                  <c:v>41170.425420717591</c:v>
                </c:pt>
                <c:pt idx="2948">
                  <c:v>41170.425536481482</c:v>
                </c:pt>
                <c:pt idx="2949">
                  <c:v>41170.425652268517</c:v>
                </c:pt>
                <c:pt idx="2950">
                  <c:v>41170.425768009256</c:v>
                </c:pt>
                <c:pt idx="2951">
                  <c:v>41170.425883773147</c:v>
                </c:pt>
                <c:pt idx="2952">
                  <c:v>41170.425999490741</c:v>
                </c:pt>
                <c:pt idx="2953">
                  <c:v>41170.426115104165</c:v>
                </c:pt>
                <c:pt idx="2954">
                  <c:v>41170.42623099537</c:v>
                </c:pt>
                <c:pt idx="2955">
                  <c:v>41170.426346747685</c:v>
                </c:pt>
                <c:pt idx="2956">
                  <c:v>41170.426462488424</c:v>
                </c:pt>
                <c:pt idx="2957">
                  <c:v>41170.42657822917</c:v>
                </c:pt>
                <c:pt idx="2958">
                  <c:v>41170.426694004629</c:v>
                </c:pt>
                <c:pt idx="2959">
                  <c:v>41170.426809756944</c:v>
                </c:pt>
                <c:pt idx="2960">
                  <c:v>41170.426925497683</c:v>
                </c:pt>
                <c:pt idx="2961">
                  <c:v>41170.427041400464</c:v>
                </c:pt>
                <c:pt idx="2962">
                  <c:v>41170.42715703704</c:v>
                </c:pt>
                <c:pt idx="2963">
                  <c:v>41170.427272638888</c:v>
                </c:pt>
                <c:pt idx="2964">
                  <c:v>41170.427388715281</c:v>
                </c:pt>
                <c:pt idx="2965">
                  <c:v>41170.427504178238</c:v>
                </c:pt>
                <c:pt idx="2966">
                  <c:v>41170.427620023147</c:v>
                </c:pt>
                <c:pt idx="2967">
                  <c:v>41170.427735763886</c:v>
                </c:pt>
                <c:pt idx="2968">
                  <c:v>41170.427851504632</c:v>
                </c:pt>
                <c:pt idx="2969">
                  <c:v>41170.427967303243</c:v>
                </c:pt>
                <c:pt idx="2970">
                  <c:v>41170.42808322917</c:v>
                </c:pt>
                <c:pt idx="2971">
                  <c:v>41170.428198796297</c:v>
                </c:pt>
                <c:pt idx="2972">
                  <c:v>41170.428314513891</c:v>
                </c:pt>
                <c:pt idx="2973">
                  <c:v>41170.428430439817</c:v>
                </c:pt>
                <c:pt idx="2974">
                  <c:v>41170.428546053241</c:v>
                </c:pt>
                <c:pt idx="2975">
                  <c:v>41170.428661817132</c:v>
                </c:pt>
                <c:pt idx="2976">
                  <c:v>41170.428777789355</c:v>
                </c:pt>
                <c:pt idx="2977">
                  <c:v>41170.428893275464</c:v>
                </c:pt>
                <c:pt idx="2978">
                  <c:v>41170.429009039355</c:v>
                </c:pt>
                <c:pt idx="2979">
                  <c:v>41170.429125000002</c:v>
                </c:pt>
                <c:pt idx="2980">
                  <c:v>41170.429240578706</c:v>
                </c:pt>
                <c:pt idx="2981">
                  <c:v>41170.429356261571</c:v>
                </c:pt>
                <c:pt idx="2982">
                  <c:v>41170.429472071759</c:v>
                </c:pt>
                <c:pt idx="2983">
                  <c:v>41170.429587800929</c:v>
                </c:pt>
                <c:pt idx="2984">
                  <c:v>41170.429703599541</c:v>
                </c:pt>
                <c:pt idx="2985">
                  <c:v>41170.429819513891</c:v>
                </c:pt>
                <c:pt idx="2986">
                  <c:v>41170.429935081018</c:v>
                </c:pt>
                <c:pt idx="2987">
                  <c:v>41170.430050833333</c:v>
                </c:pt>
                <c:pt idx="2988">
                  <c:v>41170.430166550927</c:v>
                </c:pt>
                <c:pt idx="2989">
                  <c:v>41170.430282291665</c:v>
                </c:pt>
                <c:pt idx="2990">
                  <c:v>41170.430398078701</c:v>
                </c:pt>
                <c:pt idx="2991">
                  <c:v>41170.430513912041</c:v>
                </c:pt>
                <c:pt idx="2992">
                  <c:v>41170.430629560185</c:v>
                </c:pt>
                <c:pt idx="2993">
                  <c:v>41170.430745347221</c:v>
                </c:pt>
                <c:pt idx="2994">
                  <c:v>41170.430861053239</c:v>
                </c:pt>
                <c:pt idx="2995">
                  <c:v>41170.43097681713</c:v>
                </c:pt>
                <c:pt idx="2996">
                  <c:v>41170.431092615741</c:v>
                </c:pt>
                <c:pt idx="2997">
                  <c:v>41170.431208333335</c:v>
                </c:pt>
                <c:pt idx="2998">
                  <c:v>41170.431324131947</c:v>
                </c:pt>
                <c:pt idx="2999">
                  <c:v>41170.431439814813</c:v>
                </c:pt>
                <c:pt idx="3000">
                  <c:v>41170.431555613424</c:v>
                </c:pt>
                <c:pt idx="3001">
                  <c:v>41170.431671319442</c:v>
                </c:pt>
                <c:pt idx="3002">
                  <c:v>41170.431787083333</c:v>
                </c:pt>
                <c:pt idx="3003">
                  <c:v>41170.431902881945</c:v>
                </c:pt>
                <c:pt idx="3004">
                  <c:v>41170.432018599538</c:v>
                </c:pt>
                <c:pt idx="3005">
                  <c:v>41170.432134236115</c:v>
                </c:pt>
                <c:pt idx="3006">
                  <c:v>41170.432250081016</c:v>
                </c:pt>
                <c:pt idx="3007">
                  <c:v>41170.432365844907</c:v>
                </c:pt>
                <c:pt idx="3008">
                  <c:v>41170.432481631942</c:v>
                </c:pt>
                <c:pt idx="3009">
                  <c:v>41170.432597557869</c:v>
                </c:pt>
                <c:pt idx="3010">
                  <c:v>41170.432713148148</c:v>
                </c:pt>
                <c:pt idx="3011">
                  <c:v>41170.432828900462</c:v>
                </c:pt>
                <c:pt idx="3012">
                  <c:v>41170.432944618056</c:v>
                </c:pt>
                <c:pt idx="3013">
                  <c:v>41170.433060381947</c:v>
                </c:pt>
                <c:pt idx="3014">
                  <c:v>41170.433176319442</c:v>
                </c:pt>
                <c:pt idx="3015">
                  <c:v>41170.433291909721</c:v>
                </c:pt>
                <c:pt idx="3016">
                  <c:v>41170.43340765046</c:v>
                </c:pt>
                <c:pt idx="3017">
                  <c:v>41170.433523391206</c:v>
                </c:pt>
                <c:pt idx="3018">
                  <c:v>41170.433639189818</c:v>
                </c:pt>
                <c:pt idx="3019">
                  <c:v>41170.433754930556</c:v>
                </c:pt>
                <c:pt idx="3020">
                  <c:v>41170.433870624998</c:v>
                </c:pt>
                <c:pt idx="3021">
                  <c:v>41170.433986469907</c:v>
                </c:pt>
                <c:pt idx="3022">
                  <c:v>41170.43410233796</c:v>
                </c:pt>
                <c:pt idx="3023">
                  <c:v>41170.434217789349</c:v>
                </c:pt>
                <c:pt idx="3024">
                  <c:v>41170.434333703706</c:v>
                </c:pt>
                <c:pt idx="3025">
                  <c:v>41170.434450300927</c:v>
                </c:pt>
                <c:pt idx="3026">
                  <c:v>41170.434565173608</c:v>
                </c:pt>
                <c:pt idx="3027">
                  <c:v>41170.434680937498</c:v>
                </c:pt>
                <c:pt idx="3028">
                  <c:v>41170.43479673611</c:v>
                </c:pt>
                <c:pt idx="3029">
                  <c:v>41170.434912407407</c:v>
                </c:pt>
                <c:pt idx="3030">
                  <c:v>41170.435028113425</c:v>
                </c:pt>
                <c:pt idx="3031">
                  <c:v>41170.435143993054</c:v>
                </c:pt>
                <c:pt idx="3032">
                  <c:v>41170.435259699072</c:v>
                </c:pt>
                <c:pt idx="3033">
                  <c:v>41170.435375439818</c:v>
                </c:pt>
                <c:pt idx="3034">
                  <c:v>41170.435491180557</c:v>
                </c:pt>
                <c:pt idx="3035">
                  <c:v>41170.435606956016</c:v>
                </c:pt>
                <c:pt idx="3036">
                  <c:v>41170.435722743059</c:v>
                </c:pt>
                <c:pt idx="3037">
                  <c:v>41170.435838483798</c:v>
                </c:pt>
                <c:pt idx="3038">
                  <c:v>41170.435954224537</c:v>
                </c:pt>
                <c:pt idx="3039">
                  <c:v>41170.436069965275</c:v>
                </c:pt>
                <c:pt idx="3040">
                  <c:v>41170.436185706021</c:v>
                </c:pt>
                <c:pt idx="3041">
                  <c:v>41170.436301377318</c:v>
                </c:pt>
                <c:pt idx="3042">
                  <c:v>41170.436417245372</c:v>
                </c:pt>
                <c:pt idx="3043">
                  <c:v>41170.43653298611</c:v>
                </c:pt>
                <c:pt idx="3044">
                  <c:v>41170.436648773146</c:v>
                </c:pt>
                <c:pt idx="3045">
                  <c:v>41170.436764386577</c:v>
                </c:pt>
                <c:pt idx="3046">
                  <c:v>41170.436880243054</c:v>
                </c:pt>
                <c:pt idx="3047">
                  <c:v>41170.436995995369</c:v>
                </c:pt>
                <c:pt idx="3048">
                  <c:v>41170.437111736108</c:v>
                </c:pt>
                <c:pt idx="3049">
                  <c:v>41170.437227488423</c:v>
                </c:pt>
                <c:pt idx="3050">
                  <c:v>41170.437343252313</c:v>
                </c:pt>
                <c:pt idx="3051">
                  <c:v>41170.437458993052</c:v>
                </c:pt>
                <c:pt idx="3052">
                  <c:v>41170.437574942131</c:v>
                </c:pt>
                <c:pt idx="3053">
                  <c:v>41170.437690497682</c:v>
                </c:pt>
                <c:pt idx="3054">
                  <c:v>41170.437806226852</c:v>
                </c:pt>
                <c:pt idx="3055">
                  <c:v>41170.437922013887</c:v>
                </c:pt>
                <c:pt idx="3056">
                  <c:v>41170.438037789354</c:v>
                </c:pt>
                <c:pt idx="3057">
                  <c:v>41170.438153530093</c:v>
                </c:pt>
                <c:pt idx="3058">
                  <c:v>41170.438269270831</c:v>
                </c:pt>
                <c:pt idx="3059">
                  <c:v>41170.438385011577</c:v>
                </c:pt>
                <c:pt idx="3060">
                  <c:v>41170.438500798613</c:v>
                </c:pt>
                <c:pt idx="3061">
                  <c:v>41170.438616493055</c:v>
                </c:pt>
                <c:pt idx="3062">
                  <c:v>41170.438732245369</c:v>
                </c:pt>
                <c:pt idx="3063">
                  <c:v>41170.438847997684</c:v>
                </c:pt>
                <c:pt idx="3064">
                  <c:v>41170.438963796296</c:v>
                </c:pt>
                <c:pt idx="3065">
                  <c:v>41170.439079398151</c:v>
                </c:pt>
                <c:pt idx="3066">
                  <c:v>41170.439195312501</c:v>
                </c:pt>
                <c:pt idx="3067">
                  <c:v>41170.439311064816</c:v>
                </c:pt>
                <c:pt idx="3068">
                  <c:v>41170.439426817131</c:v>
                </c:pt>
                <c:pt idx="3069">
                  <c:v>41170.439542534725</c:v>
                </c:pt>
                <c:pt idx="3070">
                  <c:v>41170.439658310184</c:v>
                </c:pt>
                <c:pt idx="3071">
                  <c:v>41170.439774062499</c:v>
                </c:pt>
                <c:pt idx="3072">
                  <c:v>41170.439889780093</c:v>
                </c:pt>
                <c:pt idx="3073">
                  <c:v>41170.440005578705</c:v>
                </c:pt>
                <c:pt idx="3074">
                  <c:v>41170.440121192129</c:v>
                </c:pt>
                <c:pt idx="3075">
                  <c:v>41170.440237106479</c:v>
                </c:pt>
                <c:pt idx="3076">
                  <c:v>41170.440352754631</c:v>
                </c:pt>
                <c:pt idx="3077">
                  <c:v>41170.44046859954</c:v>
                </c:pt>
                <c:pt idx="3078">
                  <c:v>41170.440584317126</c:v>
                </c:pt>
                <c:pt idx="3079">
                  <c:v>41170.440700057872</c:v>
                </c:pt>
                <c:pt idx="3080">
                  <c:v>41170.440815856484</c:v>
                </c:pt>
                <c:pt idx="3081">
                  <c:v>41170.440931597223</c:v>
                </c:pt>
                <c:pt idx="3082">
                  <c:v>41170.441047881941</c:v>
                </c:pt>
                <c:pt idx="3083">
                  <c:v>41170.441163067131</c:v>
                </c:pt>
                <c:pt idx="3084">
                  <c:v>41170.441278784725</c:v>
                </c:pt>
                <c:pt idx="3085">
                  <c:v>41170.441394525464</c:v>
                </c:pt>
                <c:pt idx="3086">
                  <c:v>41170.441510335651</c:v>
                </c:pt>
                <c:pt idx="3087">
                  <c:v>41170.441626099535</c:v>
                </c:pt>
                <c:pt idx="3088">
                  <c:v>41170.441741817129</c:v>
                </c:pt>
                <c:pt idx="3089">
                  <c:v>41170.441857592596</c:v>
                </c:pt>
                <c:pt idx="3090">
                  <c:v>41170.441973356479</c:v>
                </c:pt>
                <c:pt idx="3091">
                  <c:v>41170.44208912037</c:v>
                </c:pt>
                <c:pt idx="3092">
                  <c:v>41170.442204803243</c:v>
                </c:pt>
                <c:pt idx="3093">
                  <c:v>41170.442320555558</c:v>
                </c:pt>
                <c:pt idx="3094">
                  <c:v>41170.442436342593</c:v>
                </c:pt>
                <c:pt idx="3095">
                  <c:v>41170.442552106484</c:v>
                </c:pt>
                <c:pt idx="3096">
                  <c:v>41170.442667858799</c:v>
                </c:pt>
                <c:pt idx="3097">
                  <c:v>41170.442783599538</c:v>
                </c:pt>
                <c:pt idx="3098">
                  <c:v>41170.442899374997</c:v>
                </c:pt>
                <c:pt idx="3099">
                  <c:v>41170.443015115743</c:v>
                </c:pt>
                <c:pt idx="3100">
                  <c:v>41170.443130914355</c:v>
                </c:pt>
                <c:pt idx="3101">
                  <c:v>41170.443246481482</c:v>
                </c:pt>
                <c:pt idx="3102">
                  <c:v>41170.443362349535</c:v>
                </c:pt>
                <c:pt idx="3103">
                  <c:v>41170.443478090281</c:v>
                </c:pt>
                <c:pt idx="3104">
                  <c:v>41170.443593854165</c:v>
                </c:pt>
                <c:pt idx="3105">
                  <c:v>41170.443709594911</c:v>
                </c:pt>
                <c:pt idx="3106">
                  <c:v>41170.443825393515</c:v>
                </c:pt>
                <c:pt idx="3107">
                  <c:v>41170.443941134261</c:v>
                </c:pt>
                <c:pt idx="3108">
                  <c:v>41170.444056863424</c:v>
                </c:pt>
                <c:pt idx="3109">
                  <c:v>41170.444172615738</c:v>
                </c:pt>
                <c:pt idx="3110">
                  <c:v>41170.444288379629</c:v>
                </c:pt>
                <c:pt idx="3111">
                  <c:v>41170.444404155096</c:v>
                </c:pt>
                <c:pt idx="3112">
                  <c:v>41170.444519907411</c:v>
                </c:pt>
                <c:pt idx="3113">
                  <c:v>41170.444635613429</c:v>
                </c:pt>
                <c:pt idx="3114">
                  <c:v>41170.444751400464</c:v>
                </c:pt>
                <c:pt idx="3115">
                  <c:v>41170.444867164355</c:v>
                </c:pt>
                <c:pt idx="3116">
                  <c:v>41170.444982777779</c:v>
                </c:pt>
                <c:pt idx="3117">
                  <c:v>41170.445098657408</c:v>
                </c:pt>
                <c:pt idx="3118">
                  <c:v>41170.445214398147</c:v>
                </c:pt>
                <c:pt idx="3119">
                  <c:v>41170.445330173614</c:v>
                </c:pt>
                <c:pt idx="3120">
                  <c:v>41170.445445868056</c:v>
                </c:pt>
                <c:pt idx="3121">
                  <c:v>41170.445561643515</c:v>
                </c:pt>
                <c:pt idx="3122">
                  <c:v>41170.445677418982</c:v>
                </c:pt>
                <c:pt idx="3123">
                  <c:v>41170.445793159721</c:v>
                </c:pt>
                <c:pt idx="3124">
                  <c:v>41170.445908865739</c:v>
                </c:pt>
                <c:pt idx="3125">
                  <c:v>41170.446024641205</c:v>
                </c:pt>
                <c:pt idx="3126">
                  <c:v>41170.446140439817</c:v>
                </c:pt>
                <c:pt idx="3127">
                  <c:v>41170.446256157411</c:v>
                </c:pt>
                <c:pt idx="3128">
                  <c:v>41170.446371921294</c:v>
                </c:pt>
                <c:pt idx="3129">
                  <c:v>41170.446487673609</c:v>
                </c:pt>
                <c:pt idx="3130">
                  <c:v>41170.446603611112</c:v>
                </c:pt>
                <c:pt idx="3131">
                  <c:v>41170.446719178239</c:v>
                </c:pt>
                <c:pt idx="3132">
                  <c:v>41170.446834803239</c:v>
                </c:pt>
                <c:pt idx="3133">
                  <c:v>41170.446950717589</c:v>
                </c:pt>
                <c:pt idx="3134">
                  <c:v>41170.447066423614</c:v>
                </c:pt>
                <c:pt idx="3135">
                  <c:v>41170.447182199074</c:v>
                </c:pt>
                <c:pt idx="3136">
                  <c:v>41170.447297893515</c:v>
                </c:pt>
                <c:pt idx="3137">
                  <c:v>41170.447413668982</c:v>
                </c:pt>
                <c:pt idx="3138">
                  <c:v>41170.447529456018</c:v>
                </c:pt>
                <c:pt idx="3139">
                  <c:v>41170.447645196757</c:v>
                </c:pt>
                <c:pt idx="3140">
                  <c:v>41170.447760960647</c:v>
                </c:pt>
                <c:pt idx="3141">
                  <c:v>41170.447876701386</c:v>
                </c:pt>
                <c:pt idx="3142">
                  <c:v>41170.447992314817</c:v>
                </c:pt>
                <c:pt idx="3143">
                  <c:v>41170.448108171295</c:v>
                </c:pt>
                <c:pt idx="3144">
                  <c:v>41170.448223912033</c:v>
                </c:pt>
                <c:pt idx="3145">
                  <c:v>41170.448339733797</c:v>
                </c:pt>
                <c:pt idx="3146">
                  <c:v>41170.448455428239</c:v>
                </c:pt>
                <c:pt idx="3147">
                  <c:v>41170.448571215275</c:v>
                </c:pt>
                <c:pt idx="3148">
                  <c:v>41170.448686956021</c:v>
                </c:pt>
                <c:pt idx="3149">
                  <c:v>41170.448802592589</c:v>
                </c:pt>
                <c:pt idx="3150">
                  <c:v>41170.448918414353</c:v>
                </c:pt>
                <c:pt idx="3151">
                  <c:v>41170.449035150465</c:v>
                </c:pt>
                <c:pt idx="3152">
                  <c:v>41170.449149976848</c:v>
                </c:pt>
                <c:pt idx="3153">
                  <c:v>41170.449265740739</c:v>
                </c:pt>
                <c:pt idx="3154">
                  <c:v>41170.449381516206</c:v>
                </c:pt>
                <c:pt idx="3155">
                  <c:v>41170.449497210648</c:v>
                </c:pt>
                <c:pt idx="3156">
                  <c:v>41170.449612951386</c:v>
                </c:pt>
                <c:pt idx="3157">
                  <c:v>41170.449728726853</c:v>
                </c:pt>
                <c:pt idx="3158">
                  <c:v>41170.449844513889</c:v>
                </c:pt>
                <c:pt idx="3159">
                  <c:v>41170.449960266204</c:v>
                </c:pt>
                <c:pt idx="3160">
                  <c:v>41170.450075879628</c:v>
                </c:pt>
                <c:pt idx="3161">
                  <c:v>41170.450191724536</c:v>
                </c:pt>
                <c:pt idx="3162">
                  <c:v>41170.450307476851</c:v>
                </c:pt>
                <c:pt idx="3163">
                  <c:v>41170.45042321759</c:v>
                </c:pt>
                <c:pt idx="3164">
                  <c:v>41170.450539004632</c:v>
                </c:pt>
                <c:pt idx="3165">
                  <c:v>41170.45065471065</c:v>
                </c:pt>
                <c:pt idx="3166">
                  <c:v>41170.45077048611</c:v>
                </c:pt>
                <c:pt idx="3167">
                  <c:v>41170.450886226849</c:v>
                </c:pt>
                <c:pt idx="3168">
                  <c:v>41170.451002037036</c:v>
                </c:pt>
                <c:pt idx="3169">
                  <c:v>41170.451117743054</c:v>
                </c:pt>
                <c:pt idx="3170">
                  <c:v>41170.451233518521</c:v>
                </c:pt>
                <c:pt idx="3171">
                  <c:v>41170.451349143521</c:v>
                </c:pt>
                <c:pt idx="3172">
                  <c:v>41170.45146502315</c:v>
                </c:pt>
                <c:pt idx="3173">
                  <c:v>41170.451580752313</c:v>
                </c:pt>
                <c:pt idx="3174">
                  <c:v>41170.451696504628</c:v>
                </c:pt>
                <c:pt idx="3175">
                  <c:v>41170.451812268519</c:v>
                </c:pt>
                <c:pt idx="3176">
                  <c:v>41170.451927986112</c:v>
                </c:pt>
                <c:pt idx="3177">
                  <c:v>41170.452043784724</c:v>
                </c:pt>
                <c:pt idx="3178">
                  <c:v>41170.452159490742</c:v>
                </c:pt>
                <c:pt idx="3179">
                  <c:v>41170.452275277778</c:v>
                </c:pt>
                <c:pt idx="3180">
                  <c:v>41170.452391041668</c:v>
                </c:pt>
                <c:pt idx="3181">
                  <c:v>41170.452506793983</c:v>
                </c:pt>
                <c:pt idx="3182">
                  <c:v>41170.452622534722</c:v>
                </c:pt>
                <c:pt idx="3183">
                  <c:v>41170.452738460648</c:v>
                </c:pt>
                <c:pt idx="3184">
                  <c:v>41170.452853912037</c:v>
                </c:pt>
                <c:pt idx="3185">
                  <c:v>41170.452970011575</c:v>
                </c:pt>
                <c:pt idx="3186">
                  <c:v>41170.453085717592</c:v>
                </c:pt>
                <c:pt idx="3187">
                  <c:v>41170.453201284719</c:v>
                </c:pt>
                <c:pt idx="3188">
                  <c:v>41170.453317025465</c:v>
                </c:pt>
                <c:pt idx="3189">
                  <c:v>41170.45343277778</c:v>
                </c:pt>
                <c:pt idx="3190">
                  <c:v>41170.453548576392</c:v>
                </c:pt>
                <c:pt idx="3191">
                  <c:v>41170.453664293978</c:v>
                </c:pt>
                <c:pt idx="3192">
                  <c:v>41170.453780069445</c:v>
                </c:pt>
                <c:pt idx="3193">
                  <c:v>41170.453895833336</c:v>
                </c:pt>
                <c:pt idx="3194">
                  <c:v>41170.454011539354</c:v>
                </c:pt>
                <c:pt idx="3195">
                  <c:v>41170.454127303237</c:v>
                </c:pt>
                <c:pt idx="3196">
                  <c:v>41170.454243043983</c:v>
                </c:pt>
                <c:pt idx="3197">
                  <c:v>41170.454358819443</c:v>
                </c:pt>
                <c:pt idx="3198">
                  <c:v>41170.454474537037</c:v>
                </c:pt>
                <c:pt idx="3199">
                  <c:v>41170.454590300928</c:v>
                </c:pt>
                <c:pt idx="3200">
                  <c:v>41170.454706064818</c:v>
                </c:pt>
                <c:pt idx="3201">
                  <c:v>41170.454821817133</c:v>
                </c:pt>
                <c:pt idx="3202">
                  <c:v>41170.454937592593</c:v>
                </c:pt>
                <c:pt idx="3203">
                  <c:v>41170.455053541664</c:v>
                </c:pt>
                <c:pt idx="3204">
                  <c:v>41170.455169039349</c:v>
                </c:pt>
                <c:pt idx="3205">
                  <c:v>41170.45528480324</c:v>
                </c:pt>
                <c:pt idx="3206">
                  <c:v>41170.455400613428</c:v>
                </c:pt>
                <c:pt idx="3207">
                  <c:v>41170.455516284725</c:v>
                </c:pt>
                <c:pt idx="3208">
                  <c:v>41170.455632129633</c:v>
                </c:pt>
                <c:pt idx="3209">
                  <c:v>41170.455747870372</c:v>
                </c:pt>
                <c:pt idx="3210">
                  <c:v>41170.455863564814</c:v>
                </c:pt>
                <c:pt idx="3211">
                  <c:v>41170.455979363425</c:v>
                </c:pt>
                <c:pt idx="3212">
                  <c:v>41170.456095057867</c:v>
                </c:pt>
                <c:pt idx="3213">
                  <c:v>41170.45621084491</c:v>
                </c:pt>
                <c:pt idx="3214">
                  <c:v>41170.45632662037</c:v>
                </c:pt>
                <c:pt idx="3215">
                  <c:v>41170.456442349539</c:v>
                </c:pt>
                <c:pt idx="3216">
                  <c:v>41170.456559571758</c:v>
                </c:pt>
                <c:pt idx="3217">
                  <c:v>41170.456673726854</c:v>
                </c:pt>
                <c:pt idx="3218">
                  <c:v>41170.456789606484</c:v>
                </c:pt>
                <c:pt idx="3219">
                  <c:v>41170.456905347222</c:v>
                </c:pt>
                <c:pt idx="3220">
                  <c:v>41170.457021087961</c:v>
                </c:pt>
                <c:pt idx="3221">
                  <c:v>41170.457136874997</c:v>
                </c:pt>
                <c:pt idx="3222">
                  <c:v>41170.457252812499</c:v>
                </c:pt>
                <c:pt idx="3223">
                  <c:v>41170.457368391202</c:v>
                </c:pt>
                <c:pt idx="3224">
                  <c:v>41170.45748409722</c:v>
                </c:pt>
                <c:pt idx="3225">
                  <c:v>41170.457599861111</c:v>
                </c:pt>
                <c:pt idx="3226">
                  <c:v>41170.457715648146</c:v>
                </c:pt>
                <c:pt idx="3227">
                  <c:v>41170.457831331019</c:v>
                </c:pt>
                <c:pt idx="3228">
                  <c:v>41170.457947442126</c:v>
                </c:pt>
                <c:pt idx="3229">
                  <c:v>41170.458062905091</c:v>
                </c:pt>
                <c:pt idx="3230">
                  <c:v>41170.458178611108</c:v>
                </c:pt>
                <c:pt idx="3231">
                  <c:v>41170.458294374999</c:v>
                </c:pt>
                <c:pt idx="3232">
                  <c:v>41170.458410150466</c:v>
                </c:pt>
                <c:pt idx="3233">
                  <c:v>41170.458525891205</c:v>
                </c:pt>
                <c:pt idx="3234">
                  <c:v>41170.458641597223</c:v>
                </c:pt>
                <c:pt idx="3235">
                  <c:v>41170.458757372682</c:v>
                </c:pt>
                <c:pt idx="3236">
                  <c:v>41170.458873171294</c:v>
                </c:pt>
                <c:pt idx="3237">
                  <c:v>41170.458988877312</c:v>
                </c:pt>
                <c:pt idx="3238">
                  <c:v>41170.459104583337</c:v>
                </c:pt>
                <c:pt idx="3239">
                  <c:v>41170.459220370372</c:v>
                </c:pt>
                <c:pt idx="3240">
                  <c:v>41170.459336701388</c:v>
                </c:pt>
                <c:pt idx="3241">
                  <c:v>41170.459451863426</c:v>
                </c:pt>
                <c:pt idx="3242">
                  <c:v>41170.459567557868</c:v>
                </c:pt>
                <c:pt idx="3243">
                  <c:v>41170.459683460649</c:v>
                </c:pt>
                <c:pt idx="3244">
                  <c:v>41170.459799178243</c:v>
                </c:pt>
                <c:pt idx="3245">
                  <c:v>41170.459914953703</c:v>
                </c:pt>
                <c:pt idx="3246">
                  <c:v>41170.46003065972</c:v>
                </c:pt>
                <c:pt idx="3247">
                  <c:v>41170.460146423611</c:v>
                </c:pt>
                <c:pt idx="3248">
                  <c:v>41170.460262187502</c:v>
                </c:pt>
                <c:pt idx="3249">
                  <c:v>41170.460377824071</c:v>
                </c:pt>
                <c:pt idx="3250">
                  <c:v>41170.460493692131</c:v>
                </c:pt>
                <c:pt idx="3251">
                  <c:v>41170.46060943287</c:v>
                </c:pt>
                <c:pt idx="3252">
                  <c:v>41170.460725196761</c:v>
                </c:pt>
                <c:pt idx="3253">
                  <c:v>41170.460840949076</c:v>
                </c:pt>
                <c:pt idx="3254">
                  <c:v>41170.460956643517</c:v>
                </c:pt>
                <c:pt idx="3255">
                  <c:v>41170.461072465281</c:v>
                </c:pt>
                <c:pt idx="3256">
                  <c:v>41170.461188182868</c:v>
                </c:pt>
                <c:pt idx="3257">
                  <c:v>41170.461303935183</c:v>
                </c:pt>
                <c:pt idx="3258">
                  <c:v>41170.461419675928</c:v>
                </c:pt>
                <c:pt idx="3259">
                  <c:v>41170.461535497685</c:v>
                </c:pt>
                <c:pt idx="3260">
                  <c:v>41170.461651192127</c:v>
                </c:pt>
                <c:pt idx="3261">
                  <c:v>41170.461767129629</c:v>
                </c:pt>
                <c:pt idx="3262">
                  <c:v>41170.461882592594</c:v>
                </c:pt>
                <c:pt idx="3263">
                  <c:v>41170.461998472223</c:v>
                </c:pt>
                <c:pt idx="3264">
                  <c:v>41170.462114236114</c:v>
                </c:pt>
                <c:pt idx="3265">
                  <c:v>41170.462229976853</c:v>
                </c:pt>
                <c:pt idx="3266">
                  <c:v>41170.462345729167</c:v>
                </c:pt>
                <c:pt idx="3267">
                  <c:v>41170.462461446761</c:v>
                </c:pt>
                <c:pt idx="3268">
                  <c:v>41170.462577233797</c:v>
                </c:pt>
                <c:pt idx="3269">
                  <c:v>41170.462692974535</c:v>
                </c:pt>
                <c:pt idx="3270">
                  <c:v>41170.462808715274</c:v>
                </c:pt>
                <c:pt idx="3271">
                  <c:v>41170.462924490741</c:v>
                </c:pt>
                <c:pt idx="3272">
                  <c:v>41170.463040243056</c:v>
                </c:pt>
                <c:pt idx="3273">
                  <c:v>41170.46315635417</c:v>
                </c:pt>
                <c:pt idx="3274">
                  <c:v>41170.463271712964</c:v>
                </c:pt>
                <c:pt idx="3275">
                  <c:v>41170.463387488424</c:v>
                </c:pt>
                <c:pt idx="3276">
                  <c:v>41170.463503125</c:v>
                </c:pt>
                <c:pt idx="3277">
                  <c:v>41170.463618935188</c:v>
                </c:pt>
                <c:pt idx="3278">
                  <c:v>41170.463734618053</c:v>
                </c:pt>
                <c:pt idx="3279">
                  <c:v>41170.463850486114</c:v>
                </c:pt>
                <c:pt idx="3280">
                  <c:v>41170.463966215277</c:v>
                </c:pt>
                <c:pt idx="3281">
                  <c:v>41170.464082013888</c:v>
                </c:pt>
                <c:pt idx="3282">
                  <c:v>41170.464197939815</c:v>
                </c:pt>
                <c:pt idx="3283">
                  <c:v>41170.464313518518</c:v>
                </c:pt>
                <c:pt idx="3284">
                  <c:v>41170.464429259257</c:v>
                </c:pt>
                <c:pt idx="3285">
                  <c:v>41170.464545034723</c:v>
                </c:pt>
                <c:pt idx="3286">
                  <c:v>41170.464660775462</c:v>
                </c:pt>
                <c:pt idx="3287">
                  <c:v>41170.464776516201</c:v>
                </c:pt>
                <c:pt idx="3288">
                  <c:v>41170.464892280092</c:v>
                </c:pt>
                <c:pt idx="3289">
                  <c:v>41170.465008206018</c:v>
                </c:pt>
                <c:pt idx="3290">
                  <c:v>41170.465123773145</c:v>
                </c:pt>
                <c:pt idx="3291">
                  <c:v>41170.465239502315</c:v>
                </c:pt>
                <c:pt idx="3292">
                  <c:v>41170.465355312503</c:v>
                </c:pt>
                <c:pt idx="3293">
                  <c:v>41170.465471053241</c:v>
                </c:pt>
                <c:pt idx="3294">
                  <c:v>41170.46558679398</c:v>
                </c:pt>
                <c:pt idx="3295">
                  <c:v>41170.465702511574</c:v>
                </c:pt>
                <c:pt idx="3296">
                  <c:v>41170.46581829861</c:v>
                </c:pt>
                <c:pt idx="3297">
                  <c:v>41170.465934039355</c:v>
                </c:pt>
                <c:pt idx="3298">
                  <c:v>41170.466049930554</c:v>
                </c:pt>
                <c:pt idx="3299">
                  <c:v>41170.46616556713</c:v>
                </c:pt>
                <c:pt idx="3300">
                  <c:v>41170.466281307868</c:v>
                </c:pt>
                <c:pt idx="3301">
                  <c:v>41170.466397071759</c:v>
                </c:pt>
                <c:pt idx="3302">
                  <c:v>41170.466512812498</c:v>
                </c:pt>
                <c:pt idx="3303">
                  <c:v>41170.466628553244</c:v>
                </c:pt>
                <c:pt idx="3304">
                  <c:v>41170.46674447917</c:v>
                </c:pt>
                <c:pt idx="3305">
                  <c:v>41170.466860069442</c:v>
                </c:pt>
                <c:pt idx="3306">
                  <c:v>41170.466977071759</c:v>
                </c:pt>
                <c:pt idx="3307">
                  <c:v>41170.467091712962</c:v>
                </c:pt>
                <c:pt idx="3308">
                  <c:v>41170.467207326386</c:v>
                </c:pt>
                <c:pt idx="3309">
                  <c:v>41170.467323078701</c:v>
                </c:pt>
                <c:pt idx="3310">
                  <c:v>41170.467438877313</c:v>
                </c:pt>
                <c:pt idx="3311">
                  <c:v>41170.467554537034</c:v>
                </c:pt>
                <c:pt idx="3312">
                  <c:v>41170.467670347221</c:v>
                </c:pt>
                <c:pt idx="3313">
                  <c:v>41170.46778608796</c:v>
                </c:pt>
                <c:pt idx="3314">
                  <c:v>41170.467901828706</c:v>
                </c:pt>
                <c:pt idx="3315">
                  <c:v>41170.468017581021</c:v>
                </c:pt>
                <c:pt idx="3316">
                  <c:v>41170.46813332176</c:v>
                </c:pt>
                <c:pt idx="3317">
                  <c:v>41170.468249097219</c:v>
                </c:pt>
                <c:pt idx="3318">
                  <c:v>41170.468364803244</c:v>
                </c:pt>
                <c:pt idx="3319">
                  <c:v>41170.468480601849</c:v>
                </c:pt>
                <c:pt idx="3320">
                  <c:v>41170.468596342595</c:v>
                </c:pt>
                <c:pt idx="3321">
                  <c:v>41170.468712083333</c:v>
                </c:pt>
                <c:pt idx="3322">
                  <c:v>41170.468827858793</c:v>
                </c:pt>
                <c:pt idx="3323">
                  <c:v>41170.468943599539</c:v>
                </c:pt>
                <c:pt idx="3324">
                  <c:v>41170.469059374998</c:v>
                </c:pt>
                <c:pt idx="3325">
                  <c:v>41170.469175069447</c:v>
                </c:pt>
                <c:pt idx="3326">
                  <c:v>41170.469290868059</c:v>
                </c:pt>
                <c:pt idx="3327">
                  <c:v>41170.469406585646</c:v>
                </c:pt>
                <c:pt idx="3328">
                  <c:v>41170.469522488427</c:v>
                </c:pt>
                <c:pt idx="3329">
                  <c:v>41170.469638159724</c:v>
                </c:pt>
                <c:pt idx="3330">
                  <c:v>41170.46975384259</c:v>
                </c:pt>
                <c:pt idx="3331">
                  <c:v>41170.469869768516</c:v>
                </c:pt>
                <c:pt idx="3332">
                  <c:v>41170.469985358795</c:v>
                </c:pt>
                <c:pt idx="3333">
                  <c:v>41170.47010111111</c:v>
                </c:pt>
                <c:pt idx="3334">
                  <c:v>41170.470216921298</c:v>
                </c:pt>
                <c:pt idx="3335">
                  <c:v>41170.470332662037</c:v>
                </c:pt>
                <c:pt idx="3336">
                  <c:v>41170.470448402775</c:v>
                </c:pt>
                <c:pt idx="3337">
                  <c:v>41170.470564143521</c:v>
                </c:pt>
                <c:pt idx="3338">
                  <c:v>41170.470680081016</c:v>
                </c:pt>
                <c:pt idx="3339">
                  <c:v>41170.470795671295</c:v>
                </c:pt>
                <c:pt idx="3340">
                  <c:v>41170.470911354168</c:v>
                </c:pt>
                <c:pt idx="3341">
                  <c:v>41170.471027164349</c:v>
                </c:pt>
                <c:pt idx="3342">
                  <c:v>41170.471142881943</c:v>
                </c:pt>
                <c:pt idx="3343">
                  <c:v>41170.47125865741</c:v>
                </c:pt>
                <c:pt idx="3344">
                  <c:v>41170.471374421293</c:v>
                </c:pt>
                <c:pt idx="3345">
                  <c:v>41170.471490127318</c:v>
                </c:pt>
                <c:pt idx="3346">
                  <c:v>41170.471605902778</c:v>
                </c:pt>
                <c:pt idx="3347">
                  <c:v>41170.471721643517</c:v>
                </c:pt>
                <c:pt idx="3348">
                  <c:v>41170.471837407407</c:v>
                </c:pt>
                <c:pt idx="3349">
                  <c:v>41170.471953148146</c:v>
                </c:pt>
                <c:pt idx="3350">
                  <c:v>41170.472068912037</c:v>
                </c:pt>
                <c:pt idx="3351">
                  <c:v>41170.472184675928</c:v>
                </c:pt>
                <c:pt idx="3352">
                  <c:v>41170.472300613423</c:v>
                </c:pt>
                <c:pt idx="3353">
                  <c:v>41170.472416145836</c:v>
                </c:pt>
                <c:pt idx="3354">
                  <c:v>41170.472531944448</c:v>
                </c:pt>
                <c:pt idx="3355">
                  <c:v>41170.472647696763</c:v>
                </c:pt>
                <c:pt idx="3356">
                  <c:v>41170.472763414349</c:v>
                </c:pt>
                <c:pt idx="3357">
                  <c:v>41170.472879189816</c:v>
                </c:pt>
                <c:pt idx="3358">
                  <c:v>41170.472994930555</c:v>
                </c:pt>
                <c:pt idx="3359">
                  <c:v>41170.47311071759</c:v>
                </c:pt>
                <c:pt idx="3360">
                  <c:v>41170.473226458336</c:v>
                </c:pt>
                <c:pt idx="3361">
                  <c:v>41170.473342152778</c:v>
                </c:pt>
                <c:pt idx="3362">
                  <c:v>41170.473457939814</c:v>
                </c:pt>
                <c:pt idx="3363">
                  <c:v>41170.473573692128</c:v>
                </c:pt>
                <c:pt idx="3364">
                  <c:v>41170.473689444443</c:v>
                </c:pt>
                <c:pt idx="3365">
                  <c:v>41170.473805185182</c:v>
                </c:pt>
                <c:pt idx="3366">
                  <c:v>41170.473920925928</c:v>
                </c:pt>
                <c:pt idx="3367">
                  <c:v>41170.474036736108</c:v>
                </c:pt>
                <c:pt idx="3368">
                  <c:v>41170.474152465278</c:v>
                </c:pt>
                <c:pt idx="3369">
                  <c:v>41170.474268564816</c:v>
                </c:pt>
                <c:pt idx="3370">
                  <c:v>41170.474383923611</c:v>
                </c:pt>
                <c:pt idx="3371">
                  <c:v>41170.474499687502</c:v>
                </c:pt>
                <c:pt idx="3372">
                  <c:v>41170.474615474537</c:v>
                </c:pt>
                <c:pt idx="3373">
                  <c:v>41170.474731192131</c:v>
                </c:pt>
                <c:pt idx="3374">
                  <c:v>41170.47484693287</c:v>
                </c:pt>
                <c:pt idx="3375">
                  <c:v>41170.474962731481</c:v>
                </c:pt>
                <c:pt idx="3376">
                  <c:v>41170.475078425923</c:v>
                </c:pt>
                <c:pt idx="3377">
                  <c:v>41170.475194236111</c:v>
                </c:pt>
                <c:pt idx="3378">
                  <c:v>41170.47530997685</c:v>
                </c:pt>
                <c:pt idx="3379">
                  <c:v>41170.475425752316</c:v>
                </c:pt>
                <c:pt idx="3380">
                  <c:v>41170.475541493055</c:v>
                </c:pt>
                <c:pt idx="3381">
                  <c:v>41170.475657233794</c:v>
                </c:pt>
                <c:pt idx="3382">
                  <c:v>41170.475773009261</c:v>
                </c:pt>
                <c:pt idx="3383">
                  <c:v>41170.475888749999</c:v>
                </c:pt>
                <c:pt idx="3384">
                  <c:v>41170.476004502314</c:v>
                </c:pt>
                <c:pt idx="3385">
                  <c:v>41170.47612028935</c:v>
                </c:pt>
                <c:pt idx="3386">
                  <c:v>41170.476235995367</c:v>
                </c:pt>
                <c:pt idx="3387">
                  <c:v>41170.476351620367</c:v>
                </c:pt>
                <c:pt idx="3388">
                  <c:v>41170.476467499997</c:v>
                </c:pt>
                <c:pt idx="3389">
                  <c:v>41170.476583217591</c:v>
                </c:pt>
                <c:pt idx="3390">
                  <c:v>41170.476699189814</c:v>
                </c:pt>
                <c:pt idx="3391">
                  <c:v>41170.476814710652</c:v>
                </c:pt>
                <c:pt idx="3392">
                  <c:v>41170.476930555553</c:v>
                </c:pt>
                <c:pt idx="3393">
                  <c:v>41170.477046296299</c:v>
                </c:pt>
                <c:pt idx="3394">
                  <c:v>41170.477162037037</c:v>
                </c:pt>
                <c:pt idx="3395">
                  <c:v>41170.477277777776</c:v>
                </c:pt>
                <c:pt idx="3396">
                  <c:v>41170.477393541667</c:v>
                </c:pt>
                <c:pt idx="3397">
                  <c:v>41170.477509155091</c:v>
                </c:pt>
                <c:pt idx="3398">
                  <c:v>41170.477624976855</c:v>
                </c:pt>
                <c:pt idx="3399">
                  <c:v>41170.477740798611</c:v>
                </c:pt>
                <c:pt idx="3400">
                  <c:v>41170.477856504629</c:v>
                </c:pt>
                <c:pt idx="3401">
                  <c:v>41170.477972291665</c:v>
                </c:pt>
                <c:pt idx="3402">
                  <c:v>41170.478088009258</c:v>
                </c:pt>
                <c:pt idx="3403">
                  <c:v>41170.478203993058</c:v>
                </c:pt>
                <c:pt idx="3404">
                  <c:v>41170.478319548609</c:v>
                </c:pt>
                <c:pt idx="3405">
                  <c:v>41170.478435266203</c:v>
                </c:pt>
                <c:pt idx="3406">
                  <c:v>41170.478551099535</c:v>
                </c:pt>
                <c:pt idx="3407">
                  <c:v>41170.478666770832</c:v>
                </c:pt>
                <c:pt idx="3408">
                  <c:v>41170.478782418984</c:v>
                </c:pt>
                <c:pt idx="3409">
                  <c:v>41170.478898518515</c:v>
                </c:pt>
                <c:pt idx="3410">
                  <c:v>41170.479014259261</c:v>
                </c:pt>
                <c:pt idx="3411">
                  <c:v>41170.479129791667</c:v>
                </c:pt>
                <c:pt idx="3412">
                  <c:v>41170.479245543982</c:v>
                </c:pt>
                <c:pt idx="3413">
                  <c:v>41170.479361527781</c:v>
                </c:pt>
                <c:pt idx="3414">
                  <c:v>41170.479477094908</c:v>
                </c:pt>
                <c:pt idx="3415">
                  <c:v>41170.479592812502</c:v>
                </c:pt>
                <c:pt idx="3416">
                  <c:v>41170.479708564817</c:v>
                </c:pt>
                <c:pt idx="3417">
                  <c:v>41170.479824340277</c:v>
                </c:pt>
                <c:pt idx="3418">
                  <c:v>41170.479940104167</c:v>
                </c:pt>
                <c:pt idx="3419">
                  <c:v>41170.480055798609</c:v>
                </c:pt>
                <c:pt idx="3420">
                  <c:v>41170.480171493058</c:v>
                </c:pt>
                <c:pt idx="3421">
                  <c:v>41170.480287500002</c:v>
                </c:pt>
                <c:pt idx="3422">
                  <c:v>41170.480405787035</c:v>
                </c:pt>
                <c:pt idx="3423">
                  <c:v>41170.480518819444</c:v>
                </c:pt>
                <c:pt idx="3424">
                  <c:v>41170.480634479165</c:v>
                </c:pt>
                <c:pt idx="3425">
                  <c:v>41170.480750358794</c:v>
                </c:pt>
                <c:pt idx="3426">
                  <c:v>41170.48086609954</c:v>
                </c:pt>
                <c:pt idx="3427">
                  <c:v>41170.480982048612</c:v>
                </c:pt>
                <c:pt idx="3428">
                  <c:v>41170.481097615739</c:v>
                </c:pt>
                <c:pt idx="3429">
                  <c:v>41170.481213356485</c:v>
                </c:pt>
                <c:pt idx="3430">
                  <c:v>41170.48132914352</c:v>
                </c:pt>
                <c:pt idx="3431">
                  <c:v>41170.481444745368</c:v>
                </c:pt>
                <c:pt idx="3432">
                  <c:v>41170.48156083333</c:v>
                </c:pt>
                <c:pt idx="3433">
                  <c:v>41170.481676365744</c:v>
                </c:pt>
                <c:pt idx="3434">
                  <c:v>41170.481792094906</c:v>
                </c:pt>
                <c:pt idx="3435">
                  <c:v>41170.48190806713</c:v>
                </c:pt>
                <c:pt idx="3436">
                  <c:v>41170.482023576391</c:v>
                </c:pt>
                <c:pt idx="3437">
                  <c:v>41170.482139375003</c:v>
                </c:pt>
                <c:pt idx="3438">
                  <c:v>41170.482255115741</c:v>
                </c:pt>
                <c:pt idx="3439">
                  <c:v>41170.482370775462</c:v>
                </c:pt>
                <c:pt idx="3440">
                  <c:v>41170.482486516201</c:v>
                </c:pt>
                <c:pt idx="3441">
                  <c:v>41170.482602256947</c:v>
                </c:pt>
                <c:pt idx="3442">
                  <c:v>41170.482718090279</c:v>
                </c:pt>
                <c:pt idx="3443">
                  <c:v>41170.482833912036</c:v>
                </c:pt>
                <c:pt idx="3444">
                  <c:v>41170.48294952546</c:v>
                </c:pt>
                <c:pt idx="3445">
                  <c:v>41170.483065416665</c:v>
                </c:pt>
                <c:pt idx="3446">
                  <c:v>41170.48318116898</c:v>
                </c:pt>
                <c:pt idx="3447">
                  <c:v>41170.48329708333</c:v>
                </c:pt>
                <c:pt idx="3448">
                  <c:v>41170.483412650465</c:v>
                </c:pt>
                <c:pt idx="3449">
                  <c:v>41170.483528425924</c:v>
                </c:pt>
                <c:pt idx="3450">
                  <c:v>41170.48364471065</c:v>
                </c:pt>
                <c:pt idx="3451">
                  <c:v>41170.483759803239</c:v>
                </c:pt>
                <c:pt idx="3452">
                  <c:v>41170.483875636572</c:v>
                </c:pt>
                <c:pt idx="3453">
                  <c:v>41170.483991458335</c:v>
                </c:pt>
                <c:pt idx="3454">
                  <c:v>41170.484107199074</c:v>
                </c:pt>
                <c:pt idx="3455">
                  <c:v>41170.484222939813</c:v>
                </c:pt>
                <c:pt idx="3456">
                  <c:v>41170.484338680559</c:v>
                </c:pt>
                <c:pt idx="3457">
                  <c:v>41170.484454386577</c:v>
                </c:pt>
                <c:pt idx="3458">
                  <c:v>41170.484570173612</c:v>
                </c:pt>
                <c:pt idx="3459">
                  <c:v>41170.484685810188</c:v>
                </c:pt>
                <c:pt idx="3460">
                  <c:v>41170.484801724539</c:v>
                </c:pt>
                <c:pt idx="3461">
                  <c:v>41170.484917465277</c:v>
                </c:pt>
                <c:pt idx="3462">
                  <c:v>41170.485033379628</c:v>
                </c:pt>
                <c:pt idx="3463">
                  <c:v>41170.485148946762</c:v>
                </c:pt>
                <c:pt idx="3464">
                  <c:v>41170.485264687501</c:v>
                </c:pt>
                <c:pt idx="3465">
                  <c:v>41170.485380428239</c:v>
                </c:pt>
                <c:pt idx="3466">
                  <c:v>41170.485496064815</c:v>
                </c:pt>
                <c:pt idx="3467">
                  <c:v>41170.48561181713</c:v>
                </c:pt>
                <c:pt idx="3468">
                  <c:v>41170.485727673615</c:v>
                </c:pt>
                <c:pt idx="3469">
                  <c:v>41170.485843437498</c:v>
                </c:pt>
                <c:pt idx="3470">
                  <c:v>41170.485959212965</c:v>
                </c:pt>
                <c:pt idx="3471">
                  <c:v>41170.486074918983</c:v>
                </c:pt>
                <c:pt idx="3472">
                  <c:v>41170.486190717595</c:v>
                </c:pt>
                <c:pt idx="3473">
                  <c:v>41170.486306608793</c:v>
                </c:pt>
                <c:pt idx="3474">
                  <c:v>41170.486422245369</c:v>
                </c:pt>
                <c:pt idx="3475">
                  <c:v>41170.486537951387</c:v>
                </c:pt>
                <c:pt idx="3476">
                  <c:v>41170.486653738422</c:v>
                </c:pt>
                <c:pt idx="3477">
                  <c:v>41170.486769456016</c:v>
                </c:pt>
                <c:pt idx="3478">
                  <c:v>41170.486885196762</c:v>
                </c:pt>
                <c:pt idx="3479">
                  <c:v>41170.487001180554</c:v>
                </c:pt>
                <c:pt idx="3480">
                  <c:v>41170.48711667824</c:v>
                </c:pt>
                <c:pt idx="3481">
                  <c:v>41170.487232650463</c:v>
                </c:pt>
                <c:pt idx="3482">
                  <c:v>41170.487348229166</c:v>
                </c:pt>
                <c:pt idx="3483">
                  <c:v>41170.48746394676</c:v>
                </c:pt>
                <c:pt idx="3484">
                  <c:v>41170.487579895831</c:v>
                </c:pt>
                <c:pt idx="3485">
                  <c:v>41170.487695474534</c:v>
                </c:pt>
                <c:pt idx="3486">
                  <c:v>41170.487811238425</c:v>
                </c:pt>
                <c:pt idx="3487">
                  <c:v>41170.487927013892</c:v>
                </c:pt>
                <c:pt idx="3488">
                  <c:v>41170.488042731478</c:v>
                </c:pt>
                <c:pt idx="3489">
                  <c:v>41170.488158472224</c:v>
                </c:pt>
                <c:pt idx="3490">
                  <c:v>41170.488274270836</c:v>
                </c:pt>
                <c:pt idx="3491">
                  <c:v>41170.488390011575</c:v>
                </c:pt>
                <c:pt idx="3492">
                  <c:v>41170.488505937501</c:v>
                </c:pt>
                <c:pt idx="3493">
                  <c:v>41170.488621481483</c:v>
                </c:pt>
                <c:pt idx="3494">
                  <c:v>41170.488737291664</c:v>
                </c:pt>
                <c:pt idx="3495">
                  <c:v>41170.48885303241</c:v>
                </c:pt>
                <c:pt idx="3496">
                  <c:v>41170.488968634258</c:v>
                </c:pt>
                <c:pt idx="3497">
                  <c:v>41170.489084537039</c:v>
                </c:pt>
                <c:pt idx="3498">
                  <c:v>41170.489200254633</c:v>
                </c:pt>
                <c:pt idx="3499">
                  <c:v>41170.489316006948</c:v>
                </c:pt>
                <c:pt idx="3500">
                  <c:v>41170.489431909722</c:v>
                </c:pt>
                <c:pt idx="3501">
                  <c:v>41170.489547650461</c:v>
                </c:pt>
                <c:pt idx="3502">
                  <c:v>41170.489663275461</c:v>
                </c:pt>
                <c:pt idx="3503">
                  <c:v>41170.489778993055</c:v>
                </c:pt>
                <c:pt idx="3504">
                  <c:v>41170.489894803242</c:v>
                </c:pt>
                <c:pt idx="3505">
                  <c:v>41170.490010543981</c:v>
                </c:pt>
                <c:pt idx="3506">
                  <c:v>41170.49012628472</c:v>
                </c:pt>
                <c:pt idx="3507">
                  <c:v>41170.490242175925</c:v>
                </c:pt>
                <c:pt idx="3508">
                  <c:v>41170.490357766204</c:v>
                </c:pt>
                <c:pt idx="3509">
                  <c:v>41170.490473518519</c:v>
                </c:pt>
                <c:pt idx="3510">
                  <c:v>41170.490589259258</c:v>
                </c:pt>
                <c:pt idx="3511">
                  <c:v>41170.490705162039</c:v>
                </c:pt>
                <c:pt idx="3512">
                  <c:v>41170.490820787039</c:v>
                </c:pt>
                <c:pt idx="3513">
                  <c:v>41170.490936527778</c:v>
                </c:pt>
                <c:pt idx="3514">
                  <c:v>41170.491052291669</c:v>
                </c:pt>
                <c:pt idx="3515">
                  <c:v>41170.491168078705</c:v>
                </c:pt>
                <c:pt idx="3516">
                  <c:v>41170.491283831019</c:v>
                </c:pt>
                <c:pt idx="3517">
                  <c:v>41170.491399525461</c:v>
                </c:pt>
                <c:pt idx="3518">
                  <c:v>41170.491515335649</c:v>
                </c:pt>
                <c:pt idx="3519">
                  <c:v>41170.491631087963</c:v>
                </c:pt>
                <c:pt idx="3520">
                  <c:v>41170.491746840278</c:v>
                </c:pt>
                <c:pt idx="3521">
                  <c:v>41170.491862569441</c:v>
                </c:pt>
                <c:pt idx="3522">
                  <c:v>41170.491978298611</c:v>
                </c:pt>
                <c:pt idx="3523">
                  <c:v>41170.492094085646</c:v>
                </c:pt>
                <c:pt idx="3524">
                  <c:v>41170.492209826392</c:v>
                </c:pt>
                <c:pt idx="3525">
                  <c:v>41170.492325578707</c:v>
                </c:pt>
                <c:pt idx="3526">
                  <c:v>41170.492441319446</c:v>
                </c:pt>
                <c:pt idx="3527">
                  <c:v>41170.492557060184</c:v>
                </c:pt>
                <c:pt idx="3528">
                  <c:v>41170.492672858796</c:v>
                </c:pt>
                <c:pt idx="3529">
                  <c:v>41170.492788553238</c:v>
                </c:pt>
                <c:pt idx="3530">
                  <c:v>41170.492904340281</c:v>
                </c:pt>
                <c:pt idx="3531">
                  <c:v>41170.493020046299</c:v>
                </c:pt>
                <c:pt idx="3532">
                  <c:v>41170.493135879631</c:v>
                </c:pt>
                <c:pt idx="3533">
                  <c:v>41170.493251562497</c:v>
                </c:pt>
                <c:pt idx="3534">
                  <c:v>41170.49336734954</c:v>
                </c:pt>
                <c:pt idx="3535">
                  <c:v>41170.493483067126</c:v>
                </c:pt>
                <c:pt idx="3536">
                  <c:v>41170.493598877314</c:v>
                </c:pt>
                <c:pt idx="3537">
                  <c:v>41170.493714618053</c:v>
                </c:pt>
                <c:pt idx="3538">
                  <c:v>41170.493830381944</c:v>
                </c:pt>
                <c:pt idx="3539">
                  <c:v>41170.493946122682</c:v>
                </c:pt>
                <c:pt idx="3540">
                  <c:v>41170.494061840276</c:v>
                </c:pt>
                <c:pt idx="3541">
                  <c:v>41170.494177476852</c:v>
                </c:pt>
                <c:pt idx="3542">
                  <c:v>41170.494293333337</c:v>
                </c:pt>
                <c:pt idx="3543">
                  <c:v>41170.494409328705</c:v>
                </c:pt>
                <c:pt idx="3544">
                  <c:v>41170.494524895832</c:v>
                </c:pt>
                <c:pt idx="3545">
                  <c:v>41170.494640636571</c:v>
                </c:pt>
                <c:pt idx="3546">
                  <c:v>41170.494756388885</c:v>
                </c:pt>
                <c:pt idx="3547">
                  <c:v>41170.494872083334</c:v>
                </c:pt>
                <c:pt idx="3548">
                  <c:v>41170.494988009261</c:v>
                </c:pt>
                <c:pt idx="3549">
                  <c:v>41170.495103506946</c:v>
                </c:pt>
                <c:pt idx="3550">
                  <c:v>41170.495219270837</c:v>
                </c:pt>
                <c:pt idx="3551">
                  <c:v>41170.495335162035</c:v>
                </c:pt>
                <c:pt idx="3552">
                  <c:v>41170.495450856484</c:v>
                </c:pt>
                <c:pt idx="3553">
                  <c:v>41170.495566608799</c:v>
                </c:pt>
                <c:pt idx="3554">
                  <c:v>41170.495682592591</c:v>
                </c:pt>
                <c:pt idx="3555">
                  <c:v>41170.495798148149</c:v>
                </c:pt>
                <c:pt idx="3556">
                  <c:v>41170.495913773149</c:v>
                </c:pt>
                <c:pt idx="3557">
                  <c:v>41170.496029652779</c:v>
                </c:pt>
                <c:pt idx="3558">
                  <c:v>41170.496145370373</c:v>
                </c:pt>
                <c:pt idx="3559">
                  <c:v>41170.496261145832</c:v>
                </c:pt>
                <c:pt idx="3560">
                  <c:v>41170.496376909723</c:v>
                </c:pt>
                <c:pt idx="3561">
                  <c:v>41170.496492673614</c:v>
                </c:pt>
                <c:pt idx="3562">
                  <c:v>41170.496608379632</c:v>
                </c:pt>
                <c:pt idx="3563">
                  <c:v>41170.496724143515</c:v>
                </c:pt>
                <c:pt idx="3564">
                  <c:v>41170.496839907406</c:v>
                </c:pt>
                <c:pt idx="3565">
                  <c:v>41170.496955648145</c:v>
                </c:pt>
                <c:pt idx="3566">
                  <c:v>41170.497071435188</c:v>
                </c:pt>
                <c:pt idx="3567">
                  <c:v>41170.497187187502</c:v>
                </c:pt>
                <c:pt idx="3568">
                  <c:v>41170.49730289352</c:v>
                </c:pt>
                <c:pt idx="3569">
                  <c:v>41170.497418680556</c:v>
                </c:pt>
                <c:pt idx="3570">
                  <c:v>41170.497535509261</c:v>
                </c:pt>
                <c:pt idx="3571">
                  <c:v>41170.497650347221</c:v>
                </c:pt>
                <c:pt idx="3572">
                  <c:v>41170.497765902779</c:v>
                </c:pt>
                <c:pt idx="3573">
                  <c:v>41170.49788166667</c:v>
                </c:pt>
                <c:pt idx="3574">
                  <c:v>41170.497997326391</c:v>
                </c:pt>
                <c:pt idx="3575">
                  <c:v>41170.498113136571</c:v>
                </c:pt>
                <c:pt idx="3576">
                  <c:v>41170.498228935183</c:v>
                </c:pt>
                <c:pt idx="3577">
                  <c:v>41170.498344861109</c:v>
                </c:pt>
                <c:pt idx="3578">
                  <c:v>41170.498460451388</c:v>
                </c:pt>
                <c:pt idx="3579">
                  <c:v>41170.498576192127</c:v>
                </c:pt>
                <c:pt idx="3580">
                  <c:v>41170.498691944442</c:v>
                </c:pt>
                <c:pt idx="3581">
                  <c:v>41170.49880858796</c:v>
                </c:pt>
                <c:pt idx="3582">
                  <c:v>41170.498923634259</c:v>
                </c:pt>
                <c:pt idx="3583">
                  <c:v>41170.499039062503</c:v>
                </c:pt>
                <c:pt idx="3584">
                  <c:v>41170.499154895835</c:v>
                </c:pt>
                <c:pt idx="3585">
                  <c:v>41170.499270636574</c:v>
                </c:pt>
                <c:pt idx="3586">
                  <c:v>41170.499386446761</c:v>
                </c:pt>
                <c:pt idx="3587">
                  <c:v>41170.4995021875</c:v>
                </c:pt>
                <c:pt idx="3588">
                  <c:v>41170.499617939815</c:v>
                </c:pt>
                <c:pt idx="3589">
                  <c:v>41170.499733680554</c:v>
                </c:pt>
                <c:pt idx="3590">
                  <c:v>41170.499849479165</c:v>
                </c:pt>
                <c:pt idx="3591">
                  <c:v>41170.499965266201</c:v>
                </c:pt>
                <c:pt idx="3592">
                  <c:v>41170.500080972219</c:v>
                </c:pt>
                <c:pt idx="3593">
                  <c:v>41170.500197256944</c:v>
                </c:pt>
                <c:pt idx="3594">
                  <c:v>41170.500312465279</c:v>
                </c:pt>
                <c:pt idx="3595">
                  <c:v>41170.500428240739</c:v>
                </c:pt>
                <c:pt idx="3596">
                  <c:v>41170.500543993054</c:v>
                </c:pt>
                <c:pt idx="3597">
                  <c:v>41170.500659699072</c:v>
                </c:pt>
                <c:pt idx="3598">
                  <c:v>41170.500775428241</c:v>
                </c:pt>
                <c:pt idx="3599">
                  <c:v>41170.500891157404</c:v>
                </c:pt>
                <c:pt idx="3600">
                  <c:v>41170.501006932871</c:v>
                </c:pt>
                <c:pt idx="3601">
                  <c:v>41170.50112267361</c:v>
                </c:pt>
                <c:pt idx="3602">
                  <c:v>41170.5012384375</c:v>
                </c:pt>
                <c:pt idx="3603">
                  <c:v>41170.501354189815</c:v>
                </c:pt>
                <c:pt idx="3604">
                  <c:v>41170.501469976851</c:v>
                </c:pt>
                <c:pt idx="3605">
                  <c:v>41170.501585729166</c:v>
                </c:pt>
                <c:pt idx="3606">
                  <c:v>41170.501701365742</c:v>
                </c:pt>
                <c:pt idx="3607">
                  <c:v>41170.501817245371</c:v>
                </c:pt>
                <c:pt idx="3608">
                  <c:v>41170.501933009262</c:v>
                </c:pt>
                <c:pt idx="3609">
                  <c:v>41170.502048773145</c:v>
                </c:pt>
                <c:pt idx="3610">
                  <c:v>41170.502164467594</c:v>
                </c:pt>
                <c:pt idx="3611">
                  <c:v>41170.502280266206</c:v>
                </c:pt>
                <c:pt idx="3612">
                  <c:v>41170.502396018521</c:v>
                </c:pt>
                <c:pt idx="3613">
                  <c:v>41170.502511817132</c:v>
                </c:pt>
                <c:pt idx="3614">
                  <c:v>41170.502627511574</c:v>
                </c:pt>
                <c:pt idx="3615">
                  <c:v>41170.502743252313</c:v>
                </c:pt>
                <c:pt idx="3616">
                  <c:v>41170.502858993059</c:v>
                </c:pt>
                <c:pt idx="3617">
                  <c:v>41170.502974780095</c:v>
                </c:pt>
                <c:pt idx="3618">
                  <c:v>41170.503090486112</c:v>
                </c:pt>
                <c:pt idx="3619">
                  <c:v>41170.503206261572</c:v>
                </c:pt>
                <c:pt idx="3620">
                  <c:v>41170.503322037039</c:v>
                </c:pt>
                <c:pt idx="3621">
                  <c:v>41170.50343798611</c:v>
                </c:pt>
                <c:pt idx="3622">
                  <c:v>41170.503553553244</c:v>
                </c:pt>
                <c:pt idx="3623">
                  <c:v>41170.503669305559</c:v>
                </c:pt>
                <c:pt idx="3624">
                  <c:v>41170.503785023146</c:v>
                </c:pt>
                <c:pt idx="3625">
                  <c:v>41170.503900648146</c:v>
                </c:pt>
                <c:pt idx="3626">
                  <c:v>41170.504016527775</c:v>
                </c:pt>
                <c:pt idx="3627">
                  <c:v>41170.504132476854</c:v>
                </c:pt>
                <c:pt idx="3628">
                  <c:v>41170.504247962963</c:v>
                </c:pt>
                <c:pt idx="3629">
                  <c:v>41170.504363738422</c:v>
                </c:pt>
                <c:pt idx="3630">
                  <c:v>41170.50447954861</c:v>
                </c:pt>
                <c:pt idx="3631">
                  <c:v>41170.504595289349</c:v>
                </c:pt>
                <c:pt idx="3632">
                  <c:v>41170.504711030095</c:v>
                </c:pt>
                <c:pt idx="3633">
                  <c:v>41170.50482667824</c:v>
                </c:pt>
                <c:pt idx="3634">
                  <c:v>41170.504942581021</c:v>
                </c:pt>
                <c:pt idx="3635">
                  <c:v>41170.50505832176</c:v>
                </c:pt>
                <c:pt idx="3636">
                  <c:v>41170.505174062499</c:v>
                </c:pt>
                <c:pt idx="3637">
                  <c:v>41170.505289837965</c:v>
                </c:pt>
                <c:pt idx="3638">
                  <c:v>41170.505405543983</c:v>
                </c:pt>
                <c:pt idx="3639">
                  <c:v>41170.505521261577</c:v>
                </c:pt>
                <c:pt idx="3640">
                  <c:v>41170.505637083334</c:v>
                </c:pt>
                <c:pt idx="3641">
                  <c:v>41170.505752835648</c:v>
                </c:pt>
                <c:pt idx="3642">
                  <c:v>41170.505868576387</c:v>
                </c:pt>
                <c:pt idx="3643">
                  <c:v>41170.505984293981</c:v>
                </c:pt>
                <c:pt idx="3644">
                  <c:v>41170.50610003472</c:v>
                </c:pt>
                <c:pt idx="3645">
                  <c:v>41170.506215983798</c:v>
                </c:pt>
                <c:pt idx="3646">
                  <c:v>41170.506331539349</c:v>
                </c:pt>
                <c:pt idx="3647">
                  <c:v>41170.506447326392</c:v>
                </c:pt>
                <c:pt idx="3648">
                  <c:v>41170.506563067131</c:v>
                </c:pt>
                <c:pt idx="3649">
                  <c:v>41170.506678865742</c:v>
                </c:pt>
                <c:pt idx="3650">
                  <c:v>41170.506794618057</c:v>
                </c:pt>
                <c:pt idx="3651">
                  <c:v>41170.50691034722</c:v>
                </c:pt>
                <c:pt idx="3652">
                  <c:v>41170.50702611111</c:v>
                </c:pt>
                <c:pt idx="3653">
                  <c:v>41170.507141851849</c:v>
                </c:pt>
                <c:pt idx="3654">
                  <c:v>41170.507257592595</c:v>
                </c:pt>
                <c:pt idx="3655">
                  <c:v>41170.507373333334</c:v>
                </c:pt>
                <c:pt idx="3656">
                  <c:v>41170.507489108793</c:v>
                </c:pt>
                <c:pt idx="3657">
                  <c:v>41170.507604872684</c:v>
                </c:pt>
                <c:pt idx="3658">
                  <c:v>41170.507720636575</c:v>
                </c:pt>
                <c:pt idx="3659">
                  <c:v>41170.507836377314</c:v>
                </c:pt>
                <c:pt idx="3660">
                  <c:v>41170.507951979169</c:v>
                </c:pt>
                <c:pt idx="3661">
                  <c:v>41170.508067731484</c:v>
                </c:pt>
                <c:pt idx="3662">
                  <c:v>41170.508183599537</c:v>
                </c:pt>
                <c:pt idx="3663">
                  <c:v>41170.508299351852</c:v>
                </c:pt>
                <c:pt idx="3664">
                  <c:v>41170.508415104166</c:v>
                </c:pt>
                <c:pt idx="3665">
                  <c:v>41170.508530902778</c:v>
                </c:pt>
                <c:pt idx="3666">
                  <c:v>41170.50864659722</c:v>
                </c:pt>
                <c:pt idx="3667">
                  <c:v>41170.508762303238</c:v>
                </c:pt>
                <c:pt idx="3668">
                  <c:v>41170.508878125002</c:v>
                </c:pt>
                <c:pt idx="3669">
                  <c:v>41170.508993877316</c:v>
                </c:pt>
                <c:pt idx="3670">
                  <c:v>41170.509109513892</c:v>
                </c:pt>
                <c:pt idx="3671">
                  <c:v>41170.509225335649</c:v>
                </c:pt>
                <c:pt idx="3672">
                  <c:v>41170.509341342593</c:v>
                </c:pt>
                <c:pt idx="3673">
                  <c:v>41170.509457083332</c:v>
                </c:pt>
                <c:pt idx="3674">
                  <c:v>41170.509573229167</c:v>
                </c:pt>
                <c:pt idx="3675">
                  <c:v>41170.509688368053</c:v>
                </c:pt>
                <c:pt idx="3676">
                  <c:v>41170.50980417824</c:v>
                </c:pt>
                <c:pt idx="3677">
                  <c:v>41170.509919918979</c:v>
                </c:pt>
                <c:pt idx="3678">
                  <c:v>41170.510035798608</c:v>
                </c:pt>
                <c:pt idx="3679">
                  <c:v>41170.510151400464</c:v>
                </c:pt>
                <c:pt idx="3680">
                  <c:v>41170.510267141202</c:v>
                </c:pt>
                <c:pt idx="3681">
                  <c:v>41170.510382789354</c:v>
                </c:pt>
                <c:pt idx="3682">
                  <c:v>41170.510498530093</c:v>
                </c:pt>
                <c:pt idx="3683">
                  <c:v>41170.510614409723</c:v>
                </c:pt>
                <c:pt idx="3684">
                  <c:v>41170.510730185182</c:v>
                </c:pt>
                <c:pt idx="3685">
                  <c:v>41170.510845925928</c:v>
                </c:pt>
                <c:pt idx="3686">
                  <c:v>41170.510961701388</c:v>
                </c:pt>
                <c:pt idx="3687">
                  <c:v>41170.511077442126</c:v>
                </c:pt>
                <c:pt idx="3688">
                  <c:v>41170.511193182872</c:v>
                </c:pt>
                <c:pt idx="3689">
                  <c:v>41170.51130888889</c:v>
                </c:pt>
                <c:pt idx="3690">
                  <c:v>41170.511424722223</c:v>
                </c:pt>
                <c:pt idx="3691">
                  <c:v>41170.511540486114</c:v>
                </c:pt>
                <c:pt idx="3692">
                  <c:v>41170.511656145834</c:v>
                </c:pt>
                <c:pt idx="3693">
                  <c:v>41170.511771944446</c:v>
                </c:pt>
                <c:pt idx="3694">
                  <c:v>41170.511887685185</c:v>
                </c:pt>
                <c:pt idx="3695">
                  <c:v>41170.512003425923</c:v>
                </c:pt>
                <c:pt idx="3696">
                  <c:v>41170.512119166669</c:v>
                </c:pt>
                <c:pt idx="3697">
                  <c:v>41170.512234953705</c:v>
                </c:pt>
                <c:pt idx="3698">
                  <c:v>41170.512350717596</c:v>
                </c:pt>
                <c:pt idx="3699">
                  <c:v>41170.512466458335</c:v>
                </c:pt>
                <c:pt idx="3700">
                  <c:v>41170.512582222225</c:v>
                </c:pt>
                <c:pt idx="3701">
                  <c:v>41170.512697928243</c:v>
                </c:pt>
                <c:pt idx="3702">
                  <c:v>41170.512813668982</c:v>
                </c:pt>
                <c:pt idx="3703">
                  <c:v>41170.512929467593</c:v>
                </c:pt>
                <c:pt idx="3704">
                  <c:v>41170.513045173611</c:v>
                </c:pt>
                <c:pt idx="3705">
                  <c:v>41170.513161145835</c:v>
                </c:pt>
                <c:pt idx="3706">
                  <c:v>41170.513276597223</c:v>
                </c:pt>
                <c:pt idx="3707">
                  <c:v>41170.513392488429</c:v>
                </c:pt>
                <c:pt idx="3708">
                  <c:v>41170.513508229167</c:v>
                </c:pt>
                <c:pt idx="3709">
                  <c:v>41170.513623923609</c:v>
                </c:pt>
                <c:pt idx="3710">
                  <c:v>41170.513739733797</c:v>
                </c:pt>
                <c:pt idx="3711">
                  <c:v>41170.513855428238</c:v>
                </c:pt>
                <c:pt idx="3712">
                  <c:v>41170.51397122685</c:v>
                </c:pt>
                <c:pt idx="3713">
                  <c:v>41170.5140871412</c:v>
                </c:pt>
                <c:pt idx="3714">
                  <c:v>41170.514203113424</c:v>
                </c:pt>
                <c:pt idx="3715">
                  <c:v>41170.51431849537</c:v>
                </c:pt>
                <c:pt idx="3716">
                  <c:v>41170.514435138888</c:v>
                </c:pt>
                <c:pt idx="3717">
                  <c:v>41170.514550347223</c:v>
                </c:pt>
                <c:pt idx="3718">
                  <c:v>41170.514665625</c:v>
                </c:pt>
                <c:pt idx="3719">
                  <c:v>41170.514781481485</c:v>
                </c:pt>
                <c:pt idx="3720">
                  <c:v>41170.514897222223</c:v>
                </c:pt>
                <c:pt idx="3721">
                  <c:v>41170.515013009259</c:v>
                </c:pt>
                <c:pt idx="3722">
                  <c:v>41170.515128749998</c:v>
                </c:pt>
                <c:pt idx="3723">
                  <c:v>41170.515244467591</c:v>
                </c:pt>
                <c:pt idx="3724">
                  <c:v>41170.515360138888</c:v>
                </c:pt>
                <c:pt idx="3725">
                  <c:v>41170.515475879627</c:v>
                </c:pt>
                <c:pt idx="3726">
                  <c:v>41170.515591759256</c:v>
                </c:pt>
                <c:pt idx="3727">
                  <c:v>41170.515707523147</c:v>
                </c:pt>
                <c:pt idx="3728">
                  <c:v>41170.515823263886</c:v>
                </c:pt>
                <c:pt idx="3729">
                  <c:v>41170.51593898148</c:v>
                </c:pt>
                <c:pt idx="3730">
                  <c:v>41170.516054768515</c:v>
                </c:pt>
                <c:pt idx="3731">
                  <c:v>41170.516170532406</c:v>
                </c:pt>
                <c:pt idx="3732">
                  <c:v>41170.516286284721</c:v>
                </c:pt>
                <c:pt idx="3733">
                  <c:v>41170.516402037036</c:v>
                </c:pt>
                <c:pt idx="3734">
                  <c:v>41170.516517777774</c:v>
                </c:pt>
                <c:pt idx="3735">
                  <c:v>41170.51663351852</c:v>
                </c:pt>
                <c:pt idx="3736">
                  <c:v>41170.51674929398</c:v>
                </c:pt>
                <c:pt idx="3737">
                  <c:v>41170.516865046295</c:v>
                </c:pt>
                <c:pt idx="3738">
                  <c:v>41170.516980787041</c:v>
                </c:pt>
                <c:pt idx="3739">
                  <c:v>41170.517096585645</c:v>
                </c:pt>
                <c:pt idx="3740">
                  <c:v>41170.517212326391</c:v>
                </c:pt>
                <c:pt idx="3741">
                  <c:v>41170.517328043985</c:v>
                </c:pt>
                <c:pt idx="3742">
                  <c:v>41170.517443969904</c:v>
                </c:pt>
                <c:pt idx="3743">
                  <c:v>41170.517559548614</c:v>
                </c:pt>
                <c:pt idx="3744">
                  <c:v>41170.517675324074</c:v>
                </c:pt>
                <c:pt idx="3745">
                  <c:v>41170.517791064813</c:v>
                </c:pt>
                <c:pt idx="3746">
                  <c:v>41170.517906805559</c:v>
                </c:pt>
                <c:pt idx="3747">
                  <c:v>41170.518022546297</c:v>
                </c:pt>
                <c:pt idx="3748">
                  <c:v>41170.518138263891</c:v>
                </c:pt>
                <c:pt idx="3749">
                  <c:v>41170.5182541088</c:v>
                </c:pt>
                <c:pt idx="3750">
                  <c:v>41170.518369780089</c:v>
                </c:pt>
                <c:pt idx="3751">
                  <c:v>41170.518485520835</c:v>
                </c:pt>
                <c:pt idx="3752">
                  <c:v>41170.518601331016</c:v>
                </c:pt>
                <c:pt idx="3753">
                  <c:v>41170.518717071762</c:v>
                </c:pt>
                <c:pt idx="3754">
                  <c:v>41170.518832858797</c:v>
                </c:pt>
                <c:pt idx="3755">
                  <c:v>41170.518948530094</c:v>
                </c:pt>
                <c:pt idx="3756">
                  <c:v>41170.519064351851</c:v>
                </c:pt>
                <c:pt idx="3757">
                  <c:v>41170.519180104166</c:v>
                </c:pt>
                <c:pt idx="3758">
                  <c:v>41170.519295844904</c:v>
                </c:pt>
                <c:pt idx="3759">
                  <c:v>41170.51941158565</c:v>
                </c:pt>
                <c:pt idx="3760">
                  <c:v>41170.519527349534</c:v>
                </c:pt>
                <c:pt idx="3761">
                  <c:v>41170.51964309028</c:v>
                </c:pt>
                <c:pt idx="3762">
                  <c:v>41170.519758854163</c:v>
                </c:pt>
                <c:pt idx="3763">
                  <c:v>41170.51987462963</c:v>
                </c:pt>
                <c:pt idx="3764">
                  <c:v>41170.519990370369</c:v>
                </c:pt>
                <c:pt idx="3765">
                  <c:v>41170.520106087963</c:v>
                </c:pt>
                <c:pt idx="3766">
                  <c:v>41170.520221828701</c:v>
                </c:pt>
                <c:pt idx="3767">
                  <c:v>41170.520337592592</c:v>
                </c:pt>
                <c:pt idx="3768">
                  <c:v>41170.520453391204</c:v>
                </c:pt>
                <c:pt idx="3769">
                  <c:v>41170.520569143519</c:v>
                </c:pt>
                <c:pt idx="3770">
                  <c:v>41170.520684895833</c:v>
                </c:pt>
                <c:pt idx="3771">
                  <c:v>41170.520800601851</c:v>
                </c:pt>
                <c:pt idx="3772">
                  <c:v>41170.520916226851</c:v>
                </c:pt>
                <c:pt idx="3773">
                  <c:v>41170.521032129633</c:v>
                </c:pt>
                <c:pt idx="3774">
                  <c:v>41170.521147893516</c:v>
                </c:pt>
                <c:pt idx="3775">
                  <c:v>41170.521263668983</c:v>
                </c:pt>
                <c:pt idx="3776">
                  <c:v>41170.521379386577</c:v>
                </c:pt>
                <c:pt idx="3777">
                  <c:v>41170.52149515046</c:v>
                </c:pt>
                <c:pt idx="3778">
                  <c:v>41170.521610891206</c:v>
                </c:pt>
                <c:pt idx="3779">
                  <c:v>41170.521726608793</c:v>
                </c:pt>
                <c:pt idx="3780">
                  <c:v>41170.521842534719</c:v>
                </c:pt>
                <c:pt idx="3781">
                  <c:v>41170.521958113422</c:v>
                </c:pt>
                <c:pt idx="3782">
                  <c:v>41170.522073773151</c:v>
                </c:pt>
                <c:pt idx="3783">
                  <c:v>41170.522189664349</c:v>
                </c:pt>
                <c:pt idx="3784">
                  <c:v>41170.522305474537</c:v>
                </c:pt>
                <c:pt idx="3785">
                  <c:v>41170.522421134257</c:v>
                </c:pt>
                <c:pt idx="3786">
                  <c:v>41170.522536898148</c:v>
                </c:pt>
                <c:pt idx="3787">
                  <c:v>41170.522652627318</c:v>
                </c:pt>
                <c:pt idx="3788">
                  <c:v>41170.522768425923</c:v>
                </c:pt>
                <c:pt idx="3789">
                  <c:v>41170.522884178237</c:v>
                </c:pt>
                <c:pt idx="3790">
                  <c:v>41170.523000081019</c:v>
                </c:pt>
                <c:pt idx="3791">
                  <c:v>41170.523115659722</c:v>
                </c:pt>
                <c:pt idx="3792">
                  <c:v>41170.523231377316</c:v>
                </c:pt>
                <c:pt idx="3793">
                  <c:v>41170.523347037037</c:v>
                </c:pt>
                <c:pt idx="3794">
                  <c:v>41170.523462928242</c:v>
                </c:pt>
                <c:pt idx="3795">
                  <c:v>41170.523578726854</c:v>
                </c:pt>
                <c:pt idx="3796">
                  <c:v>41170.523694421296</c:v>
                </c:pt>
                <c:pt idx="3797">
                  <c:v>41170.523810185186</c:v>
                </c:pt>
                <c:pt idx="3798">
                  <c:v>41170.523925960646</c:v>
                </c:pt>
                <c:pt idx="3799">
                  <c:v>41170.524041701392</c:v>
                </c:pt>
                <c:pt idx="3800">
                  <c:v>41170.524157442131</c:v>
                </c:pt>
                <c:pt idx="3801">
                  <c:v>41170.524273206021</c:v>
                </c:pt>
                <c:pt idx="3802">
                  <c:v>41170.524388958336</c:v>
                </c:pt>
                <c:pt idx="3803">
                  <c:v>41170.524504699075</c:v>
                </c:pt>
                <c:pt idx="3804">
                  <c:v>41170.524620439814</c:v>
                </c:pt>
                <c:pt idx="3805">
                  <c:v>41170.524736377316</c:v>
                </c:pt>
                <c:pt idx="3806">
                  <c:v>41170.524851909722</c:v>
                </c:pt>
                <c:pt idx="3807">
                  <c:v>41170.524967662037</c:v>
                </c:pt>
                <c:pt idx="3808">
                  <c:v>41170.525083414352</c:v>
                </c:pt>
                <c:pt idx="3809">
                  <c:v>41170.525199374999</c:v>
                </c:pt>
                <c:pt idx="3810">
                  <c:v>41170.525314965278</c:v>
                </c:pt>
                <c:pt idx="3811">
                  <c:v>41170.525430671296</c:v>
                </c:pt>
                <c:pt idx="3812">
                  <c:v>41170.525547939818</c:v>
                </c:pt>
                <c:pt idx="3813">
                  <c:v>41170.525662233798</c:v>
                </c:pt>
                <c:pt idx="3814">
                  <c:v>41170.525777974537</c:v>
                </c:pt>
                <c:pt idx="3815">
                  <c:v>41170.525893738428</c:v>
                </c:pt>
                <c:pt idx="3816">
                  <c:v>41170.526009340276</c:v>
                </c:pt>
                <c:pt idx="3817">
                  <c:v>41170.526125416669</c:v>
                </c:pt>
                <c:pt idx="3818">
                  <c:v>41170.526240983796</c:v>
                </c:pt>
                <c:pt idx="3819">
                  <c:v>41170.526356678238</c:v>
                </c:pt>
                <c:pt idx="3820">
                  <c:v>41170.526472442129</c:v>
                </c:pt>
                <c:pt idx="3821">
                  <c:v>41170.526588252316</c:v>
                </c:pt>
                <c:pt idx="3822">
                  <c:v>41170.526703946758</c:v>
                </c:pt>
                <c:pt idx="3823">
                  <c:v>41170.526820798608</c:v>
                </c:pt>
                <c:pt idx="3824">
                  <c:v>41170.526935358794</c:v>
                </c:pt>
                <c:pt idx="3825">
                  <c:v>41170.527051215278</c:v>
                </c:pt>
                <c:pt idx="3826">
                  <c:v>41170.527166967593</c:v>
                </c:pt>
                <c:pt idx="3827">
                  <c:v>41170.527283483796</c:v>
                </c:pt>
                <c:pt idx="3828">
                  <c:v>41170.527398495367</c:v>
                </c:pt>
                <c:pt idx="3829">
                  <c:v>41170.527514270834</c:v>
                </c:pt>
                <c:pt idx="3830">
                  <c:v>41170.527630196761</c:v>
                </c:pt>
                <c:pt idx="3831">
                  <c:v>41170.527745798609</c:v>
                </c:pt>
                <c:pt idx="3832">
                  <c:v>41170.527861539354</c:v>
                </c:pt>
                <c:pt idx="3833">
                  <c:v>41170.527977430553</c:v>
                </c:pt>
                <c:pt idx="3834">
                  <c:v>41170.528093923611</c:v>
                </c:pt>
                <c:pt idx="3835">
                  <c:v>41170.528208946758</c:v>
                </c:pt>
                <c:pt idx="3836">
                  <c:v>41170.528324502317</c:v>
                </c:pt>
                <c:pt idx="3837">
                  <c:v>41170.528440289352</c:v>
                </c:pt>
                <c:pt idx="3838">
                  <c:v>41170.528556030091</c:v>
                </c:pt>
                <c:pt idx="3839">
                  <c:v>41170.528671747685</c:v>
                </c:pt>
                <c:pt idx="3840">
                  <c:v>41170.528787731484</c:v>
                </c:pt>
                <c:pt idx="3841">
                  <c:v>41170.528903449071</c:v>
                </c:pt>
                <c:pt idx="3842">
                  <c:v>41170.529019085647</c:v>
                </c:pt>
                <c:pt idx="3843">
                  <c:v>41170.529134791665</c:v>
                </c:pt>
                <c:pt idx="3844">
                  <c:v>41170.529250509258</c:v>
                </c:pt>
                <c:pt idx="3845">
                  <c:v>41170.529366261573</c:v>
                </c:pt>
                <c:pt idx="3846">
                  <c:v>41170.52948203704</c:v>
                </c:pt>
                <c:pt idx="3847">
                  <c:v>41170.529597824076</c:v>
                </c:pt>
                <c:pt idx="3848">
                  <c:v>41170.529713541669</c:v>
                </c:pt>
                <c:pt idx="3849">
                  <c:v>41170.529829293984</c:v>
                </c:pt>
                <c:pt idx="3850">
                  <c:v>41170.529945057868</c:v>
                </c:pt>
                <c:pt idx="3851">
                  <c:v>41170.530060798614</c:v>
                </c:pt>
                <c:pt idx="3852">
                  <c:v>41170.530176539352</c:v>
                </c:pt>
                <c:pt idx="3853">
                  <c:v>41170.530292256946</c:v>
                </c:pt>
                <c:pt idx="3854">
                  <c:v>41170.53040802083</c:v>
                </c:pt>
                <c:pt idx="3855">
                  <c:v>41170.530523807873</c:v>
                </c:pt>
                <c:pt idx="3856">
                  <c:v>41170.530639421297</c:v>
                </c:pt>
                <c:pt idx="3857">
                  <c:v>41170.530755277781</c:v>
                </c:pt>
                <c:pt idx="3858">
                  <c:v>41170.530871030096</c:v>
                </c:pt>
                <c:pt idx="3859">
                  <c:v>41170.53098679398</c:v>
                </c:pt>
                <c:pt idx="3860">
                  <c:v>41170.531102604167</c:v>
                </c:pt>
                <c:pt idx="3861">
                  <c:v>41170.531218321761</c:v>
                </c:pt>
                <c:pt idx="3862">
                  <c:v>41170.5313340625</c:v>
                </c:pt>
                <c:pt idx="3863">
                  <c:v>41170.531449837959</c:v>
                </c:pt>
                <c:pt idx="3864">
                  <c:v>41170.531565543984</c:v>
                </c:pt>
                <c:pt idx="3865">
                  <c:v>41170.531681354165</c:v>
                </c:pt>
                <c:pt idx="3866">
                  <c:v>41170.531797071759</c:v>
                </c:pt>
                <c:pt idx="3867">
                  <c:v>41170.531912824074</c:v>
                </c:pt>
                <c:pt idx="3868">
                  <c:v>41170.532028576388</c:v>
                </c:pt>
                <c:pt idx="3869">
                  <c:v>41170.532144513891</c:v>
                </c:pt>
                <c:pt idx="3870">
                  <c:v>41170.532260405096</c:v>
                </c:pt>
                <c:pt idx="3871">
                  <c:v>41170.532375844909</c:v>
                </c:pt>
                <c:pt idx="3872">
                  <c:v>41170.532491608799</c:v>
                </c:pt>
                <c:pt idx="3873">
                  <c:v>41170.532608506946</c:v>
                </c:pt>
                <c:pt idx="3874">
                  <c:v>41170.532723113429</c:v>
                </c:pt>
                <c:pt idx="3875">
                  <c:v>41170.532838888888</c:v>
                </c:pt>
                <c:pt idx="3876">
                  <c:v>41170.532954560185</c:v>
                </c:pt>
                <c:pt idx="3877">
                  <c:v>41170.533070335645</c:v>
                </c:pt>
                <c:pt idx="3878">
                  <c:v>41170.533186284723</c:v>
                </c:pt>
                <c:pt idx="3879">
                  <c:v>41170.533301898147</c:v>
                </c:pt>
                <c:pt idx="3880">
                  <c:v>41170.533417650462</c:v>
                </c:pt>
                <c:pt idx="3881">
                  <c:v>41170.533533368056</c:v>
                </c:pt>
                <c:pt idx="3882">
                  <c:v>41170.533649293982</c:v>
                </c:pt>
                <c:pt idx="3883">
                  <c:v>41170.533764884261</c:v>
                </c:pt>
                <c:pt idx="3884">
                  <c:v>41170.533880636576</c:v>
                </c:pt>
                <c:pt idx="3885">
                  <c:v>41170.533996412036</c:v>
                </c:pt>
                <c:pt idx="3886">
                  <c:v>41170.534112175927</c:v>
                </c:pt>
                <c:pt idx="3887">
                  <c:v>41170.534228275465</c:v>
                </c:pt>
                <c:pt idx="3888">
                  <c:v>41170.534343530089</c:v>
                </c:pt>
                <c:pt idx="3889">
                  <c:v>41170.534459409719</c:v>
                </c:pt>
                <c:pt idx="3890">
                  <c:v>41170.534575104168</c:v>
                </c:pt>
                <c:pt idx="3891">
                  <c:v>41170.534690856482</c:v>
                </c:pt>
                <c:pt idx="3892">
                  <c:v>41170.53480666667</c:v>
                </c:pt>
                <c:pt idx="3893">
                  <c:v>41170.534922395833</c:v>
                </c:pt>
                <c:pt idx="3894">
                  <c:v>41170.535038194444</c:v>
                </c:pt>
                <c:pt idx="3895">
                  <c:v>41170.535153865741</c:v>
                </c:pt>
                <c:pt idx="3896">
                  <c:v>41170.535269687498</c:v>
                </c:pt>
                <c:pt idx="3897">
                  <c:v>41170.535385405092</c:v>
                </c:pt>
                <c:pt idx="3898">
                  <c:v>41170.535501157407</c:v>
                </c:pt>
                <c:pt idx="3899">
                  <c:v>41170.535616886576</c:v>
                </c:pt>
                <c:pt idx="3900">
                  <c:v>41170.535732696757</c:v>
                </c:pt>
                <c:pt idx="3901">
                  <c:v>41170.535848437503</c:v>
                </c:pt>
                <c:pt idx="3902">
                  <c:v>41170.535964351853</c:v>
                </c:pt>
                <c:pt idx="3903">
                  <c:v>41170.536079895835</c:v>
                </c:pt>
                <c:pt idx="3904">
                  <c:v>41170.536195636574</c:v>
                </c:pt>
                <c:pt idx="3905">
                  <c:v>41170.536311400465</c:v>
                </c:pt>
                <c:pt idx="3906">
                  <c:v>41170.536427199077</c:v>
                </c:pt>
                <c:pt idx="3907">
                  <c:v>41170.536542939815</c:v>
                </c:pt>
                <c:pt idx="3908">
                  <c:v>41170.536658680554</c:v>
                </c:pt>
                <c:pt idx="3909">
                  <c:v>41170.536774444445</c:v>
                </c:pt>
                <c:pt idx="3910">
                  <c:v>41170.536890219904</c:v>
                </c:pt>
                <c:pt idx="3911">
                  <c:v>41170.537005914353</c:v>
                </c:pt>
                <c:pt idx="3912">
                  <c:v>41170.537121655092</c:v>
                </c:pt>
                <c:pt idx="3913">
                  <c:v>41170.537237442128</c:v>
                </c:pt>
                <c:pt idx="3914">
                  <c:v>41170.537353206018</c:v>
                </c:pt>
                <c:pt idx="3915">
                  <c:v>41170.537468958333</c:v>
                </c:pt>
                <c:pt idx="3916">
                  <c:v>41170.537584675927</c:v>
                </c:pt>
                <c:pt idx="3917">
                  <c:v>41170.537700324072</c:v>
                </c:pt>
                <c:pt idx="3918">
                  <c:v>41170.537816354168</c:v>
                </c:pt>
                <c:pt idx="3919">
                  <c:v>41170.537931828701</c:v>
                </c:pt>
                <c:pt idx="3920">
                  <c:v>41170.538047569447</c:v>
                </c:pt>
                <c:pt idx="3921">
                  <c:v>41170.538163796293</c:v>
                </c:pt>
                <c:pt idx="3922">
                  <c:v>41170.538279594904</c:v>
                </c:pt>
                <c:pt idx="3923">
                  <c:v>41170.538394976851</c:v>
                </c:pt>
                <c:pt idx="3924">
                  <c:v>41170.538510694445</c:v>
                </c:pt>
                <c:pt idx="3925">
                  <c:v>41170.538626481481</c:v>
                </c:pt>
                <c:pt idx="3926">
                  <c:v>41170.538742222219</c:v>
                </c:pt>
                <c:pt idx="3927">
                  <c:v>41170.538857962965</c:v>
                </c:pt>
                <c:pt idx="3928">
                  <c:v>41170.53897371528</c:v>
                </c:pt>
                <c:pt idx="3929">
                  <c:v>41170.539089479164</c:v>
                </c:pt>
                <c:pt idx="3930">
                  <c:v>41170.539205196757</c:v>
                </c:pt>
                <c:pt idx="3931">
                  <c:v>41170.539320995369</c:v>
                </c:pt>
                <c:pt idx="3932">
                  <c:v>41170.539436712963</c:v>
                </c:pt>
                <c:pt idx="3933">
                  <c:v>41170.539552488422</c:v>
                </c:pt>
                <c:pt idx="3934">
                  <c:v>41170.539668252313</c:v>
                </c:pt>
                <c:pt idx="3935">
                  <c:v>41170.539783877313</c:v>
                </c:pt>
                <c:pt idx="3936">
                  <c:v>41170.539899756943</c:v>
                </c:pt>
                <c:pt idx="3937">
                  <c:v>41170.540016574072</c:v>
                </c:pt>
                <c:pt idx="3938">
                  <c:v>41170.540131273148</c:v>
                </c:pt>
                <c:pt idx="3939">
                  <c:v>41170.54024696759</c:v>
                </c:pt>
                <c:pt idx="3940">
                  <c:v>41170.540363275461</c:v>
                </c:pt>
                <c:pt idx="3941">
                  <c:v>41170.540478506948</c:v>
                </c:pt>
                <c:pt idx="3942">
                  <c:v>41170.540594270831</c:v>
                </c:pt>
                <c:pt idx="3943">
                  <c:v>41170.540710173613</c:v>
                </c:pt>
                <c:pt idx="3944">
                  <c:v>41170.540825787037</c:v>
                </c:pt>
                <c:pt idx="3945">
                  <c:v>41170.540941539351</c:v>
                </c:pt>
                <c:pt idx="3946">
                  <c:v>41170.54105728009</c:v>
                </c:pt>
                <c:pt idx="3947">
                  <c:v>41170.541173055557</c:v>
                </c:pt>
                <c:pt idx="3948">
                  <c:v>41170.541288749999</c:v>
                </c:pt>
                <c:pt idx="3949">
                  <c:v>41170.541404502314</c:v>
                </c:pt>
                <c:pt idx="3950">
                  <c:v>41170.541520300925</c:v>
                </c:pt>
                <c:pt idx="3951">
                  <c:v>41170.541635925925</c:v>
                </c:pt>
                <c:pt idx="3952">
                  <c:v>41170.541751817131</c:v>
                </c:pt>
                <c:pt idx="3953">
                  <c:v>41170.541867534725</c:v>
                </c:pt>
                <c:pt idx="3954">
                  <c:v>41170.54198332176</c:v>
                </c:pt>
                <c:pt idx="3955">
                  <c:v>41170.542099004633</c:v>
                </c:pt>
                <c:pt idx="3956">
                  <c:v>41170.542214768517</c:v>
                </c:pt>
                <c:pt idx="3957">
                  <c:v>41170.542330601849</c:v>
                </c:pt>
                <c:pt idx="3958">
                  <c:v>41170.542446342595</c:v>
                </c:pt>
                <c:pt idx="3959">
                  <c:v>41170.542562083334</c:v>
                </c:pt>
                <c:pt idx="3960">
                  <c:v>41170.542677824073</c:v>
                </c:pt>
                <c:pt idx="3961">
                  <c:v>41170.542793437497</c:v>
                </c:pt>
                <c:pt idx="3962">
                  <c:v>41170.542909479169</c:v>
                </c:pt>
                <c:pt idx="3963">
                  <c:v>41170.543025219908</c:v>
                </c:pt>
                <c:pt idx="3964">
                  <c:v>41170.54314076389</c:v>
                </c:pt>
                <c:pt idx="3965">
                  <c:v>41170.543256574078</c:v>
                </c:pt>
                <c:pt idx="3966">
                  <c:v>41170.543372326392</c:v>
                </c:pt>
                <c:pt idx="3967">
                  <c:v>41170.543488252311</c:v>
                </c:pt>
                <c:pt idx="3968">
                  <c:v>41170.543603715276</c:v>
                </c:pt>
                <c:pt idx="3969">
                  <c:v>41170.543719745372</c:v>
                </c:pt>
                <c:pt idx="3970">
                  <c:v>41170.543835555553</c:v>
                </c:pt>
                <c:pt idx="3971">
                  <c:v>41170.543951990738</c:v>
                </c:pt>
                <c:pt idx="3972">
                  <c:v>41170.544066828705</c:v>
                </c:pt>
                <c:pt idx="3973">
                  <c:v>41170.54418261574</c:v>
                </c:pt>
                <c:pt idx="3974">
                  <c:v>41170.544298287037</c:v>
                </c:pt>
                <c:pt idx="3975">
                  <c:v>41170.544414050928</c:v>
                </c:pt>
                <c:pt idx="3976">
                  <c:v>41170.544529837964</c:v>
                </c:pt>
                <c:pt idx="3977">
                  <c:v>41170.544645636575</c:v>
                </c:pt>
                <c:pt idx="3978">
                  <c:v>41170.544761400466</c:v>
                </c:pt>
                <c:pt idx="3979">
                  <c:v>41170.544876990738</c:v>
                </c:pt>
                <c:pt idx="3980">
                  <c:v>41170.54499289352</c:v>
                </c:pt>
                <c:pt idx="3981">
                  <c:v>41170.545108611113</c:v>
                </c:pt>
                <c:pt idx="3982">
                  <c:v>41170.545224328707</c:v>
                </c:pt>
                <c:pt idx="3983">
                  <c:v>41170.545339988428</c:v>
                </c:pt>
                <c:pt idx="3984">
                  <c:v>41170.545455833337</c:v>
                </c:pt>
                <c:pt idx="3985">
                  <c:v>41170.545571793984</c:v>
                </c:pt>
                <c:pt idx="3986">
                  <c:v>41170.545687337966</c:v>
                </c:pt>
                <c:pt idx="3987">
                  <c:v>41170.545803159723</c:v>
                </c:pt>
                <c:pt idx="3988">
                  <c:v>41170.545918900461</c:v>
                </c:pt>
                <c:pt idx="3989">
                  <c:v>41170.546034826388</c:v>
                </c:pt>
                <c:pt idx="3990">
                  <c:v>41170.546150254631</c:v>
                </c:pt>
                <c:pt idx="3991">
                  <c:v>41170.546266157406</c:v>
                </c:pt>
                <c:pt idx="3992">
                  <c:v>41170.546381898152</c:v>
                </c:pt>
                <c:pt idx="3993">
                  <c:v>41170.546497615738</c:v>
                </c:pt>
                <c:pt idx="3994">
                  <c:v>41170.546613553241</c:v>
                </c:pt>
                <c:pt idx="3995">
                  <c:v>41170.546729108799</c:v>
                </c:pt>
                <c:pt idx="3996">
                  <c:v>41170.546844745368</c:v>
                </c:pt>
                <c:pt idx="3997">
                  <c:v>41170.546960624997</c:v>
                </c:pt>
                <c:pt idx="3998">
                  <c:v>41170.547076400464</c:v>
                </c:pt>
                <c:pt idx="3999">
                  <c:v>41170.547192141203</c:v>
                </c:pt>
                <c:pt idx="4000">
                  <c:v>41170.547307905093</c:v>
                </c:pt>
                <c:pt idx="4001">
                  <c:v>41170.547423645832</c:v>
                </c:pt>
                <c:pt idx="4002">
                  <c:v>41170.547539386571</c:v>
                </c:pt>
                <c:pt idx="4003">
                  <c:v>41170.547655023147</c:v>
                </c:pt>
                <c:pt idx="4004">
                  <c:v>41170.547770914352</c:v>
                </c:pt>
                <c:pt idx="4005">
                  <c:v>41170.547886655091</c:v>
                </c:pt>
                <c:pt idx="4006">
                  <c:v>41170.54800239583</c:v>
                </c:pt>
                <c:pt idx="4007">
                  <c:v>41170.548118136576</c:v>
                </c:pt>
                <c:pt idx="4008">
                  <c:v>41170.548233877314</c:v>
                </c:pt>
                <c:pt idx="4009">
                  <c:v>41170.548349675926</c:v>
                </c:pt>
                <c:pt idx="4010">
                  <c:v>41170.548465925924</c:v>
                </c:pt>
                <c:pt idx="4011">
                  <c:v>41170.54858116898</c:v>
                </c:pt>
                <c:pt idx="4012">
                  <c:v>41170.548696967591</c:v>
                </c:pt>
                <c:pt idx="4013">
                  <c:v>41170.548812615743</c:v>
                </c:pt>
                <c:pt idx="4014">
                  <c:v>41170.548928391203</c:v>
                </c:pt>
                <c:pt idx="4015">
                  <c:v>41170.549044398147</c:v>
                </c:pt>
                <c:pt idx="4016">
                  <c:v>41170.549160104165</c:v>
                </c:pt>
                <c:pt idx="4017">
                  <c:v>41170.54927585648</c:v>
                </c:pt>
                <c:pt idx="4018">
                  <c:v>41170.549391412038</c:v>
                </c:pt>
                <c:pt idx="4019">
                  <c:v>41170.549507175929</c:v>
                </c:pt>
                <c:pt idx="4020">
                  <c:v>41170.549622928243</c:v>
                </c:pt>
                <c:pt idx="4021">
                  <c:v>41170.54973864583</c:v>
                </c:pt>
                <c:pt idx="4022">
                  <c:v>41170.549854467594</c:v>
                </c:pt>
                <c:pt idx="4023">
                  <c:v>41170.549970208333</c:v>
                </c:pt>
                <c:pt idx="4024">
                  <c:v>41170.550085949071</c:v>
                </c:pt>
                <c:pt idx="4025">
                  <c:v>41170.550201701386</c:v>
                </c:pt>
                <c:pt idx="4026">
                  <c:v>41170.550317442132</c:v>
                </c:pt>
                <c:pt idx="4027">
                  <c:v>41170.550433217591</c:v>
                </c:pt>
                <c:pt idx="4028">
                  <c:v>41170.55054895833</c:v>
                </c:pt>
                <c:pt idx="4029">
                  <c:v>41170.5506646875</c:v>
                </c:pt>
                <c:pt idx="4030">
                  <c:v>41170.550780474536</c:v>
                </c:pt>
                <c:pt idx="4031">
                  <c:v>41170.550896168985</c:v>
                </c:pt>
                <c:pt idx="4032">
                  <c:v>41170.551011944444</c:v>
                </c:pt>
                <c:pt idx="4033">
                  <c:v>41170.551127719904</c:v>
                </c:pt>
                <c:pt idx="4034">
                  <c:v>41170.551243506947</c:v>
                </c:pt>
                <c:pt idx="4035">
                  <c:v>41170.551359189813</c:v>
                </c:pt>
                <c:pt idx="4036">
                  <c:v>41170.551474930558</c:v>
                </c:pt>
                <c:pt idx="4037">
                  <c:v>41170.551590682873</c:v>
                </c:pt>
                <c:pt idx="4038">
                  <c:v>41170.551706631944</c:v>
                </c:pt>
                <c:pt idx="4039">
                  <c:v>41170.551822222224</c:v>
                </c:pt>
                <c:pt idx="4040">
                  <c:v>41170.551937962962</c:v>
                </c:pt>
                <c:pt idx="4041">
                  <c:v>41170.552053923609</c:v>
                </c:pt>
                <c:pt idx="4042">
                  <c:v>41170.552169537033</c:v>
                </c:pt>
                <c:pt idx="4043">
                  <c:v>41170.552285393518</c:v>
                </c:pt>
                <c:pt idx="4044">
                  <c:v>41170.552400972221</c:v>
                </c:pt>
                <c:pt idx="4045">
                  <c:v>41170.552516608797</c:v>
                </c:pt>
                <c:pt idx="4046">
                  <c:v>41170.552633333333</c:v>
                </c:pt>
                <c:pt idx="4047">
                  <c:v>41170.552748287038</c:v>
                </c:pt>
                <c:pt idx="4048">
                  <c:v>41170.552864027777</c:v>
                </c:pt>
                <c:pt idx="4049">
                  <c:v>41170.552979722219</c:v>
                </c:pt>
                <c:pt idx="4050">
                  <c:v>41170.553095474534</c:v>
                </c:pt>
                <c:pt idx="4051">
                  <c:v>41170.553211273145</c:v>
                </c:pt>
                <c:pt idx="4052">
                  <c:v>41170.553327013891</c:v>
                </c:pt>
                <c:pt idx="4053">
                  <c:v>41170.553442708333</c:v>
                </c:pt>
                <c:pt idx="4054">
                  <c:v>41170.5535584838</c:v>
                </c:pt>
                <c:pt idx="4055">
                  <c:v>41170.553674317132</c:v>
                </c:pt>
                <c:pt idx="4056">
                  <c:v>41170.553789965277</c:v>
                </c:pt>
                <c:pt idx="4057">
                  <c:v>41170.553905960645</c:v>
                </c:pt>
                <c:pt idx="4058">
                  <c:v>41170.554021481483</c:v>
                </c:pt>
                <c:pt idx="4059">
                  <c:v>41170.554137245374</c:v>
                </c:pt>
                <c:pt idx="4060">
                  <c:v>41170.55425335648</c:v>
                </c:pt>
                <c:pt idx="4061">
                  <c:v>41170.554368935183</c:v>
                </c:pt>
                <c:pt idx="4062">
                  <c:v>41170.554485069442</c:v>
                </c:pt>
                <c:pt idx="4063">
                  <c:v>41170.554600243056</c:v>
                </c:pt>
                <c:pt idx="4064">
                  <c:v>41170.554716041668</c:v>
                </c:pt>
                <c:pt idx="4065">
                  <c:v>41170.554831759262</c:v>
                </c:pt>
                <c:pt idx="4066">
                  <c:v>41170.554947511577</c:v>
                </c:pt>
                <c:pt idx="4067">
                  <c:v>41170.555063298612</c:v>
                </c:pt>
                <c:pt idx="4068">
                  <c:v>41170.555179201387</c:v>
                </c:pt>
                <c:pt idx="4069">
                  <c:v>41170.555294814818</c:v>
                </c:pt>
                <c:pt idx="4070">
                  <c:v>41170.555410520836</c:v>
                </c:pt>
                <c:pt idx="4071">
                  <c:v>41170.55552627315</c:v>
                </c:pt>
                <c:pt idx="4072">
                  <c:v>41170.55564204861</c:v>
                </c:pt>
                <c:pt idx="4073">
                  <c:v>41170.555757754628</c:v>
                </c:pt>
                <c:pt idx="4074">
                  <c:v>41170.555873564816</c:v>
                </c:pt>
                <c:pt idx="4075">
                  <c:v>41170.555989351851</c:v>
                </c:pt>
                <c:pt idx="4076">
                  <c:v>41170.556105266201</c:v>
                </c:pt>
                <c:pt idx="4077">
                  <c:v>41170.556221319443</c:v>
                </c:pt>
                <c:pt idx="4078">
                  <c:v>41170.556336585651</c:v>
                </c:pt>
                <c:pt idx="4079">
                  <c:v>41170.556452303237</c:v>
                </c:pt>
                <c:pt idx="4080">
                  <c:v>41170.556568067128</c:v>
                </c:pt>
                <c:pt idx="4081">
                  <c:v>41170.556684884257</c:v>
                </c:pt>
                <c:pt idx="4082">
                  <c:v>41170.556799606478</c:v>
                </c:pt>
                <c:pt idx="4083">
                  <c:v>41170.556915347224</c:v>
                </c:pt>
                <c:pt idx="4084">
                  <c:v>41170.557031087963</c:v>
                </c:pt>
                <c:pt idx="4085">
                  <c:v>41170.557147025465</c:v>
                </c:pt>
                <c:pt idx="4086">
                  <c:v>41170.557263460651</c:v>
                </c:pt>
                <c:pt idx="4087">
                  <c:v>41170.557378206016</c:v>
                </c:pt>
                <c:pt idx="4088">
                  <c:v>41170.557494062501</c:v>
                </c:pt>
                <c:pt idx="4089">
                  <c:v>41170.557609895834</c:v>
                </c:pt>
                <c:pt idx="4090">
                  <c:v>41170.557725601851</c:v>
                </c:pt>
                <c:pt idx="4091">
                  <c:v>41170.557841354166</c:v>
                </c:pt>
                <c:pt idx="4092">
                  <c:v>41170.557957141202</c:v>
                </c:pt>
                <c:pt idx="4093">
                  <c:v>41170.558072824075</c:v>
                </c:pt>
                <c:pt idx="4094">
                  <c:v>41170.558188564813</c:v>
                </c:pt>
                <c:pt idx="4095">
                  <c:v>41170.55830423611</c:v>
                </c:pt>
                <c:pt idx="4096">
                  <c:v>41170.558420000001</c:v>
                </c:pt>
                <c:pt idx="4097">
                  <c:v>41170.558535879631</c:v>
                </c:pt>
                <c:pt idx="4098">
                  <c:v>41170.558651585648</c:v>
                </c:pt>
                <c:pt idx="4099">
                  <c:v>41170.558767326387</c:v>
                </c:pt>
                <c:pt idx="4100">
                  <c:v>41170.558883148151</c:v>
                </c:pt>
                <c:pt idx="4101">
                  <c:v>41170.558999791669</c:v>
                </c:pt>
                <c:pt idx="4102">
                  <c:v>41170.55911465278</c:v>
                </c:pt>
                <c:pt idx="4103">
                  <c:v>41170.559230578707</c:v>
                </c:pt>
                <c:pt idx="4104">
                  <c:v>41170.559346111113</c:v>
                </c:pt>
                <c:pt idx="4105">
                  <c:v>41170.559461886573</c:v>
                </c:pt>
                <c:pt idx="4106">
                  <c:v>41170.559577650463</c:v>
                </c:pt>
                <c:pt idx="4107">
                  <c:v>41170.559693946758</c:v>
                </c:pt>
                <c:pt idx="4108">
                  <c:v>41170.559809143517</c:v>
                </c:pt>
                <c:pt idx="4109">
                  <c:v>41170.559924884263</c:v>
                </c:pt>
                <c:pt idx="4110">
                  <c:v>41170.560040810182</c:v>
                </c:pt>
                <c:pt idx="4111">
                  <c:v>41170.560156435182</c:v>
                </c:pt>
                <c:pt idx="4112">
                  <c:v>41170.560272175928</c:v>
                </c:pt>
                <c:pt idx="4113">
                  <c:v>41170.560388275466</c:v>
                </c:pt>
                <c:pt idx="4114">
                  <c:v>41170.560503657405</c:v>
                </c:pt>
                <c:pt idx="4115">
                  <c:v>41170.560619398151</c:v>
                </c:pt>
                <c:pt idx="4116">
                  <c:v>41170.560735902778</c:v>
                </c:pt>
                <c:pt idx="4117">
                  <c:v>41170.560852141207</c:v>
                </c:pt>
                <c:pt idx="4118">
                  <c:v>41170.560967002311</c:v>
                </c:pt>
                <c:pt idx="4119">
                  <c:v>41170.561082430555</c:v>
                </c:pt>
                <c:pt idx="4120">
                  <c:v>41170.561198217591</c:v>
                </c:pt>
                <c:pt idx="4121">
                  <c:v>41170.561313958337</c:v>
                </c:pt>
                <c:pt idx="4122">
                  <c:v>41170.561429594905</c:v>
                </c:pt>
                <c:pt idx="4123">
                  <c:v>41170.561545405093</c:v>
                </c:pt>
                <c:pt idx="4124">
                  <c:v>41170.561661342595</c:v>
                </c:pt>
                <c:pt idx="4125">
                  <c:v>41170.561776921299</c:v>
                </c:pt>
                <c:pt idx="4126">
                  <c:v>41170.561892673613</c:v>
                </c:pt>
                <c:pt idx="4127">
                  <c:v>41170.562008668981</c:v>
                </c:pt>
                <c:pt idx="4128">
                  <c:v>41170.56212422454</c:v>
                </c:pt>
                <c:pt idx="4129">
                  <c:v>41170.562239976854</c:v>
                </c:pt>
                <c:pt idx="4130">
                  <c:v>41170.562355682872</c:v>
                </c:pt>
                <c:pt idx="4131">
                  <c:v>41170.562472129626</c:v>
                </c:pt>
                <c:pt idx="4132">
                  <c:v>41170.562587210647</c:v>
                </c:pt>
                <c:pt idx="4133">
                  <c:v>41170.562703530093</c:v>
                </c:pt>
                <c:pt idx="4134">
                  <c:v>41170.562818749997</c:v>
                </c:pt>
                <c:pt idx="4135">
                  <c:v>41170.562935324073</c:v>
                </c:pt>
                <c:pt idx="4136">
                  <c:v>41170.563050578705</c:v>
                </c:pt>
                <c:pt idx="4137">
                  <c:v>41170.563165844906</c:v>
                </c:pt>
                <c:pt idx="4138">
                  <c:v>41170.56328170139</c:v>
                </c:pt>
                <c:pt idx="4139">
                  <c:v>41170.563397627317</c:v>
                </c:pt>
                <c:pt idx="4140">
                  <c:v>41170.563513194444</c:v>
                </c:pt>
                <c:pt idx="4141">
                  <c:v>41170.563628935182</c:v>
                </c:pt>
                <c:pt idx="4142">
                  <c:v>41170.563744895837</c:v>
                </c:pt>
                <c:pt idx="4143">
                  <c:v>41170.563860486109</c:v>
                </c:pt>
                <c:pt idx="4144">
                  <c:v>41170.563976203703</c:v>
                </c:pt>
                <c:pt idx="4145">
                  <c:v>41170.564093437497</c:v>
                </c:pt>
                <c:pt idx="4146">
                  <c:v>41170.564207708332</c:v>
                </c:pt>
                <c:pt idx="4147">
                  <c:v>41170.564324236111</c:v>
                </c:pt>
                <c:pt idx="4148">
                  <c:v>41170.564439270835</c:v>
                </c:pt>
                <c:pt idx="4149">
                  <c:v>41170.564554965276</c:v>
                </c:pt>
                <c:pt idx="4150">
                  <c:v>41170.564670891203</c:v>
                </c:pt>
                <c:pt idx="4151">
                  <c:v>41170.564786446761</c:v>
                </c:pt>
                <c:pt idx="4152">
                  <c:v>41170.564902222221</c:v>
                </c:pt>
                <c:pt idx="4153">
                  <c:v>41170.565018194444</c:v>
                </c:pt>
                <c:pt idx="4154">
                  <c:v>41170.56513372685</c:v>
                </c:pt>
                <c:pt idx="4155">
                  <c:v>41170.565249710649</c:v>
                </c:pt>
                <c:pt idx="4156">
                  <c:v>41170.5653652662</c:v>
                </c:pt>
                <c:pt idx="4157">
                  <c:v>41170.565481030091</c:v>
                </c:pt>
                <c:pt idx="4158">
                  <c:v>41170.565596932873</c:v>
                </c:pt>
                <c:pt idx="4159">
                  <c:v>41170.565712488424</c:v>
                </c:pt>
                <c:pt idx="4160">
                  <c:v>41170.565829178238</c:v>
                </c:pt>
                <c:pt idx="4161">
                  <c:v>41170.565944374997</c:v>
                </c:pt>
                <c:pt idx="4162">
                  <c:v>41170.566059756944</c:v>
                </c:pt>
                <c:pt idx="4163">
                  <c:v>41170.566175729167</c:v>
                </c:pt>
                <c:pt idx="4164">
                  <c:v>41170.566291261573</c:v>
                </c:pt>
                <c:pt idx="4165">
                  <c:v>41170.566407025464</c:v>
                </c:pt>
                <c:pt idx="4166">
                  <c:v>41170.566522743058</c:v>
                </c:pt>
                <c:pt idx="4167">
                  <c:v>41170.566638900462</c:v>
                </c:pt>
                <c:pt idx="4168">
                  <c:v>41170.566754305553</c:v>
                </c:pt>
                <c:pt idx="4169">
                  <c:v>41170.566870046299</c:v>
                </c:pt>
                <c:pt idx="4170">
                  <c:v>41170.566985972226</c:v>
                </c:pt>
                <c:pt idx="4171">
                  <c:v>41170.567101712964</c:v>
                </c:pt>
                <c:pt idx="4172">
                  <c:v>41170.567217418982</c:v>
                </c:pt>
                <c:pt idx="4173">
                  <c:v>41170.567333055558</c:v>
                </c:pt>
                <c:pt idx="4174">
                  <c:v>41170.567448773145</c:v>
                </c:pt>
                <c:pt idx="4175">
                  <c:v>41170.567564687502</c:v>
                </c:pt>
                <c:pt idx="4176">
                  <c:v>41170.56768025463</c:v>
                </c:pt>
                <c:pt idx="4177">
                  <c:v>41170.567796238429</c:v>
                </c:pt>
                <c:pt idx="4178">
                  <c:v>41170.567911817132</c:v>
                </c:pt>
                <c:pt idx="4179">
                  <c:v>41170.568029745373</c:v>
                </c:pt>
                <c:pt idx="4180">
                  <c:v>41170.568143287041</c:v>
                </c:pt>
                <c:pt idx="4181">
                  <c:v>41170.568259050924</c:v>
                </c:pt>
                <c:pt idx="4182">
                  <c:v>41170.568374803239</c:v>
                </c:pt>
                <c:pt idx="4183">
                  <c:v>41170.568490752317</c:v>
                </c:pt>
                <c:pt idx="4184">
                  <c:v>41170.568606527777</c:v>
                </c:pt>
                <c:pt idx="4185">
                  <c:v>41170.568721944444</c:v>
                </c:pt>
                <c:pt idx="4186">
                  <c:v>41170.56883783565</c:v>
                </c:pt>
                <c:pt idx="4187">
                  <c:v>41170.568953553244</c:v>
                </c:pt>
                <c:pt idx="4188">
                  <c:v>41170.569069328703</c:v>
                </c:pt>
                <c:pt idx="4189">
                  <c:v>41170.569185069442</c:v>
                </c:pt>
                <c:pt idx="4190">
                  <c:v>41170.569300798612</c:v>
                </c:pt>
                <c:pt idx="4191">
                  <c:v>41170.569416574072</c:v>
                </c:pt>
                <c:pt idx="4192">
                  <c:v>41170.569532361114</c:v>
                </c:pt>
                <c:pt idx="4193">
                  <c:v>41170.569648310186</c:v>
                </c:pt>
                <c:pt idx="4194">
                  <c:v>41170.569763854168</c:v>
                </c:pt>
                <c:pt idx="4195">
                  <c:v>41170.56987958333</c:v>
                </c:pt>
                <c:pt idx="4196">
                  <c:v>41170.569995555554</c:v>
                </c:pt>
                <c:pt idx="4197">
                  <c:v>41170.570111284724</c:v>
                </c:pt>
                <c:pt idx="4198">
                  <c:v>41170.570226863427</c:v>
                </c:pt>
                <c:pt idx="4199">
                  <c:v>41170.570342581021</c:v>
                </c:pt>
                <c:pt idx="4200">
                  <c:v>41170.570458703703</c:v>
                </c:pt>
                <c:pt idx="4201">
                  <c:v>41170.570574282407</c:v>
                </c:pt>
                <c:pt idx="4202">
                  <c:v>41170.570689849534</c:v>
                </c:pt>
                <c:pt idx="4203">
                  <c:v>41170.570805613424</c:v>
                </c:pt>
                <c:pt idx="4204">
                  <c:v>41170.570921388891</c:v>
                </c:pt>
                <c:pt idx="4205">
                  <c:v>41170.571037268521</c:v>
                </c:pt>
                <c:pt idx="4206">
                  <c:v>41170.571152731478</c:v>
                </c:pt>
                <c:pt idx="4207">
                  <c:v>41170.571268622683</c:v>
                </c:pt>
                <c:pt idx="4208">
                  <c:v>41170.571384351853</c:v>
                </c:pt>
                <c:pt idx="4209">
                  <c:v>41170.571500115744</c:v>
                </c:pt>
                <c:pt idx="4210">
                  <c:v>41170.571616388886</c:v>
                </c:pt>
                <c:pt idx="4211">
                  <c:v>41170.571731504628</c:v>
                </c:pt>
                <c:pt idx="4212">
                  <c:v>41170.571847326391</c:v>
                </c:pt>
                <c:pt idx="4213">
                  <c:v>41170.571963113427</c:v>
                </c:pt>
                <c:pt idx="4214">
                  <c:v>41170.572078877318</c:v>
                </c:pt>
                <c:pt idx="4215">
                  <c:v>41170.572194652777</c:v>
                </c:pt>
                <c:pt idx="4216">
                  <c:v>41170.572310393516</c:v>
                </c:pt>
                <c:pt idx="4217">
                  <c:v>41170.57242611111</c:v>
                </c:pt>
                <c:pt idx="4218">
                  <c:v>41170.572541909722</c:v>
                </c:pt>
                <c:pt idx="4219">
                  <c:v>41170.572657627315</c:v>
                </c:pt>
                <c:pt idx="4220">
                  <c:v>41170.572773368054</c:v>
                </c:pt>
                <c:pt idx="4221">
                  <c:v>41170.57288915509</c:v>
                </c:pt>
                <c:pt idx="4222">
                  <c:v>41170.573004872684</c:v>
                </c:pt>
                <c:pt idx="4223">
                  <c:v>41170.573120659719</c:v>
                </c:pt>
                <c:pt idx="4224">
                  <c:v>41170.573236412034</c:v>
                </c:pt>
                <c:pt idx="4225">
                  <c:v>41170.573352187501</c:v>
                </c:pt>
                <c:pt idx="4226">
                  <c:v>41170.57346792824</c:v>
                </c:pt>
                <c:pt idx="4227">
                  <c:v>41170.573583715275</c:v>
                </c:pt>
                <c:pt idx="4228">
                  <c:v>41170.573699456021</c:v>
                </c:pt>
                <c:pt idx="4229">
                  <c:v>41170.573815902775</c:v>
                </c:pt>
                <c:pt idx="4230">
                  <c:v>41170.573931134262</c:v>
                </c:pt>
                <c:pt idx="4231">
                  <c:v>41170.574046701389</c:v>
                </c:pt>
                <c:pt idx="4232">
                  <c:v>41170.574162638892</c:v>
                </c:pt>
                <c:pt idx="4233">
                  <c:v>41170.57427837963</c:v>
                </c:pt>
                <c:pt idx="4234">
                  <c:v>41170.574393958334</c:v>
                </c:pt>
                <c:pt idx="4235">
                  <c:v>41170.57450988426</c:v>
                </c:pt>
                <c:pt idx="4236">
                  <c:v>41170.574625648151</c:v>
                </c:pt>
                <c:pt idx="4237">
                  <c:v>41170.574741180557</c:v>
                </c:pt>
                <c:pt idx="4238">
                  <c:v>41170.574856898151</c:v>
                </c:pt>
                <c:pt idx="4239">
                  <c:v>41170.574972812501</c:v>
                </c:pt>
                <c:pt idx="4240">
                  <c:v>41170.575088425925</c:v>
                </c:pt>
                <c:pt idx="4241">
                  <c:v>41170.575204247689</c:v>
                </c:pt>
                <c:pt idx="4242">
                  <c:v>41170.575320115742</c:v>
                </c:pt>
                <c:pt idx="4243">
                  <c:v>41170.575435729166</c:v>
                </c:pt>
                <c:pt idx="4244">
                  <c:v>41170.575551469905</c:v>
                </c:pt>
                <c:pt idx="4245">
                  <c:v>41170.575667349534</c:v>
                </c:pt>
                <c:pt idx="4246">
                  <c:v>41170.575783113425</c:v>
                </c:pt>
                <c:pt idx="4247">
                  <c:v>41170.575899583331</c:v>
                </c:pt>
                <c:pt idx="4248">
                  <c:v>41170.576014826387</c:v>
                </c:pt>
                <c:pt idx="4249">
                  <c:v>41170.576130208334</c:v>
                </c:pt>
                <c:pt idx="4250">
                  <c:v>41170.576245856479</c:v>
                </c:pt>
                <c:pt idx="4251">
                  <c:v>41170.576361932872</c:v>
                </c:pt>
                <c:pt idx="4252">
                  <c:v>41170.576477361108</c:v>
                </c:pt>
                <c:pt idx="4253">
                  <c:v>41170.576593275466</c:v>
                </c:pt>
                <c:pt idx="4254">
                  <c:v>41170.576709201392</c:v>
                </c:pt>
                <c:pt idx="4255">
                  <c:v>41170.576824710646</c:v>
                </c:pt>
                <c:pt idx="4256">
                  <c:v>41170.576940393519</c:v>
                </c:pt>
                <c:pt idx="4257">
                  <c:v>41170.577056388887</c:v>
                </c:pt>
                <c:pt idx="4258">
                  <c:v>41170.577171886573</c:v>
                </c:pt>
                <c:pt idx="4259">
                  <c:v>41170.577287743057</c:v>
                </c:pt>
                <c:pt idx="4260">
                  <c:v>41170.57740357639</c:v>
                </c:pt>
                <c:pt idx="4261">
                  <c:v>41170.577519606479</c:v>
                </c:pt>
                <c:pt idx="4262">
                  <c:v>41170.577635208334</c:v>
                </c:pt>
                <c:pt idx="4263">
                  <c:v>41170.577750775461</c:v>
                </c:pt>
                <c:pt idx="4264">
                  <c:v>41170.577866516207</c:v>
                </c:pt>
                <c:pt idx="4265">
                  <c:v>41170.577982442126</c:v>
                </c:pt>
                <c:pt idx="4266">
                  <c:v>41170.57809800926</c:v>
                </c:pt>
                <c:pt idx="4267">
                  <c:v>41170.578213749999</c:v>
                </c:pt>
                <c:pt idx="4268">
                  <c:v>41170.578329525466</c:v>
                </c:pt>
                <c:pt idx="4269">
                  <c:v>41170.578445243053</c:v>
                </c:pt>
                <c:pt idx="4270">
                  <c:v>41170.578561006943</c:v>
                </c:pt>
                <c:pt idx="4271">
                  <c:v>41170.57867693287</c:v>
                </c:pt>
                <c:pt idx="4272">
                  <c:v>41170.578792696761</c:v>
                </c:pt>
                <c:pt idx="4273">
                  <c:v>41170.57890828704</c:v>
                </c:pt>
                <c:pt idx="4274">
                  <c:v>41170.579024212966</c:v>
                </c:pt>
                <c:pt idx="4275">
                  <c:v>41170.579139930553</c:v>
                </c:pt>
                <c:pt idx="4276">
                  <c:v>41170.579255486111</c:v>
                </c:pt>
                <c:pt idx="4277">
                  <c:v>41170.57937126157</c:v>
                </c:pt>
                <c:pt idx="4278">
                  <c:v>41170.579487025461</c:v>
                </c:pt>
                <c:pt idx="4279">
                  <c:v>41170.579602766207</c:v>
                </c:pt>
                <c:pt idx="4280">
                  <c:v>41170.579719270834</c:v>
                </c:pt>
                <c:pt idx="4281">
                  <c:v>41170.579834282405</c:v>
                </c:pt>
                <c:pt idx="4282">
                  <c:v>41170.579950046296</c:v>
                </c:pt>
                <c:pt idx="4283">
                  <c:v>41170.580065972223</c:v>
                </c:pt>
                <c:pt idx="4284">
                  <c:v>41170.580181921294</c:v>
                </c:pt>
                <c:pt idx="4285">
                  <c:v>41170.580297349537</c:v>
                </c:pt>
                <c:pt idx="4286">
                  <c:v>41170.580412928241</c:v>
                </c:pt>
                <c:pt idx="4287">
                  <c:v>41170.58052880787</c:v>
                </c:pt>
                <c:pt idx="4288">
                  <c:v>41170.580644560185</c:v>
                </c:pt>
                <c:pt idx="4289">
                  <c:v>41170.580760324076</c:v>
                </c:pt>
                <c:pt idx="4290">
                  <c:v>41170.580876412037</c:v>
                </c:pt>
                <c:pt idx="4291">
                  <c:v>41170.580991817129</c:v>
                </c:pt>
                <c:pt idx="4292">
                  <c:v>41170.581107557868</c:v>
                </c:pt>
                <c:pt idx="4293">
                  <c:v>41170.581223912035</c:v>
                </c:pt>
                <c:pt idx="4294">
                  <c:v>41170.581339097225</c:v>
                </c:pt>
                <c:pt idx="4295">
                  <c:v>41170.581454837964</c:v>
                </c:pt>
                <c:pt idx="4296">
                  <c:v>41170.58157076389</c:v>
                </c:pt>
                <c:pt idx="4297">
                  <c:v>41170.581686192127</c:v>
                </c:pt>
                <c:pt idx="4298">
                  <c:v>41170.581802210647</c:v>
                </c:pt>
                <c:pt idx="4299">
                  <c:v>41170.581917800926</c:v>
                </c:pt>
                <c:pt idx="4300">
                  <c:v>41170.582033726852</c:v>
                </c:pt>
                <c:pt idx="4301">
                  <c:v>41170.582149305556</c:v>
                </c:pt>
                <c:pt idx="4302">
                  <c:v>41170.582265231482</c:v>
                </c:pt>
                <c:pt idx="4303">
                  <c:v>41170.582380844906</c:v>
                </c:pt>
                <c:pt idx="4304">
                  <c:v>41170.582496770832</c:v>
                </c:pt>
                <c:pt idx="4305">
                  <c:v>41170.582612696759</c:v>
                </c:pt>
                <c:pt idx="4306">
                  <c:v>41170.582728263886</c:v>
                </c:pt>
                <c:pt idx="4307">
                  <c:v>41170.582844247685</c:v>
                </c:pt>
                <c:pt idx="4308">
                  <c:v>41170.582959629632</c:v>
                </c:pt>
                <c:pt idx="4309">
                  <c:v>41170.583075567127</c:v>
                </c:pt>
                <c:pt idx="4310">
                  <c:v>41170.583191122685</c:v>
                </c:pt>
                <c:pt idx="4311">
                  <c:v>41170.583306875</c:v>
                </c:pt>
                <c:pt idx="4312">
                  <c:v>41170.58342260417</c:v>
                </c:pt>
                <c:pt idx="4313">
                  <c:v>41170.5835387037</c:v>
                </c:pt>
                <c:pt idx="4314">
                  <c:v>41170.58365414352</c:v>
                </c:pt>
                <c:pt idx="4315">
                  <c:v>41170.583769884259</c:v>
                </c:pt>
                <c:pt idx="4316">
                  <c:v>41170.583885983797</c:v>
                </c:pt>
                <c:pt idx="4317">
                  <c:v>41170.584001388888</c:v>
                </c:pt>
                <c:pt idx="4318">
                  <c:v>41170.584117129627</c:v>
                </c:pt>
                <c:pt idx="4319">
                  <c:v>41170.584233009256</c:v>
                </c:pt>
                <c:pt idx="4320">
                  <c:v>41170.584348576391</c:v>
                </c:pt>
                <c:pt idx="4321">
                  <c:v>41170.584464375002</c:v>
                </c:pt>
                <c:pt idx="4322">
                  <c:v>41170.584580451388</c:v>
                </c:pt>
                <c:pt idx="4323">
                  <c:v>41170.584695902777</c:v>
                </c:pt>
                <c:pt idx="4324">
                  <c:v>41170.584811643515</c:v>
                </c:pt>
                <c:pt idx="4325">
                  <c:v>41170.584927569442</c:v>
                </c:pt>
                <c:pt idx="4326">
                  <c:v>41170.585043287036</c:v>
                </c:pt>
                <c:pt idx="4327">
                  <c:v>41170.58515903935</c:v>
                </c:pt>
                <c:pt idx="4328">
                  <c:v>41170.585274976853</c:v>
                </c:pt>
                <c:pt idx="4329">
                  <c:v>41170.585390381944</c:v>
                </c:pt>
                <c:pt idx="4330">
                  <c:v>41170.585506226853</c:v>
                </c:pt>
                <c:pt idx="4331">
                  <c:v>41170.585622245373</c:v>
                </c:pt>
                <c:pt idx="4332">
                  <c:v>41170.5857378125</c:v>
                </c:pt>
                <c:pt idx="4333">
                  <c:v>41170.585853564815</c:v>
                </c:pt>
                <c:pt idx="4334">
                  <c:v>41170.585969178239</c:v>
                </c:pt>
                <c:pt idx="4335">
                  <c:v>41170.586085092589</c:v>
                </c:pt>
                <c:pt idx="4336">
                  <c:v>41170.586200995371</c:v>
                </c:pt>
                <c:pt idx="4337">
                  <c:v>41170.58631658565</c:v>
                </c:pt>
                <c:pt idx="4338">
                  <c:v>41170.586432141201</c:v>
                </c:pt>
                <c:pt idx="4339">
                  <c:v>41170.586548125</c:v>
                </c:pt>
                <c:pt idx="4340">
                  <c:v>41170.586664027775</c:v>
                </c:pt>
                <c:pt idx="4341">
                  <c:v>41170.586779456018</c:v>
                </c:pt>
                <c:pt idx="4342">
                  <c:v>41170.586895555556</c:v>
                </c:pt>
                <c:pt idx="4343">
                  <c:v>41170.587010937503</c:v>
                </c:pt>
                <c:pt idx="4344">
                  <c:v>41170.58712758102</c:v>
                </c:pt>
                <c:pt idx="4345">
                  <c:v>41170.587242604168</c:v>
                </c:pt>
                <c:pt idx="4346">
                  <c:v>41170.587358159719</c:v>
                </c:pt>
                <c:pt idx="4347">
                  <c:v>41170.587474131942</c:v>
                </c:pt>
                <c:pt idx="4348">
                  <c:v>41170.587590023148</c:v>
                </c:pt>
                <c:pt idx="4349">
                  <c:v>41170.587705451391</c:v>
                </c:pt>
                <c:pt idx="4350">
                  <c:v>41170.58782119213</c:v>
                </c:pt>
                <c:pt idx="4351">
                  <c:v>41170.587937141201</c:v>
                </c:pt>
                <c:pt idx="4352">
                  <c:v>41170.588052847219</c:v>
                </c:pt>
                <c:pt idx="4353">
                  <c:v>41170.588168472219</c:v>
                </c:pt>
                <c:pt idx="4354">
                  <c:v>41170.588284363424</c:v>
                </c:pt>
                <c:pt idx="4355">
                  <c:v>41170.588400162036</c:v>
                </c:pt>
                <c:pt idx="4356">
                  <c:v>41170.58851627315</c:v>
                </c:pt>
                <c:pt idx="4357">
                  <c:v>41170.588632349536</c:v>
                </c:pt>
                <c:pt idx="4358">
                  <c:v>41170.58874741898</c:v>
                </c:pt>
                <c:pt idx="4359">
                  <c:v>41170.588862974539</c:v>
                </c:pt>
                <c:pt idx="4360">
                  <c:v>41170.588978726853</c:v>
                </c:pt>
                <c:pt idx="4361">
                  <c:v>41170.589094537034</c:v>
                </c:pt>
                <c:pt idx="4362">
                  <c:v>41170.589210636572</c:v>
                </c:pt>
                <c:pt idx="4363">
                  <c:v>41170.58932673611</c:v>
                </c:pt>
                <c:pt idx="4364">
                  <c:v>41170.589442118056</c:v>
                </c:pt>
                <c:pt idx="4365">
                  <c:v>41170.589557858795</c:v>
                </c:pt>
                <c:pt idx="4366">
                  <c:v>41170.58967342593</c:v>
                </c:pt>
                <c:pt idx="4367">
                  <c:v>41170.58978934028</c:v>
                </c:pt>
                <c:pt idx="4368">
                  <c:v>41170.589904791668</c:v>
                </c:pt>
                <c:pt idx="4369">
                  <c:v>41170.590020960648</c:v>
                </c:pt>
                <c:pt idx="4370">
                  <c:v>41170.590136423612</c:v>
                </c:pt>
                <c:pt idx="4371">
                  <c:v>41170.590252187503</c:v>
                </c:pt>
                <c:pt idx="4372">
                  <c:v>41170.590368124998</c:v>
                </c:pt>
                <c:pt idx="4373">
                  <c:v>41170.590483541666</c:v>
                </c:pt>
                <c:pt idx="4374">
                  <c:v>41170.590599467592</c:v>
                </c:pt>
                <c:pt idx="4375">
                  <c:v>41170.590715625003</c:v>
                </c:pt>
                <c:pt idx="4376">
                  <c:v>41170.590831134257</c:v>
                </c:pt>
                <c:pt idx="4377">
                  <c:v>41170.590946504628</c:v>
                </c:pt>
                <c:pt idx="4378">
                  <c:v>41170.591062662039</c:v>
                </c:pt>
                <c:pt idx="4379">
                  <c:v>41170.59117821759</c:v>
                </c:pt>
                <c:pt idx="4380">
                  <c:v>41170.591294166668</c:v>
                </c:pt>
                <c:pt idx="4381">
                  <c:v>41170.591409560184</c:v>
                </c:pt>
                <c:pt idx="4382">
                  <c:v>41170.591525474534</c:v>
                </c:pt>
                <c:pt idx="4383">
                  <c:v>41170.591641250001</c:v>
                </c:pt>
                <c:pt idx="4384">
                  <c:v>41170.591757534719</c:v>
                </c:pt>
                <c:pt idx="4385">
                  <c:v>41170.59187275463</c:v>
                </c:pt>
                <c:pt idx="4386">
                  <c:v>41170.591988518521</c:v>
                </c:pt>
                <c:pt idx="4387">
                  <c:v>41170.592104236108</c:v>
                </c:pt>
                <c:pt idx="4388">
                  <c:v>41170.592219872684</c:v>
                </c:pt>
                <c:pt idx="4389">
                  <c:v>41170.592336307869</c:v>
                </c:pt>
                <c:pt idx="4390">
                  <c:v>41170.592451863427</c:v>
                </c:pt>
                <c:pt idx="4391">
                  <c:v>41170.592567418978</c:v>
                </c:pt>
                <c:pt idx="4392">
                  <c:v>41170.592682986113</c:v>
                </c:pt>
                <c:pt idx="4393">
                  <c:v>41170.592798726851</c:v>
                </c:pt>
                <c:pt idx="4394">
                  <c:v>41170.592914895831</c:v>
                </c:pt>
                <c:pt idx="4395">
                  <c:v>41170.593030000004</c:v>
                </c:pt>
                <c:pt idx="4396">
                  <c:v>41170.593146400461</c:v>
                </c:pt>
                <c:pt idx="4397">
                  <c:v>41170.593262326387</c:v>
                </c:pt>
                <c:pt idx="4398">
                  <c:v>41170.593377893521</c:v>
                </c:pt>
                <c:pt idx="4399">
                  <c:v>41170.593493252316</c:v>
                </c:pt>
                <c:pt idx="4400">
                  <c:v>41170.593609224539</c:v>
                </c:pt>
                <c:pt idx="4401">
                  <c:v>41170.593725335646</c:v>
                </c:pt>
                <c:pt idx="4402">
                  <c:v>41170.593840381945</c:v>
                </c:pt>
                <c:pt idx="4403">
                  <c:v>41170.593956168981</c:v>
                </c:pt>
                <c:pt idx="4404">
                  <c:v>41170.594072395834</c:v>
                </c:pt>
                <c:pt idx="4405">
                  <c:v>41170.594189606483</c:v>
                </c:pt>
                <c:pt idx="4406">
                  <c:v>41170.594303761573</c:v>
                </c:pt>
                <c:pt idx="4407">
                  <c:v>41170.594420937501</c:v>
                </c:pt>
                <c:pt idx="4408">
                  <c:v>41170.59453613426</c:v>
                </c:pt>
                <c:pt idx="4409">
                  <c:v>41170.594650856481</c:v>
                </c:pt>
                <c:pt idx="4410">
                  <c:v>41170.594766805552</c:v>
                </c:pt>
                <c:pt idx="4411">
                  <c:v>41170.594882187499</c:v>
                </c:pt>
                <c:pt idx="4412">
                  <c:v>41170.594998796296</c:v>
                </c:pt>
                <c:pt idx="4413">
                  <c:v>41170.595115081022</c:v>
                </c:pt>
                <c:pt idx="4414">
                  <c:v>41170.595230324077</c:v>
                </c:pt>
                <c:pt idx="4415">
                  <c:v>41170.595345347225</c:v>
                </c:pt>
                <c:pt idx="4416">
                  <c:v>41170.595461446763</c:v>
                </c:pt>
                <c:pt idx="4417">
                  <c:v>41170.595576701387</c:v>
                </c:pt>
                <c:pt idx="4418">
                  <c:v>41170.595693344905</c:v>
                </c:pt>
                <c:pt idx="4419">
                  <c:v>41170.595808240738</c:v>
                </c:pt>
                <c:pt idx="4420">
                  <c:v>41170.595924108798</c:v>
                </c:pt>
                <c:pt idx="4421">
                  <c:v>41170.59603966435</c:v>
                </c:pt>
                <c:pt idx="4422">
                  <c:v>41170.596155590276</c:v>
                </c:pt>
                <c:pt idx="4423">
                  <c:v>41170.59627115741</c:v>
                </c:pt>
                <c:pt idx="4424">
                  <c:v>41170.596387476849</c:v>
                </c:pt>
                <c:pt idx="4425">
                  <c:v>41170.596502719905</c:v>
                </c:pt>
                <c:pt idx="4426">
                  <c:v>41170.596618587966</c:v>
                </c:pt>
                <c:pt idx="4427">
                  <c:v>41170.596734756946</c:v>
                </c:pt>
                <c:pt idx="4428">
                  <c:v>41170.596850138892</c:v>
                </c:pt>
                <c:pt idx="4429">
                  <c:v>41170.596965671299</c:v>
                </c:pt>
                <c:pt idx="4430">
                  <c:v>41170.597081631946</c:v>
                </c:pt>
                <c:pt idx="4431">
                  <c:v>41170.597197962961</c:v>
                </c:pt>
                <c:pt idx="4432">
                  <c:v>41170.597312928243</c:v>
                </c:pt>
                <c:pt idx="4433">
                  <c:v>41170.597428900466</c:v>
                </c:pt>
                <c:pt idx="4434">
                  <c:v>41170.597544652781</c:v>
                </c:pt>
                <c:pt idx="4435">
                  <c:v>41170.597660578707</c:v>
                </c:pt>
                <c:pt idx="4436">
                  <c:v>41170.597776215276</c:v>
                </c:pt>
                <c:pt idx="4437">
                  <c:v>41170.597892060185</c:v>
                </c:pt>
                <c:pt idx="4438">
                  <c:v>41170.598008078705</c:v>
                </c:pt>
                <c:pt idx="4439">
                  <c:v>41170.598123460652</c:v>
                </c:pt>
                <c:pt idx="4440">
                  <c:v>41170.598239016203</c:v>
                </c:pt>
                <c:pt idx="4441">
                  <c:v>41170.598356574075</c:v>
                </c:pt>
                <c:pt idx="4442">
                  <c:v>41170.598471481484</c:v>
                </c:pt>
                <c:pt idx="4443">
                  <c:v>41170.598586608794</c:v>
                </c:pt>
                <c:pt idx="4444">
                  <c:v>41170.598702175928</c:v>
                </c:pt>
                <c:pt idx="4445">
                  <c:v>41170.598818032406</c:v>
                </c:pt>
                <c:pt idx="4446">
                  <c:v>41170.59893443287</c:v>
                </c:pt>
                <c:pt idx="4447">
                  <c:v>41170.599049583332</c:v>
                </c:pt>
                <c:pt idx="4448">
                  <c:v>41170.59916716435</c:v>
                </c:pt>
                <c:pt idx="4449">
                  <c:v>41170.599281886571</c:v>
                </c:pt>
                <c:pt idx="4450">
                  <c:v>41170.599397256941</c:v>
                </c:pt>
                <c:pt idx="4451">
                  <c:v>41170.599512499997</c:v>
                </c:pt>
                <c:pt idx="4452">
                  <c:v>41170.5996284375</c:v>
                </c:pt>
                <c:pt idx="4453">
                  <c:v>41170.599744016203</c:v>
                </c:pt>
                <c:pt idx="4454">
                  <c:v>41170.59986008102</c:v>
                </c:pt>
                <c:pt idx="4455">
                  <c:v>41170.599975289355</c:v>
                </c:pt>
                <c:pt idx="4456">
                  <c:v>41170.600091956017</c:v>
                </c:pt>
                <c:pt idx="4457">
                  <c:v>41170.600207337964</c:v>
                </c:pt>
                <c:pt idx="4458">
                  <c:v>41170.600322893515</c:v>
                </c:pt>
                <c:pt idx="4459">
                  <c:v>41170.600439224538</c:v>
                </c:pt>
                <c:pt idx="4460">
                  <c:v>41170.600554201388</c:v>
                </c:pt>
                <c:pt idx="4461">
                  <c:v>41170.600669976855</c:v>
                </c:pt>
                <c:pt idx="4462">
                  <c:v>41170.60078552083</c:v>
                </c:pt>
                <c:pt idx="4463">
                  <c:v>41170.600901446756</c:v>
                </c:pt>
                <c:pt idx="4464">
                  <c:v>41170.60101741898</c:v>
                </c:pt>
                <c:pt idx="4465">
                  <c:v>41170.601133136573</c:v>
                </c:pt>
                <c:pt idx="4466">
                  <c:v>41170.601248749997</c:v>
                </c:pt>
                <c:pt idx="4467">
                  <c:v>41170.601364837959</c:v>
                </c:pt>
                <c:pt idx="4468">
                  <c:v>41170.60148020833</c:v>
                </c:pt>
                <c:pt idx="4469">
                  <c:v>41170.601596388886</c:v>
                </c:pt>
                <c:pt idx="4470">
                  <c:v>41170.601712314812</c:v>
                </c:pt>
                <c:pt idx="4471">
                  <c:v>41170.601828055558</c:v>
                </c:pt>
                <c:pt idx="4472">
                  <c:v>41170.601943668982</c:v>
                </c:pt>
                <c:pt idx="4473">
                  <c:v>41170.602060451391</c:v>
                </c:pt>
                <c:pt idx="4474">
                  <c:v>41170.60217528935</c:v>
                </c:pt>
                <c:pt idx="4475">
                  <c:v>41170.602290497685</c:v>
                </c:pt>
                <c:pt idx="4476">
                  <c:v>41170.602406597223</c:v>
                </c:pt>
                <c:pt idx="4477">
                  <c:v>41170.602522048612</c:v>
                </c:pt>
                <c:pt idx="4478">
                  <c:v>41170.602638645832</c:v>
                </c:pt>
                <c:pt idx="4479">
                  <c:v>41170.602753217594</c:v>
                </c:pt>
                <c:pt idx="4480">
                  <c:v>41170.602869317132</c:v>
                </c:pt>
                <c:pt idx="4481">
                  <c:v>41170.60298502315</c:v>
                </c:pt>
                <c:pt idx="4482">
                  <c:v>41170.603100775465</c:v>
                </c:pt>
                <c:pt idx="4483">
                  <c:v>41170.603216550924</c:v>
                </c:pt>
                <c:pt idx="4484">
                  <c:v>41170.603332349536</c:v>
                </c:pt>
                <c:pt idx="4485">
                  <c:v>41170.603448009257</c:v>
                </c:pt>
                <c:pt idx="4486">
                  <c:v>41170.603564155092</c:v>
                </c:pt>
                <c:pt idx="4487">
                  <c:v>41170.603679722219</c:v>
                </c:pt>
                <c:pt idx="4488">
                  <c:v>41170.603795150462</c:v>
                </c:pt>
                <c:pt idx="4489">
                  <c:v>41170.60391125</c:v>
                </c:pt>
                <c:pt idx="4490">
                  <c:v>41170.604027743058</c:v>
                </c:pt>
                <c:pt idx="4491">
                  <c:v>41170.60414239583</c:v>
                </c:pt>
                <c:pt idx="4492">
                  <c:v>41170.604258136576</c:v>
                </c:pt>
                <c:pt idx="4493">
                  <c:v>41170.604374305556</c:v>
                </c:pt>
                <c:pt idx="4494">
                  <c:v>41170.604489826386</c:v>
                </c:pt>
                <c:pt idx="4495">
                  <c:v>41170.604605636574</c:v>
                </c:pt>
                <c:pt idx="4496">
                  <c:v>41170.604721342592</c:v>
                </c:pt>
                <c:pt idx="4497">
                  <c:v>41170.60483733796</c:v>
                </c:pt>
                <c:pt idx="4498">
                  <c:v>41170.604952997688</c:v>
                </c:pt>
                <c:pt idx="4499">
                  <c:v>41170.605068564815</c:v>
                </c:pt>
                <c:pt idx="4500">
                  <c:v>41170.605184050924</c:v>
                </c:pt>
                <c:pt idx="4501">
                  <c:v>41170.605300162038</c:v>
                </c:pt>
                <c:pt idx="4502">
                  <c:v>41170.605416932871</c:v>
                </c:pt>
                <c:pt idx="4503">
                  <c:v>41170.605531956018</c:v>
                </c:pt>
                <c:pt idx="4504">
                  <c:v>41170.605647372686</c:v>
                </c:pt>
                <c:pt idx="4505">
                  <c:v>41170.605762974534</c:v>
                </c:pt>
                <c:pt idx="4506">
                  <c:v>41170.60587890046</c:v>
                </c:pt>
                <c:pt idx="4507">
                  <c:v>41170.605995590275</c:v>
                </c:pt>
                <c:pt idx="4508">
                  <c:v>41170.606110347224</c:v>
                </c:pt>
                <c:pt idx="4509">
                  <c:v>41170.606226516204</c:v>
                </c:pt>
                <c:pt idx="4510">
                  <c:v>41170.606341909719</c:v>
                </c:pt>
                <c:pt idx="4511">
                  <c:v>41170.606457835645</c:v>
                </c:pt>
                <c:pt idx="4512">
                  <c:v>41170.60657340278</c:v>
                </c:pt>
                <c:pt idx="4513">
                  <c:v>41170.60668931713</c:v>
                </c:pt>
                <c:pt idx="4514">
                  <c:v>41170.60680922454</c:v>
                </c:pt>
                <c:pt idx="4515">
                  <c:v>41170.60692082176</c:v>
                </c:pt>
                <c:pt idx="4516">
                  <c:v>41170.607036932874</c:v>
                </c:pt>
                <c:pt idx="4517">
                  <c:v>41170.607152013887</c:v>
                </c:pt>
                <c:pt idx="4518">
                  <c:v>41170.607267928244</c:v>
                </c:pt>
                <c:pt idx="4519">
                  <c:v>41170.607383703704</c:v>
                </c:pt>
                <c:pt idx="4520">
                  <c:v>41170.607499618054</c:v>
                </c:pt>
                <c:pt idx="4521">
                  <c:v>41170.607615358793</c:v>
                </c:pt>
                <c:pt idx="4522">
                  <c:v>41170.607730960648</c:v>
                </c:pt>
                <c:pt idx="4523">
                  <c:v>41170.607846562503</c:v>
                </c:pt>
                <c:pt idx="4524">
                  <c:v>41170.607962476854</c:v>
                </c:pt>
                <c:pt idx="4525">
                  <c:v>41170.608078263889</c:v>
                </c:pt>
                <c:pt idx="4526">
                  <c:v>41170.608194120374</c:v>
                </c:pt>
                <c:pt idx="4527">
                  <c:v>41170.608309872689</c:v>
                </c:pt>
                <c:pt idx="4528">
                  <c:v>41170.608426157407</c:v>
                </c:pt>
                <c:pt idx="4529">
                  <c:v>41170.608541215275</c:v>
                </c:pt>
                <c:pt idx="4530">
                  <c:v>41170.608657094905</c:v>
                </c:pt>
                <c:pt idx="4531">
                  <c:v>41170.608773263892</c:v>
                </c:pt>
                <c:pt idx="4532">
                  <c:v>41170.608889016206</c:v>
                </c:pt>
                <c:pt idx="4533">
                  <c:v>41170.609004421298</c:v>
                </c:pt>
                <c:pt idx="4534">
                  <c:v>41170.609120520836</c:v>
                </c:pt>
                <c:pt idx="4535">
                  <c:v>41170.609236111108</c:v>
                </c:pt>
                <c:pt idx="4536">
                  <c:v>41170.609351631945</c:v>
                </c:pt>
                <c:pt idx="4537">
                  <c:v>41170.609467210648</c:v>
                </c:pt>
                <c:pt idx="4538">
                  <c:v>41170.609582951387</c:v>
                </c:pt>
                <c:pt idx="4539">
                  <c:v>41170.609698726854</c:v>
                </c:pt>
                <c:pt idx="4540">
                  <c:v>41170.609814513889</c:v>
                </c:pt>
                <c:pt idx="4541">
                  <c:v>41170.609931157407</c:v>
                </c:pt>
                <c:pt idx="4542">
                  <c:v>41170.610045694448</c:v>
                </c:pt>
                <c:pt idx="4543">
                  <c:v>41170.610161875004</c:v>
                </c:pt>
                <c:pt idx="4544">
                  <c:v>41170.610277685184</c:v>
                </c:pt>
                <c:pt idx="4545">
                  <c:v>41170.610393263887</c:v>
                </c:pt>
                <c:pt idx="4546">
                  <c:v>41170.610509375001</c:v>
                </c:pt>
                <c:pt idx="4547">
                  <c:v>41170.610625474539</c:v>
                </c:pt>
                <c:pt idx="4548">
                  <c:v>41170.610740335651</c:v>
                </c:pt>
                <c:pt idx="4549">
                  <c:v>41170.610856597224</c:v>
                </c:pt>
                <c:pt idx="4550">
                  <c:v>41170.610972037037</c:v>
                </c:pt>
                <c:pt idx="4551">
                  <c:v>41170.611088321763</c:v>
                </c:pt>
                <c:pt idx="4552">
                  <c:v>41170.61120353009</c:v>
                </c:pt>
                <c:pt idx="4553">
                  <c:v>41170.611319837961</c:v>
                </c:pt>
                <c:pt idx="4554">
                  <c:v>41170.61143503472</c:v>
                </c:pt>
                <c:pt idx="4555">
                  <c:v>41170.611550775466</c:v>
                </c:pt>
                <c:pt idx="4556">
                  <c:v>41170.611666539349</c:v>
                </c:pt>
                <c:pt idx="4557">
                  <c:v>41170.611782326392</c:v>
                </c:pt>
                <c:pt idx="4558">
                  <c:v>41170.611897916664</c:v>
                </c:pt>
                <c:pt idx="4559">
                  <c:v>41170.61201394676</c:v>
                </c:pt>
                <c:pt idx="4560">
                  <c:v>41170.61213011574</c:v>
                </c:pt>
                <c:pt idx="4561">
                  <c:v>41170.612245509263</c:v>
                </c:pt>
                <c:pt idx="4562">
                  <c:v>41170.61236107639</c:v>
                </c:pt>
                <c:pt idx="4563">
                  <c:v>41170.61247699074</c:v>
                </c:pt>
                <c:pt idx="4564">
                  <c:v>41170.612592743055</c:v>
                </c:pt>
                <c:pt idx="4565">
                  <c:v>41170.612709212961</c:v>
                </c:pt>
                <c:pt idx="4566">
                  <c:v>41170.612824050928</c:v>
                </c:pt>
                <c:pt idx="4567">
                  <c:v>41170.612939583334</c:v>
                </c:pt>
                <c:pt idx="4568">
                  <c:v>41170.61305994213</c:v>
                </c:pt>
                <c:pt idx="4569">
                  <c:v>41170.613171516205</c:v>
                </c:pt>
                <c:pt idx="4570">
                  <c:v>41170.613287141205</c:v>
                </c:pt>
                <c:pt idx="4571">
                  <c:v>41170.613402650466</c:v>
                </c:pt>
                <c:pt idx="4572">
                  <c:v>41170.613518402781</c:v>
                </c:pt>
                <c:pt idx="4573">
                  <c:v>41170.61363457176</c:v>
                </c:pt>
                <c:pt idx="4574">
                  <c:v>41170.613749861113</c:v>
                </c:pt>
                <c:pt idx="4575">
                  <c:v>41170.613865624997</c:v>
                </c:pt>
                <c:pt idx="4576">
                  <c:v>41170.613983391202</c:v>
                </c:pt>
                <c:pt idx="4577">
                  <c:v>41170.614097349535</c:v>
                </c:pt>
                <c:pt idx="4578">
                  <c:v>41170.614213437497</c:v>
                </c:pt>
                <c:pt idx="4579">
                  <c:v>41170.61432883102</c:v>
                </c:pt>
                <c:pt idx="4580">
                  <c:v>41170.614444583334</c:v>
                </c:pt>
                <c:pt idx="4581">
                  <c:v>41170.61456037037</c:v>
                </c:pt>
                <c:pt idx="4582">
                  <c:v>41170.614676261575</c:v>
                </c:pt>
                <c:pt idx="4583">
                  <c:v>41170.614791840278</c:v>
                </c:pt>
                <c:pt idx="4584">
                  <c:v>41170.614907581017</c:v>
                </c:pt>
                <c:pt idx="4585">
                  <c:v>41170.615023356484</c:v>
                </c:pt>
                <c:pt idx="4586">
                  <c:v>41170.615139120368</c:v>
                </c:pt>
                <c:pt idx="4587">
                  <c:v>41170.615255266202</c:v>
                </c:pt>
                <c:pt idx="4588">
                  <c:v>41170.615371006941</c:v>
                </c:pt>
                <c:pt idx="4589">
                  <c:v>41170.615486932867</c:v>
                </c:pt>
                <c:pt idx="4590">
                  <c:v>41170.615603043982</c:v>
                </c:pt>
                <c:pt idx="4591">
                  <c:v>41170.61571810185</c:v>
                </c:pt>
                <c:pt idx="4592">
                  <c:v>41170.615834374999</c:v>
                </c:pt>
                <c:pt idx="4593">
                  <c:v>41170.615949629631</c:v>
                </c:pt>
                <c:pt idx="4594">
                  <c:v>41170.616066203707</c:v>
                </c:pt>
                <c:pt idx="4595">
                  <c:v>41170.616181423611</c:v>
                </c:pt>
                <c:pt idx="4596">
                  <c:v>41170.616296643515</c:v>
                </c:pt>
                <c:pt idx="4597">
                  <c:v>41170.616412592593</c:v>
                </c:pt>
                <c:pt idx="4598">
                  <c:v>41170.616529062499</c:v>
                </c:pt>
                <c:pt idx="4599">
                  <c:v>41170.616648206022</c:v>
                </c:pt>
                <c:pt idx="4600">
                  <c:v>41170.616759606484</c:v>
                </c:pt>
                <c:pt idx="4601">
                  <c:v>41170.616875474538</c:v>
                </c:pt>
                <c:pt idx="4602">
                  <c:v>41170.616990972223</c:v>
                </c:pt>
                <c:pt idx="4603">
                  <c:v>41170.617107546299</c:v>
                </c:pt>
                <c:pt idx="4604">
                  <c:v>41170.617223402776</c:v>
                </c:pt>
                <c:pt idx="4605">
                  <c:v>41170.617338969911</c:v>
                </c:pt>
                <c:pt idx="4606">
                  <c:v>41170.617458472225</c:v>
                </c:pt>
                <c:pt idx="4607">
                  <c:v>41170.617570150462</c:v>
                </c:pt>
                <c:pt idx="4608">
                  <c:v>41170.6176858912</c:v>
                </c:pt>
                <c:pt idx="4609">
                  <c:v>41170.61780177083</c:v>
                </c:pt>
                <c:pt idx="4610">
                  <c:v>41170.617917905096</c:v>
                </c:pt>
                <c:pt idx="4611">
                  <c:v>41170.618033333332</c:v>
                </c:pt>
                <c:pt idx="4612">
                  <c:v>41170.618148935187</c:v>
                </c:pt>
                <c:pt idx="4613">
                  <c:v>41170.618268796294</c:v>
                </c:pt>
                <c:pt idx="4614">
                  <c:v>41170.61838054398</c:v>
                </c:pt>
                <c:pt idx="4615">
                  <c:v>41170.61849630787</c:v>
                </c:pt>
                <c:pt idx="4616">
                  <c:v>41170.618611712962</c:v>
                </c:pt>
                <c:pt idx="4617">
                  <c:v>41170.618728020832</c:v>
                </c:pt>
                <c:pt idx="4618">
                  <c:v>41170.618844131946</c:v>
                </c:pt>
                <c:pt idx="4619">
                  <c:v>41170.618959131942</c:v>
                </c:pt>
                <c:pt idx="4620">
                  <c:v>41170.619074745373</c:v>
                </c:pt>
                <c:pt idx="4621">
                  <c:v>41170.619191168982</c:v>
                </c:pt>
                <c:pt idx="4622">
                  <c:v>41170.61930658565</c:v>
                </c:pt>
                <c:pt idx="4623">
                  <c:v>41170.6194225</c:v>
                </c:pt>
                <c:pt idx="4624">
                  <c:v>41170.619538819446</c:v>
                </c:pt>
                <c:pt idx="4625">
                  <c:v>41170.619654050926</c:v>
                </c:pt>
                <c:pt idx="4626">
                  <c:v>41170.619769791665</c:v>
                </c:pt>
                <c:pt idx="4627">
                  <c:v>41170.619884814812</c:v>
                </c:pt>
                <c:pt idx="4628">
                  <c:v>41170.62000239583</c:v>
                </c:pt>
                <c:pt idx="4629">
                  <c:v>41170.620116423612</c:v>
                </c:pt>
                <c:pt idx="4630">
                  <c:v>41170.620232569447</c:v>
                </c:pt>
                <c:pt idx="4631">
                  <c:v>41170.620348067132</c:v>
                </c:pt>
                <c:pt idx="4632">
                  <c:v>41170.620464467589</c:v>
                </c:pt>
                <c:pt idx="4633">
                  <c:v>41170.620580046299</c:v>
                </c:pt>
                <c:pt idx="4634">
                  <c:v>41170.620695659723</c:v>
                </c:pt>
                <c:pt idx="4635">
                  <c:v>41170.620811342589</c:v>
                </c:pt>
                <c:pt idx="4636">
                  <c:v>41170.620927685188</c:v>
                </c:pt>
                <c:pt idx="4637">
                  <c:v>41170.621043252315</c:v>
                </c:pt>
                <c:pt idx="4638">
                  <c:v>41170.621158634262</c:v>
                </c:pt>
                <c:pt idx="4639">
                  <c:v>41170.621274606485</c:v>
                </c:pt>
                <c:pt idx="4640">
                  <c:v>41170.621390520835</c:v>
                </c:pt>
                <c:pt idx="4641">
                  <c:v>41170.621506122683</c:v>
                </c:pt>
                <c:pt idx="4642">
                  <c:v>41170.621621863429</c:v>
                </c:pt>
                <c:pt idx="4643">
                  <c:v>41170.621737476853</c:v>
                </c:pt>
                <c:pt idx="4644">
                  <c:v>41170.621853321762</c:v>
                </c:pt>
                <c:pt idx="4645">
                  <c:v>41170.621968738429</c:v>
                </c:pt>
                <c:pt idx="4646">
                  <c:v>41170.622084479168</c:v>
                </c:pt>
                <c:pt idx="4647">
                  <c:v>41170.622200266203</c:v>
                </c:pt>
                <c:pt idx="4648">
                  <c:v>41170.622316400462</c:v>
                </c:pt>
                <c:pt idx="4649">
                  <c:v>41170.622431770833</c:v>
                </c:pt>
                <c:pt idx="4650">
                  <c:v>41170.622547557869</c:v>
                </c:pt>
                <c:pt idx="4651">
                  <c:v>41170.622663981485</c:v>
                </c:pt>
                <c:pt idx="4652">
                  <c:v>41170.622779560188</c:v>
                </c:pt>
                <c:pt idx="4653">
                  <c:v>41170.622895324072</c:v>
                </c:pt>
                <c:pt idx="4654">
                  <c:v>41170.623010891206</c:v>
                </c:pt>
                <c:pt idx="4655">
                  <c:v>41170.623126423612</c:v>
                </c:pt>
                <c:pt idx="4656">
                  <c:v>41170.623242187503</c:v>
                </c:pt>
                <c:pt idx="4657">
                  <c:v>41170.623357581018</c:v>
                </c:pt>
                <c:pt idx="4658">
                  <c:v>41170.623473680556</c:v>
                </c:pt>
                <c:pt idx="4659">
                  <c:v>41170.623589143521</c:v>
                </c:pt>
                <c:pt idx="4660">
                  <c:v>41170.623705393518</c:v>
                </c:pt>
                <c:pt idx="4661">
                  <c:v>41170.623821030094</c:v>
                </c:pt>
                <c:pt idx="4662">
                  <c:v>41170.623936759257</c:v>
                </c:pt>
                <c:pt idx="4663">
                  <c:v>41170.624052291663</c:v>
                </c:pt>
                <c:pt idx="4664">
                  <c:v>41170.624168784721</c:v>
                </c:pt>
                <c:pt idx="4665">
                  <c:v>41170.624283969904</c:v>
                </c:pt>
                <c:pt idx="4666">
                  <c:v>41170.62440015046</c:v>
                </c:pt>
                <c:pt idx="4667">
                  <c:v>41170.624515532407</c:v>
                </c:pt>
                <c:pt idx="4668">
                  <c:v>41170.624631273145</c:v>
                </c:pt>
                <c:pt idx="4669">
                  <c:v>41170.62474738426</c:v>
                </c:pt>
                <c:pt idx="4670">
                  <c:v>41170.624863136574</c:v>
                </c:pt>
                <c:pt idx="4671">
                  <c:v>41170.62497837963</c:v>
                </c:pt>
                <c:pt idx="4672">
                  <c:v>41170.62509548611</c:v>
                </c:pt>
                <c:pt idx="4673">
                  <c:v>41170.625209641206</c:v>
                </c:pt>
                <c:pt idx="4674">
                  <c:v>41170.625325416666</c:v>
                </c:pt>
                <c:pt idx="4675">
                  <c:v>41170.625442083336</c:v>
                </c:pt>
                <c:pt idx="4676">
                  <c:v>41170.62555744213</c:v>
                </c:pt>
                <c:pt idx="4677">
                  <c:v>41170.625673344904</c:v>
                </c:pt>
                <c:pt idx="4678">
                  <c:v>41170.625788935184</c:v>
                </c:pt>
                <c:pt idx="4679">
                  <c:v>41170.625904722219</c:v>
                </c:pt>
                <c:pt idx="4680">
                  <c:v>41170.626020497686</c:v>
                </c:pt>
                <c:pt idx="4681">
                  <c:v>41170.626136574072</c:v>
                </c:pt>
                <c:pt idx="4682">
                  <c:v>41170.626255648145</c:v>
                </c:pt>
                <c:pt idx="4683">
                  <c:v>41170.626367696757</c:v>
                </c:pt>
                <c:pt idx="4684">
                  <c:v>41170.626487303241</c:v>
                </c:pt>
                <c:pt idx="4685">
                  <c:v>41170.626599224539</c:v>
                </c:pt>
                <c:pt idx="4686">
                  <c:v>41170.626714791666</c:v>
                </c:pt>
                <c:pt idx="4687">
                  <c:v>41170.626830717592</c:v>
                </c:pt>
                <c:pt idx="4688">
                  <c:v>41170.626946655095</c:v>
                </c:pt>
                <c:pt idx="4689">
                  <c:v>41170.627062280095</c:v>
                </c:pt>
                <c:pt idx="4690">
                  <c:v>41170.627178182869</c:v>
                </c:pt>
                <c:pt idx="4691">
                  <c:v>41170.6272975463</c:v>
                </c:pt>
                <c:pt idx="4692">
                  <c:v>41170.627409444445</c:v>
                </c:pt>
                <c:pt idx="4693">
                  <c:v>41170.627524826392</c:v>
                </c:pt>
                <c:pt idx="4694">
                  <c:v>41170.627641122686</c:v>
                </c:pt>
                <c:pt idx="4695">
                  <c:v>41170.627756921298</c:v>
                </c:pt>
                <c:pt idx="4696">
                  <c:v>41170.627872488425</c:v>
                </c:pt>
                <c:pt idx="4697">
                  <c:v>41170.627988229164</c:v>
                </c:pt>
                <c:pt idx="4698">
                  <c:v>41170.628104178242</c:v>
                </c:pt>
                <c:pt idx="4699">
                  <c:v>41170.628219525461</c:v>
                </c:pt>
                <c:pt idx="4700">
                  <c:v>41170.62833929398</c:v>
                </c:pt>
                <c:pt idx="4701">
                  <c:v>41170.628451249999</c:v>
                </c:pt>
                <c:pt idx="4702">
                  <c:v>41170.628566990737</c:v>
                </c:pt>
                <c:pt idx="4703">
                  <c:v>41170.628682951392</c:v>
                </c:pt>
                <c:pt idx="4704">
                  <c:v>41170.628798703707</c:v>
                </c:pt>
                <c:pt idx="4705">
                  <c:v>41170.628914641202</c:v>
                </c:pt>
                <c:pt idx="4706">
                  <c:v>41170.629030208336</c:v>
                </c:pt>
                <c:pt idx="4707">
                  <c:v>41170.629145671293</c:v>
                </c:pt>
                <c:pt idx="4708">
                  <c:v>41170.629261539354</c:v>
                </c:pt>
                <c:pt idx="4709">
                  <c:v>41170.629376921293</c:v>
                </c:pt>
                <c:pt idx="4710">
                  <c:v>41170.629493206019</c:v>
                </c:pt>
                <c:pt idx="4711">
                  <c:v>41170.629608807867</c:v>
                </c:pt>
                <c:pt idx="4712">
                  <c:v>41170.62972488426</c:v>
                </c:pt>
                <c:pt idx="4713">
                  <c:v>41170.629844085648</c:v>
                </c:pt>
                <c:pt idx="4714">
                  <c:v>41170.629956018522</c:v>
                </c:pt>
                <c:pt idx="4715">
                  <c:v>41170.630072025466</c:v>
                </c:pt>
                <c:pt idx="4716">
                  <c:v>41170.630191365737</c:v>
                </c:pt>
                <c:pt idx="4717">
                  <c:v>41170.630303124999</c:v>
                </c:pt>
                <c:pt idx="4718">
                  <c:v>41170.630419629633</c:v>
                </c:pt>
                <c:pt idx="4719">
                  <c:v>41170.630535011573</c:v>
                </c:pt>
                <c:pt idx="4720">
                  <c:v>41170.630650567131</c:v>
                </c:pt>
                <c:pt idx="4721">
                  <c:v>41170.63076630787</c:v>
                </c:pt>
                <c:pt idx="4722">
                  <c:v>41170.630882048608</c:v>
                </c:pt>
                <c:pt idx="4723">
                  <c:v>41170.630997835651</c:v>
                </c:pt>
                <c:pt idx="4724">
                  <c:v>41170.631113611111</c:v>
                </c:pt>
                <c:pt idx="4725">
                  <c:v>41170.631233148146</c:v>
                </c:pt>
                <c:pt idx="4726">
                  <c:v>41170.631345266207</c:v>
                </c:pt>
                <c:pt idx="4727">
                  <c:v>41170.631460648146</c:v>
                </c:pt>
                <c:pt idx="4728">
                  <c:v>41170.631576574073</c:v>
                </c:pt>
                <c:pt idx="4729">
                  <c:v>41170.63169253472</c:v>
                </c:pt>
                <c:pt idx="4730">
                  <c:v>41170.631808240738</c:v>
                </c:pt>
                <c:pt idx="4731">
                  <c:v>41170.631923807872</c:v>
                </c:pt>
                <c:pt idx="4732">
                  <c:v>41170.63203940972</c:v>
                </c:pt>
                <c:pt idx="4733">
                  <c:v>41170.632155694446</c:v>
                </c:pt>
                <c:pt idx="4734">
                  <c:v>41170.632270740738</c:v>
                </c:pt>
                <c:pt idx="4735">
                  <c:v>41170.632386481484</c:v>
                </c:pt>
                <c:pt idx="4736">
                  <c:v>41170.632502824075</c:v>
                </c:pt>
                <c:pt idx="4737">
                  <c:v>41170.63261818287</c:v>
                </c:pt>
                <c:pt idx="4738">
                  <c:v>41170.632734155093</c:v>
                </c:pt>
                <c:pt idx="4739">
                  <c:v>41170.632849895832</c:v>
                </c:pt>
                <c:pt idx="4740">
                  <c:v>41170.632965092591</c:v>
                </c:pt>
                <c:pt idx="4741">
                  <c:v>41170.63308078704</c:v>
                </c:pt>
                <c:pt idx="4742">
                  <c:v>41170.633196921299</c:v>
                </c:pt>
                <c:pt idx="4743">
                  <c:v>41170.633313043982</c:v>
                </c:pt>
                <c:pt idx="4744">
                  <c:v>41170.633428067129</c:v>
                </c:pt>
                <c:pt idx="4745">
                  <c:v>41170.633543854165</c:v>
                </c:pt>
                <c:pt idx="4746">
                  <c:v>41170.633659756946</c:v>
                </c:pt>
                <c:pt idx="4747">
                  <c:v>41170.633775138886</c:v>
                </c:pt>
                <c:pt idx="4748">
                  <c:v>41170.633891967591</c:v>
                </c:pt>
                <c:pt idx="4749">
                  <c:v>41170.634007395834</c:v>
                </c:pt>
                <c:pt idx="4750">
                  <c:v>41170.634123668984</c:v>
                </c:pt>
                <c:pt idx="4751">
                  <c:v>41170.634238171297</c:v>
                </c:pt>
                <c:pt idx="4752">
                  <c:v>41170.634354456015</c:v>
                </c:pt>
                <c:pt idx="4753">
                  <c:v>41170.634469872683</c:v>
                </c:pt>
                <c:pt idx="4754">
                  <c:v>41170.634585960652</c:v>
                </c:pt>
                <c:pt idx="4755">
                  <c:v>41170.634701539355</c:v>
                </c:pt>
                <c:pt idx="4756">
                  <c:v>41170.634817118058</c:v>
                </c:pt>
                <c:pt idx="4757">
                  <c:v>41170.634933229165</c:v>
                </c:pt>
                <c:pt idx="4758">
                  <c:v>41170.635049467593</c:v>
                </c:pt>
                <c:pt idx="4759">
                  <c:v>41170.63516489583</c:v>
                </c:pt>
                <c:pt idx="4760">
                  <c:v>41170.635281967596</c:v>
                </c:pt>
                <c:pt idx="4761">
                  <c:v>41170.635396226855</c:v>
                </c:pt>
                <c:pt idx="4762">
                  <c:v>41170.635511493056</c:v>
                </c:pt>
                <c:pt idx="4763">
                  <c:v>41170.63562734954</c:v>
                </c:pt>
                <c:pt idx="4764">
                  <c:v>41170.635743854167</c:v>
                </c:pt>
                <c:pt idx="4765">
                  <c:v>41170.635859050926</c:v>
                </c:pt>
                <c:pt idx="4766">
                  <c:v>41170.635975370373</c:v>
                </c:pt>
                <c:pt idx="4767">
                  <c:v>41170.636090706015</c:v>
                </c:pt>
                <c:pt idx="4768">
                  <c:v>41170.636206504627</c:v>
                </c:pt>
                <c:pt idx="4769">
                  <c:v>41170.636322789353</c:v>
                </c:pt>
                <c:pt idx="4770">
                  <c:v>41170.636438240741</c:v>
                </c:pt>
                <c:pt idx="4771">
                  <c:v>41170.636553414355</c:v>
                </c:pt>
                <c:pt idx="4772">
                  <c:v>41170.636669305553</c:v>
                </c:pt>
                <c:pt idx="4773">
                  <c:v>41170.636785138886</c:v>
                </c:pt>
                <c:pt idx="4774">
                  <c:v>41170.636900520833</c:v>
                </c:pt>
                <c:pt idx="4775">
                  <c:v>41170.637017314817</c:v>
                </c:pt>
                <c:pt idx="4776">
                  <c:v>41170.637132384261</c:v>
                </c:pt>
                <c:pt idx="4777">
                  <c:v>41170.637248101855</c:v>
                </c:pt>
                <c:pt idx="4778">
                  <c:v>41170.63736385417</c:v>
                </c:pt>
                <c:pt idx="4779">
                  <c:v>41170.637479791665</c:v>
                </c:pt>
                <c:pt idx="4780">
                  <c:v>41170.637595011576</c:v>
                </c:pt>
                <c:pt idx="4781">
                  <c:v>41170.637715243058</c:v>
                </c:pt>
                <c:pt idx="4782">
                  <c:v>41170.637826689817</c:v>
                </c:pt>
                <c:pt idx="4783">
                  <c:v>41170.637942465277</c:v>
                </c:pt>
                <c:pt idx="4784">
                  <c:v>41170.638058182871</c:v>
                </c:pt>
                <c:pt idx="4785">
                  <c:v>41170.638174108797</c:v>
                </c:pt>
                <c:pt idx="4786">
                  <c:v>41170.638290393515</c:v>
                </c:pt>
                <c:pt idx="4787">
                  <c:v>41170.638405300924</c:v>
                </c:pt>
                <c:pt idx="4788">
                  <c:v>41170.638521157409</c:v>
                </c:pt>
                <c:pt idx="4789">
                  <c:v>41170.638637141201</c:v>
                </c:pt>
                <c:pt idx="4790">
                  <c:v>41170.638752685183</c:v>
                </c:pt>
                <c:pt idx="4791">
                  <c:v>41170.63886861111</c:v>
                </c:pt>
                <c:pt idx="4792">
                  <c:v>41170.63898423611</c:v>
                </c:pt>
                <c:pt idx="4793">
                  <c:v>41170.639099976848</c:v>
                </c:pt>
                <c:pt idx="4794">
                  <c:v>41170.639215671297</c:v>
                </c:pt>
                <c:pt idx="4795">
                  <c:v>41170.639331446757</c:v>
                </c:pt>
                <c:pt idx="4796">
                  <c:v>41170.639447349538</c:v>
                </c:pt>
                <c:pt idx="4797">
                  <c:v>41170.639563159719</c:v>
                </c:pt>
                <c:pt idx="4798">
                  <c:v>41170.639678703701</c:v>
                </c:pt>
                <c:pt idx="4799">
                  <c:v>41170.639794444447</c:v>
                </c:pt>
                <c:pt idx="4800">
                  <c:v>41170.639910949074</c:v>
                </c:pt>
                <c:pt idx="4801">
                  <c:v>41170.6400259375</c:v>
                </c:pt>
                <c:pt idx="4802">
                  <c:v>41170.640142465279</c:v>
                </c:pt>
                <c:pt idx="4803">
                  <c:v>41170.640257800929</c:v>
                </c:pt>
                <c:pt idx="4804">
                  <c:v>41170.640374641203</c:v>
                </c:pt>
                <c:pt idx="4805">
                  <c:v>41170.640489664351</c:v>
                </c:pt>
                <c:pt idx="4806">
                  <c:v>41170.640604930559</c:v>
                </c:pt>
                <c:pt idx="4807">
                  <c:v>41170.640720810188</c:v>
                </c:pt>
                <c:pt idx="4808">
                  <c:v>41170.64083621528</c:v>
                </c:pt>
                <c:pt idx="4809">
                  <c:v>41170.640952407404</c:v>
                </c:pt>
                <c:pt idx="4810">
                  <c:v>41170.641067766206</c:v>
                </c:pt>
                <c:pt idx="4811">
                  <c:v>41170.641183692132</c:v>
                </c:pt>
                <c:pt idx="4812">
                  <c:v>41170.641299618059</c:v>
                </c:pt>
                <c:pt idx="4813">
                  <c:v>41170.641415358798</c:v>
                </c:pt>
                <c:pt idx="4814">
                  <c:v>41170.641530914349</c:v>
                </c:pt>
                <c:pt idx="4815">
                  <c:v>41170.641646539349</c:v>
                </c:pt>
                <c:pt idx="4816">
                  <c:v>41170.641762037034</c:v>
                </c:pt>
                <c:pt idx="4817">
                  <c:v>41170.641878726849</c:v>
                </c:pt>
                <c:pt idx="4818">
                  <c:v>41170.641993599536</c:v>
                </c:pt>
                <c:pt idx="4819">
                  <c:v>41170.642109872686</c:v>
                </c:pt>
                <c:pt idx="4820">
                  <c:v>41170.64222509259</c:v>
                </c:pt>
                <c:pt idx="4821">
                  <c:v>41170.642341388892</c:v>
                </c:pt>
                <c:pt idx="4822">
                  <c:v>41170.642457361108</c:v>
                </c:pt>
                <c:pt idx="4823">
                  <c:v>41170.642573449077</c:v>
                </c:pt>
                <c:pt idx="4824">
                  <c:v>41170.642688622684</c:v>
                </c:pt>
                <c:pt idx="4825">
                  <c:v>41170.642804386574</c:v>
                </c:pt>
                <c:pt idx="4826">
                  <c:v>41170.642919722224</c:v>
                </c:pt>
                <c:pt idx="4827">
                  <c:v>41170.643035682871</c:v>
                </c:pt>
                <c:pt idx="4828">
                  <c:v>41170.643151643519</c:v>
                </c:pt>
                <c:pt idx="4829">
                  <c:v>41170.643267025465</c:v>
                </c:pt>
                <c:pt idx="4830">
                  <c:v>41170.643383692128</c:v>
                </c:pt>
                <c:pt idx="4831">
                  <c:v>41170.643499131947</c:v>
                </c:pt>
                <c:pt idx="4832">
                  <c:v>41170.643615046298</c:v>
                </c:pt>
                <c:pt idx="4833">
                  <c:v>41170.643734386576</c:v>
                </c:pt>
                <c:pt idx="4834">
                  <c:v>41170.643845787039</c:v>
                </c:pt>
                <c:pt idx="4835">
                  <c:v>41170.643961898146</c:v>
                </c:pt>
                <c:pt idx="4836">
                  <c:v>41170.644078194448</c:v>
                </c:pt>
                <c:pt idx="4837">
                  <c:v>41170.644193032407</c:v>
                </c:pt>
                <c:pt idx="4838">
                  <c:v>41170.64430896991</c:v>
                </c:pt>
                <c:pt idx="4839">
                  <c:v>41170.644428888889</c:v>
                </c:pt>
                <c:pt idx="4840">
                  <c:v>41170.644540879628</c:v>
                </c:pt>
                <c:pt idx="4841">
                  <c:v>41170.644656458331</c:v>
                </c:pt>
                <c:pt idx="4842">
                  <c:v>41170.644771840278</c:v>
                </c:pt>
                <c:pt idx="4843">
                  <c:v>41170.64488777778</c:v>
                </c:pt>
                <c:pt idx="4844">
                  <c:v>41170.645004421298</c:v>
                </c:pt>
                <c:pt idx="4845">
                  <c:v>41170.645119074077</c:v>
                </c:pt>
                <c:pt idx="4846">
                  <c:v>41170.645235358796</c:v>
                </c:pt>
                <c:pt idx="4847">
                  <c:v>41170.645350601852</c:v>
                </c:pt>
                <c:pt idx="4848">
                  <c:v>41170.645466493057</c:v>
                </c:pt>
                <c:pt idx="4849">
                  <c:v>41170.645582453704</c:v>
                </c:pt>
                <c:pt idx="4850">
                  <c:v>41170.64569759259</c:v>
                </c:pt>
                <c:pt idx="4851">
                  <c:v>41170.645813738425</c:v>
                </c:pt>
                <c:pt idx="4852">
                  <c:v>41170.645929525461</c:v>
                </c:pt>
                <c:pt idx="4853">
                  <c:v>41170.646045787034</c:v>
                </c:pt>
                <c:pt idx="4854">
                  <c:v>41170.646160856479</c:v>
                </c:pt>
                <c:pt idx="4855">
                  <c:v>41170.64627715278</c:v>
                </c:pt>
                <c:pt idx="4856">
                  <c:v>41170.64639253472</c:v>
                </c:pt>
                <c:pt idx="4857">
                  <c:v>41170.646508067133</c:v>
                </c:pt>
                <c:pt idx="4858">
                  <c:v>41170.646624386573</c:v>
                </c:pt>
                <c:pt idx="4859">
                  <c:v>41170.646740312499</c:v>
                </c:pt>
                <c:pt idx="4860">
                  <c:v>41170.646855925923</c:v>
                </c:pt>
                <c:pt idx="4861">
                  <c:v>41170.646971122682</c:v>
                </c:pt>
                <c:pt idx="4862">
                  <c:v>41170.647087048608</c:v>
                </c:pt>
                <c:pt idx="4863">
                  <c:v>41170.647202789354</c:v>
                </c:pt>
                <c:pt idx="4864">
                  <c:v>41170.647318935182</c:v>
                </c:pt>
                <c:pt idx="4865">
                  <c:v>41170.647434236111</c:v>
                </c:pt>
                <c:pt idx="4866">
                  <c:v>41170.647550787035</c:v>
                </c:pt>
                <c:pt idx="4867">
                  <c:v>41170.647666041667</c:v>
                </c:pt>
                <c:pt idx="4868">
                  <c:v>41170.647781516207</c:v>
                </c:pt>
                <c:pt idx="4869">
                  <c:v>41170.647901504628</c:v>
                </c:pt>
                <c:pt idx="4870">
                  <c:v>41170.648012905091</c:v>
                </c:pt>
                <c:pt idx="4871">
                  <c:v>41170.648128657405</c:v>
                </c:pt>
                <c:pt idx="4872">
                  <c:v>41170.648245069446</c:v>
                </c:pt>
                <c:pt idx="4873">
                  <c:v>41170.648360810184</c:v>
                </c:pt>
                <c:pt idx="4874">
                  <c:v>41170.648476261573</c:v>
                </c:pt>
                <c:pt idx="4875">
                  <c:v>41170.648591620367</c:v>
                </c:pt>
                <c:pt idx="4876">
                  <c:v>41170.64870755787</c:v>
                </c:pt>
                <c:pt idx="4877">
                  <c:v>41170.648823842595</c:v>
                </c:pt>
                <c:pt idx="4878">
                  <c:v>41170.648938865743</c:v>
                </c:pt>
                <c:pt idx="4879">
                  <c:v>41170.649054606482</c:v>
                </c:pt>
                <c:pt idx="4880">
                  <c:v>41170.649170358796</c:v>
                </c:pt>
                <c:pt idx="4881">
                  <c:v>41170.649290497684</c:v>
                </c:pt>
                <c:pt idx="4882">
                  <c:v>41170.649402418981</c:v>
                </c:pt>
                <c:pt idx="4883">
                  <c:v>41170.649517650461</c:v>
                </c:pt>
                <c:pt idx="4884">
                  <c:v>41170.64963378472</c:v>
                </c:pt>
                <c:pt idx="4885">
                  <c:v>41170.649749687502</c:v>
                </c:pt>
                <c:pt idx="4886">
                  <c:v>41170.649865636573</c:v>
                </c:pt>
                <c:pt idx="4887">
                  <c:v>41170.649980682872</c:v>
                </c:pt>
                <c:pt idx="4888">
                  <c:v>41170.650096400466</c:v>
                </c:pt>
                <c:pt idx="4889">
                  <c:v>41170.650212685185</c:v>
                </c:pt>
                <c:pt idx="4890">
                  <c:v>41170.65033222222</c:v>
                </c:pt>
                <c:pt idx="4891">
                  <c:v>41170.650444247687</c:v>
                </c:pt>
                <c:pt idx="4892">
                  <c:v>41170.650559664355</c:v>
                </c:pt>
                <c:pt idx="4893">
                  <c:v>41170.650675555553</c:v>
                </c:pt>
                <c:pt idx="4894">
                  <c:v>41170.650791458334</c:v>
                </c:pt>
                <c:pt idx="4895">
                  <c:v>41170.650910995369</c:v>
                </c:pt>
                <c:pt idx="4896">
                  <c:v>41170.651022951388</c:v>
                </c:pt>
                <c:pt idx="4897">
                  <c:v>41170.651138946756</c:v>
                </c:pt>
                <c:pt idx="4898">
                  <c:v>41170.651254085649</c:v>
                </c:pt>
                <c:pt idx="4899">
                  <c:v>41170.651370046297</c:v>
                </c:pt>
                <c:pt idx="4900">
                  <c:v>41170.651485636576</c:v>
                </c:pt>
                <c:pt idx="4901">
                  <c:v>41170.651601585647</c:v>
                </c:pt>
                <c:pt idx="4902">
                  <c:v>41170.651717048611</c:v>
                </c:pt>
                <c:pt idx="4903">
                  <c:v>41170.651832673611</c:v>
                </c:pt>
                <c:pt idx="4904">
                  <c:v>41170.651949155093</c:v>
                </c:pt>
                <c:pt idx="4905">
                  <c:v>41170.65206453704</c:v>
                </c:pt>
                <c:pt idx="4906">
                  <c:v>41170.652179803241</c:v>
                </c:pt>
                <c:pt idx="4907">
                  <c:v>41170.652296030094</c:v>
                </c:pt>
                <c:pt idx="4908">
                  <c:v>41170.652411261573</c:v>
                </c:pt>
                <c:pt idx="4909">
                  <c:v>41170.652527222221</c:v>
                </c:pt>
                <c:pt idx="4910">
                  <c:v>41170.652643344911</c:v>
                </c:pt>
                <c:pt idx="4911">
                  <c:v>41170.652758923614</c:v>
                </c:pt>
                <c:pt idx="4912">
                  <c:v>41170.652875208332</c:v>
                </c:pt>
                <c:pt idx="4913">
                  <c:v>41170.652991099538</c:v>
                </c:pt>
                <c:pt idx="4914">
                  <c:v>41170.653106759259</c:v>
                </c:pt>
                <c:pt idx="4915">
                  <c:v>41170.653222766203</c:v>
                </c:pt>
                <c:pt idx="4916">
                  <c:v>41170.653337905096</c:v>
                </c:pt>
                <c:pt idx="4917">
                  <c:v>41170.653453576386</c:v>
                </c:pt>
                <c:pt idx="4918">
                  <c:v>41170.653569351853</c:v>
                </c:pt>
                <c:pt idx="4919">
                  <c:v>41170.65368909722</c:v>
                </c:pt>
                <c:pt idx="4920">
                  <c:v>41170.653801215274</c:v>
                </c:pt>
                <c:pt idx="4921">
                  <c:v>41170.653916435185</c:v>
                </c:pt>
                <c:pt idx="4922">
                  <c:v>41170.654032175924</c:v>
                </c:pt>
                <c:pt idx="4923">
                  <c:v>41170.654148518515</c:v>
                </c:pt>
                <c:pt idx="4924">
                  <c:v>41170.654267835649</c:v>
                </c:pt>
                <c:pt idx="4925">
                  <c:v>41170.65437945602</c:v>
                </c:pt>
                <c:pt idx="4926">
                  <c:v>41170.654495381947</c:v>
                </c:pt>
                <c:pt idx="4927">
                  <c:v>41170.654612384256</c:v>
                </c:pt>
                <c:pt idx="4928">
                  <c:v>41170.654727233799</c:v>
                </c:pt>
                <c:pt idx="4929">
                  <c:v>41170.654842986114</c:v>
                </c:pt>
                <c:pt idx="4930">
                  <c:v>41170.654958252315</c:v>
                </c:pt>
                <c:pt idx="4931">
                  <c:v>41170.655073726855</c:v>
                </c:pt>
                <c:pt idx="4932">
                  <c:v>41170.655193900464</c:v>
                </c:pt>
                <c:pt idx="4933">
                  <c:v>41170.655306180553</c:v>
                </c:pt>
                <c:pt idx="4934">
                  <c:v>41170.655421770833</c:v>
                </c:pt>
                <c:pt idx="4935">
                  <c:v>41170.655537719904</c:v>
                </c:pt>
                <c:pt idx="4936">
                  <c:v>41170.655652696762</c:v>
                </c:pt>
                <c:pt idx="4937">
                  <c:v>41170.655768842589</c:v>
                </c:pt>
                <c:pt idx="4938">
                  <c:v>41170.655884768516</c:v>
                </c:pt>
                <c:pt idx="4939">
                  <c:v>41170.65600166667</c:v>
                </c:pt>
                <c:pt idx="4940">
                  <c:v>41170.656116111109</c:v>
                </c:pt>
                <c:pt idx="4941">
                  <c:v>41170.656231215275</c:v>
                </c:pt>
                <c:pt idx="4942">
                  <c:v>41170.656348518518</c:v>
                </c:pt>
                <c:pt idx="4943">
                  <c:v>41170.656462962965</c:v>
                </c:pt>
                <c:pt idx="4944">
                  <c:v>41170.656578715279</c:v>
                </c:pt>
                <c:pt idx="4945">
                  <c:v>41170.656694641206</c:v>
                </c:pt>
                <c:pt idx="4946">
                  <c:v>41170.656810069442</c:v>
                </c:pt>
                <c:pt idx="4947">
                  <c:v>41170.656926539355</c:v>
                </c:pt>
                <c:pt idx="4948">
                  <c:v>41170.657042118059</c:v>
                </c:pt>
                <c:pt idx="4949">
                  <c:v>41170.657157303242</c:v>
                </c:pt>
                <c:pt idx="4950">
                  <c:v>41170.657273206016</c:v>
                </c:pt>
                <c:pt idx="4951">
                  <c:v>41170.657388807871</c:v>
                </c:pt>
                <c:pt idx="4952">
                  <c:v>41170.657505844909</c:v>
                </c:pt>
                <c:pt idx="4953">
                  <c:v>41170.657620324077</c:v>
                </c:pt>
                <c:pt idx="4954">
                  <c:v>41170.657740405091</c:v>
                </c:pt>
                <c:pt idx="4955">
                  <c:v>41170.657852025462</c:v>
                </c:pt>
                <c:pt idx="4956">
                  <c:v>41170.657967893516</c:v>
                </c:pt>
                <c:pt idx="4957">
                  <c:v>41170.658083298615</c:v>
                </c:pt>
                <c:pt idx="4958">
                  <c:v>41170.658199039353</c:v>
                </c:pt>
                <c:pt idx="4959">
                  <c:v>41170.658315370369</c:v>
                </c:pt>
                <c:pt idx="4960">
                  <c:v>41170.658430960648</c:v>
                </c:pt>
                <c:pt idx="4961">
                  <c:v>41170.658547418985</c:v>
                </c:pt>
                <c:pt idx="4962">
                  <c:v>41170.658662476853</c:v>
                </c:pt>
                <c:pt idx="4963">
                  <c:v>41170.658778773148</c:v>
                </c:pt>
                <c:pt idx="4964">
                  <c:v>41170.658893958331</c:v>
                </c:pt>
                <c:pt idx="4965">
                  <c:v>41170.659010393516</c:v>
                </c:pt>
                <c:pt idx="4966">
                  <c:v>41170.659125810183</c:v>
                </c:pt>
                <c:pt idx="4967">
                  <c:v>41170.659241909721</c:v>
                </c:pt>
                <c:pt idx="4968">
                  <c:v>41170.659357152777</c:v>
                </c:pt>
                <c:pt idx="4969">
                  <c:v>41170.659472523148</c:v>
                </c:pt>
                <c:pt idx="4970">
                  <c:v>41170.659588993054</c:v>
                </c:pt>
                <c:pt idx="4971">
                  <c:v>41170.659708206018</c:v>
                </c:pt>
                <c:pt idx="4972">
                  <c:v>41170.659820381945</c:v>
                </c:pt>
                <c:pt idx="4973">
                  <c:v>41170.659935393516</c:v>
                </c:pt>
                <c:pt idx="4974">
                  <c:v>41170.660051284722</c:v>
                </c:pt>
                <c:pt idx="4975">
                  <c:v>41170.660167789349</c:v>
                </c:pt>
                <c:pt idx="4976">
                  <c:v>41170.660284293983</c:v>
                </c:pt>
                <c:pt idx="4977">
                  <c:v>41170.660402766203</c:v>
                </c:pt>
                <c:pt idx="4978">
                  <c:v>41170.660514085648</c:v>
                </c:pt>
                <c:pt idx="4979">
                  <c:v>41170.660630798608</c:v>
                </c:pt>
                <c:pt idx="4980">
                  <c:v>41170.660746168978</c:v>
                </c:pt>
                <c:pt idx="4981">
                  <c:v>41170.660861377313</c:v>
                </c:pt>
                <c:pt idx="4982">
                  <c:v>41170.66097730324</c:v>
                </c:pt>
                <c:pt idx="4983">
                  <c:v>41170.661092870374</c:v>
                </c:pt>
                <c:pt idx="4984">
                  <c:v>41170.661209155092</c:v>
                </c:pt>
                <c:pt idx="4985">
                  <c:v>41170.661324953704</c:v>
                </c:pt>
                <c:pt idx="4986">
                  <c:v>41170.661440532407</c:v>
                </c:pt>
                <c:pt idx="4987">
                  <c:v>41170.661556608793</c:v>
                </c:pt>
                <c:pt idx="4988">
                  <c:v>41170.661672731483</c:v>
                </c:pt>
                <c:pt idx="4989">
                  <c:v>41170.66178829861</c:v>
                </c:pt>
                <c:pt idx="4990">
                  <c:v>41170.661903854168</c:v>
                </c:pt>
                <c:pt idx="4991">
                  <c:v>41170.662018877316</c:v>
                </c:pt>
                <c:pt idx="4992">
                  <c:v>41170.662134675928</c:v>
                </c:pt>
                <c:pt idx="4993">
                  <c:v>41170.662251145834</c:v>
                </c:pt>
                <c:pt idx="4994">
                  <c:v>41170.662366342593</c:v>
                </c:pt>
                <c:pt idx="4995">
                  <c:v>41170.662482083331</c:v>
                </c:pt>
                <c:pt idx="4996">
                  <c:v>41170.662598402778</c:v>
                </c:pt>
                <c:pt idx="4997">
                  <c:v>41170.662713310187</c:v>
                </c:pt>
                <c:pt idx="4998">
                  <c:v>41170.662829374996</c:v>
                </c:pt>
                <c:pt idx="4999">
                  <c:v>41170.662945625001</c:v>
                </c:pt>
                <c:pt idx="5000">
                  <c:v>41170.663061053237</c:v>
                </c:pt>
                <c:pt idx="5001">
                  <c:v>41170.66317699074</c:v>
                </c:pt>
                <c:pt idx="5002">
                  <c:v>41170.663292569443</c:v>
                </c:pt>
                <c:pt idx="5003">
                  <c:v>41170.663408321758</c:v>
                </c:pt>
                <c:pt idx="5004">
                  <c:v>41170.663524363423</c:v>
                </c:pt>
                <c:pt idx="5005">
                  <c:v>41170.663639293984</c:v>
                </c:pt>
                <c:pt idx="5006">
                  <c:v>41170.663755729169</c:v>
                </c:pt>
                <c:pt idx="5007">
                  <c:v>41170.663870775461</c:v>
                </c:pt>
                <c:pt idx="5008">
                  <c:v>41170.663986828702</c:v>
                </c:pt>
                <c:pt idx="5009">
                  <c:v>41170.664102418981</c:v>
                </c:pt>
                <c:pt idx="5010">
                  <c:v>41170.664218391204</c:v>
                </c:pt>
                <c:pt idx="5011">
                  <c:v>41170.664333923611</c:v>
                </c:pt>
                <c:pt idx="5012">
                  <c:v>41170.664449733798</c:v>
                </c:pt>
                <c:pt idx="5013">
                  <c:v>41170.664566331019</c:v>
                </c:pt>
                <c:pt idx="5014">
                  <c:v>41170.664681828704</c:v>
                </c:pt>
                <c:pt idx="5015">
                  <c:v>41170.664797291669</c:v>
                </c:pt>
                <c:pt idx="5016">
                  <c:v>41170.664913611108</c:v>
                </c:pt>
                <c:pt idx="5017">
                  <c:v>41170.665029016207</c:v>
                </c:pt>
                <c:pt idx="5018">
                  <c:v>41170.665144375002</c:v>
                </c:pt>
                <c:pt idx="5019">
                  <c:v>41170.665264293981</c:v>
                </c:pt>
                <c:pt idx="5020">
                  <c:v>41170.665375891207</c:v>
                </c:pt>
                <c:pt idx="5021">
                  <c:v>41170.665492187502</c:v>
                </c:pt>
                <c:pt idx="5022">
                  <c:v>41170.665607731484</c:v>
                </c:pt>
                <c:pt idx="5023">
                  <c:v>41170.665722835649</c:v>
                </c:pt>
                <c:pt idx="5024">
                  <c:v>41170.665839120367</c:v>
                </c:pt>
                <c:pt idx="5025">
                  <c:v>41170.665954895834</c:v>
                </c:pt>
                <c:pt idx="5026">
                  <c:v>41170.666070601852</c:v>
                </c:pt>
                <c:pt idx="5027">
                  <c:v>41170.666186678238</c:v>
                </c:pt>
                <c:pt idx="5028">
                  <c:v>41170.666301747682</c:v>
                </c:pt>
                <c:pt idx="5029">
                  <c:v>41170.666417314816</c:v>
                </c:pt>
                <c:pt idx="5030">
                  <c:v>41170.666533622687</c:v>
                </c:pt>
                <c:pt idx="5031">
                  <c:v>41170.66664938657</c:v>
                </c:pt>
                <c:pt idx="5032">
                  <c:v>41170.666764942129</c:v>
                </c:pt>
                <c:pt idx="5033">
                  <c:v>41170.666881956022</c:v>
                </c:pt>
                <c:pt idx="5034">
                  <c:v>41170.666996990738</c:v>
                </c:pt>
                <c:pt idx="5035">
                  <c:v>41170.667113518517</c:v>
                </c:pt>
                <c:pt idx="5036">
                  <c:v>41170.667228078702</c:v>
                </c:pt>
                <c:pt idx="5037">
                  <c:v>41170.667343715279</c:v>
                </c:pt>
                <c:pt idx="5038">
                  <c:v>41170.667459074073</c:v>
                </c:pt>
                <c:pt idx="5039">
                  <c:v>41170.667575381944</c:v>
                </c:pt>
                <c:pt idx="5040">
                  <c:v>41170.667690740738</c:v>
                </c:pt>
                <c:pt idx="5041">
                  <c:v>41170.667806550926</c:v>
                </c:pt>
                <c:pt idx="5042">
                  <c:v>41170.667923159723</c:v>
                </c:pt>
                <c:pt idx="5043">
                  <c:v>41170.668038402779</c:v>
                </c:pt>
                <c:pt idx="5044">
                  <c:v>41170.668154178238</c:v>
                </c:pt>
                <c:pt idx="5045">
                  <c:v>41170.668269861111</c:v>
                </c:pt>
                <c:pt idx="5046">
                  <c:v>41170.668385694444</c:v>
                </c:pt>
                <c:pt idx="5047">
                  <c:v>41170.668501550928</c:v>
                </c:pt>
                <c:pt idx="5048">
                  <c:v>41170.668616631941</c:v>
                </c:pt>
                <c:pt idx="5049">
                  <c:v>41170.668732372687</c:v>
                </c:pt>
                <c:pt idx="5050">
                  <c:v>41170.668849189817</c:v>
                </c:pt>
                <c:pt idx="5051">
                  <c:v>41170.668964062497</c:v>
                </c:pt>
                <c:pt idx="5052">
                  <c:v>41170.669080891203</c:v>
                </c:pt>
                <c:pt idx="5053">
                  <c:v>41170.669195902781</c:v>
                </c:pt>
                <c:pt idx="5054">
                  <c:v>41170.669311655096</c:v>
                </c:pt>
                <c:pt idx="5055">
                  <c:v>41170.669427060187</c:v>
                </c:pt>
                <c:pt idx="5056">
                  <c:v>41170.669543344906</c:v>
                </c:pt>
                <c:pt idx="5057">
                  <c:v>41170.669659236111</c:v>
                </c:pt>
                <c:pt idx="5058">
                  <c:v>41170.66977414352</c:v>
                </c:pt>
                <c:pt idx="5059">
                  <c:v>41170.669889884259</c:v>
                </c:pt>
                <c:pt idx="5060">
                  <c:v>41170.670005810185</c:v>
                </c:pt>
                <c:pt idx="5061">
                  <c:v>41170.670121388888</c:v>
                </c:pt>
                <c:pt idx="5062">
                  <c:v>41170.670237349535</c:v>
                </c:pt>
                <c:pt idx="5063">
                  <c:v>41170.670353460649</c:v>
                </c:pt>
                <c:pt idx="5064">
                  <c:v>41170.670469375</c:v>
                </c:pt>
                <c:pt idx="5065">
                  <c:v>41170.670584571759</c:v>
                </c:pt>
                <c:pt idx="5066">
                  <c:v>41170.670700659721</c:v>
                </c:pt>
                <c:pt idx="5067">
                  <c:v>41170.670816423612</c:v>
                </c:pt>
                <c:pt idx="5068">
                  <c:v>41170.670932048612</c:v>
                </c:pt>
                <c:pt idx="5069">
                  <c:v>41170.671047986114</c:v>
                </c:pt>
                <c:pt idx="5070">
                  <c:v>41170.671164085645</c:v>
                </c:pt>
                <c:pt idx="5071">
                  <c:v>41170.671279699076</c:v>
                </c:pt>
                <c:pt idx="5072">
                  <c:v>41170.671395219906</c:v>
                </c:pt>
                <c:pt idx="5073">
                  <c:v>41170.67151078704</c:v>
                </c:pt>
                <c:pt idx="5074">
                  <c:v>41170.671626111114</c:v>
                </c:pt>
                <c:pt idx="5075">
                  <c:v>41170.671741944447</c:v>
                </c:pt>
                <c:pt idx="5076">
                  <c:v>41170.671857800924</c:v>
                </c:pt>
                <c:pt idx="5077">
                  <c:v>41170.671974328703</c:v>
                </c:pt>
                <c:pt idx="5078">
                  <c:v>41170.672089490741</c:v>
                </c:pt>
                <c:pt idx="5079">
                  <c:v>41170.672205138886</c:v>
                </c:pt>
                <c:pt idx="5080">
                  <c:v>41170.672320636571</c:v>
                </c:pt>
                <c:pt idx="5081">
                  <c:v>41170.672436446759</c:v>
                </c:pt>
                <c:pt idx="5082">
                  <c:v>41170.672552581018</c:v>
                </c:pt>
                <c:pt idx="5083">
                  <c:v>41170.672668113424</c:v>
                </c:pt>
                <c:pt idx="5084">
                  <c:v>41170.672784236114</c:v>
                </c:pt>
                <c:pt idx="5085">
                  <c:v>41170.672900162041</c:v>
                </c:pt>
                <c:pt idx="5086">
                  <c:v>41170.673015381944</c:v>
                </c:pt>
                <c:pt idx="5087">
                  <c:v>41170.673131319447</c:v>
                </c:pt>
                <c:pt idx="5088">
                  <c:v>41170.673246886574</c:v>
                </c:pt>
                <c:pt idx="5089">
                  <c:v>41170.673363784721</c:v>
                </c:pt>
                <c:pt idx="5090">
                  <c:v>41170.673478923614</c:v>
                </c:pt>
                <c:pt idx="5091">
                  <c:v>41170.673594502317</c:v>
                </c:pt>
                <c:pt idx="5092">
                  <c:v>41170.6737096875</c:v>
                </c:pt>
                <c:pt idx="5093">
                  <c:v>41170.673826168982</c:v>
                </c:pt>
                <c:pt idx="5094">
                  <c:v>41170.673941377318</c:v>
                </c:pt>
                <c:pt idx="5095">
                  <c:v>41170.674057835648</c:v>
                </c:pt>
                <c:pt idx="5096">
                  <c:v>41170.674173263891</c:v>
                </c:pt>
                <c:pt idx="5097">
                  <c:v>41170.674288645831</c:v>
                </c:pt>
                <c:pt idx="5098">
                  <c:v>41170.674404571757</c:v>
                </c:pt>
                <c:pt idx="5099">
                  <c:v>41170.674520520835</c:v>
                </c:pt>
                <c:pt idx="5100">
                  <c:v>41170.674636446762</c:v>
                </c:pt>
                <c:pt idx="5101">
                  <c:v>41170.674751840277</c:v>
                </c:pt>
                <c:pt idx="5102">
                  <c:v>41170.674867615744</c:v>
                </c:pt>
                <c:pt idx="5103">
                  <c:v>41170.674983171295</c:v>
                </c:pt>
                <c:pt idx="5104">
                  <c:v>41170.675098622683</c:v>
                </c:pt>
                <c:pt idx="5105">
                  <c:v>41170.675214363429</c:v>
                </c:pt>
                <c:pt idx="5106">
                  <c:v>41170.675330590275</c:v>
                </c:pt>
                <c:pt idx="5107">
                  <c:v>41170.675446006942</c:v>
                </c:pt>
                <c:pt idx="5108">
                  <c:v>41170.675561944445</c:v>
                </c:pt>
                <c:pt idx="5109">
                  <c:v>41170.675677569445</c:v>
                </c:pt>
                <c:pt idx="5110">
                  <c:v>41170.675793148148</c:v>
                </c:pt>
                <c:pt idx="5111">
                  <c:v>41170.67590898148</c:v>
                </c:pt>
                <c:pt idx="5112">
                  <c:v>41170.676025358793</c:v>
                </c:pt>
                <c:pt idx="5113">
                  <c:v>41170.676140891206</c:v>
                </c:pt>
                <c:pt idx="5114">
                  <c:v>41170.676256643521</c:v>
                </c:pt>
                <c:pt idx="5115">
                  <c:v>41170.67637238426</c:v>
                </c:pt>
                <c:pt idx="5116">
                  <c:v>41170.676487766206</c:v>
                </c:pt>
                <c:pt idx="5117">
                  <c:v>41170.676603726854</c:v>
                </c:pt>
                <c:pt idx="5118">
                  <c:v>41170.676720347219</c:v>
                </c:pt>
                <c:pt idx="5119">
                  <c:v>41170.676835393519</c:v>
                </c:pt>
                <c:pt idx="5120">
                  <c:v>41170.676950949077</c:v>
                </c:pt>
                <c:pt idx="5121">
                  <c:v>41170.677066875003</c:v>
                </c:pt>
                <c:pt idx="5122">
                  <c:v>41170.677182256943</c:v>
                </c:pt>
                <c:pt idx="5123">
                  <c:v>41170.677298368057</c:v>
                </c:pt>
                <c:pt idx="5124">
                  <c:v>41170.677414895836</c:v>
                </c:pt>
                <c:pt idx="5125">
                  <c:v>41170.677529907407</c:v>
                </c:pt>
                <c:pt idx="5126">
                  <c:v>41170.677645833333</c:v>
                </c:pt>
                <c:pt idx="5127">
                  <c:v>41170.677761793981</c:v>
                </c:pt>
                <c:pt idx="5128">
                  <c:v>41170.67787738426</c:v>
                </c:pt>
                <c:pt idx="5129">
                  <c:v>41170.677993668978</c:v>
                </c:pt>
                <c:pt idx="5130">
                  <c:v>41170.678108483793</c:v>
                </c:pt>
                <c:pt idx="5131">
                  <c:v>41170.678224953706</c:v>
                </c:pt>
                <c:pt idx="5132">
                  <c:v>41170.678340694445</c:v>
                </c:pt>
                <c:pt idx="5133">
                  <c:v>41170.678457210648</c:v>
                </c:pt>
                <c:pt idx="5134">
                  <c:v>41170.67857261574</c:v>
                </c:pt>
                <c:pt idx="5135">
                  <c:v>41170.678689097222</c:v>
                </c:pt>
                <c:pt idx="5136">
                  <c:v>41170.678807349534</c:v>
                </c:pt>
                <c:pt idx="5137">
                  <c:v>41170.678920555554</c:v>
                </c:pt>
                <c:pt idx="5138">
                  <c:v>41170.679038888891</c:v>
                </c:pt>
                <c:pt idx="5139">
                  <c:v>41170.679152638892</c:v>
                </c:pt>
                <c:pt idx="5140">
                  <c:v>41170.679267650463</c:v>
                </c:pt>
                <c:pt idx="5141">
                  <c:v>41170.679383923612</c:v>
                </c:pt>
                <c:pt idx="5142">
                  <c:v>41170.679499363425</c:v>
                </c:pt>
                <c:pt idx="5143">
                  <c:v>41170.679617638889</c:v>
                </c:pt>
                <c:pt idx="5144">
                  <c:v>41170.679730462965</c:v>
                </c:pt>
                <c:pt idx="5145">
                  <c:v>41170.679845289349</c:v>
                </c:pt>
                <c:pt idx="5146">
                  <c:v>41170.679962696762</c:v>
                </c:pt>
                <c:pt idx="5147">
                  <c:v>41170.680076087963</c:v>
                </c:pt>
                <c:pt idx="5148">
                  <c:v>41170.680192060187</c:v>
                </c:pt>
                <c:pt idx="5149">
                  <c:v>41170.680308414354</c:v>
                </c:pt>
                <c:pt idx="5150">
                  <c:v>41170.68042409722</c:v>
                </c:pt>
                <c:pt idx="5151">
                  <c:v>41170.680539479166</c:v>
                </c:pt>
                <c:pt idx="5152">
                  <c:v>41170.680655219905</c:v>
                </c:pt>
                <c:pt idx="5153">
                  <c:v>41170.680771053238</c:v>
                </c:pt>
                <c:pt idx="5154">
                  <c:v>41170.680886759263</c:v>
                </c:pt>
                <c:pt idx="5155">
                  <c:v>41170.681002291669</c:v>
                </c:pt>
                <c:pt idx="5156">
                  <c:v>41170.681118263892</c:v>
                </c:pt>
                <c:pt idx="5157">
                  <c:v>41170.681234131946</c:v>
                </c:pt>
                <c:pt idx="5158">
                  <c:v>41170.681349432867</c:v>
                </c:pt>
                <c:pt idx="5159">
                  <c:v>41170.68146511574</c:v>
                </c:pt>
                <c:pt idx="5160">
                  <c:v>41170.681582129633</c:v>
                </c:pt>
                <c:pt idx="5161">
                  <c:v>41170.681697164349</c:v>
                </c:pt>
                <c:pt idx="5162">
                  <c:v>41170.681813113428</c:v>
                </c:pt>
                <c:pt idx="5163">
                  <c:v>41170.681929050923</c:v>
                </c:pt>
                <c:pt idx="5164">
                  <c:v>41170.682044050925</c:v>
                </c:pt>
                <c:pt idx="5165">
                  <c:v>41170.682160879631</c:v>
                </c:pt>
                <c:pt idx="5166">
                  <c:v>41170.682276678242</c:v>
                </c:pt>
                <c:pt idx="5167">
                  <c:v>41170.682391828705</c:v>
                </c:pt>
                <c:pt idx="5168">
                  <c:v>41170.682507453705</c:v>
                </c:pt>
                <c:pt idx="5169">
                  <c:v>41170.682623368055</c:v>
                </c:pt>
                <c:pt idx="5170">
                  <c:v>41170.682742974539</c:v>
                </c:pt>
                <c:pt idx="5171">
                  <c:v>41170.682855196763</c:v>
                </c:pt>
                <c:pt idx="5172">
                  <c:v>41170.682970416667</c:v>
                </c:pt>
                <c:pt idx="5173">
                  <c:v>41170.683086712961</c:v>
                </c:pt>
                <c:pt idx="5174">
                  <c:v>41170.683201979169</c:v>
                </c:pt>
                <c:pt idx="5175">
                  <c:v>41170.683318067131</c:v>
                </c:pt>
                <c:pt idx="5176">
                  <c:v>41170.683433599537</c:v>
                </c:pt>
                <c:pt idx="5177">
                  <c:v>41170.683549201392</c:v>
                </c:pt>
                <c:pt idx="5178">
                  <c:v>41170.683664942131</c:v>
                </c:pt>
                <c:pt idx="5179">
                  <c:v>41170.683784664354</c:v>
                </c:pt>
                <c:pt idx="5180">
                  <c:v>41170.683896805553</c:v>
                </c:pt>
                <c:pt idx="5181">
                  <c:v>41170.684011828707</c:v>
                </c:pt>
                <c:pt idx="5182">
                  <c:v>41170.684128356479</c:v>
                </c:pt>
                <c:pt idx="5183">
                  <c:v>41170.684243553238</c:v>
                </c:pt>
                <c:pt idx="5184">
                  <c:v>41170.684359629631</c:v>
                </c:pt>
                <c:pt idx="5185">
                  <c:v>41170.684475381946</c:v>
                </c:pt>
                <c:pt idx="5186">
                  <c:v>41170.684591122685</c:v>
                </c:pt>
                <c:pt idx="5187">
                  <c:v>41170.684706608794</c:v>
                </c:pt>
                <c:pt idx="5188">
                  <c:v>41170.68482292824</c:v>
                </c:pt>
                <c:pt idx="5189">
                  <c:v>41170.684938472223</c:v>
                </c:pt>
                <c:pt idx="5190">
                  <c:v>41170.685054525464</c:v>
                </c:pt>
                <c:pt idx="5191">
                  <c:v>41170.685170081022</c:v>
                </c:pt>
                <c:pt idx="5192">
                  <c:v>41170.685286041669</c:v>
                </c:pt>
                <c:pt idx="5193">
                  <c:v>41170.68540159722</c:v>
                </c:pt>
                <c:pt idx="5194">
                  <c:v>41170.68551703704</c:v>
                </c:pt>
                <c:pt idx="5195">
                  <c:v>41170.68563310185</c:v>
                </c:pt>
                <c:pt idx="5196">
                  <c:v>41170.685748460652</c:v>
                </c:pt>
                <c:pt idx="5197">
                  <c:v>41170.685864629631</c:v>
                </c:pt>
                <c:pt idx="5198">
                  <c:v>41170.68598037037</c:v>
                </c:pt>
                <c:pt idx="5199">
                  <c:v>41170.686095775462</c:v>
                </c:pt>
                <c:pt idx="5200">
                  <c:v>41170.6862115162</c:v>
                </c:pt>
                <c:pt idx="5201">
                  <c:v>41170.686327615738</c:v>
                </c:pt>
                <c:pt idx="5202">
                  <c:v>41170.686443055558</c:v>
                </c:pt>
                <c:pt idx="5203">
                  <c:v>41170.686562754629</c:v>
                </c:pt>
                <c:pt idx="5204">
                  <c:v>41170.686678530095</c:v>
                </c:pt>
                <c:pt idx="5205">
                  <c:v>41170.686790474538</c:v>
                </c:pt>
                <c:pt idx="5206">
                  <c:v>41170.686906006944</c:v>
                </c:pt>
                <c:pt idx="5207">
                  <c:v>41170.687021631944</c:v>
                </c:pt>
                <c:pt idx="5208">
                  <c:v>41170.687137569446</c:v>
                </c:pt>
                <c:pt idx="5209">
                  <c:v>41170.687253449076</c:v>
                </c:pt>
                <c:pt idx="5210">
                  <c:v>41170.687369039355</c:v>
                </c:pt>
                <c:pt idx="5211">
                  <c:v>41170.687488784723</c:v>
                </c:pt>
                <c:pt idx="5212">
                  <c:v>41170.687604444443</c:v>
                </c:pt>
                <c:pt idx="5213">
                  <c:v>41170.687716423614</c:v>
                </c:pt>
                <c:pt idx="5214">
                  <c:v>41170.68783239583</c:v>
                </c:pt>
                <c:pt idx="5215">
                  <c:v>41170.687947997685</c:v>
                </c:pt>
                <c:pt idx="5216">
                  <c:v>41170.688063923611</c:v>
                </c:pt>
                <c:pt idx="5217">
                  <c:v>41170.688179305558</c:v>
                </c:pt>
                <c:pt idx="5218">
                  <c:v>41170.688295266205</c:v>
                </c:pt>
                <c:pt idx="5219">
                  <c:v>41170.688410636576</c:v>
                </c:pt>
                <c:pt idx="5220">
                  <c:v>41170.688526423612</c:v>
                </c:pt>
                <c:pt idx="5221">
                  <c:v>41170.688642361114</c:v>
                </c:pt>
                <c:pt idx="5222">
                  <c:v>41170.688758113429</c:v>
                </c:pt>
                <c:pt idx="5223">
                  <c:v>41170.688874398147</c:v>
                </c:pt>
                <c:pt idx="5224">
                  <c:v>41170.68898958333</c:v>
                </c:pt>
                <c:pt idx="5225">
                  <c:v>41170.689109305553</c:v>
                </c:pt>
                <c:pt idx="5226">
                  <c:v>41170.689221064815</c:v>
                </c:pt>
                <c:pt idx="5227">
                  <c:v>41170.689337175929</c:v>
                </c:pt>
                <c:pt idx="5228">
                  <c:v>41170.689452627317</c:v>
                </c:pt>
                <c:pt idx="5229">
                  <c:v>41170.689568657406</c:v>
                </c:pt>
                <c:pt idx="5230">
                  <c:v>41170.689683958335</c:v>
                </c:pt>
                <c:pt idx="5231">
                  <c:v>41170.689800243053</c:v>
                </c:pt>
                <c:pt idx="5232">
                  <c:v>41170.689915254632</c:v>
                </c:pt>
                <c:pt idx="5233">
                  <c:v>41170.690031157406</c:v>
                </c:pt>
                <c:pt idx="5234">
                  <c:v>41170.690146956018</c:v>
                </c:pt>
                <c:pt idx="5235">
                  <c:v>41170.690262847223</c:v>
                </c:pt>
                <c:pt idx="5236">
                  <c:v>41170.69037822917</c:v>
                </c:pt>
                <c:pt idx="5237">
                  <c:v>41170.690493969909</c:v>
                </c:pt>
                <c:pt idx="5238">
                  <c:v>41170.690609791665</c:v>
                </c:pt>
                <c:pt idx="5239">
                  <c:v>41170.690725659719</c:v>
                </c:pt>
                <c:pt idx="5240">
                  <c:v>41170.690841585645</c:v>
                </c:pt>
                <c:pt idx="5241">
                  <c:v>41170.690957557868</c:v>
                </c:pt>
                <c:pt idx="5242">
                  <c:v>41170.691073472219</c:v>
                </c:pt>
                <c:pt idx="5243">
                  <c:v>41170.691189039353</c:v>
                </c:pt>
                <c:pt idx="5244">
                  <c:v>41170.691304641201</c:v>
                </c:pt>
                <c:pt idx="5245">
                  <c:v>41170.691419849536</c:v>
                </c:pt>
                <c:pt idx="5246">
                  <c:v>41170.691536307873</c:v>
                </c:pt>
                <c:pt idx="5247">
                  <c:v>41170.691651851848</c:v>
                </c:pt>
                <c:pt idx="5248">
                  <c:v>41170.691771574071</c:v>
                </c:pt>
                <c:pt idx="5249">
                  <c:v>41170.691883576386</c:v>
                </c:pt>
                <c:pt idx="5250">
                  <c:v>41170.691999502313</c:v>
                </c:pt>
                <c:pt idx="5251">
                  <c:v>41170.692115115744</c:v>
                </c:pt>
                <c:pt idx="5252">
                  <c:v>41170.692230439818</c:v>
                </c:pt>
                <c:pt idx="5253">
                  <c:v>41170.692346724536</c:v>
                </c:pt>
                <c:pt idx="5254">
                  <c:v>41170.692462488427</c:v>
                </c:pt>
                <c:pt idx="5255">
                  <c:v>41170.692578449074</c:v>
                </c:pt>
                <c:pt idx="5256">
                  <c:v>41170.69269398148</c:v>
                </c:pt>
                <c:pt idx="5257">
                  <c:v>41170.692809375003</c:v>
                </c:pt>
                <c:pt idx="5258">
                  <c:v>41170.692925520831</c:v>
                </c:pt>
                <c:pt idx="5259">
                  <c:v>41170.693040914353</c:v>
                </c:pt>
                <c:pt idx="5260">
                  <c:v>41170.693156458336</c:v>
                </c:pt>
                <c:pt idx="5261">
                  <c:v>41170.693272083336</c:v>
                </c:pt>
                <c:pt idx="5262">
                  <c:v>41170.693388495369</c:v>
                </c:pt>
                <c:pt idx="5263">
                  <c:v>41170.693503738425</c:v>
                </c:pt>
                <c:pt idx="5264">
                  <c:v>41170.693619699072</c:v>
                </c:pt>
                <c:pt idx="5265">
                  <c:v>41170.693735775465</c:v>
                </c:pt>
                <c:pt idx="5266">
                  <c:v>41170.693851446762</c:v>
                </c:pt>
                <c:pt idx="5267">
                  <c:v>41170.693967222222</c:v>
                </c:pt>
                <c:pt idx="5268">
                  <c:v>41170.694082696762</c:v>
                </c:pt>
                <c:pt idx="5269">
                  <c:v>41170.69419898148</c:v>
                </c:pt>
                <c:pt idx="5270">
                  <c:v>41170.694314918983</c:v>
                </c:pt>
                <c:pt idx="5271">
                  <c:v>41170.694430138887</c:v>
                </c:pt>
                <c:pt idx="5272">
                  <c:v>41170.694545879633</c:v>
                </c:pt>
                <c:pt idx="5273">
                  <c:v>41170.694661782407</c:v>
                </c:pt>
                <c:pt idx="5274">
                  <c:v>41170.694778634257</c:v>
                </c:pt>
                <c:pt idx="5275">
                  <c:v>41170.694893333333</c:v>
                </c:pt>
                <c:pt idx="5276">
                  <c:v>41170.69500832176</c:v>
                </c:pt>
                <c:pt idx="5277">
                  <c:v>41170.695124016202</c:v>
                </c:pt>
                <c:pt idx="5278">
                  <c:v>41170.695240555557</c:v>
                </c:pt>
                <c:pt idx="5279">
                  <c:v>41170.695355370372</c:v>
                </c:pt>
                <c:pt idx="5280">
                  <c:v>41170.695475659719</c:v>
                </c:pt>
                <c:pt idx="5281">
                  <c:v>41170.695587604168</c:v>
                </c:pt>
                <c:pt idx="5282">
                  <c:v>41170.695703240737</c:v>
                </c:pt>
                <c:pt idx="5283">
                  <c:v>41170.69581892361</c:v>
                </c:pt>
                <c:pt idx="5284">
                  <c:v>41170.695938657409</c:v>
                </c:pt>
                <c:pt idx="5285">
                  <c:v>41170.69605082176</c:v>
                </c:pt>
                <c:pt idx="5286">
                  <c:v>41170.696166388887</c:v>
                </c:pt>
                <c:pt idx="5287">
                  <c:v>41170.696282372686</c:v>
                </c:pt>
                <c:pt idx="5288">
                  <c:v>41170.696398252316</c:v>
                </c:pt>
                <c:pt idx="5289">
                  <c:v>41170.696514016206</c:v>
                </c:pt>
                <c:pt idx="5290">
                  <c:v>41170.696629432867</c:v>
                </c:pt>
                <c:pt idx="5291">
                  <c:v>41170.696748981478</c:v>
                </c:pt>
                <c:pt idx="5292">
                  <c:v>41170.696860925927</c:v>
                </c:pt>
                <c:pt idx="5293">
                  <c:v>41170.696980428242</c:v>
                </c:pt>
                <c:pt idx="5294">
                  <c:v>41170.697092060182</c:v>
                </c:pt>
                <c:pt idx="5295">
                  <c:v>41170.697208356483</c:v>
                </c:pt>
                <c:pt idx="5296">
                  <c:v>41170.697323587963</c:v>
                </c:pt>
                <c:pt idx="5297">
                  <c:v>41170.697439687501</c:v>
                </c:pt>
                <c:pt idx="5298">
                  <c:v>41170.697554907405</c:v>
                </c:pt>
                <c:pt idx="5299">
                  <c:v>41170.697671226852</c:v>
                </c:pt>
                <c:pt idx="5300">
                  <c:v>41170.697786886572</c:v>
                </c:pt>
                <c:pt idx="5301">
                  <c:v>41170.697902812499</c:v>
                </c:pt>
                <c:pt idx="5302">
                  <c:v>41170.698018252318</c:v>
                </c:pt>
                <c:pt idx="5303">
                  <c:v>41170.698134050923</c:v>
                </c:pt>
                <c:pt idx="5304">
                  <c:v>41170.698249733796</c:v>
                </c:pt>
                <c:pt idx="5305">
                  <c:v>41170.698365682867</c:v>
                </c:pt>
                <c:pt idx="5306">
                  <c:v>41170.698481608793</c:v>
                </c:pt>
                <c:pt idx="5307">
                  <c:v>41170.698597199073</c:v>
                </c:pt>
                <c:pt idx="5308">
                  <c:v>41170.698712766207</c:v>
                </c:pt>
                <c:pt idx="5309">
                  <c:v>41170.698830000001</c:v>
                </c:pt>
                <c:pt idx="5310">
                  <c:v>41170.698944108794</c:v>
                </c:pt>
                <c:pt idx="5311">
                  <c:v>41170.69906003472</c:v>
                </c:pt>
                <c:pt idx="5312">
                  <c:v>41170.699179780095</c:v>
                </c:pt>
                <c:pt idx="5313">
                  <c:v>41170.699292245372</c:v>
                </c:pt>
                <c:pt idx="5314">
                  <c:v>41170.699411284724</c:v>
                </c:pt>
                <c:pt idx="5315">
                  <c:v>41170.69952321759</c:v>
                </c:pt>
                <c:pt idx="5316">
                  <c:v>41170.69963880787</c:v>
                </c:pt>
                <c:pt idx="5317">
                  <c:v>41170.699754733796</c:v>
                </c:pt>
                <c:pt idx="5318">
                  <c:v>41170.699870289354</c:v>
                </c:pt>
                <c:pt idx="5319">
                  <c:v>41170.699986412037</c:v>
                </c:pt>
                <c:pt idx="5320">
                  <c:v>41170.700102395836</c:v>
                </c:pt>
                <c:pt idx="5321">
                  <c:v>41170.700217754631</c:v>
                </c:pt>
                <c:pt idx="5322">
                  <c:v>41170.700333159723</c:v>
                </c:pt>
                <c:pt idx="5323">
                  <c:v>41170.700453067133</c:v>
                </c:pt>
                <c:pt idx="5324">
                  <c:v>41170.700564826388</c:v>
                </c:pt>
                <c:pt idx="5325">
                  <c:v>41170.70068076389</c:v>
                </c:pt>
                <c:pt idx="5326">
                  <c:v>41170.700795937497</c:v>
                </c:pt>
                <c:pt idx="5327">
                  <c:v>41170.700912025466</c:v>
                </c:pt>
                <c:pt idx="5328">
                  <c:v>41170.701027766205</c:v>
                </c:pt>
                <c:pt idx="5329">
                  <c:v>41170.701143622682</c:v>
                </c:pt>
                <c:pt idx="5330">
                  <c:v>41170.701259467591</c:v>
                </c:pt>
                <c:pt idx="5331">
                  <c:v>41170.701375428238</c:v>
                </c:pt>
                <c:pt idx="5332">
                  <c:v>41170.701494791669</c:v>
                </c:pt>
                <c:pt idx="5333">
                  <c:v>41170.701606944443</c:v>
                </c:pt>
                <c:pt idx="5334">
                  <c:v>41170.701722488426</c:v>
                </c:pt>
                <c:pt idx="5335">
                  <c:v>41170.701838263885</c:v>
                </c:pt>
                <c:pt idx="5336">
                  <c:v>41170.701953854164</c:v>
                </c:pt>
                <c:pt idx="5337">
                  <c:v>41170.702069780091</c:v>
                </c:pt>
                <c:pt idx="5338">
                  <c:v>41170.702185543982</c:v>
                </c:pt>
                <c:pt idx="5339">
                  <c:v>41170.702300567129</c:v>
                </c:pt>
                <c:pt idx="5340">
                  <c:v>41170.702420787034</c:v>
                </c:pt>
                <c:pt idx="5341">
                  <c:v>41170.702532800926</c:v>
                </c:pt>
                <c:pt idx="5342">
                  <c:v>41170.702648125</c:v>
                </c:pt>
                <c:pt idx="5343">
                  <c:v>41170.702763761576</c:v>
                </c:pt>
                <c:pt idx="5344">
                  <c:v>41170.702879548611</c:v>
                </c:pt>
                <c:pt idx="5345">
                  <c:v>41170.70299578704</c:v>
                </c:pt>
                <c:pt idx="5346">
                  <c:v>41170.703111354167</c:v>
                </c:pt>
                <c:pt idx="5347">
                  <c:v>41170.703226736114</c:v>
                </c:pt>
                <c:pt idx="5348">
                  <c:v>41170.703342511573</c:v>
                </c:pt>
                <c:pt idx="5349">
                  <c:v>41170.703458946758</c:v>
                </c:pt>
                <c:pt idx="5350">
                  <c:v>41170.703574027779</c:v>
                </c:pt>
                <c:pt idx="5351">
                  <c:v>41170.703690300928</c:v>
                </c:pt>
                <c:pt idx="5352">
                  <c:v>41170.703807696758</c:v>
                </c:pt>
                <c:pt idx="5353">
                  <c:v>41170.703921446759</c:v>
                </c:pt>
                <c:pt idx="5354">
                  <c:v>41170.704037557873</c:v>
                </c:pt>
                <c:pt idx="5355">
                  <c:v>41170.704152638886</c:v>
                </c:pt>
                <c:pt idx="5356">
                  <c:v>41170.704268333335</c:v>
                </c:pt>
                <c:pt idx="5357">
                  <c:v>41170.70438408565</c:v>
                </c:pt>
                <c:pt idx="5358">
                  <c:v>41170.704500162035</c:v>
                </c:pt>
                <c:pt idx="5359">
                  <c:v>41170.704615787035</c:v>
                </c:pt>
                <c:pt idx="5360">
                  <c:v>41170.70473153935</c:v>
                </c:pt>
                <c:pt idx="5361">
                  <c:v>41170.704851493058</c:v>
                </c:pt>
                <c:pt idx="5362">
                  <c:v>41170.704963067132</c:v>
                </c:pt>
                <c:pt idx="5363">
                  <c:v>41170.70507866898</c:v>
                </c:pt>
                <c:pt idx="5364">
                  <c:v>41170.705194722221</c:v>
                </c:pt>
                <c:pt idx="5365">
                  <c:v>41170.705310659723</c:v>
                </c:pt>
                <c:pt idx="5366">
                  <c:v>41170.70542658565</c:v>
                </c:pt>
                <c:pt idx="5367">
                  <c:v>41170.705542546297</c:v>
                </c:pt>
                <c:pt idx="5368">
                  <c:v>41170.705658148145</c:v>
                </c:pt>
                <c:pt idx="5369">
                  <c:v>41170.705773495371</c:v>
                </c:pt>
                <c:pt idx="5370">
                  <c:v>41170.705889606485</c:v>
                </c:pt>
                <c:pt idx="5371">
                  <c:v>41170.706005358799</c:v>
                </c:pt>
                <c:pt idx="5372">
                  <c:v>41170.70612091435</c:v>
                </c:pt>
                <c:pt idx="5373">
                  <c:v>41170.706237025464</c:v>
                </c:pt>
                <c:pt idx="5374">
                  <c:v>41170.706352094909</c:v>
                </c:pt>
                <c:pt idx="5375">
                  <c:v>41170.706468379627</c:v>
                </c:pt>
                <c:pt idx="5376">
                  <c:v>41170.706584479165</c:v>
                </c:pt>
                <c:pt idx="5377">
                  <c:v>41170.706699930553</c:v>
                </c:pt>
                <c:pt idx="5378">
                  <c:v>41170.706815034719</c:v>
                </c:pt>
                <c:pt idx="5379">
                  <c:v>41170.706931527777</c:v>
                </c:pt>
                <c:pt idx="5380">
                  <c:v>41170.707047152777</c:v>
                </c:pt>
                <c:pt idx="5381">
                  <c:v>41170.70716283565</c:v>
                </c:pt>
                <c:pt idx="5382">
                  <c:v>41170.70727846065</c:v>
                </c:pt>
                <c:pt idx="5383">
                  <c:v>41170.707394386576</c:v>
                </c:pt>
                <c:pt idx="5384">
                  <c:v>41170.707509791668</c:v>
                </c:pt>
                <c:pt idx="5385">
                  <c:v>41170.707625717594</c:v>
                </c:pt>
                <c:pt idx="5386">
                  <c:v>41170.707741469909</c:v>
                </c:pt>
                <c:pt idx="5387">
                  <c:v>41170.707857615744</c:v>
                </c:pt>
                <c:pt idx="5388">
                  <c:v>41170.707972743054</c:v>
                </c:pt>
                <c:pt idx="5389">
                  <c:v>41170.708088402775</c:v>
                </c:pt>
                <c:pt idx="5390">
                  <c:v>41170.708204131945</c:v>
                </c:pt>
                <c:pt idx="5391">
                  <c:v>41170.708319872683</c:v>
                </c:pt>
                <c:pt idx="5392">
                  <c:v>41170.708435983797</c:v>
                </c:pt>
                <c:pt idx="5393">
                  <c:v>41170.708551527779</c:v>
                </c:pt>
                <c:pt idx="5394">
                  <c:v>41170.708667685183</c:v>
                </c:pt>
                <c:pt idx="5395">
                  <c:v>41170.708783263886</c:v>
                </c:pt>
                <c:pt idx="5396">
                  <c:v>41170.708898460645</c:v>
                </c:pt>
                <c:pt idx="5397">
                  <c:v>41170.709014930559</c:v>
                </c:pt>
                <c:pt idx="5398">
                  <c:v>41170.70913048611</c:v>
                </c:pt>
                <c:pt idx="5399">
                  <c:v>41170.709246041668</c:v>
                </c:pt>
                <c:pt idx="5400">
                  <c:v>41170.709361967594</c:v>
                </c:pt>
                <c:pt idx="5401">
                  <c:v>41170.709478611112</c:v>
                </c:pt>
                <c:pt idx="5402">
                  <c:v>41170.709593506945</c:v>
                </c:pt>
                <c:pt idx="5403">
                  <c:v>41170.709709282404</c:v>
                </c:pt>
                <c:pt idx="5404">
                  <c:v>41170.709824641206</c:v>
                </c:pt>
                <c:pt idx="5405">
                  <c:v>41170.709940613429</c:v>
                </c:pt>
                <c:pt idx="5406">
                  <c:v>41170.710056192132</c:v>
                </c:pt>
                <c:pt idx="5407">
                  <c:v>41170.710172488427</c:v>
                </c:pt>
                <c:pt idx="5408">
                  <c:v>41170.710287708331</c:v>
                </c:pt>
                <c:pt idx="5409">
                  <c:v>41170.710404317128</c:v>
                </c:pt>
                <c:pt idx="5410">
                  <c:v>41170.710519363427</c:v>
                </c:pt>
                <c:pt idx="5411">
                  <c:v>41170.710635659721</c:v>
                </c:pt>
                <c:pt idx="5412">
                  <c:v>41170.710751168983</c:v>
                </c:pt>
                <c:pt idx="5413">
                  <c:v>41170.710867141206</c:v>
                </c:pt>
                <c:pt idx="5414">
                  <c:v>41170.710982523146</c:v>
                </c:pt>
                <c:pt idx="5415">
                  <c:v>41170.711098333333</c:v>
                </c:pt>
                <c:pt idx="5416">
                  <c:v>41170.711214085648</c:v>
                </c:pt>
                <c:pt idx="5417">
                  <c:v>41170.711329942133</c:v>
                </c:pt>
                <c:pt idx="5418">
                  <c:v>41170.711446041663</c:v>
                </c:pt>
                <c:pt idx="5419">
                  <c:v>41170.711560983793</c:v>
                </c:pt>
                <c:pt idx="5420">
                  <c:v>41170.711676921295</c:v>
                </c:pt>
                <c:pt idx="5421">
                  <c:v>41170.711792789349</c:v>
                </c:pt>
                <c:pt idx="5422">
                  <c:v>41170.711908854166</c:v>
                </c:pt>
                <c:pt idx="5423">
                  <c:v>41170.712024131943</c:v>
                </c:pt>
                <c:pt idx="5424">
                  <c:v>41170.712139675925</c:v>
                </c:pt>
                <c:pt idx="5425">
                  <c:v>41170.712255983795</c:v>
                </c:pt>
                <c:pt idx="5426">
                  <c:v>41170.712371180554</c:v>
                </c:pt>
                <c:pt idx="5427">
                  <c:v>41170.712487488425</c:v>
                </c:pt>
                <c:pt idx="5428">
                  <c:v>41170.712602916668</c:v>
                </c:pt>
                <c:pt idx="5429">
                  <c:v>41170.712718449075</c:v>
                </c:pt>
                <c:pt idx="5430">
                  <c:v>41170.712834363425</c:v>
                </c:pt>
                <c:pt idx="5431">
                  <c:v>41170.712950393521</c:v>
                </c:pt>
                <c:pt idx="5432">
                  <c:v>41170.713065856478</c:v>
                </c:pt>
                <c:pt idx="5433">
                  <c:v>41170.713181643521</c:v>
                </c:pt>
                <c:pt idx="5434">
                  <c:v>41170.713297754628</c:v>
                </c:pt>
                <c:pt idx="5435">
                  <c:v>41170.713413333331</c:v>
                </c:pt>
                <c:pt idx="5436">
                  <c:v>41170.713533090275</c:v>
                </c:pt>
                <c:pt idx="5437">
                  <c:v>41170.713644826392</c:v>
                </c:pt>
                <c:pt idx="5438">
                  <c:v>41170.713760625003</c:v>
                </c:pt>
                <c:pt idx="5439">
                  <c:v>41170.713876504633</c:v>
                </c:pt>
                <c:pt idx="5440">
                  <c:v>41170.71399152778</c:v>
                </c:pt>
                <c:pt idx="5441">
                  <c:v>41170.714107465275</c:v>
                </c:pt>
                <c:pt idx="5442">
                  <c:v>41170.714223750001</c:v>
                </c:pt>
                <c:pt idx="5443">
                  <c:v>41170.714339293983</c:v>
                </c:pt>
                <c:pt idx="5444">
                  <c:v>41170.714455092595</c:v>
                </c:pt>
                <c:pt idx="5445">
                  <c:v>41170.714570474534</c:v>
                </c:pt>
                <c:pt idx="5446">
                  <c:v>41170.714687106483</c:v>
                </c:pt>
                <c:pt idx="5447">
                  <c:v>41170.714802523151</c:v>
                </c:pt>
                <c:pt idx="5448">
                  <c:v>41170.714917638892</c:v>
                </c:pt>
                <c:pt idx="5449">
                  <c:v>41170.715033981483</c:v>
                </c:pt>
                <c:pt idx="5450">
                  <c:v>41170.715149247684</c:v>
                </c:pt>
                <c:pt idx="5451">
                  <c:v>41170.715265312501</c:v>
                </c:pt>
                <c:pt idx="5452">
                  <c:v>41170.715381261572</c:v>
                </c:pt>
                <c:pt idx="5453">
                  <c:v>41170.715496689816</c:v>
                </c:pt>
                <c:pt idx="5454">
                  <c:v>41170.715612106484</c:v>
                </c:pt>
                <c:pt idx="5455">
                  <c:v>41170.715728553238</c:v>
                </c:pt>
                <c:pt idx="5456">
                  <c:v>41170.71584409722</c:v>
                </c:pt>
                <c:pt idx="5457">
                  <c:v>41170.715960057867</c:v>
                </c:pt>
                <c:pt idx="5458">
                  <c:v>41170.716075763892</c:v>
                </c:pt>
                <c:pt idx="5459">
                  <c:v>41170.716191736108</c:v>
                </c:pt>
                <c:pt idx="5460">
                  <c:v>41170.716306979164</c:v>
                </c:pt>
                <c:pt idx="5461">
                  <c:v>41170.716422465281</c:v>
                </c:pt>
                <c:pt idx="5462">
                  <c:v>41170.716539189816</c:v>
                </c:pt>
                <c:pt idx="5463">
                  <c:v>41170.71665490741</c:v>
                </c:pt>
                <c:pt idx="5464">
                  <c:v>41170.716769930557</c:v>
                </c:pt>
                <c:pt idx="5465">
                  <c:v>41170.716886215276</c:v>
                </c:pt>
                <c:pt idx="5466">
                  <c:v>41170.717001990743</c:v>
                </c:pt>
                <c:pt idx="5467">
                  <c:v>41170.717117615743</c:v>
                </c:pt>
                <c:pt idx="5468">
                  <c:v>41170.717233483796</c:v>
                </c:pt>
                <c:pt idx="5469">
                  <c:v>41170.717349224535</c:v>
                </c:pt>
                <c:pt idx="5470">
                  <c:v>41170.71746407407</c:v>
                </c:pt>
                <c:pt idx="5471">
                  <c:v>41170.717580729164</c:v>
                </c:pt>
                <c:pt idx="5472">
                  <c:v>41170.717695983796</c:v>
                </c:pt>
                <c:pt idx="5473">
                  <c:v>41170.717811909723</c:v>
                </c:pt>
                <c:pt idx="5474">
                  <c:v>41170.717927268517</c:v>
                </c:pt>
                <c:pt idx="5475">
                  <c:v>41170.718043009256</c:v>
                </c:pt>
                <c:pt idx="5476">
                  <c:v>41170.718158611111</c:v>
                </c:pt>
                <c:pt idx="5477">
                  <c:v>41170.718276712963</c:v>
                </c:pt>
                <c:pt idx="5478">
                  <c:v>41170.718390324073</c:v>
                </c:pt>
                <c:pt idx="5479">
                  <c:v>41170.718506030091</c:v>
                </c:pt>
                <c:pt idx="5480">
                  <c:v>41170.718622199071</c:v>
                </c:pt>
                <c:pt idx="5481">
                  <c:v>41170.718738252312</c:v>
                </c:pt>
                <c:pt idx="5482">
                  <c:v>41170.718853437502</c:v>
                </c:pt>
                <c:pt idx="5483">
                  <c:v>41170.718969027781</c:v>
                </c:pt>
                <c:pt idx="5484">
                  <c:v>41170.719084803241</c:v>
                </c:pt>
                <c:pt idx="5485">
                  <c:v>41170.719200775464</c:v>
                </c:pt>
                <c:pt idx="5486">
                  <c:v>41170.719316342591</c:v>
                </c:pt>
                <c:pt idx="5487">
                  <c:v>41170.719432083337</c:v>
                </c:pt>
                <c:pt idx="5488">
                  <c:v>41170.719547835652</c:v>
                </c:pt>
                <c:pt idx="5489">
                  <c:v>41170.719663414355</c:v>
                </c:pt>
                <c:pt idx="5490">
                  <c:v>41170.719779143517</c:v>
                </c:pt>
                <c:pt idx="5491">
                  <c:v>41170.719896122682</c:v>
                </c:pt>
                <c:pt idx="5492">
                  <c:v>41170.720011157406</c:v>
                </c:pt>
                <c:pt idx="5493">
                  <c:v>41170.720126585649</c:v>
                </c:pt>
                <c:pt idx="5494">
                  <c:v>41170.72024234954</c:v>
                </c:pt>
                <c:pt idx="5495">
                  <c:v>41170.720358425926</c:v>
                </c:pt>
                <c:pt idx="5496">
                  <c:v>41170.720473807873</c:v>
                </c:pt>
                <c:pt idx="5497">
                  <c:v>41170.720589733799</c:v>
                </c:pt>
                <c:pt idx="5498">
                  <c:v>41170.720705532411</c:v>
                </c:pt>
                <c:pt idx="5499">
                  <c:v>41170.72082145833</c:v>
                </c:pt>
                <c:pt idx="5500">
                  <c:v>41170.720937384256</c:v>
                </c:pt>
                <c:pt idx="5501">
                  <c:v>41170.721053865738</c:v>
                </c:pt>
                <c:pt idx="5502">
                  <c:v>41170.721169004632</c:v>
                </c:pt>
                <c:pt idx="5503">
                  <c:v>41170.721284282408</c:v>
                </c:pt>
                <c:pt idx="5504">
                  <c:v>41170.721400567127</c:v>
                </c:pt>
                <c:pt idx="5505">
                  <c:v>41170.721516863428</c:v>
                </c:pt>
                <c:pt idx="5506">
                  <c:v>41170.721631562497</c:v>
                </c:pt>
                <c:pt idx="5507">
                  <c:v>41170.72174710648</c:v>
                </c:pt>
                <c:pt idx="5508">
                  <c:v>41170.72186302083</c:v>
                </c:pt>
                <c:pt idx="5509">
                  <c:v>41170.721978981484</c:v>
                </c:pt>
                <c:pt idx="5510">
                  <c:v>41170.722094363424</c:v>
                </c:pt>
                <c:pt idx="5511">
                  <c:v>41170.722209826388</c:v>
                </c:pt>
                <c:pt idx="5512">
                  <c:v>41170.72232601852</c:v>
                </c:pt>
                <c:pt idx="5513">
                  <c:v>41170.722441597223</c:v>
                </c:pt>
                <c:pt idx="5514">
                  <c:v>41170.7225593287</c:v>
                </c:pt>
                <c:pt idx="5515">
                  <c:v>41170.72267314815</c:v>
                </c:pt>
                <c:pt idx="5516">
                  <c:v>41170.722788877312</c:v>
                </c:pt>
                <c:pt idx="5517">
                  <c:v>41170.722904490744</c:v>
                </c:pt>
                <c:pt idx="5518">
                  <c:v>41170.723020231482</c:v>
                </c:pt>
                <c:pt idx="5519">
                  <c:v>41170.723136273147</c:v>
                </c:pt>
                <c:pt idx="5520">
                  <c:v>41170.723251898147</c:v>
                </c:pt>
                <c:pt idx="5521">
                  <c:v>41170.723368541665</c:v>
                </c:pt>
                <c:pt idx="5522">
                  <c:v>41170.723483240741</c:v>
                </c:pt>
                <c:pt idx="5523">
                  <c:v>41170.723599178244</c:v>
                </c:pt>
                <c:pt idx="5524">
                  <c:v>41170.723714918982</c:v>
                </c:pt>
                <c:pt idx="5525">
                  <c:v>41170.723831203701</c:v>
                </c:pt>
                <c:pt idx="5526">
                  <c:v>41170.723946307873</c:v>
                </c:pt>
                <c:pt idx="5527">
                  <c:v>41170.724061967594</c:v>
                </c:pt>
                <c:pt idx="5528">
                  <c:v>41170.724178287041</c:v>
                </c:pt>
                <c:pt idx="5529">
                  <c:v>41170.72429366898</c:v>
                </c:pt>
                <c:pt idx="5530">
                  <c:v>41170.724409606482</c:v>
                </c:pt>
                <c:pt idx="5531">
                  <c:v>41170.724525173609</c:v>
                </c:pt>
                <c:pt idx="5532">
                  <c:v>41170.724640925924</c:v>
                </c:pt>
                <c:pt idx="5533">
                  <c:v>41170.724756851851</c:v>
                </c:pt>
                <c:pt idx="5534">
                  <c:v>41170.724872986109</c:v>
                </c:pt>
                <c:pt idx="5535">
                  <c:v>41170.724988194444</c:v>
                </c:pt>
                <c:pt idx="5536">
                  <c:v>41170.725103773148</c:v>
                </c:pt>
                <c:pt idx="5537">
                  <c:v>41170.725219525462</c:v>
                </c:pt>
                <c:pt idx="5538">
                  <c:v>41170.725335138886</c:v>
                </c:pt>
                <c:pt idx="5539">
                  <c:v>41170.725450925929</c:v>
                </c:pt>
                <c:pt idx="5540">
                  <c:v>41170.725567650465</c:v>
                </c:pt>
                <c:pt idx="5541">
                  <c:v>41170.725683090277</c:v>
                </c:pt>
                <c:pt idx="5542">
                  <c:v>41170.725799375003</c:v>
                </c:pt>
                <c:pt idx="5543">
                  <c:v>41170.725914444447</c:v>
                </c:pt>
                <c:pt idx="5544">
                  <c:v>41170.72603416667</c:v>
                </c:pt>
                <c:pt idx="5545">
                  <c:v>41170.726145694447</c:v>
                </c:pt>
                <c:pt idx="5546">
                  <c:v>41170.726262199074</c:v>
                </c:pt>
                <c:pt idx="5547">
                  <c:v>41170.726377777777</c:v>
                </c:pt>
                <c:pt idx="5548">
                  <c:v>41170.726493182869</c:v>
                </c:pt>
                <c:pt idx="5549">
                  <c:v>41170.726608703706</c:v>
                </c:pt>
                <c:pt idx="5550">
                  <c:v>41170.726724988424</c:v>
                </c:pt>
                <c:pt idx="5551">
                  <c:v>41170.726844560188</c:v>
                </c:pt>
                <c:pt idx="5552">
                  <c:v>41170.726956099534</c:v>
                </c:pt>
                <c:pt idx="5553">
                  <c:v>41170.727072453701</c:v>
                </c:pt>
                <c:pt idx="5554">
                  <c:v>41170.727187453704</c:v>
                </c:pt>
                <c:pt idx="5555">
                  <c:v>41170.727303368054</c:v>
                </c:pt>
                <c:pt idx="5556">
                  <c:v>41170.727419178242</c:v>
                </c:pt>
                <c:pt idx="5557">
                  <c:v>41170.727534791666</c:v>
                </c:pt>
                <c:pt idx="5558">
                  <c:v>41170.727650335648</c:v>
                </c:pt>
                <c:pt idx="5559">
                  <c:v>41170.727766226853</c:v>
                </c:pt>
                <c:pt idx="5560">
                  <c:v>41170.727882210645</c:v>
                </c:pt>
                <c:pt idx="5561">
                  <c:v>41170.727997928239</c:v>
                </c:pt>
                <c:pt idx="5562">
                  <c:v>41170.728114756945</c:v>
                </c:pt>
                <c:pt idx="5563">
                  <c:v>41170.728230173612</c:v>
                </c:pt>
                <c:pt idx="5564">
                  <c:v>41170.728345381947</c:v>
                </c:pt>
                <c:pt idx="5565">
                  <c:v>41170.728461469909</c:v>
                </c:pt>
                <c:pt idx="5566">
                  <c:v>41170.728576898146</c:v>
                </c:pt>
                <c:pt idx="5567">
                  <c:v>41170.728692800927</c:v>
                </c:pt>
                <c:pt idx="5568">
                  <c:v>41170.728808148146</c:v>
                </c:pt>
                <c:pt idx="5569">
                  <c:v>41170.728924282404</c:v>
                </c:pt>
                <c:pt idx="5570">
                  <c:v>41170.729039664351</c:v>
                </c:pt>
                <c:pt idx="5571">
                  <c:v>41170.72915511574</c:v>
                </c:pt>
                <c:pt idx="5572">
                  <c:v>41170.729271226854</c:v>
                </c:pt>
                <c:pt idx="5573">
                  <c:v>41170.729386643521</c:v>
                </c:pt>
                <c:pt idx="5574">
                  <c:v>41170.729502881943</c:v>
                </c:pt>
                <c:pt idx="5575">
                  <c:v>41170.729618101854</c:v>
                </c:pt>
                <c:pt idx="5576">
                  <c:v>41170.729734768516</c:v>
                </c:pt>
                <c:pt idx="5577">
                  <c:v>41170.729849606483</c:v>
                </c:pt>
                <c:pt idx="5578">
                  <c:v>41170.72996553241</c:v>
                </c:pt>
                <c:pt idx="5579">
                  <c:v>41170.730081655092</c:v>
                </c:pt>
                <c:pt idx="5580">
                  <c:v>41170.73019775463</c:v>
                </c:pt>
                <c:pt idx="5581">
                  <c:v>41170.730312928237</c:v>
                </c:pt>
                <c:pt idx="5582">
                  <c:v>41170.730429224539</c:v>
                </c:pt>
                <c:pt idx="5583">
                  <c:v>41170.730545763887</c:v>
                </c:pt>
                <c:pt idx="5584">
                  <c:v>41170.730659872686</c:v>
                </c:pt>
                <c:pt idx="5585">
                  <c:v>41170.730776018521</c:v>
                </c:pt>
                <c:pt idx="5586">
                  <c:v>41170.730891527775</c:v>
                </c:pt>
                <c:pt idx="5587">
                  <c:v>41170.731007118055</c:v>
                </c:pt>
                <c:pt idx="5588">
                  <c:v>41170.731123425925</c:v>
                </c:pt>
                <c:pt idx="5589">
                  <c:v>41170.731238518521</c:v>
                </c:pt>
                <c:pt idx="5590">
                  <c:v>41170.731354606483</c:v>
                </c:pt>
                <c:pt idx="5591">
                  <c:v>41170.731470486113</c:v>
                </c:pt>
                <c:pt idx="5592">
                  <c:v>41170.731585949077</c:v>
                </c:pt>
                <c:pt idx="5593">
                  <c:v>41170.73170178241</c:v>
                </c:pt>
                <c:pt idx="5594">
                  <c:v>41170.731817523148</c:v>
                </c:pt>
                <c:pt idx="5595">
                  <c:v>41170.731933553237</c:v>
                </c:pt>
                <c:pt idx="5596">
                  <c:v>41170.732049259263</c:v>
                </c:pt>
                <c:pt idx="5597">
                  <c:v>41170.732164861111</c:v>
                </c:pt>
                <c:pt idx="5598">
                  <c:v>41170.732280416669</c:v>
                </c:pt>
                <c:pt idx="5599">
                  <c:v>41170.732396319443</c:v>
                </c:pt>
                <c:pt idx="5600">
                  <c:v>41170.732512835646</c:v>
                </c:pt>
                <c:pt idx="5601">
                  <c:v>41170.732627858793</c:v>
                </c:pt>
                <c:pt idx="5602">
                  <c:v>41170.732744131943</c:v>
                </c:pt>
                <c:pt idx="5603">
                  <c:v>41170.732859166666</c:v>
                </c:pt>
                <c:pt idx="5604">
                  <c:v>41170.732975127314</c:v>
                </c:pt>
                <c:pt idx="5605">
                  <c:v>41170.733091041664</c:v>
                </c:pt>
                <c:pt idx="5606">
                  <c:v>41170.733206608798</c:v>
                </c:pt>
                <c:pt idx="5607">
                  <c:v>41170.733322372682</c:v>
                </c:pt>
                <c:pt idx="5608">
                  <c:v>41170.733438078707</c:v>
                </c:pt>
                <c:pt idx="5609">
                  <c:v>41170.733554409722</c:v>
                </c:pt>
                <c:pt idx="5610">
                  <c:v>41170.733669409725</c:v>
                </c:pt>
                <c:pt idx="5611">
                  <c:v>41170.733785601849</c:v>
                </c:pt>
                <c:pt idx="5612">
                  <c:v>41170.733901643522</c:v>
                </c:pt>
                <c:pt idx="5613">
                  <c:v>41170.734016851849</c:v>
                </c:pt>
                <c:pt idx="5614">
                  <c:v>41170.734132673613</c:v>
                </c:pt>
                <c:pt idx="5615">
                  <c:v>41170.734250439818</c:v>
                </c:pt>
                <c:pt idx="5616">
                  <c:v>41170.734365625001</c:v>
                </c:pt>
                <c:pt idx="5617">
                  <c:v>41170.734480162035</c:v>
                </c:pt>
                <c:pt idx="5618">
                  <c:v>41170.734595995367</c:v>
                </c:pt>
                <c:pt idx="5619">
                  <c:v>41170.73471193287</c:v>
                </c:pt>
                <c:pt idx="5620">
                  <c:v>41170.734828576387</c:v>
                </c:pt>
                <c:pt idx="5621">
                  <c:v>41170.734943298608</c:v>
                </c:pt>
                <c:pt idx="5622">
                  <c:v>41170.735058981481</c:v>
                </c:pt>
                <c:pt idx="5623">
                  <c:v>41170.735174756941</c:v>
                </c:pt>
                <c:pt idx="5624">
                  <c:v>41170.735290324075</c:v>
                </c:pt>
                <c:pt idx="5625">
                  <c:v>41170.735406296299</c:v>
                </c:pt>
                <c:pt idx="5626">
                  <c:v>41170.735522407405</c:v>
                </c:pt>
                <c:pt idx="5627">
                  <c:v>41170.735637256941</c:v>
                </c:pt>
                <c:pt idx="5628">
                  <c:v>41170.73575324074</c:v>
                </c:pt>
                <c:pt idx="5629">
                  <c:v>41170.735873287034</c:v>
                </c:pt>
                <c:pt idx="5630">
                  <c:v>41170.735984826388</c:v>
                </c:pt>
                <c:pt idx="5631">
                  <c:v>41170.736104745367</c:v>
                </c:pt>
                <c:pt idx="5632">
                  <c:v>41170.736216342593</c:v>
                </c:pt>
                <c:pt idx="5633">
                  <c:v>41170.736332442131</c:v>
                </c:pt>
                <c:pt idx="5634">
                  <c:v>41170.73644847222</c:v>
                </c:pt>
                <c:pt idx="5635">
                  <c:v>41170.736564027779</c:v>
                </c:pt>
                <c:pt idx="5636">
                  <c:v>41170.736679212961</c:v>
                </c:pt>
                <c:pt idx="5637">
                  <c:v>41170.736795486111</c:v>
                </c:pt>
                <c:pt idx="5638">
                  <c:v>41170.736910694446</c:v>
                </c:pt>
                <c:pt idx="5639">
                  <c:v>41170.737026817129</c:v>
                </c:pt>
                <c:pt idx="5640">
                  <c:v>41170.737142754631</c:v>
                </c:pt>
                <c:pt idx="5641">
                  <c:v>41170.737258344911</c:v>
                </c:pt>
                <c:pt idx="5642">
                  <c:v>41170.737373912038</c:v>
                </c:pt>
                <c:pt idx="5643">
                  <c:v>41170.737489444444</c:v>
                </c:pt>
                <c:pt idx="5644">
                  <c:v>41170.737605578703</c:v>
                </c:pt>
                <c:pt idx="5645">
                  <c:v>41170.737721296297</c:v>
                </c:pt>
                <c:pt idx="5646">
                  <c:v>41170.737837060187</c:v>
                </c:pt>
                <c:pt idx="5647">
                  <c:v>41170.737952986114</c:v>
                </c:pt>
                <c:pt idx="5648">
                  <c:v>41170.738068773149</c:v>
                </c:pt>
                <c:pt idx="5649">
                  <c:v>41170.738188333336</c:v>
                </c:pt>
                <c:pt idx="5650">
                  <c:v>41170.738299965276</c:v>
                </c:pt>
                <c:pt idx="5651">
                  <c:v>41170.738416539352</c:v>
                </c:pt>
                <c:pt idx="5652">
                  <c:v>41170.7385315625</c:v>
                </c:pt>
                <c:pt idx="5653">
                  <c:v>41170.738646967591</c:v>
                </c:pt>
                <c:pt idx="5654">
                  <c:v>41170.73876270833</c:v>
                </c:pt>
                <c:pt idx="5655">
                  <c:v>41170.738878622687</c:v>
                </c:pt>
                <c:pt idx="5656">
                  <c:v>41170.738994583335</c:v>
                </c:pt>
                <c:pt idx="5657">
                  <c:v>41170.739110000002</c:v>
                </c:pt>
                <c:pt idx="5658">
                  <c:v>41170.73922664352</c:v>
                </c:pt>
                <c:pt idx="5659">
                  <c:v>41170.739345844908</c:v>
                </c:pt>
                <c:pt idx="5660">
                  <c:v>41170.739457997683</c:v>
                </c:pt>
                <c:pt idx="5661">
                  <c:v>41170.73957302083</c:v>
                </c:pt>
                <c:pt idx="5662">
                  <c:v>41170.739688958332</c:v>
                </c:pt>
                <c:pt idx="5663">
                  <c:v>41170.739805625002</c:v>
                </c:pt>
                <c:pt idx="5664">
                  <c:v>41170.739920428241</c:v>
                </c:pt>
                <c:pt idx="5665">
                  <c:v>41170.740036574076</c:v>
                </c:pt>
                <c:pt idx="5666">
                  <c:v>41170.74015322917</c:v>
                </c:pt>
                <c:pt idx="5667">
                  <c:v>41170.740267499998</c:v>
                </c:pt>
                <c:pt idx="5668">
                  <c:v>41170.740383101853</c:v>
                </c:pt>
                <c:pt idx="5669">
                  <c:v>41170.74049895833</c:v>
                </c:pt>
                <c:pt idx="5670">
                  <c:v>41170.740614756942</c:v>
                </c:pt>
                <c:pt idx="5671">
                  <c:v>41170.740730532409</c:v>
                </c:pt>
                <c:pt idx="5672">
                  <c:v>41170.74084766204</c:v>
                </c:pt>
                <c:pt idx="5673">
                  <c:v>41170.740962164353</c:v>
                </c:pt>
                <c:pt idx="5674">
                  <c:v>41170.741077824074</c:v>
                </c:pt>
                <c:pt idx="5675">
                  <c:v>41170.741193564812</c:v>
                </c:pt>
                <c:pt idx="5676">
                  <c:v>41170.741309305558</c:v>
                </c:pt>
                <c:pt idx="5677">
                  <c:v>41170.741425231485</c:v>
                </c:pt>
                <c:pt idx="5678">
                  <c:v>41170.74154116898</c:v>
                </c:pt>
                <c:pt idx="5679">
                  <c:v>41170.741656932871</c:v>
                </c:pt>
                <c:pt idx="5680">
                  <c:v>41170.741773252317</c:v>
                </c:pt>
                <c:pt idx="5681">
                  <c:v>41170.741888240744</c:v>
                </c:pt>
                <c:pt idx="5682">
                  <c:v>41170.742004004627</c:v>
                </c:pt>
                <c:pt idx="5683">
                  <c:v>41170.742119386574</c:v>
                </c:pt>
                <c:pt idx="5684">
                  <c:v>41170.742236724538</c:v>
                </c:pt>
                <c:pt idx="5685">
                  <c:v>41170.7423509375</c:v>
                </c:pt>
                <c:pt idx="5686">
                  <c:v>41170.742467581018</c:v>
                </c:pt>
                <c:pt idx="5687">
                  <c:v>41170.742582569444</c:v>
                </c:pt>
                <c:pt idx="5688">
                  <c:v>41170.742698125003</c:v>
                </c:pt>
                <c:pt idx="5689">
                  <c:v>41170.742814259262</c:v>
                </c:pt>
                <c:pt idx="5690">
                  <c:v>41170.742930370368</c:v>
                </c:pt>
                <c:pt idx="5691">
                  <c:v>41170.743046087962</c:v>
                </c:pt>
                <c:pt idx="5692">
                  <c:v>41170.743161828701</c:v>
                </c:pt>
                <c:pt idx="5693">
                  <c:v>41170.743277488429</c:v>
                </c:pt>
                <c:pt idx="5694">
                  <c:v>41170.743393356483</c:v>
                </c:pt>
                <c:pt idx="5695">
                  <c:v>41170.743509224536</c:v>
                </c:pt>
                <c:pt idx="5696">
                  <c:v>41170.743624513889</c:v>
                </c:pt>
                <c:pt idx="5697">
                  <c:v>41170.743740625003</c:v>
                </c:pt>
                <c:pt idx="5698">
                  <c:v>41170.743855983797</c:v>
                </c:pt>
                <c:pt idx="5699">
                  <c:v>41170.74397210648</c:v>
                </c:pt>
                <c:pt idx="5700">
                  <c:v>41170.744087534724</c:v>
                </c:pt>
                <c:pt idx="5701">
                  <c:v>41170.744203981485</c:v>
                </c:pt>
                <c:pt idx="5702">
                  <c:v>41170.744319050929</c:v>
                </c:pt>
                <c:pt idx="5703">
                  <c:v>41170.744435115739</c:v>
                </c:pt>
                <c:pt idx="5704">
                  <c:v>41170.744550370371</c:v>
                </c:pt>
                <c:pt idx="5705">
                  <c:v>41170.744665949074</c:v>
                </c:pt>
                <c:pt idx="5706">
                  <c:v>41170.744782361115</c:v>
                </c:pt>
                <c:pt idx="5707">
                  <c:v>41170.744898171295</c:v>
                </c:pt>
                <c:pt idx="5708">
                  <c:v>41170.745013888889</c:v>
                </c:pt>
                <c:pt idx="5709">
                  <c:v>41170.745129826391</c:v>
                </c:pt>
                <c:pt idx="5710">
                  <c:v>41170.745245057871</c:v>
                </c:pt>
                <c:pt idx="5711">
                  <c:v>41170.74536050926</c:v>
                </c:pt>
                <c:pt idx="5712">
                  <c:v>41170.745476400465</c:v>
                </c:pt>
                <c:pt idx="5713">
                  <c:v>41170.74559283565</c:v>
                </c:pt>
                <c:pt idx="5714">
                  <c:v>41170.745708414353</c:v>
                </c:pt>
                <c:pt idx="5715">
                  <c:v>41170.745823611112</c:v>
                </c:pt>
                <c:pt idx="5716">
                  <c:v>41170.745939745371</c:v>
                </c:pt>
                <c:pt idx="5717">
                  <c:v>41170.746055300922</c:v>
                </c:pt>
                <c:pt idx="5718">
                  <c:v>41170.746171620369</c:v>
                </c:pt>
                <c:pt idx="5719">
                  <c:v>41170.74628634259</c:v>
                </c:pt>
                <c:pt idx="5720">
                  <c:v>41170.746402442128</c:v>
                </c:pt>
                <c:pt idx="5721">
                  <c:v>41170.746518252316</c:v>
                </c:pt>
                <c:pt idx="5722">
                  <c:v>41170.746634236108</c:v>
                </c:pt>
                <c:pt idx="5723">
                  <c:v>41170.746749432874</c:v>
                </c:pt>
                <c:pt idx="5724">
                  <c:v>41170.746865729168</c:v>
                </c:pt>
                <c:pt idx="5725">
                  <c:v>41170.746981006945</c:v>
                </c:pt>
                <c:pt idx="5726">
                  <c:v>41170.747097094907</c:v>
                </c:pt>
                <c:pt idx="5727">
                  <c:v>41170.747212361108</c:v>
                </c:pt>
                <c:pt idx="5728">
                  <c:v>41170.747328773148</c:v>
                </c:pt>
                <c:pt idx="5729">
                  <c:v>41170.747445277775</c:v>
                </c:pt>
                <c:pt idx="5730">
                  <c:v>41170.747559780095</c:v>
                </c:pt>
                <c:pt idx="5731">
                  <c:v>41170.747675486113</c:v>
                </c:pt>
                <c:pt idx="5732">
                  <c:v>41170.747791307869</c:v>
                </c:pt>
                <c:pt idx="5733">
                  <c:v>41170.747906886572</c:v>
                </c:pt>
                <c:pt idx="5734">
                  <c:v>41170.748023113425</c:v>
                </c:pt>
                <c:pt idx="5735">
                  <c:v>41170.748138703704</c:v>
                </c:pt>
                <c:pt idx="5736">
                  <c:v>41170.748254444443</c:v>
                </c:pt>
                <c:pt idx="5737">
                  <c:v>41170.748370185182</c:v>
                </c:pt>
                <c:pt idx="5738">
                  <c:v>41170.748485798613</c:v>
                </c:pt>
                <c:pt idx="5739">
                  <c:v>41170.748601724539</c:v>
                </c:pt>
                <c:pt idx="5740">
                  <c:v>41170.748717476854</c:v>
                </c:pt>
                <c:pt idx="5741">
                  <c:v>41170.748833599537</c:v>
                </c:pt>
                <c:pt idx="5742">
                  <c:v>41170.748949733796</c:v>
                </c:pt>
                <c:pt idx="5743">
                  <c:v>41170.749064930555</c:v>
                </c:pt>
                <c:pt idx="5744">
                  <c:v>41170.749180671293</c:v>
                </c:pt>
                <c:pt idx="5745">
                  <c:v>41170.749296412039</c:v>
                </c:pt>
                <c:pt idx="5746">
                  <c:v>41170.749412337966</c:v>
                </c:pt>
                <c:pt idx="5747">
                  <c:v>41170.749527719905</c:v>
                </c:pt>
                <c:pt idx="5748">
                  <c:v>41170.749643460651</c:v>
                </c:pt>
                <c:pt idx="5749">
                  <c:v>41170.749759259263</c:v>
                </c:pt>
                <c:pt idx="5750">
                  <c:v>41170.749874942128</c:v>
                </c:pt>
                <c:pt idx="5751">
                  <c:v>41170.749990775461</c:v>
                </c:pt>
                <c:pt idx="5752">
                  <c:v>41170.750106493055</c:v>
                </c:pt>
                <c:pt idx="5753">
                  <c:v>41170.750222592593</c:v>
                </c:pt>
                <c:pt idx="5754">
                  <c:v>41170.750337997684</c:v>
                </c:pt>
                <c:pt idx="5755">
                  <c:v>41170.750453703702</c:v>
                </c:pt>
                <c:pt idx="5756">
                  <c:v>41170.750569861113</c:v>
                </c:pt>
                <c:pt idx="5757">
                  <c:v>41170.75068542824</c:v>
                </c:pt>
                <c:pt idx="5758">
                  <c:v>41170.750801400463</c:v>
                </c:pt>
                <c:pt idx="5759">
                  <c:v>41170.750917303238</c:v>
                </c:pt>
                <c:pt idx="5760">
                  <c:v>41170.751032615743</c:v>
                </c:pt>
                <c:pt idx="5761">
                  <c:v>41170.751148425923</c:v>
                </c:pt>
                <c:pt idx="5762">
                  <c:v>41170.75126420139</c:v>
                </c:pt>
                <c:pt idx="5763">
                  <c:v>41170.751379583337</c:v>
                </c:pt>
                <c:pt idx="5764">
                  <c:v>41170.751495682867</c:v>
                </c:pt>
                <c:pt idx="5765">
                  <c:v>41170.751611296299</c:v>
                </c:pt>
                <c:pt idx="5766">
                  <c:v>41170.751727569441</c:v>
                </c:pt>
                <c:pt idx="5767">
                  <c:v>41170.751842997684</c:v>
                </c:pt>
                <c:pt idx="5768">
                  <c:v>41170.751958541667</c:v>
                </c:pt>
                <c:pt idx="5769">
                  <c:v>41170.752074421296</c:v>
                </c:pt>
                <c:pt idx="5770">
                  <c:v>41170.752190231484</c:v>
                </c:pt>
                <c:pt idx="5771">
                  <c:v>41170.752305787035</c:v>
                </c:pt>
                <c:pt idx="5772">
                  <c:v>41170.752421354169</c:v>
                </c:pt>
                <c:pt idx="5773">
                  <c:v>41170.752538171299</c:v>
                </c:pt>
                <c:pt idx="5774">
                  <c:v>41170.752653043979</c:v>
                </c:pt>
                <c:pt idx="5775">
                  <c:v>41170.752768935185</c:v>
                </c:pt>
                <c:pt idx="5776">
                  <c:v>41170.752884351852</c:v>
                </c:pt>
                <c:pt idx="5777">
                  <c:v>41170.753000092591</c:v>
                </c:pt>
                <c:pt idx="5778">
                  <c:v>41170.753115879626</c:v>
                </c:pt>
                <c:pt idx="5779">
                  <c:v>41170.753231666669</c:v>
                </c:pt>
                <c:pt idx="5780">
                  <c:v>41170.753348090278</c:v>
                </c:pt>
                <c:pt idx="5781">
                  <c:v>41170.75346310185</c:v>
                </c:pt>
                <c:pt idx="5782">
                  <c:v>41170.753578842596</c:v>
                </c:pt>
                <c:pt idx="5783">
                  <c:v>41170.753695381944</c:v>
                </c:pt>
                <c:pt idx="5784">
                  <c:v>41170.753810636576</c:v>
                </c:pt>
                <c:pt idx="5785">
                  <c:v>41170.753927048609</c:v>
                </c:pt>
                <c:pt idx="5786">
                  <c:v>41170.75404644676</c:v>
                </c:pt>
                <c:pt idx="5787">
                  <c:v>41170.754158379626</c:v>
                </c:pt>
                <c:pt idx="5788">
                  <c:v>41170.754273587962</c:v>
                </c:pt>
                <c:pt idx="5789">
                  <c:v>41170.754390023147</c:v>
                </c:pt>
                <c:pt idx="5790">
                  <c:v>41170.754505833334</c:v>
                </c:pt>
                <c:pt idx="5791">
                  <c:v>41170.754621053238</c:v>
                </c:pt>
                <c:pt idx="5792">
                  <c:v>41170.754736608797</c:v>
                </c:pt>
                <c:pt idx="5793">
                  <c:v>41170.754852349535</c:v>
                </c:pt>
                <c:pt idx="5794">
                  <c:v>41170.75496791667</c:v>
                </c:pt>
                <c:pt idx="5795">
                  <c:v>41170.755084212964</c:v>
                </c:pt>
                <c:pt idx="5796">
                  <c:v>41170.755199444444</c:v>
                </c:pt>
                <c:pt idx="5797">
                  <c:v>41170.755316111114</c:v>
                </c:pt>
                <c:pt idx="5798">
                  <c:v>41170.755430937497</c:v>
                </c:pt>
                <c:pt idx="5799">
                  <c:v>41170.755546678243</c:v>
                </c:pt>
                <c:pt idx="5800">
                  <c:v>41170.75566278935</c:v>
                </c:pt>
                <c:pt idx="5801">
                  <c:v>41170.755778379629</c:v>
                </c:pt>
                <c:pt idx="5802">
                  <c:v>41170.755894282411</c:v>
                </c:pt>
                <c:pt idx="5803">
                  <c:v>41170.756010740741</c:v>
                </c:pt>
                <c:pt idx="5804">
                  <c:v>41170.756126851855</c:v>
                </c:pt>
                <c:pt idx="5805">
                  <c:v>41170.756242280091</c:v>
                </c:pt>
                <c:pt idx="5806">
                  <c:v>41170.756356944446</c:v>
                </c:pt>
                <c:pt idx="5807">
                  <c:v>41170.756472870373</c:v>
                </c:pt>
                <c:pt idx="5808">
                  <c:v>41170.756588622688</c:v>
                </c:pt>
                <c:pt idx="5809">
                  <c:v>41170.756704386571</c:v>
                </c:pt>
                <c:pt idx="5810">
                  <c:v>41170.75682037037</c:v>
                </c:pt>
                <c:pt idx="5811">
                  <c:v>41170.75693609954</c:v>
                </c:pt>
                <c:pt idx="5812">
                  <c:v>41170.75705162037</c:v>
                </c:pt>
                <c:pt idx="5813">
                  <c:v>41170.757167384261</c:v>
                </c:pt>
                <c:pt idx="5814">
                  <c:v>41170.757283125</c:v>
                </c:pt>
                <c:pt idx="5815">
                  <c:v>41170.757398726855</c:v>
                </c:pt>
                <c:pt idx="5816">
                  <c:v>41170.75751520833</c:v>
                </c:pt>
                <c:pt idx="5817">
                  <c:v>41170.757630601853</c:v>
                </c:pt>
                <c:pt idx="5818">
                  <c:v>41170.757746145835</c:v>
                </c:pt>
                <c:pt idx="5819">
                  <c:v>41170.757862256942</c:v>
                </c:pt>
                <c:pt idx="5820">
                  <c:v>41170.757977685185</c:v>
                </c:pt>
                <c:pt idx="5821">
                  <c:v>41170.758093599536</c:v>
                </c:pt>
                <c:pt idx="5822">
                  <c:v>41170.758209687498</c:v>
                </c:pt>
                <c:pt idx="5823">
                  <c:v>41170.75832922454</c:v>
                </c:pt>
                <c:pt idx="5824">
                  <c:v>41170.758440694444</c:v>
                </c:pt>
                <c:pt idx="5825">
                  <c:v>41170.758556793982</c:v>
                </c:pt>
                <c:pt idx="5826">
                  <c:v>41170.758672152777</c:v>
                </c:pt>
                <c:pt idx="5827">
                  <c:v>41170.758788622683</c:v>
                </c:pt>
                <c:pt idx="5828">
                  <c:v>41170.75890400463</c:v>
                </c:pt>
                <c:pt idx="5829">
                  <c:v>41170.759019456018</c:v>
                </c:pt>
                <c:pt idx="5830">
                  <c:v>41170.759135162036</c:v>
                </c:pt>
                <c:pt idx="5831">
                  <c:v>41170.759251446761</c:v>
                </c:pt>
                <c:pt idx="5832">
                  <c:v>41170.759366689817</c:v>
                </c:pt>
                <c:pt idx="5833">
                  <c:v>41170.759482951391</c:v>
                </c:pt>
                <c:pt idx="5834">
                  <c:v>41170.759598344906</c:v>
                </c:pt>
                <c:pt idx="5835">
                  <c:v>41170.759713935186</c:v>
                </c:pt>
                <c:pt idx="5836">
                  <c:v>41170.759829525465</c:v>
                </c:pt>
                <c:pt idx="5837">
                  <c:v>41170.759945428239</c:v>
                </c:pt>
                <c:pt idx="5838">
                  <c:v>41170.760061365741</c:v>
                </c:pt>
                <c:pt idx="5839">
                  <c:v>41170.760176747688</c:v>
                </c:pt>
                <c:pt idx="5840">
                  <c:v>41170.760292500003</c:v>
                </c:pt>
                <c:pt idx="5841">
                  <c:v>41170.760408298614</c:v>
                </c:pt>
                <c:pt idx="5842">
                  <c:v>41170.760524074074</c:v>
                </c:pt>
                <c:pt idx="5843">
                  <c:v>41170.760639756947</c:v>
                </c:pt>
                <c:pt idx="5844">
                  <c:v>41170.760755740739</c:v>
                </c:pt>
                <c:pt idx="5845">
                  <c:v>41170.760871296297</c:v>
                </c:pt>
                <c:pt idx="5846">
                  <c:v>41170.760987361115</c:v>
                </c:pt>
                <c:pt idx="5847">
                  <c:v>41170.761103657409</c:v>
                </c:pt>
                <c:pt idx="5848">
                  <c:v>41170.761218553242</c:v>
                </c:pt>
                <c:pt idx="5849">
                  <c:v>41170.761334525465</c:v>
                </c:pt>
                <c:pt idx="5850">
                  <c:v>41170.761450011574</c:v>
                </c:pt>
                <c:pt idx="5851">
                  <c:v>41170.76156579861</c:v>
                </c:pt>
                <c:pt idx="5852">
                  <c:v>41170.761683356483</c:v>
                </c:pt>
                <c:pt idx="5853">
                  <c:v>41170.761797488427</c:v>
                </c:pt>
                <c:pt idx="5854">
                  <c:v>41170.761913055554</c:v>
                </c:pt>
                <c:pt idx="5855">
                  <c:v>41170.762029201389</c:v>
                </c:pt>
                <c:pt idx="5856">
                  <c:v>41170.762144942128</c:v>
                </c:pt>
                <c:pt idx="5857">
                  <c:v>41170.762260636577</c:v>
                </c:pt>
                <c:pt idx="5858">
                  <c:v>41170.762376064813</c:v>
                </c:pt>
                <c:pt idx="5859">
                  <c:v>41170.762491990739</c:v>
                </c:pt>
                <c:pt idx="5860">
                  <c:v>41170.762607627315</c:v>
                </c:pt>
                <c:pt idx="5861">
                  <c:v>41170.762725138891</c:v>
                </c:pt>
                <c:pt idx="5862">
                  <c:v>41170.762839097224</c:v>
                </c:pt>
                <c:pt idx="5863">
                  <c:v>41170.762954872684</c:v>
                </c:pt>
                <c:pt idx="5864">
                  <c:v>41170.763070914349</c:v>
                </c:pt>
                <c:pt idx="5865">
                  <c:v>41170.763186377313</c:v>
                </c:pt>
                <c:pt idx="5866">
                  <c:v>41170.763304120374</c:v>
                </c:pt>
                <c:pt idx="5867">
                  <c:v>41170.763418020833</c:v>
                </c:pt>
                <c:pt idx="5868">
                  <c:v>41170.763533611113</c:v>
                </c:pt>
                <c:pt idx="5869">
                  <c:v>41170.763650081019</c:v>
                </c:pt>
                <c:pt idx="5870">
                  <c:v>41170.763765451389</c:v>
                </c:pt>
                <c:pt idx="5871">
                  <c:v>41170.763881620369</c:v>
                </c:pt>
                <c:pt idx="5872">
                  <c:v>41170.763996782407</c:v>
                </c:pt>
                <c:pt idx="5873">
                  <c:v>41170.764112372686</c:v>
                </c:pt>
                <c:pt idx="5874">
                  <c:v>41170.764228298613</c:v>
                </c:pt>
                <c:pt idx="5875">
                  <c:v>41170.764345659722</c:v>
                </c:pt>
                <c:pt idx="5876">
                  <c:v>41170.764461388892</c:v>
                </c:pt>
                <c:pt idx="5877">
                  <c:v>41170.764575729168</c:v>
                </c:pt>
                <c:pt idx="5878">
                  <c:v>41170.76469113426</c:v>
                </c:pt>
                <c:pt idx="5879">
                  <c:v>41170.764807222222</c:v>
                </c:pt>
                <c:pt idx="5880">
                  <c:v>41170.764927141201</c:v>
                </c:pt>
                <c:pt idx="5881">
                  <c:v>41170.765038587961</c:v>
                </c:pt>
                <c:pt idx="5882">
                  <c:v>41170.765154166664</c:v>
                </c:pt>
                <c:pt idx="5883">
                  <c:v>41170.765270266202</c:v>
                </c:pt>
                <c:pt idx="5884">
                  <c:v>41170.765385636572</c:v>
                </c:pt>
                <c:pt idx="5885">
                  <c:v>41170.765501782407</c:v>
                </c:pt>
                <c:pt idx="5886">
                  <c:v>41170.765617488425</c:v>
                </c:pt>
                <c:pt idx="5887">
                  <c:v>41170.765732905093</c:v>
                </c:pt>
                <c:pt idx="5888">
                  <c:v>41170.765849050927</c:v>
                </c:pt>
                <c:pt idx="5889">
                  <c:v>41170.765964988423</c:v>
                </c:pt>
                <c:pt idx="5890">
                  <c:v>41170.766080057867</c:v>
                </c:pt>
                <c:pt idx="5891">
                  <c:v>41170.766195925928</c:v>
                </c:pt>
                <c:pt idx="5892">
                  <c:v>41170.766311666666</c:v>
                </c:pt>
                <c:pt idx="5893">
                  <c:v>41170.766428113428</c:v>
                </c:pt>
                <c:pt idx="5894">
                  <c:v>41170.766543217593</c:v>
                </c:pt>
                <c:pt idx="5895">
                  <c:v>41170.766659444445</c:v>
                </c:pt>
                <c:pt idx="5896">
                  <c:v>41170.766774687501</c:v>
                </c:pt>
                <c:pt idx="5897">
                  <c:v>41170.766890405095</c:v>
                </c:pt>
                <c:pt idx="5898">
                  <c:v>41170.767006574075</c:v>
                </c:pt>
                <c:pt idx="5899">
                  <c:v>41170.767122974539</c:v>
                </c:pt>
                <c:pt idx="5900">
                  <c:v>41170.767238414352</c:v>
                </c:pt>
                <c:pt idx="5901">
                  <c:v>41170.767353449075</c:v>
                </c:pt>
                <c:pt idx="5902">
                  <c:v>41170.767469212966</c:v>
                </c:pt>
                <c:pt idx="5903">
                  <c:v>41170.767584953704</c:v>
                </c:pt>
                <c:pt idx="5904">
                  <c:v>41170.767701053242</c:v>
                </c:pt>
                <c:pt idx="5905">
                  <c:v>41170.767816793981</c:v>
                </c:pt>
                <c:pt idx="5906">
                  <c:v>41170.767933437499</c:v>
                </c:pt>
                <c:pt idx="5907">
                  <c:v>41170.768048495367</c:v>
                </c:pt>
                <c:pt idx="5908">
                  <c:v>41170.768165474539</c:v>
                </c:pt>
                <c:pt idx="5909">
                  <c:v>41170.768279456017</c:v>
                </c:pt>
                <c:pt idx="5910">
                  <c:v>41170.768395555555</c:v>
                </c:pt>
                <c:pt idx="5911">
                  <c:v>41170.768511145834</c:v>
                </c:pt>
                <c:pt idx="5912">
                  <c:v>41170.768627430552</c:v>
                </c:pt>
                <c:pt idx="5913">
                  <c:v>41170.768743020832</c:v>
                </c:pt>
                <c:pt idx="5914">
                  <c:v>41170.768858726849</c:v>
                </c:pt>
                <c:pt idx="5915">
                  <c:v>41170.768973946761</c:v>
                </c:pt>
                <c:pt idx="5916">
                  <c:v>41170.769090266207</c:v>
                </c:pt>
                <c:pt idx="5917">
                  <c:v>41170.769205486111</c:v>
                </c:pt>
                <c:pt idx="5918">
                  <c:v>41170.76932122685</c:v>
                </c:pt>
                <c:pt idx="5919">
                  <c:v>41170.769437152776</c:v>
                </c:pt>
                <c:pt idx="5920">
                  <c:v>41170.769553275466</c:v>
                </c:pt>
                <c:pt idx="5921">
                  <c:v>41170.769668831017</c:v>
                </c:pt>
                <c:pt idx="5922">
                  <c:v>41170.769784432872</c:v>
                </c:pt>
                <c:pt idx="5923">
                  <c:v>41170.769900011575</c:v>
                </c:pt>
                <c:pt idx="5924">
                  <c:v>41170.770015613423</c:v>
                </c:pt>
                <c:pt idx="5925">
                  <c:v>41170.770131504629</c:v>
                </c:pt>
                <c:pt idx="5926">
                  <c:v>41170.770247245367</c:v>
                </c:pt>
                <c:pt idx="5927">
                  <c:v>41170.770362997682</c:v>
                </c:pt>
                <c:pt idx="5928">
                  <c:v>41170.770478923609</c:v>
                </c:pt>
                <c:pt idx="5929">
                  <c:v>41170.770594490743</c:v>
                </c:pt>
                <c:pt idx="5930">
                  <c:v>41170.770710578705</c:v>
                </c:pt>
                <c:pt idx="5931">
                  <c:v>41170.770826354164</c:v>
                </c:pt>
                <c:pt idx="5932">
                  <c:v>41170.77094195602</c:v>
                </c:pt>
                <c:pt idx="5933">
                  <c:v>41170.771057523147</c:v>
                </c:pt>
                <c:pt idx="5934">
                  <c:v>41170.771173449073</c:v>
                </c:pt>
                <c:pt idx="5935">
                  <c:v>41170.771289074073</c:v>
                </c:pt>
                <c:pt idx="5936">
                  <c:v>41170.771406064814</c:v>
                </c:pt>
                <c:pt idx="5937">
                  <c:v>41170.771520682873</c:v>
                </c:pt>
                <c:pt idx="5938">
                  <c:v>41170.77163664352</c:v>
                </c:pt>
                <c:pt idx="5939">
                  <c:v>41170.771752199071</c:v>
                </c:pt>
                <c:pt idx="5940">
                  <c:v>41170.771868009258</c:v>
                </c:pt>
                <c:pt idx="5941">
                  <c:v>41170.771983541665</c:v>
                </c:pt>
                <c:pt idx="5942">
                  <c:v>41170.772099282411</c:v>
                </c:pt>
                <c:pt idx="5943">
                  <c:v>41170.772215567129</c:v>
                </c:pt>
                <c:pt idx="5944">
                  <c:v>41170.772331689812</c:v>
                </c:pt>
                <c:pt idx="5945">
                  <c:v>41170.772447303243</c:v>
                </c:pt>
                <c:pt idx="5946">
                  <c:v>41170.772562858794</c:v>
                </c:pt>
                <c:pt idx="5947">
                  <c:v>41170.772678796297</c:v>
                </c:pt>
                <c:pt idx="5948">
                  <c:v>41170.772793819444</c:v>
                </c:pt>
                <c:pt idx="5949">
                  <c:v>41170.772909571759</c:v>
                </c:pt>
                <c:pt idx="5950">
                  <c:v>41170.773025462964</c:v>
                </c:pt>
                <c:pt idx="5951">
                  <c:v>41170.773141030091</c:v>
                </c:pt>
                <c:pt idx="5952">
                  <c:v>41170.773257754627</c:v>
                </c:pt>
                <c:pt idx="5953">
                  <c:v>41170.773372766205</c:v>
                </c:pt>
                <c:pt idx="5954">
                  <c:v>41170.773488692132</c:v>
                </c:pt>
                <c:pt idx="5955">
                  <c:v>41170.77360443287</c:v>
                </c:pt>
                <c:pt idx="5956">
                  <c:v>41170.773719814817</c:v>
                </c:pt>
                <c:pt idx="5957">
                  <c:v>41170.773835729167</c:v>
                </c:pt>
                <c:pt idx="5958">
                  <c:v>41170.773951516203</c:v>
                </c:pt>
                <c:pt idx="5959">
                  <c:v>41170.77406708333</c:v>
                </c:pt>
                <c:pt idx="5960">
                  <c:v>41170.774182986112</c:v>
                </c:pt>
                <c:pt idx="5961">
                  <c:v>41170.774298611112</c:v>
                </c:pt>
                <c:pt idx="5962">
                  <c:v>41170.774414363426</c:v>
                </c:pt>
                <c:pt idx="5963">
                  <c:v>41170.774530069444</c:v>
                </c:pt>
                <c:pt idx="5964">
                  <c:v>41170.774646597223</c:v>
                </c:pt>
                <c:pt idx="5965">
                  <c:v>41170.77476158565</c:v>
                </c:pt>
                <c:pt idx="5966">
                  <c:v>41170.774877361109</c:v>
                </c:pt>
                <c:pt idx="5967">
                  <c:v>41170.774993078703</c:v>
                </c:pt>
                <c:pt idx="5968">
                  <c:v>41170.775108773145</c:v>
                </c:pt>
                <c:pt idx="5969">
                  <c:v>41170.775224780089</c:v>
                </c:pt>
                <c:pt idx="5970">
                  <c:v>41170.775341064815</c:v>
                </c:pt>
                <c:pt idx="5971">
                  <c:v>41170.775456111114</c:v>
                </c:pt>
                <c:pt idx="5972">
                  <c:v>41170.775571909726</c:v>
                </c:pt>
                <c:pt idx="5973">
                  <c:v>41170.775687627312</c:v>
                </c:pt>
                <c:pt idx="5974">
                  <c:v>41170.775803530094</c:v>
                </c:pt>
                <c:pt idx="5975">
                  <c:v>41170.775919131942</c:v>
                </c:pt>
                <c:pt idx="5976">
                  <c:v>41170.776034895833</c:v>
                </c:pt>
                <c:pt idx="5977">
                  <c:v>41170.776151724538</c:v>
                </c:pt>
                <c:pt idx="5978">
                  <c:v>41170.776267465277</c:v>
                </c:pt>
                <c:pt idx="5979">
                  <c:v>41170.776382337965</c:v>
                </c:pt>
                <c:pt idx="5980">
                  <c:v>41170.776497905092</c:v>
                </c:pt>
                <c:pt idx="5981">
                  <c:v>41170.77661364583</c:v>
                </c:pt>
                <c:pt idx="5982">
                  <c:v>41170.776729386576</c:v>
                </c:pt>
                <c:pt idx="5983">
                  <c:v>41170.776845127315</c:v>
                </c:pt>
                <c:pt idx="5984">
                  <c:v>41170.77696087963</c:v>
                </c:pt>
                <c:pt idx="5985">
                  <c:v>41170.777076851853</c:v>
                </c:pt>
                <c:pt idx="5986">
                  <c:v>41170.777192557871</c:v>
                </c:pt>
                <c:pt idx="5987">
                  <c:v>41170.77730814815</c:v>
                </c:pt>
                <c:pt idx="5988">
                  <c:v>41170.777423888889</c:v>
                </c:pt>
                <c:pt idx="5989">
                  <c:v>41170.777539629627</c:v>
                </c:pt>
                <c:pt idx="5990">
                  <c:v>41170.777655555554</c:v>
                </c:pt>
                <c:pt idx="5991">
                  <c:v>41170.777771168985</c:v>
                </c:pt>
                <c:pt idx="5992">
                  <c:v>41170.777886886572</c:v>
                </c:pt>
                <c:pt idx="5993">
                  <c:v>41170.778002627318</c:v>
                </c:pt>
                <c:pt idx="5994">
                  <c:v>41170.778118414353</c:v>
                </c:pt>
                <c:pt idx="5995">
                  <c:v>41170.778234108795</c:v>
                </c:pt>
                <c:pt idx="5996">
                  <c:v>41170.778350104163</c:v>
                </c:pt>
                <c:pt idx="5997">
                  <c:v>41170.778465636577</c:v>
                </c:pt>
                <c:pt idx="5998">
                  <c:v>41170.778581493054</c:v>
                </c:pt>
                <c:pt idx="5999">
                  <c:v>41170.778697210648</c:v>
                </c:pt>
                <c:pt idx="6000">
                  <c:v>41170.77881329861</c:v>
                </c:pt>
                <c:pt idx="6001">
                  <c:v>41170.778930173612</c:v>
                </c:pt>
                <c:pt idx="6002">
                  <c:v>41170.779044467592</c:v>
                </c:pt>
                <c:pt idx="6003">
                  <c:v>41170.77916017361</c:v>
                </c:pt>
                <c:pt idx="6004">
                  <c:v>41170.779275914349</c:v>
                </c:pt>
                <c:pt idx="6005">
                  <c:v>41170.779391840275</c:v>
                </c:pt>
                <c:pt idx="6006">
                  <c:v>41170.779507326391</c:v>
                </c:pt>
                <c:pt idx="6007">
                  <c:v>41170.779623171293</c:v>
                </c:pt>
                <c:pt idx="6008">
                  <c:v>41170.77973898148</c:v>
                </c:pt>
                <c:pt idx="6009">
                  <c:v>41170.779854872686</c:v>
                </c:pt>
                <c:pt idx="6010">
                  <c:v>41170.779970439813</c:v>
                </c:pt>
                <c:pt idx="6011">
                  <c:v>41170.780086226849</c:v>
                </c:pt>
                <c:pt idx="6012">
                  <c:v>41170.780201967595</c:v>
                </c:pt>
                <c:pt idx="6013">
                  <c:v>41170.780317581019</c:v>
                </c:pt>
                <c:pt idx="6014">
                  <c:v>41170.780433437503</c:v>
                </c:pt>
                <c:pt idx="6015">
                  <c:v>41170.780549201387</c:v>
                </c:pt>
                <c:pt idx="6016">
                  <c:v>41170.780664965278</c:v>
                </c:pt>
                <c:pt idx="6017">
                  <c:v>41170.780780706016</c:v>
                </c:pt>
                <c:pt idx="6018">
                  <c:v>41170.780896493059</c:v>
                </c:pt>
                <c:pt idx="6019">
                  <c:v>41170.781012164349</c:v>
                </c:pt>
                <c:pt idx="6020">
                  <c:v>41170.78112796296</c:v>
                </c:pt>
                <c:pt idx="6021">
                  <c:v>41170.781243738427</c:v>
                </c:pt>
                <c:pt idx="6022">
                  <c:v>41170.781359479166</c:v>
                </c:pt>
                <c:pt idx="6023">
                  <c:v>41170.781476157405</c:v>
                </c:pt>
                <c:pt idx="6024">
                  <c:v>41170.781590995372</c:v>
                </c:pt>
                <c:pt idx="6025">
                  <c:v>41170.781706712965</c:v>
                </c:pt>
                <c:pt idx="6026">
                  <c:v>41170.781822696757</c:v>
                </c:pt>
                <c:pt idx="6027">
                  <c:v>41170.781939351851</c:v>
                </c:pt>
                <c:pt idx="6028">
                  <c:v>41170.782054189818</c:v>
                </c:pt>
                <c:pt idx="6029">
                  <c:v>41170.782169745369</c:v>
                </c:pt>
                <c:pt idx="6030">
                  <c:v>41170.782285486108</c:v>
                </c:pt>
                <c:pt idx="6031">
                  <c:v>41170.782401215278</c:v>
                </c:pt>
                <c:pt idx="6032">
                  <c:v>41170.782517002313</c:v>
                </c:pt>
                <c:pt idx="6033">
                  <c:v>41170.782632766204</c:v>
                </c:pt>
                <c:pt idx="6034">
                  <c:v>41170.782748541664</c:v>
                </c:pt>
                <c:pt idx="6035">
                  <c:v>41170.78286428241</c:v>
                </c:pt>
                <c:pt idx="6036">
                  <c:v>41170.782979988428</c:v>
                </c:pt>
                <c:pt idx="6037">
                  <c:v>41170.783095925923</c:v>
                </c:pt>
                <c:pt idx="6038">
                  <c:v>41170.783211539354</c:v>
                </c:pt>
                <c:pt idx="6039">
                  <c:v>41170.783327291669</c:v>
                </c:pt>
                <c:pt idx="6040">
                  <c:v>41170.783443009263</c:v>
                </c:pt>
                <c:pt idx="6041">
                  <c:v>41170.783558842595</c:v>
                </c:pt>
                <c:pt idx="6042">
                  <c:v>41170.783674502316</c:v>
                </c:pt>
                <c:pt idx="6043">
                  <c:v>41170.783790312496</c:v>
                </c:pt>
                <c:pt idx="6044">
                  <c:v>41170.783906076387</c:v>
                </c:pt>
                <c:pt idx="6045">
                  <c:v>41170.784021805557</c:v>
                </c:pt>
                <c:pt idx="6046">
                  <c:v>41170.784137511575</c:v>
                </c:pt>
                <c:pt idx="6047">
                  <c:v>41170.784253321763</c:v>
                </c:pt>
                <c:pt idx="6048">
                  <c:v>41170.78436928241</c:v>
                </c:pt>
                <c:pt idx="6049">
                  <c:v>41170.784484814816</c:v>
                </c:pt>
                <c:pt idx="6050">
                  <c:v>41170.784600567131</c:v>
                </c:pt>
                <c:pt idx="6051">
                  <c:v>41170.78471684028</c:v>
                </c:pt>
                <c:pt idx="6052">
                  <c:v>41170.784832060184</c:v>
                </c:pt>
                <c:pt idx="6053">
                  <c:v>41170.784947824075</c:v>
                </c:pt>
                <c:pt idx="6054">
                  <c:v>41170.785063599535</c:v>
                </c:pt>
                <c:pt idx="6055">
                  <c:v>41170.785179259263</c:v>
                </c:pt>
                <c:pt idx="6056">
                  <c:v>41170.785294930552</c:v>
                </c:pt>
                <c:pt idx="6057">
                  <c:v>41170.785410833334</c:v>
                </c:pt>
                <c:pt idx="6058">
                  <c:v>41170.785526516207</c:v>
                </c:pt>
                <c:pt idx="6059">
                  <c:v>41170.785642465278</c:v>
                </c:pt>
                <c:pt idx="6060">
                  <c:v>41170.785758020837</c:v>
                </c:pt>
                <c:pt idx="6061">
                  <c:v>41170.785873969908</c:v>
                </c:pt>
                <c:pt idx="6062">
                  <c:v>41170.785989525466</c:v>
                </c:pt>
                <c:pt idx="6063">
                  <c:v>41170.786105312502</c:v>
                </c:pt>
                <c:pt idx="6064">
                  <c:v>41170.786221064816</c:v>
                </c:pt>
                <c:pt idx="6065">
                  <c:v>41170.786336805555</c:v>
                </c:pt>
                <c:pt idx="6066">
                  <c:v>41170.786452569446</c:v>
                </c:pt>
                <c:pt idx="6067">
                  <c:v>41170.786568460651</c:v>
                </c:pt>
                <c:pt idx="6068">
                  <c:v>41170.786684270832</c:v>
                </c:pt>
                <c:pt idx="6069">
                  <c:v>41170.78679982639</c:v>
                </c:pt>
                <c:pt idx="6070">
                  <c:v>41170.786915891207</c:v>
                </c:pt>
                <c:pt idx="6071">
                  <c:v>41170.78703133102</c:v>
                </c:pt>
                <c:pt idx="6072">
                  <c:v>41170.787147071758</c:v>
                </c:pt>
                <c:pt idx="6073">
                  <c:v>41170.787262812497</c:v>
                </c:pt>
                <c:pt idx="6074">
                  <c:v>41170.787383113427</c:v>
                </c:pt>
                <c:pt idx="6075">
                  <c:v>41170.787494293982</c:v>
                </c:pt>
                <c:pt idx="6076">
                  <c:v>41170.787610636573</c:v>
                </c:pt>
                <c:pt idx="6077">
                  <c:v>41170.787726562499</c:v>
                </c:pt>
                <c:pt idx="6078">
                  <c:v>41170.787841608799</c:v>
                </c:pt>
                <c:pt idx="6079">
                  <c:v>41170.787957291664</c:v>
                </c:pt>
                <c:pt idx="6080">
                  <c:v>41170.788077638892</c:v>
                </c:pt>
                <c:pt idx="6081">
                  <c:v>41170.788188819446</c:v>
                </c:pt>
                <c:pt idx="6082">
                  <c:v>41170.788304571761</c:v>
                </c:pt>
                <c:pt idx="6083">
                  <c:v>41170.788420335652</c:v>
                </c:pt>
                <c:pt idx="6084">
                  <c:v>41170.788536099535</c:v>
                </c:pt>
                <c:pt idx="6085">
                  <c:v>41170.788652384261</c:v>
                </c:pt>
                <c:pt idx="6086">
                  <c:v>41170.788767939812</c:v>
                </c:pt>
                <c:pt idx="6087">
                  <c:v>41170.788883333335</c:v>
                </c:pt>
                <c:pt idx="6088">
                  <c:v>41170.788999282406</c:v>
                </c:pt>
                <c:pt idx="6089">
                  <c:v>41170.78911484954</c:v>
                </c:pt>
                <c:pt idx="6090">
                  <c:v>41170.789230613424</c:v>
                </c:pt>
                <c:pt idx="6091">
                  <c:v>41170.789346342593</c:v>
                </c:pt>
                <c:pt idx="6092">
                  <c:v>41170.7894624537</c:v>
                </c:pt>
                <c:pt idx="6093">
                  <c:v>41170.789577870368</c:v>
                </c:pt>
                <c:pt idx="6094">
                  <c:v>41170.789693831015</c:v>
                </c:pt>
                <c:pt idx="6095">
                  <c:v>41170.789809513888</c:v>
                </c:pt>
                <c:pt idx="6096">
                  <c:v>41170.789925069446</c:v>
                </c:pt>
                <c:pt idx="6097">
                  <c:v>41170.790040844906</c:v>
                </c:pt>
                <c:pt idx="6098">
                  <c:v>41170.7901565625</c:v>
                </c:pt>
                <c:pt idx="6099">
                  <c:v>41170.790272708335</c:v>
                </c:pt>
                <c:pt idx="6100">
                  <c:v>41170.790389166665</c:v>
                </c:pt>
                <c:pt idx="6101">
                  <c:v>41170.790503993056</c:v>
                </c:pt>
                <c:pt idx="6102">
                  <c:v>41170.790619560183</c:v>
                </c:pt>
                <c:pt idx="6103">
                  <c:v>41170.790735509261</c:v>
                </c:pt>
                <c:pt idx="6104">
                  <c:v>41170.79085114583</c:v>
                </c:pt>
                <c:pt idx="6105">
                  <c:v>41170.790966863424</c:v>
                </c:pt>
                <c:pt idx="6106">
                  <c:v>41170.791082997683</c:v>
                </c:pt>
                <c:pt idx="6107">
                  <c:v>41170.791198703701</c:v>
                </c:pt>
                <c:pt idx="6108">
                  <c:v>41170.791314305556</c:v>
                </c:pt>
                <c:pt idx="6109">
                  <c:v>41170.791429872683</c:v>
                </c:pt>
                <c:pt idx="6110">
                  <c:v>41170.791545613429</c:v>
                </c:pt>
                <c:pt idx="6111">
                  <c:v>41170.791661377312</c:v>
                </c:pt>
                <c:pt idx="6112">
                  <c:v>41170.791777141203</c:v>
                </c:pt>
                <c:pt idx="6113">
                  <c:v>41170.791892893518</c:v>
                </c:pt>
                <c:pt idx="6114">
                  <c:v>41170.792008634256</c:v>
                </c:pt>
                <c:pt idx="6115">
                  <c:v>41170.792124594911</c:v>
                </c:pt>
                <c:pt idx="6116">
                  <c:v>41170.792240150462</c:v>
                </c:pt>
                <c:pt idx="6117">
                  <c:v>41170.792356284721</c:v>
                </c:pt>
                <c:pt idx="6118">
                  <c:v>41170.792471793982</c:v>
                </c:pt>
                <c:pt idx="6119">
                  <c:v>41170.792588101853</c:v>
                </c:pt>
                <c:pt idx="6120">
                  <c:v>41170.792703125</c:v>
                </c:pt>
                <c:pt idx="6121">
                  <c:v>41170.792819282404</c:v>
                </c:pt>
                <c:pt idx="6122">
                  <c:v>41170.792934537036</c:v>
                </c:pt>
                <c:pt idx="6123">
                  <c:v>41170.7930503588</c:v>
                </c:pt>
                <c:pt idx="6124">
                  <c:v>41170.793166076386</c:v>
                </c:pt>
                <c:pt idx="6125">
                  <c:v>41170.793282465274</c:v>
                </c:pt>
                <c:pt idx="6126">
                  <c:v>41170.793397673609</c:v>
                </c:pt>
                <c:pt idx="6127">
                  <c:v>41170.793513634257</c:v>
                </c:pt>
                <c:pt idx="6128">
                  <c:v>41170.793629201391</c:v>
                </c:pt>
                <c:pt idx="6129">
                  <c:v>41170.79374494213</c:v>
                </c:pt>
                <c:pt idx="6130">
                  <c:v>41170.793861747683</c:v>
                </c:pt>
                <c:pt idx="6131">
                  <c:v>41170.793976412038</c:v>
                </c:pt>
                <c:pt idx="6132">
                  <c:v>41170.794093611112</c:v>
                </c:pt>
                <c:pt idx="6133">
                  <c:v>41170.794207974533</c:v>
                </c:pt>
                <c:pt idx="6134">
                  <c:v>41170.794323715279</c:v>
                </c:pt>
                <c:pt idx="6135">
                  <c:v>41170.794439421297</c:v>
                </c:pt>
                <c:pt idx="6136">
                  <c:v>41170.794556307868</c:v>
                </c:pt>
                <c:pt idx="6137">
                  <c:v>41170.794670914351</c:v>
                </c:pt>
                <c:pt idx="6138">
                  <c:v>41170.794786736114</c:v>
                </c:pt>
                <c:pt idx="6139">
                  <c:v>41170.79490252315</c:v>
                </c:pt>
                <c:pt idx="6140">
                  <c:v>41170.795019108795</c:v>
                </c:pt>
                <c:pt idx="6141">
                  <c:v>41170.795134375003</c:v>
                </c:pt>
                <c:pt idx="6142">
                  <c:v>41170.795249918985</c:v>
                </c:pt>
                <c:pt idx="6143">
                  <c:v>41170.795365648148</c:v>
                </c:pt>
                <c:pt idx="6144">
                  <c:v>41170.795481226851</c:v>
                </c:pt>
                <c:pt idx="6145">
                  <c:v>41170.795597337965</c:v>
                </c:pt>
                <c:pt idx="6146">
                  <c:v>41170.795712893516</c:v>
                </c:pt>
                <c:pt idx="6147">
                  <c:v>41170.795828506947</c:v>
                </c:pt>
                <c:pt idx="6148">
                  <c:v>41170.795944479163</c:v>
                </c:pt>
                <c:pt idx="6149">
                  <c:v>41170.796060914348</c:v>
                </c:pt>
                <c:pt idx="6150">
                  <c:v>41170.796175937503</c:v>
                </c:pt>
                <c:pt idx="6151">
                  <c:v>41170.796291493054</c:v>
                </c:pt>
                <c:pt idx="6152">
                  <c:v>41170.796407233793</c:v>
                </c:pt>
                <c:pt idx="6153">
                  <c:v>41170.796522997683</c:v>
                </c:pt>
                <c:pt idx="6154">
                  <c:v>41170.796638935186</c:v>
                </c:pt>
                <c:pt idx="6155">
                  <c:v>41170.796754722222</c:v>
                </c:pt>
                <c:pt idx="6156">
                  <c:v>41170.796870659724</c:v>
                </c:pt>
                <c:pt idx="6157">
                  <c:v>41170.796986006942</c:v>
                </c:pt>
                <c:pt idx="6158">
                  <c:v>41170.79710196759</c:v>
                </c:pt>
                <c:pt idx="6159">
                  <c:v>41170.797217523148</c:v>
                </c:pt>
                <c:pt idx="6160">
                  <c:v>41170.79733332176</c:v>
                </c:pt>
                <c:pt idx="6161">
                  <c:v>41170.797451284721</c:v>
                </c:pt>
                <c:pt idx="6162">
                  <c:v>41170.797565312503</c:v>
                </c:pt>
                <c:pt idx="6163">
                  <c:v>41170.797680983793</c:v>
                </c:pt>
                <c:pt idx="6164">
                  <c:v>41170.797796307874</c:v>
                </c:pt>
                <c:pt idx="6165">
                  <c:v>41170.797912071757</c:v>
                </c:pt>
                <c:pt idx="6166">
                  <c:v>41170.798027812503</c:v>
                </c:pt>
                <c:pt idx="6167">
                  <c:v>41170.798143749998</c:v>
                </c:pt>
                <c:pt idx="6168">
                  <c:v>41170.798259270836</c:v>
                </c:pt>
                <c:pt idx="6169">
                  <c:v>41170.798375104168</c:v>
                </c:pt>
                <c:pt idx="6170">
                  <c:v>41170.798490810186</c:v>
                </c:pt>
                <c:pt idx="6171">
                  <c:v>41170.798606608798</c:v>
                </c:pt>
                <c:pt idx="6172">
                  <c:v>41170.798722326392</c:v>
                </c:pt>
                <c:pt idx="6173">
                  <c:v>41170.79883806713</c:v>
                </c:pt>
                <c:pt idx="6174">
                  <c:v>41170.798954571757</c:v>
                </c:pt>
                <c:pt idx="6175">
                  <c:v>41170.799069641202</c:v>
                </c:pt>
                <c:pt idx="6176">
                  <c:v>41170.799185312499</c:v>
                </c:pt>
                <c:pt idx="6177">
                  <c:v>41170.799301053237</c:v>
                </c:pt>
                <c:pt idx="6178">
                  <c:v>41170.799417048613</c:v>
                </c:pt>
                <c:pt idx="6179">
                  <c:v>41170.799532604164</c:v>
                </c:pt>
                <c:pt idx="6180">
                  <c:v>41170.79964834491</c:v>
                </c:pt>
                <c:pt idx="6181">
                  <c:v>41170.799765324075</c:v>
                </c:pt>
                <c:pt idx="6182">
                  <c:v>41170.799879861108</c:v>
                </c:pt>
                <c:pt idx="6183">
                  <c:v>41170.799995601854</c:v>
                </c:pt>
                <c:pt idx="6184">
                  <c:v>41170.800111342593</c:v>
                </c:pt>
                <c:pt idx="6185">
                  <c:v>41170.800227280095</c:v>
                </c:pt>
                <c:pt idx="6186">
                  <c:v>41170.800342835646</c:v>
                </c:pt>
                <c:pt idx="6187">
                  <c:v>41170.800458611113</c:v>
                </c:pt>
                <c:pt idx="6188">
                  <c:v>41170.800574363428</c:v>
                </c:pt>
                <c:pt idx="6189">
                  <c:v>41170.800690104166</c:v>
                </c:pt>
                <c:pt idx="6190">
                  <c:v>41170.800806030093</c:v>
                </c:pt>
                <c:pt idx="6191">
                  <c:v>41170.80092159722</c:v>
                </c:pt>
                <c:pt idx="6192">
                  <c:v>41170.801037337966</c:v>
                </c:pt>
                <c:pt idx="6193">
                  <c:v>41170.801153125001</c:v>
                </c:pt>
                <c:pt idx="6194">
                  <c:v>41170.801269050928</c:v>
                </c:pt>
                <c:pt idx="6195">
                  <c:v>41170.801384988423</c:v>
                </c:pt>
                <c:pt idx="6196">
                  <c:v>41170.801500231479</c:v>
                </c:pt>
                <c:pt idx="6197">
                  <c:v>41170.801616087963</c:v>
                </c:pt>
                <c:pt idx="6198">
                  <c:v>41170.801731828702</c:v>
                </c:pt>
                <c:pt idx="6199">
                  <c:v>41170.801847592593</c:v>
                </c:pt>
                <c:pt idx="6200">
                  <c:v>41170.801963368052</c:v>
                </c:pt>
                <c:pt idx="6201">
                  <c:v>41170.802079351852</c:v>
                </c:pt>
                <c:pt idx="6202">
                  <c:v>41170.802195011573</c:v>
                </c:pt>
                <c:pt idx="6203">
                  <c:v>41170.802310787039</c:v>
                </c:pt>
                <c:pt idx="6204">
                  <c:v>41170.802426539354</c:v>
                </c:pt>
                <c:pt idx="6205">
                  <c:v>41170.802542488425</c:v>
                </c:pt>
                <c:pt idx="6206">
                  <c:v>41170.802657893517</c:v>
                </c:pt>
                <c:pt idx="6207">
                  <c:v>41170.802773773146</c:v>
                </c:pt>
                <c:pt idx="6208">
                  <c:v>41170.802889432867</c:v>
                </c:pt>
                <c:pt idx="6209">
                  <c:v>41170.803005127316</c:v>
                </c:pt>
                <c:pt idx="6210">
                  <c:v>41170.803121053243</c:v>
                </c:pt>
                <c:pt idx="6211">
                  <c:v>41170.803236678243</c:v>
                </c:pt>
                <c:pt idx="6212">
                  <c:v>41170.803352696763</c:v>
                </c:pt>
                <c:pt idx="6213">
                  <c:v>41170.803468287035</c:v>
                </c:pt>
                <c:pt idx="6214">
                  <c:v>41170.803583923611</c:v>
                </c:pt>
                <c:pt idx="6215">
                  <c:v>41170.80370005787</c:v>
                </c:pt>
                <c:pt idx="6216">
                  <c:v>41170.803815752311</c:v>
                </c:pt>
                <c:pt idx="6217">
                  <c:v>41170.803931030096</c:v>
                </c:pt>
                <c:pt idx="6218">
                  <c:v>41170.804047453705</c:v>
                </c:pt>
                <c:pt idx="6219">
                  <c:v>41170.804162986111</c:v>
                </c:pt>
                <c:pt idx="6220">
                  <c:v>41170.804278402778</c:v>
                </c:pt>
                <c:pt idx="6221">
                  <c:v>41170.804394189814</c:v>
                </c:pt>
                <c:pt idx="6222">
                  <c:v>41170.80451011574</c:v>
                </c:pt>
                <c:pt idx="6223">
                  <c:v>41170.804625856479</c:v>
                </c:pt>
                <c:pt idx="6224">
                  <c:v>41170.804741793982</c:v>
                </c:pt>
                <c:pt idx="6225">
                  <c:v>41170.804857384261</c:v>
                </c:pt>
                <c:pt idx="6226">
                  <c:v>41170.804974039354</c:v>
                </c:pt>
                <c:pt idx="6227">
                  <c:v>41170.805088749999</c:v>
                </c:pt>
                <c:pt idx="6228">
                  <c:v>41170.805204594908</c:v>
                </c:pt>
                <c:pt idx="6229">
                  <c:v>41170.805320046296</c:v>
                </c:pt>
                <c:pt idx="6230">
                  <c:v>41170.805437210649</c:v>
                </c:pt>
                <c:pt idx="6231">
                  <c:v>41170.805552060185</c:v>
                </c:pt>
                <c:pt idx="6232">
                  <c:v>41170.805667615743</c:v>
                </c:pt>
                <c:pt idx="6233">
                  <c:v>41170.80578372685</c:v>
                </c:pt>
                <c:pt idx="6234">
                  <c:v>41170.805899108796</c:v>
                </c:pt>
                <c:pt idx="6235">
                  <c:v>41170.806014872687</c:v>
                </c:pt>
                <c:pt idx="6236">
                  <c:v>41170.806132233796</c:v>
                </c:pt>
                <c:pt idx="6237">
                  <c:v>41170.806246886576</c:v>
                </c:pt>
                <c:pt idx="6238">
                  <c:v>41170.806362152776</c:v>
                </c:pt>
                <c:pt idx="6239">
                  <c:v>41170.80647758102</c:v>
                </c:pt>
                <c:pt idx="6240">
                  <c:v>41170.806593634261</c:v>
                </c:pt>
                <c:pt idx="6241">
                  <c:v>41170.806709305558</c:v>
                </c:pt>
                <c:pt idx="6242">
                  <c:v>41170.806825856482</c:v>
                </c:pt>
                <c:pt idx="6243">
                  <c:v>41170.80694159722</c:v>
                </c:pt>
                <c:pt idx="6244">
                  <c:v>41170.807056805555</c:v>
                </c:pt>
                <c:pt idx="6245">
                  <c:v>41170.807172986111</c:v>
                </c:pt>
                <c:pt idx="6246">
                  <c:v>41170.807289050928</c:v>
                </c:pt>
                <c:pt idx="6247">
                  <c:v>41170.807403715276</c:v>
                </c:pt>
                <c:pt idx="6248">
                  <c:v>41170.807519814814</c:v>
                </c:pt>
                <c:pt idx="6249">
                  <c:v>41170.80763614583</c:v>
                </c:pt>
                <c:pt idx="6250">
                  <c:v>41170.807751168984</c:v>
                </c:pt>
                <c:pt idx="6251">
                  <c:v>41170.80786695602</c:v>
                </c:pt>
                <c:pt idx="6252">
                  <c:v>41170.807982627317</c:v>
                </c:pt>
                <c:pt idx="6253">
                  <c:v>41170.808098217596</c:v>
                </c:pt>
                <c:pt idx="6254">
                  <c:v>41170.808214733799</c:v>
                </c:pt>
                <c:pt idx="6255">
                  <c:v>41170.808329918982</c:v>
                </c:pt>
                <c:pt idx="6256">
                  <c:v>41170.808445694442</c:v>
                </c:pt>
                <c:pt idx="6257">
                  <c:v>41170.80856109954</c:v>
                </c:pt>
                <c:pt idx="6258">
                  <c:v>41170.808677199071</c:v>
                </c:pt>
                <c:pt idx="6259">
                  <c:v>41170.808792708332</c:v>
                </c:pt>
                <c:pt idx="6260">
                  <c:v>41170.808910706015</c:v>
                </c:pt>
                <c:pt idx="6261">
                  <c:v>41170.809024618058</c:v>
                </c:pt>
                <c:pt idx="6262">
                  <c:v>41170.809140358797</c:v>
                </c:pt>
                <c:pt idx="6263">
                  <c:v>41170.809255902779</c:v>
                </c:pt>
                <c:pt idx="6264">
                  <c:v>41170.809371886571</c:v>
                </c:pt>
                <c:pt idx="6265">
                  <c:v>41170.809487256942</c:v>
                </c:pt>
                <c:pt idx="6266">
                  <c:v>41170.809603020833</c:v>
                </c:pt>
                <c:pt idx="6267">
                  <c:v>41170.809719594909</c:v>
                </c:pt>
                <c:pt idx="6268">
                  <c:v>41170.809834664353</c:v>
                </c:pt>
                <c:pt idx="6269">
                  <c:v>41170.809950405092</c:v>
                </c:pt>
                <c:pt idx="6270">
                  <c:v>41170.810065983795</c:v>
                </c:pt>
                <c:pt idx="6271">
                  <c:v>41170.810181944442</c:v>
                </c:pt>
                <c:pt idx="6272">
                  <c:v>41170.81029828704</c:v>
                </c:pt>
                <c:pt idx="6273">
                  <c:v>41170.810413611114</c:v>
                </c:pt>
                <c:pt idx="6274">
                  <c:v>41170.810529421295</c:v>
                </c:pt>
                <c:pt idx="6275">
                  <c:v>41170.810644976853</c:v>
                </c:pt>
                <c:pt idx="6276">
                  <c:v>41170.81076122685</c:v>
                </c:pt>
                <c:pt idx="6277">
                  <c:v>41170.810876249998</c:v>
                </c:pt>
                <c:pt idx="6278">
                  <c:v>41170.8109921875</c:v>
                </c:pt>
                <c:pt idx="6279">
                  <c:v>41170.81110767361</c:v>
                </c:pt>
                <c:pt idx="6280">
                  <c:v>41170.811223425924</c:v>
                </c:pt>
                <c:pt idx="6281">
                  <c:v>41170.811339467589</c:v>
                </c:pt>
                <c:pt idx="6282">
                  <c:v>41170.811455219904</c:v>
                </c:pt>
                <c:pt idx="6283">
                  <c:v>41170.811572615741</c:v>
                </c:pt>
                <c:pt idx="6284">
                  <c:v>41170.811686562498</c:v>
                </c:pt>
                <c:pt idx="6285">
                  <c:v>41170.811802511576</c:v>
                </c:pt>
                <c:pt idx="6286">
                  <c:v>41170.811917951389</c:v>
                </c:pt>
                <c:pt idx="6287">
                  <c:v>41170.81203400463</c:v>
                </c:pt>
                <c:pt idx="6288">
                  <c:v>41170.812150347221</c:v>
                </c:pt>
                <c:pt idx="6289">
                  <c:v>41170.812265312503</c:v>
                </c:pt>
                <c:pt idx="6290">
                  <c:v>41170.812381261574</c:v>
                </c:pt>
                <c:pt idx="6291">
                  <c:v>41170.812497199076</c:v>
                </c:pt>
                <c:pt idx="6292">
                  <c:v>41170.812612766204</c:v>
                </c:pt>
                <c:pt idx="6293">
                  <c:v>41170.812728344907</c:v>
                </c:pt>
                <c:pt idx="6294">
                  <c:v>41170.812844270833</c:v>
                </c:pt>
                <c:pt idx="6295">
                  <c:v>41170.812960219904</c:v>
                </c:pt>
                <c:pt idx="6296">
                  <c:v>41170.81307556713</c:v>
                </c:pt>
                <c:pt idx="6297">
                  <c:v>41170.813191388886</c:v>
                </c:pt>
                <c:pt idx="6298">
                  <c:v>41170.813307268516</c:v>
                </c:pt>
                <c:pt idx="6299">
                  <c:v>41170.813422870371</c:v>
                </c:pt>
                <c:pt idx="6300">
                  <c:v>41170.813538981478</c:v>
                </c:pt>
                <c:pt idx="6301">
                  <c:v>41170.813655740742</c:v>
                </c:pt>
                <c:pt idx="6302">
                  <c:v>41170.813770127315</c:v>
                </c:pt>
                <c:pt idx="6303">
                  <c:v>41170.813887129632</c:v>
                </c:pt>
                <c:pt idx="6304">
                  <c:v>41170.814002002313</c:v>
                </c:pt>
                <c:pt idx="6305">
                  <c:v>41170.814117395836</c:v>
                </c:pt>
                <c:pt idx="6306">
                  <c:v>41170.81423329861</c:v>
                </c:pt>
                <c:pt idx="6307">
                  <c:v>41170.814349085646</c:v>
                </c:pt>
                <c:pt idx="6308">
                  <c:v>41170.814464780095</c:v>
                </c:pt>
                <c:pt idx="6309">
                  <c:v>41170.814580416663</c:v>
                </c:pt>
                <c:pt idx="6310">
                  <c:v>41170.81469608796</c:v>
                </c:pt>
                <c:pt idx="6311">
                  <c:v>41170.814811851851</c:v>
                </c:pt>
                <c:pt idx="6312">
                  <c:v>41170.814927662039</c:v>
                </c:pt>
                <c:pt idx="6313">
                  <c:v>41170.815043402778</c:v>
                </c:pt>
                <c:pt idx="6314">
                  <c:v>41170.815159108795</c:v>
                </c:pt>
                <c:pt idx="6315">
                  <c:v>41170.815274872686</c:v>
                </c:pt>
                <c:pt idx="6316">
                  <c:v>41170.815390972224</c:v>
                </c:pt>
                <c:pt idx="6317">
                  <c:v>41170.815506608793</c:v>
                </c:pt>
                <c:pt idx="6318">
                  <c:v>41170.815622326387</c:v>
                </c:pt>
                <c:pt idx="6319">
                  <c:v>41170.815738425925</c:v>
                </c:pt>
                <c:pt idx="6320">
                  <c:v>41170.815854756947</c:v>
                </c:pt>
                <c:pt idx="6321">
                  <c:v>41170.815969745374</c:v>
                </c:pt>
                <c:pt idx="6322">
                  <c:v>41170.816085891202</c:v>
                </c:pt>
                <c:pt idx="6323">
                  <c:v>41170.816201458336</c:v>
                </c:pt>
                <c:pt idx="6324">
                  <c:v>41170.816316655095</c:v>
                </c:pt>
                <c:pt idx="6325">
                  <c:v>41170.816434201392</c:v>
                </c:pt>
                <c:pt idx="6326">
                  <c:v>41170.816548506948</c:v>
                </c:pt>
                <c:pt idx="6327">
                  <c:v>41170.816663888887</c:v>
                </c:pt>
                <c:pt idx="6328">
                  <c:v>41170.816780208334</c:v>
                </c:pt>
                <c:pt idx="6329">
                  <c:v>41170.816895972224</c:v>
                </c:pt>
                <c:pt idx="6330">
                  <c:v>41170.817011238425</c:v>
                </c:pt>
                <c:pt idx="6331">
                  <c:v>41170.817127071758</c:v>
                </c:pt>
                <c:pt idx="6332">
                  <c:v>41170.81724290509</c:v>
                </c:pt>
                <c:pt idx="6333">
                  <c:v>41170.817358946762</c:v>
                </c:pt>
                <c:pt idx="6334">
                  <c:v>41170.81747415509</c:v>
                </c:pt>
                <c:pt idx="6335">
                  <c:v>41170.817589895836</c:v>
                </c:pt>
                <c:pt idx="6336">
                  <c:v>41170.817705567133</c:v>
                </c:pt>
                <c:pt idx="6337">
                  <c:v>41170.817821400466</c:v>
                </c:pt>
                <c:pt idx="6338">
                  <c:v>41170.81793715278</c:v>
                </c:pt>
                <c:pt idx="6339">
                  <c:v>41170.818052986113</c:v>
                </c:pt>
                <c:pt idx="6340">
                  <c:v>41170.818168912039</c:v>
                </c:pt>
                <c:pt idx="6341">
                  <c:v>41170.81828521991</c:v>
                </c:pt>
                <c:pt idx="6342">
                  <c:v>41170.818400231481</c:v>
                </c:pt>
                <c:pt idx="6343">
                  <c:v>41170.818516516207</c:v>
                </c:pt>
                <c:pt idx="6344">
                  <c:v>41170.818631712966</c:v>
                </c:pt>
                <c:pt idx="6345">
                  <c:v>41170.818747453704</c:v>
                </c:pt>
                <c:pt idx="6346">
                  <c:v>41170.818867743059</c:v>
                </c:pt>
                <c:pt idx="6347">
                  <c:v>41170.818979143522</c:v>
                </c:pt>
                <c:pt idx="6348">
                  <c:v>41170.819094699073</c:v>
                </c:pt>
                <c:pt idx="6349">
                  <c:v>41170.819210497684</c:v>
                </c:pt>
                <c:pt idx="6350">
                  <c:v>41170.819326203702</c:v>
                </c:pt>
                <c:pt idx="6351">
                  <c:v>41170.819442534725</c:v>
                </c:pt>
                <c:pt idx="6352">
                  <c:v>41170.819558229166</c:v>
                </c:pt>
                <c:pt idx="6353">
                  <c:v>41170.819673692131</c:v>
                </c:pt>
                <c:pt idx="6354">
                  <c:v>41170.819789212961</c:v>
                </c:pt>
                <c:pt idx="6355">
                  <c:v>41170.819905532408</c:v>
                </c:pt>
                <c:pt idx="6356">
                  <c:v>41170.820020763887</c:v>
                </c:pt>
                <c:pt idx="6357">
                  <c:v>41170.820137071758</c:v>
                </c:pt>
                <c:pt idx="6358">
                  <c:v>41170.820252430553</c:v>
                </c:pt>
                <c:pt idx="6359">
                  <c:v>41170.820368148146</c:v>
                </c:pt>
                <c:pt idx="6360">
                  <c:v>41170.820483935182</c:v>
                </c:pt>
                <c:pt idx="6361">
                  <c:v>41170.820599456019</c:v>
                </c:pt>
                <c:pt idx="6362">
                  <c:v>41170.820716712966</c:v>
                </c:pt>
                <c:pt idx="6363">
                  <c:v>41170.820831921294</c:v>
                </c:pt>
                <c:pt idx="6364">
                  <c:v>41170.820946944441</c:v>
                </c:pt>
                <c:pt idx="6365">
                  <c:v>41170.821062685187</c:v>
                </c:pt>
                <c:pt idx="6366">
                  <c:v>41170.821179710649</c:v>
                </c:pt>
                <c:pt idx="6367">
                  <c:v>41170.821294224537</c:v>
                </c:pt>
                <c:pt idx="6368">
                  <c:v>41170.821410682867</c:v>
                </c:pt>
                <c:pt idx="6369">
                  <c:v>41170.821525844905</c:v>
                </c:pt>
                <c:pt idx="6370">
                  <c:v>41170.821645787037</c:v>
                </c:pt>
                <c:pt idx="6371">
                  <c:v>41170.821756979167</c:v>
                </c:pt>
                <c:pt idx="6372">
                  <c:v>41170.821872789355</c:v>
                </c:pt>
                <c:pt idx="6373">
                  <c:v>41170.821988680553</c:v>
                </c:pt>
                <c:pt idx="6374">
                  <c:v>41170.82210459491</c:v>
                </c:pt>
                <c:pt idx="6375">
                  <c:v>41170.822220243055</c:v>
                </c:pt>
                <c:pt idx="6376">
                  <c:v>41170.822340324077</c:v>
                </c:pt>
                <c:pt idx="6377">
                  <c:v>41170.822451828702</c:v>
                </c:pt>
                <c:pt idx="6378">
                  <c:v>41170.82256818287</c:v>
                </c:pt>
                <c:pt idx="6379">
                  <c:v>41170.822683194441</c:v>
                </c:pt>
                <c:pt idx="6380">
                  <c:v>41170.822798796296</c:v>
                </c:pt>
                <c:pt idx="6381">
                  <c:v>41170.822914537035</c:v>
                </c:pt>
                <c:pt idx="6382">
                  <c:v>41170.823030312502</c:v>
                </c:pt>
                <c:pt idx="6383">
                  <c:v>41170.823146053241</c:v>
                </c:pt>
                <c:pt idx="6384">
                  <c:v>41170.823261793979</c:v>
                </c:pt>
                <c:pt idx="6385">
                  <c:v>41170.823377534725</c:v>
                </c:pt>
                <c:pt idx="6386">
                  <c:v>41170.823493460652</c:v>
                </c:pt>
                <c:pt idx="6387">
                  <c:v>41170.823609016203</c:v>
                </c:pt>
                <c:pt idx="6388">
                  <c:v>41170.823725150462</c:v>
                </c:pt>
                <c:pt idx="6389">
                  <c:v>41170.823840914352</c:v>
                </c:pt>
                <c:pt idx="6390">
                  <c:v>41170.823956504631</c:v>
                </c:pt>
                <c:pt idx="6391">
                  <c:v>41170.824072071759</c:v>
                </c:pt>
                <c:pt idx="6392">
                  <c:v>41170.824188067127</c:v>
                </c:pt>
                <c:pt idx="6393">
                  <c:v>41170.82430375</c:v>
                </c:pt>
                <c:pt idx="6394">
                  <c:v>41170.824419328703</c:v>
                </c:pt>
                <c:pt idx="6395">
                  <c:v>41170.82453528935</c:v>
                </c:pt>
                <c:pt idx="6396">
                  <c:v>41170.8246512037</c:v>
                </c:pt>
                <c:pt idx="6397">
                  <c:v>41170.824766944446</c:v>
                </c:pt>
                <c:pt idx="6398">
                  <c:v>41170.824882349538</c:v>
                </c:pt>
                <c:pt idx="6399">
                  <c:v>41170.824998275464</c:v>
                </c:pt>
                <c:pt idx="6400">
                  <c:v>41170.825113993058</c:v>
                </c:pt>
                <c:pt idx="6401">
                  <c:v>41170.825229780094</c:v>
                </c:pt>
                <c:pt idx="6402">
                  <c:v>41170.825345358797</c:v>
                </c:pt>
                <c:pt idx="6403">
                  <c:v>41170.825461099535</c:v>
                </c:pt>
                <c:pt idx="6404">
                  <c:v>41170.825577048614</c:v>
                </c:pt>
                <c:pt idx="6405">
                  <c:v>41170.825692592596</c:v>
                </c:pt>
                <c:pt idx="6406">
                  <c:v>41170.82580835648</c:v>
                </c:pt>
                <c:pt idx="6407">
                  <c:v>41170.82592427083</c:v>
                </c:pt>
                <c:pt idx="6408">
                  <c:v>41170.826039745371</c:v>
                </c:pt>
                <c:pt idx="6409">
                  <c:v>41170.826155798612</c:v>
                </c:pt>
                <c:pt idx="6410">
                  <c:v>41170.82627189815</c:v>
                </c:pt>
                <c:pt idx="6411">
                  <c:v>41170.826387175926</c:v>
                </c:pt>
                <c:pt idx="6412">
                  <c:v>41170.826502928241</c:v>
                </c:pt>
                <c:pt idx="6413">
                  <c:v>41170.826618495368</c:v>
                </c:pt>
                <c:pt idx="6414">
                  <c:v>41170.826734409726</c:v>
                </c:pt>
                <c:pt idx="6415">
                  <c:v>41170.826850150464</c:v>
                </c:pt>
                <c:pt idx="6416">
                  <c:v>41170.826966122688</c:v>
                </c:pt>
                <c:pt idx="6417">
                  <c:v>41170.827082025462</c:v>
                </c:pt>
                <c:pt idx="6418">
                  <c:v>41170.827197256942</c:v>
                </c:pt>
                <c:pt idx="6419">
                  <c:v>41170.827313495371</c:v>
                </c:pt>
                <c:pt idx="6420">
                  <c:v>41170.827428912038</c:v>
                </c:pt>
                <c:pt idx="6421">
                  <c:v>41170.827545</c:v>
                </c:pt>
                <c:pt idx="6422">
                  <c:v>41170.827660601855</c:v>
                </c:pt>
                <c:pt idx="6423">
                  <c:v>41170.827776377315</c:v>
                </c:pt>
                <c:pt idx="6424">
                  <c:v>41170.827892476853</c:v>
                </c:pt>
                <c:pt idx="6425">
                  <c:v>41170.8280078588</c:v>
                </c:pt>
                <c:pt idx="6426">
                  <c:v>41170.828123784719</c:v>
                </c:pt>
                <c:pt idx="6427">
                  <c:v>41170.828239224538</c:v>
                </c:pt>
                <c:pt idx="6428">
                  <c:v>41170.828355092592</c:v>
                </c:pt>
                <c:pt idx="6429">
                  <c:v>41170.828470694447</c:v>
                </c:pt>
                <c:pt idx="6430">
                  <c:v>41170.828586631942</c:v>
                </c:pt>
                <c:pt idx="6431">
                  <c:v>41170.828702696759</c:v>
                </c:pt>
                <c:pt idx="6432">
                  <c:v>41170.828818090275</c:v>
                </c:pt>
                <c:pt idx="6433">
                  <c:v>41170.828934201389</c:v>
                </c:pt>
                <c:pt idx="6434">
                  <c:v>41170.829049479165</c:v>
                </c:pt>
                <c:pt idx="6435">
                  <c:v>41170.8291650463</c:v>
                </c:pt>
                <c:pt idx="6436">
                  <c:v>41170.829281006947</c:v>
                </c:pt>
                <c:pt idx="6437">
                  <c:v>41170.829396631947</c:v>
                </c:pt>
                <c:pt idx="6438">
                  <c:v>41170.829513495373</c:v>
                </c:pt>
                <c:pt idx="6439">
                  <c:v>41170.829628888889</c:v>
                </c:pt>
                <c:pt idx="6440">
                  <c:v>41170.829744155089</c:v>
                </c:pt>
                <c:pt idx="6441">
                  <c:v>41170.829859652775</c:v>
                </c:pt>
                <c:pt idx="6442">
                  <c:v>41170.829975960645</c:v>
                </c:pt>
                <c:pt idx="6443">
                  <c:v>41170.83009152778</c:v>
                </c:pt>
                <c:pt idx="6444">
                  <c:v>41170.830207685183</c:v>
                </c:pt>
                <c:pt idx="6445">
                  <c:v>41170.830322835645</c:v>
                </c:pt>
                <c:pt idx="6446">
                  <c:v>41170.830438819445</c:v>
                </c:pt>
                <c:pt idx="6447">
                  <c:v>41170.830554432869</c:v>
                </c:pt>
                <c:pt idx="6448">
                  <c:v>41170.83067033565</c:v>
                </c:pt>
                <c:pt idx="6449">
                  <c:v>41170.830786076389</c:v>
                </c:pt>
                <c:pt idx="6450">
                  <c:v>41170.830901412039</c:v>
                </c:pt>
                <c:pt idx="6451">
                  <c:v>41170.831017731478</c:v>
                </c:pt>
                <c:pt idx="6452">
                  <c:v>41170.831132962965</c:v>
                </c:pt>
                <c:pt idx="6453">
                  <c:v>41170.831248738425</c:v>
                </c:pt>
                <c:pt idx="6454">
                  <c:v>41170.831364942132</c:v>
                </c:pt>
                <c:pt idx="6455">
                  <c:v>41170.831480196757</c:v>
                </c:pt>
                <c:pt idx="6456">
                  <c:v>41170.831597245371</c:v>
                </c:pt>
                <c:pt idx="6457">
                  <c:v>41170.831712256942</c:v>
                </c:pt>
                <c:pt idx="6458">
                  <c:v>41170.83182748843</c:v>
                </c:pt>
                <c:pt idx="6459">
                  <c:v>41170.831943368059</c:v>
                </c:pt>
                <c:pt idx="6460">
                  <c:v>41170.83205921296</c:v>
                </c:pt>
                <c:pt idx="6461">
                  <c:v>41170.832174918978</c:v>
                </c:pt>
                <c:pt idx="6462">
                  <c:v>41170.832290798608</c:v>
                </c:pt>
                <c:pt idx="6463">
                  <c:v>41170.832406238427</c:v>
                </c:pt>
                <c:pt idx="6464">
                  <c:v>41170.832523761572</c:v>
                </c:pt>
                <c:pt idx="6465">
                  <c:v>41170.832637719905</c:v>
                </c:pt>
                <c:pt idx="6466">
                  <c:v>41170.832753981478</c:v>
                </c:pt>
                <c:pt idx="6467">
                  <c:v>41170.832869756945</c:v>
                </c:pt>
                <c:pt idx="6468">
                  <c:v>41170.832985543981</c:v>
                </c:pt>
                <c:pt idx="6469">
                  <c:v>41170.833101307871</c:v>
                </c:pt>
                <c:pt idx="6470">
                  <c:v>41170.833216828702</c:v>
                </c:pt>
                <c:pt idx="6471">
                  <c:v>41170.833332210648</c:v>
                </c:pt>
                <c:pt idx="6472">
                  <c:v>41170.833448171295</c:v>
                </c:pt>
                <c:pt idx="6473">
                  <c:v>41170.833563912034</c:v>
                </c:pt>
                <c:pt idx="6474">
                  <c:v>41170.833679537034</c:v>
                </c:pt>
                <c:pt idx="6475">
                  <c:v>41170.833799745371</c:v>
                </c:pt>
                <c:pt idx="6476">
                  <c:v>41170.833910983798</c:v>
                </c:pt>
                <c:pt idx="6477">
                  <c:v>41170.834027106481</c:v>
                </c:pt>
                <c:pt idx="6478">
                  <c:v>41170.834142858796</c:v>
                </c:pt>
                <c:pt idx="6479">
                  <c:v>41170.834258634262</c:v>
                </c:pt>
                <c:pt idx="6480">
                  <c:v>41170.834374375001</c:v>
                </c:pt>
                <c:pt idx="6481">
                  <c:v>41170.83449011574</c:v>
                </c:pt>
                <c:pt idx="6482">
                  <c:v>41170.834605682867</c:v>
                </c:pt>
                <c:pt idx="6483">
                  <c:v>41170.834721423613</c:v>
                </c:pt>
                <c:pt idx="6484">
                  <c:v>41170.834837210648</c:v>
                </c:pt>
                <c:pt idx="6485">
                  <c:v>41170.834953495367</c:v>
                </c:pt>
                <c:pt idx="6486">
                  <c:v>41170.835069606481</c:v>
                </c:pt>
                <c:pt idx="6487">
                  <c:v>41170.835184444448</c:v>
                </c:pt>
                <c:pt idx="6488">
                  <c:v>41170.835300729166</c:v>
                </c:pt>
                <c:pt idx="6489">
                  <c:v>41170.835415925925</c:v>
                </c:pt>
                <c:pt idx="6490">
                  <c:v>41170.83553167824</c:v>
                </c:pt>
                <c:pt idx="6491">
                  <c:v>41170.835647384258</c:v>
                </c:pt>
                <c:pt idx="6492">
                  <c:v>41170.835762962961</c:v>
                </c:pt>
                <c:pt idx="6493">
                  <c:v>41170.835879259263</c:v>
                </c:pt>
                <c:pt idx="6494">
                  <c:v>41170.835994699075</c:v>
                </c:pt>
                <c:pt idx="6495">
                  <c:v>41170.836110439814</c:v>
                </c:pt>
                <c:pt idx="6496">
                  <c:v>41170.836225983796</c:v>
                </c:pt>
                <c:pt idx="6497">
                  <c:v>41170.836342129631</c:v>
                </c:pt>
                <c:pt idx="6498">
                  <c:v>41170.836458240738</c:v>
                </c:pt>
                <c:pt idx="6499">
                  <c:v>41170.836573657405</c:v>
                </c:pt>
                <c:pt idx="6500">
                  <c:v>41170.836689224539</c:v>
                </c:pt>
                <c:pt idx="6501">
                  <c:v>41170.836805300925</c:v>
                </c:pt>
                <c:pt idx="6502">
                  <c:v>41170.836921261573</c:v>
                </c:pt>
                <c:pt idx="6503">
                  <c:v>41170.837036423611</c:v>
                </c:pt>
                <c:pt idx="6504">
                  <c:v>41170.837152442131</c:v>
                </c:pt>
                <c:pt idx="6505">
                  <c:v>41170.837268148149</c:v>
                </c:pt>
                <c:pt idx="6506">
                  <c:v>41170.837383692131</c:v>
                </c:pt>
                <c:pt idx="6507">
                  <c:v>41170.837499270834</c:v>
                </c:pt>
                <c:pt idx="6508">
                  <c:v>41170.837615937497</c:v>
                </c:pt>
                <c:pt idx="6509">
                  <c:v>41170.837730833337</c:v>
                </c:pt>
                <c:pt idx="6510">
                  <c:v>41170.837847453702</c:v>
                </c:pt>
                <c:pt idx="6511">
                  <c:v>41170.837962442129</c:v>
                </c:pt>
                <c:pt idx="6512">
                  <c:v>41170.838078449073</c:v>
                </c:pt>
                <c:pt idx="6513">
                  <c:v>41170.838194305557</c:v>
                </c:pt>
                <c:pt idx="6514">
                  <c:v>41170.838309652776</c:v>
                </c:pt>
                <c:pt idx="6515">
                  <c:v>41170.838425636575</c:v>
                </c:pt>
                <c:pt idx="6516">
                  <c:v>41170.838541423611</c:v>
                </c:pt>
                <c:pt idx="6517">
                  <c:v>41170.838657499997</c:v>
                </c:pt>
                <c:pt idx="6518">
                  <c:v>41170.838772743053</c:v>
                </c:pt>
                <c:pt idx="6519">
                  <c:v>41170.838888680555</c:v>
                </c:pt>
                <c:pt idx="6520">
                  <c:v>41170.839004374997</c:v>
                </c:pt>
                <c:pt idx="6521">
                  <c:v>41170.839120509256</c:v>
                </c:pt>
                <c:pt idx="6522">
                  <c:v>41170.839240092595</c:v>
                </c:pt>
                <c:pt idx="6523">
                  <c:v>41170.83935185185</c:v>
                </c:pt>
                <c:pt idx="6524">
                  <c:v>41170.83946761574</c:v>
                </c:pt>
                <c:pt idx="6525">
                  <c:v>41170.839583379631</c:v>
                </c:pt>
                <c:pt idx="6526">
                  <c:v>41170.839698946758</c:v>
                </c:pt>
                <c:pt idx="6527">
                  <c:v>41170.839814826388</c:v>
                </c:pt>
                <c:pt idx="6528">
                  <c:v>41170.839930949071</c:v>
                </c:pt>
                <c:pt idx="6529">
                  <c:v>41170.840046342593</c:v>
                </c:pt>
                <c:pt idx="6530">
                  <c:v>41170.840162442131</c:v>
                </c:pt>
                <c:pt idx="6531">
                  <c:v>41170.840277685187</c:v>
                </c:pt>
                <c:pt idx="6532">
                  <c:v>41170.840393599537</c:v>
                </c:pt>
                <c:pt idx="6533">
                  <c:v>41170.840508819441</c:v>
                </c:pt>
                <c:pt idx="6534">
                  <c:v>41170.840624884258</c:v>
                </c:pt>
                <c:pt idx="6535">
                  <c:v>41170.840740717591</c:v>
                </c:pt>
                <c:pt idx="6536">
                  <c:v>41170.840856076386</c:v>
                </c:pt>
                <c:pt idx="6537">
                  <c:v>41170.840972013888</c:v>
                </c:pt>
                <c:pt idx="6538">
                  <c:v>41170.841087905093</c:v>
                </c:pt>
                <c:pt idx="6539">
                  <c:v>41170.841203530093</c:v>
                </c:pt>
                <c:pt idx="6540">
                  <c:v>41170.841319270832</c:v>
                </c:pt>
                <c:pt idx="6541">
                  <c:v>41170.841435011571</c:v>
                </c:pt>
                <c:pt idx="6542">
                  <c:v>41170.841551296297</c:v>
                </c:pt>
                <c:pt idx="6543">
                  <c:v>41170.841666493056</c:v>
                </c:pt>
                <c:pt idx="6544">
                  <c:v>41170.841782673611</c:v>
                </c:pt>
                <c:pt idx="6545">
                  <c:v>41170.841898171297</c:v>
                </c:pt>
                <c:pt idx="6546">
                  <c:v>41170.842013564812</c:v>
                </c:pt>
                <c:pt idx="6547">
                  <c:v>41170.842129351855</c:v>
                </c:pt>
                <c:pt idx="6548">
                  <c:v>41170.84224528935</c:v>
                </c:pt>
                <c:pt idx="6549">
                  <c:v>41170.842361006944</c:v>
                </c:pt>
                <c:pt idx="6550">
                  <c:v>41170.842476770835</c:v>
                </c:pt>
                <c:pt idx="6551">
                  <c:v>41170.842592291665</c:v>
                </c:pt>
                <c:pt idx="6552">
                  <c:v>41170.842707974538</c:v>
                </c:pt>
                <c:pt idx="6553">
                  <c:v>41170.842824016203</c:v>
                </c:pt>
                <c:pt idx="6554">
                  <c:v>41170.842939756942</c:v>
                </c:pt>
                <c:pt idx="6555">
                  <c:v>41170.843055520832</c:v>
                </c:pt>
                <c:pt idx="6556">
                  <c:v>41170.843171261571</c:v>
                </c:pt>
                <c:pt idx="6557">
                  <c:v>41170.843287048614</c:v>
                </c:pt>
                <c:pt idx="6558">
                  <c:v>41170.843402789353</c:v>
                </c:pt>
                <c:pt idx="6559">
                  <c:v>41170.843519282411</c:v>
                </c:pt>
                <c:pt idx="6560">
                  <c:v>41170.843634120371</c:v>
                </c:pt>
                <c:pt idx="6561">
                  <c:v>41170.843749907406</c:v>
                </c:pt>
                <c:pt idx="6562">
                  <c:v>41170.843865625</c:v>
                </c:pt>
                <c:pt idx="6563">
                  <c:v>41170.843981562502</c:v>
                </c:pt>
                <c:pt idx="6564">
                  <c:v>41170.844097118053</c:v>
                </c:pt>
                <c:pt idx="6565">
                  <c:v>41170.844213275464</c:v>
                </c:pt>
                <c:pt idx="6566">
                  <c:v>41170.84432895833</c:v>
                </c:pt>
                <c:pt idx="6567">
                  <c:v>41170.844444918985</c:v>
                </c:pt>
                <c:pt idx="6568">
                  <c:v>41170.844560162041</c:v>
                </c:pt>
                <c:pt idx="6569">
                  <c:v>41170.844676215274</c:v>
                </c:pt>
                <c:pt idx="6570">
                  <c:v>41170.844791863427</c:v>
                </c:pt>
                <c:pt idx="6571">
                  <c:v>41170.8449075463</c:v>
                </c:pt>
                <c:pt idx="6572">
                  <c:v>41170.845023518516</c:v>
                </c:pt>
                <c:pt idx="6573">
                  <c:v>41170.845139259261</c:v>
                </c:pt>
                <c:pt idx="6574">
                  <c:v>41170.845254618056</c:v>
                </c:pt>
                <c:pt idx="6575">
                  <c:v>41170.845370740739</c:v>
                </c:pt>
                <c:pt idx="6576">
                  <c:v>41170.845486319442</c:v>
                </c:pt>
                <c:pt idx="6577">
                  <c:v>41170.84560177083</c:v>
                </c:pt>
                <c:pt idx="6578">
                  <c:v>41170.845717824071</c:v>
                </c:pt>
                <c:pt idx="6579">
                  <c:v>41170.845833564817</c:v>
                </c:pt>
                <c:pt idx="6580">
                  <c:v>41170.845949490744</c:v>
                </c:pt>
                <c:pt idx="6581">
                  <c:v>41170.846064872683</c:v>
                </c:pt>
                <c:pt idx="6582">
                  <c:v>41170.846180995373</c:v>
                </c:pt>
                <c:pt idx="6583">
                  <c:v>41170.846296736112</c:v>
                </c:pt>
                <c:pt idx="6584">
                  <c:v>41170.846412511572</c:v>
                </c:pt>
                <c:pt idx="6585">
                  <c:v>41170.846528634262</c:v>
                </c:pt>
                <c:pt idx="6586">
                  <c:v>41170.846643831021</c:v>
                </c:pt>
                <c:pt idx="6587">
                  <c:v>41170.846759583335</c:v>
                </c:pt>
                <c:pt idx="6588">
                  <c:v>41170.84687533565</c:v>
                </c:pt>
                <c:pt idx="6589">
                  <c:v>41170.846990914353</c:v>
                </c:pt>
                <c:pt idx="6590">
                  <c:v>41170.847107222224</c:v>
                </c:pt>
                <c:pt idx="6591">
                  <c:v>41170.847222777775</c:v>
                </c:pt>
                <c:pt idx="6592">
                  <c:v>41170.847338888889</c:v>
                </c:pt>
                <c:pt idx="6593">
                  <c:v>41170.847454305556</c:v>
                </c:pt>
                <c:pt idx="6594">
                  <c:v>41170.847570370373</c:v>
                </c:pt>
                <c:pt idx="6595">
                  <c:v>41170.847685428242</c:v>
                </c:pt>
                <c:pt idx="6596">
                  <c:v>41170.847801342592</c:v>
                </c:pt>
                <c:pt idx="6597">
                  <c:v>41170.847917465275</c:v>
                </c:pt>
                <c:pt idx="6598">
                  <c:v>41170.848032858798</c:v>
                </c:pt>
                <c:pt idx="6599">
                  <c:v>41170.848148599536</c:v>
                </c:pt>
                <c:pt idx="6600">
                  <c:v>41170.84826457176</c:v>
                </c:pt>
                <c:pt idx="6601">
                  <c:v>41170.848379965275</c:v>
                </c:pt>
                <c:pt idx="6602">
                  <c:v>41170.848496041668</c:v>
                </c:pt>
                <c:pt idx="6603">
                  <c:v>41170.848611493057</c:v>
                </c:pt>
                <c:pt idx="6604">
                  <c:v>41170.848727476849</c:v>
                </c:pt>
                <c:pt idx="6605">
                  <c:v>41170.848843078704</c:v>
                </c:pt>
                <c:pt idx="6606">
                  <c:v>41170.848959050927</c:v>
                </c:pt>
                <c:pt idx="6607">
                  <c:v>41170.849074583333</c:v>
                </c:pt>
                <c:pt idx="6608">
                  <c:v>41170.849190347224</c:v>
                </c:pt>
                <c:pt idx="6609">
                  <c:v>41170.849306249998</c:v>
                </c:pt>
                <c:pt idx="6610">
                  <c:v>41170.84942189815</c:v>
                </c:pt>
                <c:pt idx="6611">
                  <c:v>41170.849537557871</c:v>
                </c:pt>
                <c:pt idx="6612">
                  <c:v>41170.849653368059</c:v>
                </c:pt>
                <c:pt idx="6613">
                  <c:v>41170.849769131943</c:v>
                </c:pt>
                <c:pt idx="6614">
                  <c:v>41170.849884884257</c:v>
                </c:pt>
                <c:pt idx="6615">
                  <c:v>41170.850000659724</c:v>
                </c:pt>
                <c:pt idx="6616">
                  <c:v>41170.85011644676</c:v>
                </c:pt>
                <c:pt idx="6617">
                  <c:v>41170.850232106481</c:v>
                </c:pt>
                <c:pt idx="6618">
                  <c:v>41170.850347685184</c:v>
                </c:pt>
                <c:pt idx="6619">
                  <c:v>41170.850464016206</c:v>
                </c:pt>
                <c:pt idx="6620">
                  <c:v>41170.850579756945</c:v>
                </c:pt>
                <c:pt idx="6621">
                  <c:v>41170.850695138892</c:v>
                </c:pt>
                <c:pt idx="6622">
                  <c:v>41170.850811412034</c:v>
                </c:pt>
                <c:pt idx="6623">
                  <c:v>41170.850926516207</c:v>
                </c:pt>
                <c:pt idx="6624">
                  <c:v>41170.851042592592</c:v>
                </c:pt>
                <c:pt idx="6625">
                  <c:v>41170.851158136575</c:v>
                </c:pt>
                <c:pt idx="6626">
                  <c:v>41170.85127392361</c:v>
                </c:pt>
                <c:pt idx="6627">
                  <c:v>41170.851390381948</c:v>
                </c:pt>
                <c:pt idx="6628">
                  <c:v>41170.851506134262</c:v>
                </c:pt>
                <c:pt idx="6629">
                  <c:v>41170.851620914349</c:v>
                </c:pt>
                <c:pt idx="6630">
                  <c:v>41170.851736921293</c:v>
                </c:pt>
                <c:pt idx="6631">
                  <c:v>41170.851852835651</c:v>
                </c:pt>
                <c:pt idx="6632">
                  <c:v>41170.851968391202</c:v>
                </c:pt>
                <c:pt idx="6633">
                  <c:v>41170.852084513892</c:v>
                </c:pt>
                <c:pt idx="6634">
                  <c:v>41170.852199895831</c:v>
                </c:pt>
                <c:pt idx="6635">
                  <c:v>41170.852316087963</c:v>
                </c:pt>
                <c:pt idx="6636">
                  <c:v>41170.852431631945</c:v>
                </c:pt>
                <c:pt idx="6637">
                  <c:v>41170.852547708331</c:v>
                </c:pt>
                <c:pt idx="6638">
                  <c:v>41170.852662928242</c:v>
                </c:pt>
                <c:pt idx="6639">
                  <c:v>41170.852778865737</c:v>
                </c:pt>
                <c:pt idx="6640">
                  <c:v>41170.852894432872</c:v>
                </c:pt>
                <c:pt idx="6641">
                  <c:v>41170.853010347222</c:v>
                </c:pt>
                <c:pt idx="6642">
                  <c:v>41170.853126817128</c:v>
                </c:pt>
                <c:pt idx="6643">
                  <c:v>41170.853242418983</c:v>
                </c:pt>
                <c:pt idx="6644">
                  <c:v>41170.85335853009</c:v>
                </c:pt>
                <c:pt idx="6645">
                  <c:v>41170.853473368057</c:v>
                </c:pt>
                <c:pt idx="6646">
                  <c:v>41170.853588923608</c:v>
                </c:pt>
                <c:pt idx="6647">
                  <c:v>41170.853704664354</c:v>
                </c:pt>
                <c:pt idx="6648">
                  <c:v>41170.853820833334</c:v>
                </c:pt>
                <c:pt idx="6649">
                  <c:v>41170.85393636574</c:v>
                </c:pt>
                <c:pt idx="6650">
                  <c:v>41170.854052465278</c:v>
                </c:pt>
                <c:pt idx="6651">
                  <c:v>41170.854172037034</c:v>
                </c:pt>
                <c:pt idx="6652">
                  <c:v>41170.854283622684</c:v>
                </c:pt>
                <c:pt idx="6653">
                  <c:v>41170.854399548611</c:v>
                </c:pt>
                <c:pt idx="6654">
                  <c:v>41170.85451568287</c:v>
                </c:pt>
                <c:pt idx="6655">
                  <c:v>41170.854630902781</c:v>
                </c:pt>
                <c:pt idx="6656">
                  <c:v>41170.854746701392</c:v>
                </c:pt>
                <c:pt idx="6657">
                  <c:v>41170.854863113425</c:v>
                </c:pt>
                <c:pt idx="6658">
                  <c:v>41170.854978703705</c:v>
                </c:pt>
                <c:pt idx="6659">
                  <c:v>41170.855093715276</c:v>
                </c:pt>
                <c:pt idx="6660">
                  <c:v>41170.855209479167</c:v>
                </c:pt>
                <c:pt idx="6661">
                  <c:v>41170.855325069446</c:v>
                </c:pt>
                <c:pt idx="6662">
                  <c:v>41170.855441134256</c:v>
                </c:pt>
                <c:pt idx="6663">
                  <c:v>41170.855556759256</c:v>
                </c:pt>
                <c:pt idx="6664">
                  <c:v>41170.855673043981</c:v>
                </c:pt>
                <c:pt idx="6665">
                  <c:v>41170.855788958332</c:v>
                </c:pt>
                <c:pt idx="6666">
                  <c:v>41170.855903773147</c:v>
                </c:pt>
                <c:pt idx="6667">
                  <c:v>41170.856019583334</c:v>
                </c:pt>
                <c:pt idx="6668">
                  <c:v>41170.856135717593</c:v>
                </c:pt>
                <c:pt idx="6669">
                  <c:v>41170.856251770834</c:v>
                </c:pt>
                <c:pt idx="6670">
                  <c:v>41170.856367187502</c:v>
                </c:pt>
                <c:pt idx="6671">
                  <c:v>41170.856482754629</c:v>
                </c:pt>
                <c:pt idx="6672">
                  <c:v>41170.856598530096</c:v>
                </c:pt>
                <c:pt idx="6673">
                  <c:v>41170.856714247682</c:v>
                </c:pt>
                <c:pt idx="6674">
                  <c:v>41170.856829999997</c:v>
                </c:pt>
                <c:pt idx="6675">
                  <c:v>41170.856945949075</c:v>
                </c:pt>
                <c:pt idx="6676">
                  <c:v>41170.85706130787</c:v>
                </c:pt>
                <c:pt idx="6677">
                  <c:v>41170.857177777776</c:v>
                </c:pt>
                <c:pt idx="6678">
                  <c:v>41170.857293159723</c:v>
                </c:pt>
                <c:pt idx="6679">
                  <c:v>41170.85740883102</c:v>
                </c:pt>
                <c:pt idx="6680">
                  <c:v>41170.857524502317</c:v>
                </c:pt>
                <c:pt idx="6681">
                  <c:v>41170.857640243055</c:v>
                </c:pt>
                <c:pt idx="6682">
                  <c:v>41170.857756053243</c:v>
                </c:pt>
                <c:pt idx="6683">
                  <c:v>41170.857871770837</c:v>
                </c:pt>
                <c:pt idx="6684">
                  <c:v>41170.857988113428</c:v>
                </c:pt>
                <c:pt idx="6685">
                  <c:v>41170.858103310187</c:v>
                </c:pt>
                <c:pt idx="6686">
                  <c:v>41170.858219212962</c:v>
                </c:pt>
                <c:pt idx="6687">
                  <c:v>41170.858335532408</c:v>
                </c:pt>
                <c:pt idx="6688">
                  <c:v>41170.858451446758</c:v>
                </c:pt>
                <c:pt idx="6689">
                  <c:v>41170.858566493058</c:v>
                </c:pt>
                <c:pt idx="6690">
                  <c:v>41170.858682060185</c:v>
                </c:pt>
                <c:pt idx="6691">
                  <c:v>41170.858797800924</c:v>
                </c:pt>
                <c:pt idx="6692">
                  <c:v>41170.858913553238</c:v>
                </c:pt>
                <c:pt idx="6693">
                  <c:v>41170.859029259256</c:v>
                </c:pt>
                <c:pt idx="6694">
                  <c:v>41170.859145011571</c:v>
                </c:pt>
                <c:pt idx="6695">
                  <c:v>41170.859260590281</c:v>
                </c:pt>
                <c:pt idx="6696">
                  <c:v>41170.859376574073</c:v>
                </c:pt>
                <c:pt idx="6697">
                  <c:v>41170.859492488424</c:v>
                </c:pt>
                <c:pt idx="6698">
                  <c:v>41170.85960841435</c:v>
                </c:pt>
                <c:pt idx="6699">
                  <c:v>41170.859723993053</c:v>
                </c:pt>
                <c:pt idx="6700">
                  <c:v>41170.859839583332</c:v>
                </c:pt>
                <c:pt idx="6701">
                  <c:v>41170.859955358799</c:v>
                </c:pt>
                <c:pt idx="6702">
                  <c:v>41170.860071435185</c:v>
                </c:pt>
                <c:pt idx="6703">
                  <c:v>41170.860186736114</c:v>
                </c:pt>
                <c:pt idx="6704">
                  <c:v>41170.860303148147</c:v>
                </c:pt>
                <c:pt idx="6705">
                  <c:v>41170.860418344906</c:v>
                </c:pt>
                <c:pt idx="6706">
                  <c:v>41170.860534444444</c:v>
                </c:pt>
                <c:pt idx="6707">
                  <c:v>41170.860649722221</c:v>
                </c:pt>
                <c:pt idx="6708">
                  <c:v>41170.860766018515</c:v>
                </c:pt>
                <c:pt idx="6709">
                  <c:v>41170.860881956018</c:v>
                </c:pt>
                <c:pt idx="6710">
                  <c:v>41170.860997465279</c:v>
                </c:pt>
                <c:pt idx="6711">
                  <c:v>41170.861113379629</c:v>
                </c:pt>
                <c:pt idx="6712">
                  <c:v>41170.861229027774</c:v>
                </c:pt>
                <c:pt idx="6713">
                  <c:v>41170.861344224541</c:v>
                </c:pt>
                <c:pt idx="6714">
                  <c:v>41170.861460601853</c:v>
                </c:pt>
                <c:pt idx="6715">
                  <c:v>41170.861576076386</c:v>
                </c:pt>
                <c:pt idx="6716">
                  <c:v>41170.861692141203</c:v>
                </c:pt>
                <c:pt idx="6717">
                  <c:v>41170.861807939815</c:v>
                </c:pt>
                <c:pt idx="6718">
                  <c:v>41170.861923634257</c:v>
                </c:pt>
                <c:pt idx="6719">
                  <c:v>41170.862039236112</c:v>
                </c:pt>
                <c:pt idx="6720">
                  <c:v>41170.86215523148</c:v>
                </c:pt>
                <c:pt idx="6721">
                  <c:v>41170.862270902777</c:v>
                </c:pt>
                <c:pt idx="6722">
                  <c:v>41170.862387002315</c:v>
                </c:pt>
                <c:pt idx="6723">
                  <c:v>41170.862502581018</c:v>
                </c:pt>
                <c:pt idx="6724">
                  <c:v>41170.862618194442</c:v>
                </c:pt>
                <c:pt idx="6725">
                  <c:v>41170.862734270835</c:v>
                </c:pt>
                <c:pt idx="6726">
                  <c:v>41170.862849664351</c:v>
                </c:pt>
                <c:pt idx="6727">
                  <c:v>41170.862965578701</c:v>
                </c:pt>
                <c:pt idx="6728">
                  <c:v>41170.863081215277</c:v>
                </c:pt>
                <c:pt idx="6729">
                  <c:v>41170.863197314815</c:v>
                </c:pt>
                <c:pt idx="6730">
                  <c:v>41170.863312881942</c:v>
                </c:pt>
                <c:pt idx="6731">
                  <c:v>41170.863428449076</c:v>
                </c:pt>
                <c:pt idx="6732">
                  <c:v>41170.863544560183</c:v>
                </c:pt>
                <c:pt idx="6733">
                  <c:v>41170.863660266201</c:v>
                </c:pt>
                <c:pt idx="6734">
                  <c:v>41170.863779467596</c:v>
                </c:pt>
                <c:pt idx="6735">
                  <c:v>41170.863891435183</c:v>
                </c:pt>
                <c:pt idx="6736">
                  <c:v>41170.864006840275</c:v>
                </c:pt>
                <c:pt idx="6737">
                  <c:v>41170.864123125</c:v>
                </c:pt>
                <c:pt idx="6738">
                  <c:v>41170.864238692127</c:v>
                </c:pt>
                <c:pt idx="6739">
                  <c:v>41170.864354652775</c:v>
                </c:pt>
                <c:pt idx="6740">
                  <c:v>41170.864474016205</c:v>
                </c:pt>
                <c:pt idx="6741">
                  <c:v>41170.86458559028</c:v>
                </c:pt>
                <c:pt idx="6742">
                  <c:v>41170.864701736115</c:v>
                </c:pt>
                <c:pt idx="6743">
                  <c:v>41170.864817476853</c:v>
                </c:pt>
                <c:pt idx="6744">
                  <c:v>41170.86493340278</c:v>
                </c:pt>
                <c:pt idx="6745">
                  <c:v>41170.865048969907</c:v>
                </c:pt>
                <c:pt idx="6746">
                  <c:v>41170.865164918985</c:v>
                </c:pt>
                <c:pt idx="6747">
                  <c:v>41170.865280659724</c:v>
                </c:pt>
                <c:pt idx="6748">
                  <c:v>41170.865396064815</c:v>
                </c:pt>
                <c:pt idx="6749">
                  <c:v>41170.865512511577</c:v>
                </c:pt>
                <c:pt idx="6750">
                  <c:v>41170.865627210645</c:v>
                </c:pt>
                <c:pt idx="6751">
                  <c:v>41170.865743148148</c:v>
                </c:pt>
                <c:pt idx="6752">
                  <c:v>41170.865858715275</c:v>
                </c:pt>
                <c:pt idx="6753">
                  <c:v>41170.865974456021</c:v>
                </c:pt>
                <c:pt idx="6754">
                  <c:v>41170.866090011572</c:v>
                </c:pt>
                <c:pt idx="6755">
                  <c:v>41170.866205995371</c:v>
                </c:pt>
                <c:pt idx="6756">
                  <c:v>41170.866321666668</c:v>
                </c:pt>
                <c:pt idx="6757">
                  <c:v>41170.866437453704</c:v>
                </c:pt>
                <c:pt idx="6758">
                  <c:v>41170.866553206019</c:v>
                </c:pt>
                <c:pt idx="6759">
                  <c:v>41170.866669374998</c:v>
                </c:pt>
                <c:pt idx="6760">
                  <c:v>41170.866784537036</c:v>
                </c:pt>
                <c:pt idx="6761">
                  <c:v>41170.866901377318</c:v>
                </c:pt>
                <c:pt idx="6762">
                  <c:v>41170.867017847224</c:v>
                </c:pt>
                <c:pt idx="6763">
                  <c:v>41170.867131990737</c:v>
                </c:pt>
                <c:pt idx="6764">
                  <c:v>41170.867247592592</c:v>
                </c:pt>
                <c:pt idx="6765">
                  <c:v>41170.867363495374</c:v>
                </c:pt>
                <c:pt idx="6766">
                  <c:v>41170.867479988425</c:v>
                </c:pt>
                <c:pt idx="6767">
                  <c:v>41170.86759494213</c:v>
                </c:pt>
                <c:pt idx="6768">
                  <c:v>41170.867710706021</c:v>
                </c:pt>
                <c:pt idx="6769">
                  <c:v>41170.867827199072</c:v>
                </c:pt>
                <c:pt idx="6770">
                  <c:v>41170.867942766206</c:v>
                </c:pt>
                <c:pt idx="6771">
                  <c:v>41170.868058009262</c:v>
                </c:pt>
                <c:pt idx="6772">
                  <c:v>41170.868173935189</c:v>
                </c:pt>
                <c:pt idx="6773">
                  <c:v>41170.868289849539</c:v>
                </c:pt>
                <c:pt idx="6774">
                  <c:v>41170.868405590278</c:v>
                </c:pt>
                <c:pt idx="6775">
                  <c:v>41170.868520983793</c:v>
                </c:pt>
                <c:pt idx="6776">
                  <c:v>41170.868636435189</c:v>
                </c:pt>
                <c:pt idx="6777">
                  <c:v>41170.868752407405</c:v>
                </c:pt>
                <c:pt idx="6778">
                  <c:v>41170.868868043981</c:v>
                </c:pt>
                <c:pt idx="6779">
                  <c:v>41170.868984317131</c:v>
                </c:pt>
                <c:pt idx="6780">
                  <c:v>41170.869099571762</c:v>
                </c:pt>
                <c:pt idx="6781">
                  <c:v>41170.869215671293</c:v>
                </c:pt>
                <c:pt idx="6782">
                  <c:v>41170.869331087961</c:v>
                </c:pt>
                <c:pt idx="6783">
                  <c:v>41170.869447511577</c:v>
                </c:pt>
                <c:pt idx="6784">
                  <c:v>41170.869562719905</c:v>
                </c:pt>
                <c:pt idx="6785">
                  <c:v>41170.86967954861</c:v>
                </c:pt>
                <c:pt idx="6786">
                  <c:v>41170.869794270831</c:v>
                </c:pt>
                <c:pt idx="6787">
                  <c:v>41170.869909930552</c:v>
                </c:pt>
                <c:pt idx="6788">
                  <c:v>41170.870025925928</c:v>
                </c:pt>
                <c:pt idx="6789">
                  <c:v>41170.870141493055</c:v>
                </c:pt>
                <c:pt idx="6790">
                  <c:v>41170.870257071758</c:v>
                </c:pt>
                <c:pt idx="6791">
                  <c:v>41170.870372696758</c:v>
                </c:pt>
                <c:pt idx="6792">
                  <c:v>41170.870488599539</c:v>
                </c:pt>
                <c:pt idx="6793">
                  <c:v>41170.870604479169</c:v>
                </c:pt>
                <c:pt idx="6794">
                  <c:v>41170.870720254628</c:v>
                </c:pt>
                <c:pt idx="6795">
                  <c:v>41170.870836018519</c:v>
                </c:pt>
                <c:pt idx="6796">
                  <c:v>41170.87095196759</c:v>
                </c:pt>
                <c:pt idx="6797">
                  <c:v>41170.871067523149</c:v>
                </c:pt>
                <c:pt idx="6798">
                  <c:v>41170.871183958334</c:v>
                </c:pt>
                <c:pt idx="6799">
                  <c:v>41170.871299189814</c:v>
                </c:pt>
                <c:pt idx="6800">
                  <c:v>41170.871414768517</c:v>
                </c:pt>
                <c:pt idx="6801">
                  <c:v>41170.871530717595</c:v>
                </c:pt>
                <c:pt idx="6802">
                  <c:v>41170.871646284722</c:v>
                </c:pt>
                <c:pt idx="6803">
                  <c:v>41170.871762743052</c:v>
                </c:pt>
                <c:pt idx="6804">
                  <c:v>41170.871877777776</c:v>
                </c:pt>
                <c:pt idx="6805">
                  <c:v>41170.87199349537</c:v>
                </c:pt>
                <c:pt idx="6806">
                  <c:v>41170.872109293981</c:v>
                </c:pt>
                <c:pt idx="6807">
                  <c:v>41170.872225023151</c:v>
                </c:pt>
                <c:pt idx="6808">
                  <c:v>41170.872341203707</c:v>
                </c:pt>
                <c:pt idx="6809">
                  <c:v>41170.872456516205</c:v>
                </c:pt>
                <c:pt idx="6810">
                  <c:v>41170.872572118053</c:v>
                </c:pt>
                <c:pt idx="6811">
                  <c:v>41170.87268803241</c:v>
                </c:pt>
                <c:pt idx="6812">
                  <c:v>41170.872803842591</c:v>
                </c:pt>
                <c:pt idx="6813">
                  <c:v>41170.872920486108</c:v>
                </c:pt>
                <c:pt idx="6814">
                  <c:v>41170.873035821758</c:v>
                </c:pt>
                <c:pt idx="6815">
                  <c:v>41170.87315126157</c:v>
                </c:pt>
                <c:pt idx="6816">
                  <c:v>41170.873266620372</c:v>
                </c:pt>
                <c:pt idx="6817">
                  <c:v>41170.873382569443</c:v>
                </c:pt>
                <c:pt idx="6818">
                  <c:v>41170.873498379631</c:v>
                </c:pt>
                <c:pt idx="6819">
                  <c:v>41170.87361412037</c:v>
                </c:pt>
                <c:pt idx="6820">
                  <c:v>41170.873729675928</c:v>
                </c:pt>
                <c:pt idx="6821">
                  <c:v>41170.873845381946</c:v>
                </c:pt>
                <c:pt idx="6822">
                  <c:v>41170.873961134261</c:v>
                </c:pt>
                <c:pt idx="6823">
                  <c:v>41170.874077060187</c:v>
                </c:pt>
                <c:pt idx="6824">
                  <c:v>41170.874192997682</c:v>
                </c:pt>
                <c:pt idx="6825">
                  <c:v>41170.874308634258</c:v>
                </c:pt>
                <c:pt idx="6826">
                  <c:v>41170.874424131944</c:v>
                </c:pt>
                <c:pt idx="6827">
                  <c:v>41170.87454016204</c:v>
                </c:pt>
                <c:pt idx="6828">
                  <c:v>41170.874656354164</c:v>
                </c:pt>
                <c:pt idx="6829">
                  <c:v>41170.874775914352</c:v>
                </c:pt>
                <c:pt idx="6830">
                  <c:v>41170.874887534723</c:v>
                </c:pt>
                <c:pt idx="6831">
                  <c:v>41170.875002928238</c:v>
                </c:pt>
                <c:pt idx="6832">
                  <c:v>41170.875118912038</c:v>
                </c:pt>
                <c:pt idx="6833">
                  <c:v>41170.875234768515</c:v>
                </c:pt>
                <c:pt idx="6834">
                  <c:v>41170.875350150462</c:v>
                </c:pt>
                <c:pt idx="6835">
                  <c:v>41170.875466296297</c:v>
                </c:pt>
                <c:pt idx="6836">
                  <c:v>41170.875581875</c:v>
                </c:pt>
                <c:pt idx="6837">
                  <c:v>41170.875697442127</c:v>
                </c:pt>
                <c:pt idx="6838">
                  <c:v>41170.87581391204</c:v>
                </c:pt>
                <c:pt idx="6839">
                  <c:v>41170.875928935187</c:v>
                </c:pt>
                <c:pt idx="6840">
                  <c:v>41170.876044884259</c:v>
                </c:pt>
                <c:pt idx="6841">
                  <c:v>41170.876160624997</c:v>
                </c:pt>
                <c:pt idx="6842">
                  <c:v>41170.876276585645</c:v>
                </c:pt>
                <c:pt idx="6843">
                  <c:v>41170.876392523147</c:v>
                </c:pt>
                <c:pt idx="6844">
                  <c:v>41170.876508090281</c:v>
                </c:pt>
                <c:pt idx="6845">
                  <c:v>41170.876623472221</c:v>
                </c:pt>
                <c:pt idx="6846">
                  <c:v>41170.876739398147</c:v>
                </c:pt>
                <c:pt idx="6847">
                  <c:v>41170.876854953705</c:v>
                </c:pt>
                <c:pt idx="6848">
                  <c:v>41170.876970879632</c:v>
                </c:pt>
                <c:pt idx="6849">
                  <c:v>41170.877086493056</c:v>
                </c:pt>
                <c:pt idx="6850">
                  <c:v>41170.877202129632</c:v>
                </c:pt>
                <c:pt idx="6851">
                  <c:v>41170.8773187037</c:v>
                </c:pt>
                <c:pt idx="6852">
                  <c:v>41170.877433900459</c:v>
                </c:pt>
                <c:pt idx="6853">
                  <c:v>41170.877549652774</c:v>
                </c:pt>
                <c:pt idx="6854">
                  <c:v>41170.877665439817</c:v>
                </c:pt>
                <c:pt idx="6855">
                  <c:v>41170.877781064817</c:v>
                </c:pt>
                <c:pt idx="6856">
                  <c:v>41170.877897256942</c:v>
                </c:pt>
                <c:pt idx="6857">
                  <c:v>41170.878012881942</c:v>
                </c:pt>
                <c:pt idx="6858">
                  <c:v>41170.878128472221</c:v>
                </c:pt>
                <c:pt idx="6859">
                  <c:v>41170.878244363426</c:v>
                </c:pt>
                <c:pt idx="6860">
                  <c:v>41170.878359918985</c:v>
                </c:pt>
                <c:pt idx="6861">
                  <c:v>41170.878475659723</c:v>
                </c:pt>
                <c:pt idx="6862">
                  <c:v>41170.878591446759</c:v>
                </c:pt>
                <c:pt idx="6863">
                  <c:v>41170.878707615739</c:v>
                </c:pt>
                <c:pt idx="6864">
                  <c:v>41170.878822812498</c:v>
                </c:pt>
                <c:pt idx="6865">
                  <c:v>41170.878938495371</c:v>
                </c:pt>
                <c:pt idx="6866">
                  <c:v>41170.879054282406</c:v>
                </c:pt>
                <c:pt idx="6867">
                  <c:v>41170.879170081018</c:v>
                </c:pt>
                <c:pt idx="6868">
                  <c:v>41170.879285787036</c:v>
                </c:pt>
                <c:pt idx="6869">
                  <c:v>41170.879402245373</c:v>
                </c:pt>
                <c:pt idx="6870">
                  <c:v>41170.879517453701</c:v>
                </c:pt>
                <c:pt idx="6871">
                  <c:v>41170.879633935183</c:v>
                </c:pt>
                <c:pt idx="6872">
                  <c:v>41170.879748981482</c:v>
                </c:pt>
                <c:pt idx="6873">
                  <c:v>41170.879864722221</c:v>
                </c:pt>
                <c:pt idx="6874">
                  <c:v>41170.87998114583</c:v>
                </c:pt>
                <c:pt idx="6875">
                  <c:v>41170.880096180554</c:v>
                </c:pt>
                <c:pt idx="6876">
                  <c:v>41170.880211678239</c:v>
                </c:pt>
                <c:pt idx="6877">
                  <c:v>41170.880327534724</c:v>
                </c:pt>
                <c:pt idx="6878">
                  <c:v>41170.880443275462</c:v>
                </c:pt>
                <c:pt idx="6879">
                  <c:v>41170.880559386576</c:v>
                </c:pt>
                <c:pt idx="6880">
                  <c:v>41170.880674780092</c:v>
                </c:pt>
                <c:pt idx="6881">
                  <c:v>41170.88079052083</c:v>
                </c:pt>
                <c:pt idx="6882">
                  <c:v>41170.880906365739</c:v>
                </c:pt>
                <c:pt idx="6883">
                  <c:v>41170.881022037036</c:v>
                </c:pt>
                <c:pt idx="6884">
                  <c:v>41170.881138171295</c:v>
                </c:pt>
                <c:pt idx="6885">
                  <c:v>41170.881253784719</c:v>
                </c:pt>
                <c:pt idx="6886">
                  <c:v>41170.881370636576</c:v>
                </c:pt>
                <c:pt idx="6887">
                  <c:v>41170.881485289348</c:v>
                </c:pt>
                <c:pt idx="6888">
                  <c:v>41170.881601041663</c:v>
                </c:pt>
                <c:pt idx="6889">
                  <c:v>41170.881716701391</c:v>
                </c:pt>
                <c:pt idx="6890">
                  <c:v>41170.881832523148</c:v>
                </c:pt>
                <c:pt idx="6891">
                  <c:v>41170.881948599534</c:v>
                </c:pt>
                <c:pt idx="6892">
                  <c:v>41170.882065289348</c:v>
                </c:pt>
                <c:pt idx="6893">
                  <c:v>41170.882179768516</c:v>
                </c:pt>
                <c:pt idx="6894">
                  <c:v>41170.882295324074</c:v>
                </c:pt>
                <c:pt idx="6895">
                  <c:v>41170.882411284721</c:v>
                </c:pt>
                <c:pt idx="6896">
                  <c:v>41170.88252702546</c:v>
                </c:pt>
                <c:pt idx="6897">
                  <c:v>41170.882642997683</c:v>
                </c:pt>
                <c:pt idx="6898">
                  <c:v>41170.882758553242</c:v>
                </c:pt>
                <c:pt idx="6899">
                  <c:v>41170.882874305556</c:v>
                </c:pt>
                <c:pt idx="6900">
                  <c:v>41170.882990046295</c:v>
                </c:pt>
                <c:pt idx="6901">
                  <c:v>41170.883105960645</c:v>
                </c:pt>
                <c:pt idx="6902">
                  <c:v>41170.883221249998</c:v>
                </c:pt>
                <c:pt idx="6903">
                  <c:v>41170.883337291663</c:v>
                </c:pt>
                <c:pt idx="6904">
                  <c:v>41170.883452951392</c:v>
                </c:pt>
                <c:pt idx="6905">
                  <c:v>41170.883569108795</c:v>
                </c:pt>
                <c:pt idx="6906">
                  <c:v>41170.883684548608</c:v>
                </c:pt>
                <c:pt idx="6907">
                  <c:v>41170.883800115742</c:v>
                </c:pt>
                <c:pt idx="6908">
                  <c:v>41170.883916238425</c:v>
                </c:pt>
                <c:pt idx="6909">
                  <c:v>41170.884031678244</c:v>
                </c:pt>
                <c:pt idx="6910">
                  <c:v>41170.884147534722</c:v>
                </c:pt>
                <c:pt idx="6911">
                  <c:v>41170.884264016204</c:v>
                </c:pt>
                <c:pt idx="6912">
                  <c:v>41170.884378854164</c:v>
                </c:pt>
                <c:pt idx="6913">
                  <c:v>41170.884494803242</c:v>
                </c:pt>
                <c:pt idx="6914">
                  <c:v>41170.884610543981</c:v>
                </c:pt>
                <c:pt idx="6915">
                  <c:v>41170.884726388889</c:v>
                </c:pt>
                <c:pt idx="6916">
                  <c:v>41170.884842268519</c:v>
                </c:pt>
                <c:pt idx="6917">
                  <c:v>41170.884957835646</c:v>
                </c:pt>
                <c:pt idx="6918">
                  <c:v>41170.885073576392</c:v>
                </c:pt>
                <c:pt idx="6919">
                  <c:v>41170.885189490742</c:v>
                </c:pt>
                <c:pt idx="6920">
                  <c:v>41170.885305057869</c:v>
                </c:pt>
                <c:pt idx="6921">
                  <c:v>41170.885421041668</c:v>
                </c:pt>
                <c:pt idx="6922">
                  <c:v>41170.885536574075</c:v>
                </c:pt>
                <c:pt idx="6923">
                  <c:v>41170.885652916666</c:v>
                </c:pt>
                <c:pt idx="6924">
                  <c:v>41170.885769386572</c:v>
                </c:pt>
                <c:pt idx="6925">
                  <c:v>41170.885883842595</c:v>
                </c:pt>
                <c:pt idx="6926">
                  <c:v>41170.885999606478</c:v>
                </c:pt>
                <c:pt idx="6927">
                  <c:v>41170.886115358793</c:v>
                </c:pt>
                <c:pt idx="6928">
                  <c:v>41170.886231145836</c:v>
                </c:pt>
                <c:pt idx="6929">
                  <c:v>41170.886346898151</c:v>
                </c:pt>
                <c:pt idx="6930">
                  <c:v>41170.886462824077</c:v>
                </c:pt>
                <c:pt idx="6931">
                  <c:v>41170.886578194448</c:v>
                </c:pt>
                <c:pt idx="6932">
                  <c:v>41170.886693958331</c:v>
                </c:pt>
                <c:pt idx="6933">
                  <c:v>41170.886810266202</c:v>
                </c:pt>
                <c:pt idx="6934">
                  <c:v>41170.886925474537</c:v>
                </c:pt>
                <c:pt idx="6935">
                  <c:v>41170.887041400463</c:v>
                </c:pt>
                <c:pt idx="6936">
                  <c:v>41170.887156979166</c:v>
                </c:pt>
                <c:pt idx="6937">
                  <c:v>41170.887272870372</c:v>
                </c:pt>
                <c:pt idx="6938">
                  <c:v>41170.887388622687</c:v>
                </c:pt>
                <c:pt idx="6939">
                  <c:v>41170.887508703701</c:v>
                </c:pt>
                <c:pt idx="6940">
                  <c:v>41170.88761996528</c:v>
                </c:pt>
                <c:pt idx="6941">
                  <c:v>41170.887735949073</c:v>
                </c:pt>
                <c:pt idx="6942">
                  <c:v>41170.887851620369</c:v>
                </c:pt>
                <c:pt idx="6943">
                  <c:v>41170.887967210649</c:v>
                </c:pt>
                <c:pt idx="6944">
                  <c:v>41170.888083321763</c:v>
                </c:pt>
                <c:pt idx="6945">
                  <c:v>41170.888198900466</c:v>
                </c:pt>
                <c:pt idx="6946">
                  <c:v>41170.888315011573</c:v>
                </c:pt>
                <c:pt idx="6947">
                  <c:v>41170.888430960651</c:v>
                </c:pt>
                <c:pt idx="6948">
                  <c:v>41170.888546168979</c:v>
                </c:pt>
                <c:pt idx="6949">
                  <c:v>41170.888662083336</c:v>
                </c:pt>
                <c:pt idx="6950">
                  <c:v>41170.888777870372</c:v>
                </c:pt>
                <c:pt idx="6951">
                  <c:v>41170.888893240743</c:v>
                </c:pt>
                <c:pt idx="6952">
                  <c:v>41170.889010405095</c:v>
                </c:pt>
                <c:pt idx="6953">
                  <c:v>41170.889124930552</c:v>
                </c:pt>
                <c:pt idx="6954">
                  <c:v>41170.889240520832</c:v>
                </c:pt>
                <c:pt idx="6955">
                  <c:v>41170.889356250002</c:v>
                </c:pt>
                <c:pt idx="6956">
                  <c:v>41170.889472511575</c:v>
                </c:pt>
                <c:pt idx="6957">
                  <c:v>41170.88958797454</c:v>
                </c:pt>
                <c:pt idx="6958">
                  <c:v>41170.889704293979</c:v>
                </c:pt>
                <c:pt idx="6959">
                  <c:v>41170.88982016204</c:v>
                </c:pt>
                <c:pt idx="6960">
                  <c:v>41170.889935069441</c:v>
                </c:pt>
                <c:pt idx="6961">
                  <c:v>41170.890051122682</c:v>
                </c:pt>
                <c:pt idx="6962">
                  <c:v>41170.890167071761</c:v>
                </c:pt>
                <c:pt idx="6963">
                  <c:v>41170.890282650464</c:v>
                </c:pt>
                <c:pt idx="6964">
                  <c:v>41170.890398541669</c:v>
                </c:pt>
                <c:pt idx="6965">
                  <c:v>41170.89051391204</c:v>
                </c:pt>
                <c:pt idx="6966">
                  <c:v>41170.890629918984</c:v>
                </c:pt>
                <c:pt idx="6967">
                  <c:v>41170.890745497687</c:v>
                </c:pt>
                <c:pt idx="6968">
                  <c:v>41170.890861215281</c:v>
                </c:pt>
                <c:pt idx="6969">
                  <c:v>41170.890976967596</c:v>
                </c:pt>
                <c:pt idx="6970">
                  <c:v>41170.891092523147</c:v>
                </c:pt>
                <c:pt idx="6971">
                  <c:v>41170.891208298613</c:v>
                </c:pt>
                <c:pt idx="6972">
                  <c:v>41170.891324374999</c:v>
                </c:pt>
                <c:pt idx="6973">
                  <c:v>41170.891439942126</c:v>
                </c:pt>
                <c:pt idx="6974">
                  <c:v>41170.891555879629</c:v>
                </c:pt>
                <c:pt idx="6975">
                  <c:v>41170.891671493053</c:v>
                </c:pt>
                <c:pt idx="6976">
                  <c:v>41170.891787071756</c:v>
                </c:pt>
                <c:pt idx="6977">
                  <c:v>41170.891902812502</c:v>
                </c:pt>
                <c:pt idx="6978">
                  <c:v>41170.892018715276</c:v>
                </c:pt>
                <c:pt idx="6979">
                  <c:v>41170.8921343287</c:v>
                </c:pt>
                <c:pt idx="6980">
                  <c:v>41170.892250115743</c:v>
                </c:pt>
                <c:pt idx="6981">
                  <c:v>41170.892366180553</c:v>
                </c:pt>
                <c:pt idx="6982">
                  <c:v>41170.892482465279</c:v>
                </c:pt>
                <c:pt idx="6983">
                  <c:v>41170.892597488426</c:v>
                </c:pt>
                <c:pt idx="6984">
                  <c:v>41170.892713078705</c:v>
                </c:pt>
                <c:pt idx="6985">
                  <c:v>41170.892829166667</c:v>
                </c:pt>
                <c:pt idx="6986">
                  <c:v>41170.892944560183</c:v>
                </c:pt>
                <c:pt idx="6987">
                  <c:v>41170.893060810187</c:v>
                </c:pt>
                <c:pt idx="6988">
                  <c:v>41170.89317609954</c:v>
                </c:pt>
                <c:pt idx="6989">
                  <c:v>41170.893292893517</c:v>
                </c:pt>
                <c:pt idx="6990">
                  <c:v>41170.893407777781</c:v>
                </c:pt>
                <c:pt idx="6991">
                  <c:v>41170.89352351852</c:v>
                </c:pt>
                <c:pt idx="6992">
                  <c:v>41170.893639270835</c:v>
                </c:pt>
                <c:pt idx="6993">
                  <c:v>41170.893755034725</c:v>
                </c:pt>
                <c:pt idx="6994">
                  <c:v>41170.893870717591</c:v>
                </c:pt>
                <c:pt idx="6995">
                  <c:v>41170.89398630787</c:v>
                </c:pt>
                <c:pt idx="6996">
                  <c:v>41170.894102418984</c:v>
                </c:pt>
                <c:pt idx="6997">
                  <c:v>41170.894218032408</c:v>
                </c:pt>
                <c:pt idx="6998">
                  <c:v>41170.894334687502</c:v>
                </c:pt>
                <c:pt idx="6999">
                  <c:v>41170.894449687497</c:v>
                </c:pt>
                <c:pt idx="7000">
                  <c:v>41170.894565127317</c:v>
                </c:pt>
                <c:pt idx="7001">
                  <c:v>41170.894681597223</c:v>
                </c:pt>
                <c:pt idx="7002">
                  <c:v>41170.894796967594</c:v>
                </c:pt>
                <c:pt idx="7003">
                  <c:v>41170.894912534721</c:v>
                </c:pt>
                <c:pt idx="7004">
                  <c:v>41170.895028275459</c:v>
                </c:pt>
                <c:pt idx="7005">
                  <c:v>41170.895144004629</c:v>
                </c:pt>
                <c:pt idx="7006">
                  <c:v>41170.895259849538</c:v>
                </c:pt>
                <c:pt idx="7007">
                  <c:v>41170.895375578701</c:v>
                </c:pt>
                <c:pt idx="7008">
                  <c:v>41170.895491574076</c:v>
                </c:pt>
                <c:pt idx="7009">
                  <c:v>41170.895607245373</c:v>
                </c:pt>
                <c:pt idx="7010">
                  <c:v>41170.8957228125</c:v>
                </c:pt>
                <c:pt idx="7011">
                  <c:v>41170.895838553239</c:v>
                </c:pt>
                <c:pt idx="7012">
                  <c:v>41170.895954513886</c:v>
                </c:pt>
                <c:pt idx="7013">
                  <c:v>41170.896069895833</c:v>
                </c:pt>
                <c:pt idx="7014">
                  <c:v>41170.896186388891</c:v>
                </c:pt>
                <c:pt idx="7015">
                  <c:v>41170.896301967594</c:v>
                </c:pt>
                <c:pt idx="7016">
                  <c:v>41170.896417175929</c:v>
                </c:pt>
                <c:pt idx="7017">
                  <c:v>41170.896533101855</c:v>
                </c:pt>
                <c:pt idx="7018">
                  <c:v>41170.896648993054</c:v>
                </c:pt>
                <c:pt idx="7019">
                  <c:v>41170.896764421297</c:v>
                </c:pt>
                <c:pt idx="7020">
                  <c:v>41170.896880925924</c:v>
                </c:pt>
                <c:pt idx="7021">
                  <c:v>41170.896995902775</c:v>
                </c:pt>
                <c:pt idx="7022">
                  <c:v>41170.897112025465</c:v>
                </c:pt>
                <c:pt idx="7023">
                  <c:v>41170.897227581016</c:v>
                </c:pt>
                <c:pt idx="7024">
                  <c:v>41170.897343194447</c:v>
                </c:pt>
                <c:pt idx="7025">
                  <c:v>41170.897459490741</c:v>
                </c:pt>
                <c:pt idx="7026">
                  <c:v>41170.897574652779</c:v>
                </c:pt>
                <c:pt idx="7027">
                  <c:v>41170.897690833335</c:v>
                </c:pt>
                <c:pt idx="7028">
                  <c:v>41170.897806412038</c:v>
                </c:pt>
                <c:pt idx="7029">
                  <c:v>41170.897922465279</c:v>
                </c:pt>
                <c:pt idx="7030">
                  <c:v>41170.898037858795</c:v>
                </c:pt>
                <c:pt idx="7031">
                  <c:v>41170.898153796297</c:v>
                </c:pt>
                <c:pt idx="7032">
                  <c:v>41170.898270428239</c:v>
                </c:pt>
                <c:pt idx="7033">
                  <c:v>41170.898384988424</c:v>
                </c:pt>
                <c:pt idx="7034">
                  <c:v>41170.898500821757</c:v>
                </c:pt>
                <c:pt idx="7035">
                  <c:v>41170.898617141203</c:v>
                </c:pt>
                <c:pt idx="7036">
                  <c:v>41170.898733275462</c:v>
                </c:pt>
                <c:pt idx="7037">
                  <c:v>41170.898847997683</c:v>
                </c:pt>
                <c:pt idx="7038">
                  <c:v>41170.898963819447</c:v>
                </c:pt>
                <c:pt idx="7039">
                  <c:v>41170.899079664348</c:v>
                </c:pt>
                <c:pt idx="7040">
                  <c:v>41170.899195405094</c:v>
                </c:pt>
                <c:pt idx="7041">
                  <c:v>41170.899311145833</c:v>
                </c:pt>
                <c:pt idx="7042">
                  <c:v>41170.899426886572</c:v>
                </c:pt>
                <c:pt idx="7043">
                  <c:v>41170.899542824074</c:v>
                </c:pt>
                <c:pt idx="7044">
                  <c:v>41170.899658935188</c:v>
                </c:pt>
                <c:pt idx="7045">
                  <c:v>41170.899775775462</c:v>
                </c:pt>
                <c:pt idx="7046">
                  <c:v>41170.899890613429</c:v>
                </c:pt>
                <c:pt idx="7047">
                  <c:v>41170.900006180556</c:v>
                </c:pt>
                <c:pt idx="7048">
                  <c:v>41170.900121956016</c:v>
                </c:pt>
                <c:pt idx="7049">
                  <c:v>41170.900237881942</c:v>
                </c:pt>
                <c:pt idx="7050">
                  <c:v>41170.900352673612</c:v>
                </c:pt>
                <c:pt idx="7051">
                  <c:v>41170.90046863426</c:v>
                </c:pt>
                <c:pt idx="7052">
                  <c:v>41170.90058494213</c:v>
                </c:pt>
                <c:pt idx="7053">
                  <c:v>41170.90070017361</c:v>
                </c:pt>
                <c:pt idx="7054">
                  <c:v>41170.900815914349</c:v>
                </c:pt>
                <c:pt idx="7055">
                  <c:v>41170.900932569442</c:v>
                </c:pt>
                <c:pt idx="7056">
                  <c:v>41170.901047384257</c:v>
                </c:pt>
                <c:pt idx="7057">
                  <c:v>41170.90116332176</c:v>
                </c:pt>
                <c:pt idx="7058">
                  <c:v>41170.901279490739</c:v>
                </c:pt>
                <c:pt idx="7059">
                  <c:v>41170.901394976849</c:v>
                </c:pt>
                <c:pt idx="7060">
                  <c:v>41170.901510428244</c:v>
                </c:pt>
                <c:pt idx="7061">
                  <c:v>41170.901627800929</c:v>
                </c:pt>
                <c:pt idx="7062">
                  <c:v>41170.90174228009</c:v>
                </c:pt>
                <c:pt idx="7063">
                  <c:v>41170.901858738427</c:v>
                </c:pt>
                <c:pt idx="7064">
                  <c:v>41170.901974143519</c:v>
                </c:pt>
                <c:pt idx="7065">
                  <c:v>41170.902089027775</c:v>
                </c:pt>
                <c:pt idx="7066">
                  <c:v>41170.902206168983</c:v>
                </c:pt>
                <c:pt idx="7067">
                  <c:v>41170.902321030095</c:v>
                </c:pt>
                <c:pt idx="7068">
                  <c:v>41170.90243642361</c:v>
                </c:pt>
                <c:pt idx="7069">
                  <c:v>41170.902551886575</c:v>
                </c:pt>
                <c:pt idx="7070">
                  <c:v>41170.902670081021</c:v>
                </c:pt>
                <c:pt idx="7071">
                  <c:v>41170.902785393519</c:v>
                </c:pt>
                <c:pt idx="7072">
                  <c:v>41170.902899247689</c:v>
                </c:pt>
                <c:pt idx="7073">
                  <c:v>41170.90301519676</c:v>
                </c:pt>
                <c:pt idx="7074">
                  <c:v>41170.90313097222</c:v>
                </c:pt>
                <c:pt idx="7075">
                  <c:v>41170.903246539354</c:v>
                </c:pt>
                <c:pt idx="7076">
                  <c:v>41170.903362592595</c:v>
                </c:pt>
                <c:pt idx="7077">
                  <c:v>41170.903478599539</c:v>
                </c:pt>
                <c:pt idx="7078">
                  <c:v>41170.903594120369</c:v>
                </c:pt>
                <c:pt idx="7079">
                  <c:v>41170.903709872684</c:v>
                </c:pt>
                <c:pt idx="7080">
                  <c:v>41170.903825289352</c:v>
                </c:pt>
                <c:pt idx="7081">
                  <c:v>41170.903941226854</c:v>
                </c:pt>
                <c:pt idx="7082">
                  <c:v>41170.904056805557</c:v>
                </c:pt>
                <c:pt idx="7083">
                  <c:v>41170.904173240742</c:v>
                </c:pt>
                <c:pt idx="7084">
                  <c:v>41170.904288449077</c:v>
                </c:pt>
                <c:pt idx="7085">
                  <c:v>41170.904404606481</c:v>
                </c:pt>
                <c:pt idx="7086">
                  <c:v>41170.90451980324</c:v>
                </c:pt>
                <c:pt idx="7087">
                  <c:v>41170.904635706022</c:v>
                </c:pt>
                <c:pt idx="7088">
                  <c:v>41170.90475170139</c:v>
                </c:pt>
                <c:pt idx="7089">
                  <c:v>41170.904867268517</c:v>
                </c:pt>
                <c:pt idx="7090">
                  <c:v>41170.904983020831</c:v>
                </c:pt>
                <c:pt idx="7091">
                  <c:v>41170.905099166666</c:v>
                </c:pt>
                <c:pt idx="7092">
                  <c:v>41170.905215798608</c:v>
                </c:pt>
                <c:pt idx="7093">
                  <c:v>41170.905330995367</c:v>
                </c:pt>
                <c:pt idx="7094">
                  <c:v>41170.905446516204</c:v>
                </c:pt>
                <c:pt idx="7095">
                  <c:v>41170.905562615742</c:v>
                </c:pt>
                <c:pt idx="7096">
                  <c:v>41170.905677488423</c:v>
                </c:pt>
                <c:pt idx="7097">
                  <c:v>41170.905793495367</c:v>
                </c:pt>
                <c:pt idx="7098">
                  <c:v>41170.905909212961</c:v>
                </c:pt>
                <c:pt idx="7099">
                  <c:v>41170.906024652781</c:v>
                </c:pt>
                <c:pt idx="7100">
                  <c:v>41170.906140543979</c:v>
                </c:pt>
                <c:pt idx="7101">
                  <c:v>41170.906256064816</c:v>
                </c:pt>
                <c:pt idx="7102">
                  <c:v>41170.906372511578</c:v>
                </c:pt>
                <c:pt idx="7103">
                  <c:v>41170.906487939814</c:v>
                </c:pt>
                <c:pt idx="7104">
                  <c:v>41170.906603715281</c:v>
                </c:pt>
                <c:pt idx="7105">
                  <c:v>41170.906719282408</c:v>
                </c:pt>
                <c:pt idx="7106">
                  <c:v>41170.906835046299</c:v>
                </c:pt>
                <c:pt idx="7107">
                  <c:v>41170.906950567129</c:v>
                </c:pt>
                <c:pt idx="7108">
                  <c:v>41170.907066377316</c:v>
                </c:pt>
                <c:pt idx="7109">
                  <c:v>41170.907182291667</c:v>
                </c:pt>
                <c:pt idx="7110">
                  <c:v>41170.907299513892</c:v>
                </c:pt>
                <c:pt idx="7111">
                  <c:v>41170.907413622685</c:v>
                </c:pt>
                <c:pt idx="7112">
                  <c:v>41170.907530810182</c:v>
                </c:pt>
                <c:pt idx="7113">
                  <c:v>41170.90764513889</c:v>
                </c:pt>
                <c:pt idx="7114">
                  <c:v>41170.907761041664</c:v>
                </c:pt>
                <c:pt idx="7115">
                  <c:v>41170.907876759258</c:v>
                </c:pt>
                <c:pt idx="7116">
                  <c:v>41170.907992395834</c:v>
                </c:pt>
                <c:pt idx="7117">
                  <c:v>41170.908108657408</c:v>
                </c:pt>
                <c:pt idx="7118">
                  <c:v>41170.908224247687</c:v>
                </c:pt>
                <c:pt idx="7119">
                  <c:v>41170.90833982639</c:v>
                </c:pt>
                <c:pt idx="7120">
                  <c:v>41170.908455520832</c:v>
                </c:pt>
                <c:pt idx="7121">
                  <c:v>41170.908571273147</c:v>
                </c:pt>
                <c:pt idx="7122">
                  <c:v>41170.908687060182</c:v>
                </c:pt>
                <c:pt idx="7123">
                  <c:v>41170.908802847225</c:v>
                </c:pt>
                <c:pt idx="7124">
                  <c:v>41170.908918402776</c:v>
                </c:pt>
                <c:pt idx="7125">
                  <c:v>41170.909034328703</c:v>
                </c:pt>
                <c:pt idx="7126">
                  <c:v>41170.909149884261</c:v>
                </c:pt>
                <c:pt idx="7127">
                  <c:v>41170.909265810187</c:v>
                </c:pt>
                <c:pt idx="7128">
                  <c:v>41170.909381435187</c:v>
                </c:pt>
                <c:pt idx="7129">
                  <c:v>41170.9094974537</c:v>
                </c:pt>
                <c:pt idx="7130">
                  <c:v>41170.909613043979</c:v>
                </c:pt>
                <c:pt idx="7131">
                  <c:v>41170.909728854167</c:v>
                </c:pt>
                <c:pt idx="7132">
                  <c:v>41170.909844606482</c:v>
                </c:pt>
                <c:pt idx="7133">
                  <c:v>41170.9099603125</c:v>
                </c:pt>
                <c:pt idx="7134">
                  <c:v>41170.910075868058</c:v>
                </c:pt>
                <c:pt idx="7135">
                  <c:v>41170.910192164352</c:v>
                </c:pt>
                <c:pt idx="7136">
                  <c:v>41170.910307638886</c:v>
                </c:pt>
                <c:pt idx="7137">
                  <c:v>41170.910423379632</c:v>
                </c:pt>
                <c:pt idx="7138">
                  <c:v>41170.910538935183</c:v>
                </c:pt>
                <c:pt idx="7139">
                  <c:v>41170.910655069441</c:v>
                </c:pt>
                <c:pt idx="7140">
                  <c:v>41170.910770393515</c:v>
                </c:pt>
                <c:pt idx="7141">
                  <c:v>41170.91088614583</c:v>
                </c:pt>
                <c:pt idx="7142">
                  <c:v>41170.911002303241</c:v>
                </c:pt>
                <c:pt idx="7143">
                  <c:v>41170.911117685187</c:v>
                </c:pt>
                <c:pt idx="7144">
                  <c:v>41170.911233645835</c:v>
                </c:pt>
                <c:pt idx="7145">
                  <c:v>41170.911349560185</c:v>
                </c:pt>
                <c:pt idx="7146">
                  <c:v>41170.911465300924</c:v>
                </c:pt>
                <c:pt idx="7147">
                  <c:v>41170.911581793982</c:v>
                </c:pt>
                <c:pt idx="7148">
                  <c:v>41170.911698090276</c:v>
                </c:pt>
                <c:pt idx="7149">
                  <c:v>41170.911812199076</c:v>
                </c:pt>
                <c:pt idx="7150">
                  <c:v>41170.911927974536</c:v>
                </c:pt>
                <c:pt idx="7151">
                  <c:v>41170.912043888886</c:v>
                </c:pt>
                <c:pt idx="7152">
                  <c:v>41170.912159675929</c:v>
                </c:pt>
                <c:pt idx="7153">
                  <c:v>41170.912275937502</c:v>
                </c:pt>
                <c:pt idx="7154">
                  <c:v>41170.912391504629</c:v>
                </c:pt>
                <c:pt idx="7155">
                  <c:v>41170.912506967594</c:v>
                </c:pt>
                <c:pt idx="7156">
                  <c:v>41170.912623229167</c:v>
                </c:pt>
                <c:pt idx="7157">
                  <c:v>41170.91273841435</c:v>
                </c:pt>
                <c:pt idx="7158">
                  <c:v>41170.912854155089</c:v>
                </c:pt>
                <c:pt idx="7159">
                  <c:v>41170.912969895835</c:v>
                </c:pt>
                <c:pt idx="7160">
                  <c:v>41170.913085694447</c:v>
                </c:pt>
                <c:pt idx="7161">
                  <c:v>41170.913201817129</c:v>
                </c:pt>
                <c:pt idx="7162">
                  <c:v>41170.913317372688</c:v>
                </c:pt>
                <c:pt idx="7163">
                  <c:v>41170.913432939815</c:v>
                </c:pt>
                <c:pt idx="7164">
                  <c:v>41170.913548761571</c:v>
                </c:pt>
                <c:pt idx="7165">
                  <c:v>41170.91366445602</c:v>
                </c:pt>
                <c:pt idx="7166">
                  <c:v>41170.913780370371</c:v>
                </c:pt>
                <c:pt idx="7167">
                  <c:v>41170.913896111109</c:v>
                </c:pt>
                <c:pt idx="7168">
                  <c:v>41170.914011712965</c:v>
                </c:pt>
                <c:pt idx="7169">
                  <c:v>41170.914127592594</c:v>
                </c:pt>
                <c:pt idx="7170">
                  <c:v>41170.914243425927</c:v>
                </c:pt>
                <c:pt idx="7171">
                  <c:v>41170.91435875</c:v>
                </c:pt>
                <c:pt idx="7172">
                  <c:v>41170.914474756944</c:v>
                </c:pt>
                <c:pt idx="7173">
                  <c:v>41170.914590439817</c:v>
                </c:pt>
                <c:pt idx="7174">
                  <c:v>41170.914706215277</c:v>
                </c:pt>
                <c:pt idx="7175">
                  <c:v>41170.914821840277</c:v>
                </c:pt>
                <c:pt idx="7176">
                  <c:v>41170.914937581016</c:v>
                </c:pt>
                <c:pt idx="7177">
                  <c:v>41170.915053472221</c:v>
                </c:pt>
                <c:pt idx="7178">
                  <c:v>41170.915169189815</c:v>
                </c:pt>
                <c:pt idx="7179">
                  <c:v>41170.915285162038</c:v>
                </c:pt>
                <c:pt idx="7180">
                  <c:v>41170.915400740741</c:v>
                </c:pt>
                <c:pt idx="7181">
                  <c:v>41170.915516539353</c:v>
                </c:pt>
                <c:pt idx="7182">
                  <c:v>41170.915632071759</c:v>
                </c:pt>
                <c:pt idx="7183">
                  <c:v>41170.915747997686</c:v>
                </c:pt>
                <c:pt idx="7184">
                  <c:v>41170.915863738424</c:v>
                </c:pt>
                <c:pt idx="7185">
                  <c:v>41170.915979317127</c:v>
                </c:pt>
                <c:pt idx="7186">
                  <c:v>41170.916095289351</c:v>
                </c:pt>
                <c:pt idx="7187">
                  <c:v>41170.916211134259</c:v>
                </c:pt>
                <c:pt idx="7188">
                  <c:v>41170.916326516206</c:v>
                </c:pt>
                <c:pt idx="7189">
                  <c:v>41170.916442303242</c:v>
                </c:pt>
                <c:pt idx="7190">
                  <c:v>41170.916558425924</c:v>
                </c:pt>
                <c:pt idx="7191">
                  <c:v>41170.916674166663</c:v>
                </c:pt>
                <c:pt idx="7192">
                  <c:v>41170.916790266201</c:v>
                </c:pt>
                <c:pt idx="7193">
                  <c:v>41170.916905729166</c:v>
                </c:pt>
                <c:pt idx="7194">
                  <c:v>41170.917021215275</c:v>
                </c:pt>
                <c:pt idx="7195">
                  <c:v>41170.917137013887</c:v>
                </c:pt>
                <c:pt idx="7196">
                  <c:v>41170.917252719904</c:v>
                </c:pt>
                <c:pt idx="7197">
                  <c:v>41170.917369039351</c:v>
                </c:pt>
                <c:pt idx="7198">
                  <c:v>41170.917484108795</c:v>
                </c:pt>
                <c:pt idx="7199">
                  <c:v>41170.917602013891</c:v>
                </c:pt>
                <c:pt idx="7200">
                  <c:v>41170.917715752315</c:v>
                </c:pt>
                <c:pt idx="7201">
                  <c:v>41170.917831701387</c:v>
                </c:pt>
                <c:pt idx="7202">
                  <c:v>41170.917947604168</c:v>
                </c:pt>
                <c:pt idx="7203">
                  <c:v>41170.91806300926</c:v>
                </c:pt>
                <c:pt idx="7204">
                  <c:v>41170.91817877315</c:v>
                </c:pt>
                <c:pt idx="7205">
                  <c:v>41170.918295254633</c:v>
                </c:pt>
                <c:pt idx="7206">
                  <c:v>41170.918410474536</c:v>
                </c:pt>
                <c:pt idx="7207">
                  <c:v>41170.918526041663</c:v>
                </c:pt>
                <c:pt idx="7208">
                  <c:v>41170.918641562501</c:v>
                </c:pt>
                <c:pt idx="7209">
                  <c:v>41170.918757361113</c:v>
                </c:pt>
                <c:pt idx="7210">
                  <c:v>41170.918873113427</c:v>
                </c:pt>
                <c:pt idx="7211">
                  <c:v>41170.918989039354</c:v>
                </c:pt>
                <c:pt idx="7212">
                  <c:v>41170.919105636574</c:v>
                </c:pt>
                <c:pt idx="7213">
                  <c:v>41170.919220543983</c:v>
                </c:pt>
                <c:pt idx="7214">
                  <c:v>41170.919336168983</c:v>
                </c:pt>
                <c:pt idx="7215">
                  <c:v>41170.91945199074</c:v>
                </c:pt>
                <c:pt idx="7216">
                  <c:v>41170.919567777775</c:v>
                </c:pt>
                <c:pt idx="7217">
                  <c:v>41170.919683611108</c:v>
                </c:pt>
                <c:pt idx="7218">
                  <c:v>41170.919800381947</c:v>
                </c:pt>
                <c:pt idx="7219">
                  <c:v>41170.91991556713</c:v>
                </c:pt>
                <c:pt idx="7220">
                  <c:v>41170.920030775465</c:v>
                </c:pt>
                <c:pt idx="7221">
                  <c:v>41170.920147303237</c:v>
                </c:pt>
                <c:pt idx="7222">
                  <c:v>41170.920262118052</c:v>
                </c:pt>
                <c:pt idx="7223">
                  <c:v>41170.920377754628</c:v>
                </c:pt>
                <c:pt idx="7224">
                  <c:v>41170.920493611113</c:v>
                </c:pt>
                <c:pt idx="7225">
                  <c:v>41170.920609421293</c:v>
                </c:pt>
                <c:pt idx="7226">
                  <c:v>41170.920725324075</c:v>
                </c:pt>
                <c:pt idx="7227">
                  <c:v>41170.92084097222</c:v>
                </c:pt>
                <c:pt idx="7228">
                  <c:v>41170.920956851849</c:v>
                </c:pt>
                <c:pt idx="7229">
                  <c:v>41170.921072951387</c:v>
                </c:pt>
                <c:pt idx="7230">
                  <c:v>41170.921188576387</c:v>
                </c:pt>
                <c:pt idx="7231">
                  <c:v>41170.921303877316</c:v>
                </c:pt>
                <c:pt idx="7232">
                  <c:v>41170.921419722225</c:v>
                </c:pt>
                <c:pt idx="7233">
                  <c:v>41170.921535462963</c:v>
                </c:pt>
                <c:pt idx="7234">
                  <c:v>41170.921651168981</c:v>
                </c:pt>
                <c:pt idx="7235">
                  <c:v>41170.921766921296</c:v>
                </c:pt>
                <c:pt idx="7236">
                  <c:v>41170.921882673611</c:v>
                </c:pt>
                <c:pt idx="7237">
                  <c:v>41170.921998622682</c:v>
                </c:pt>
                <c:pt idx="7238">
                  <c:v>41170.922114212961</c:v>
                </c:pt>
                <c:pt idx="7239">
                  <c:v>41170.922230497687</c:v>
                </c:pt>
                <c:pt idx="7240">
                  <c:v>41170.922345671293</c:v>
                </c:pt>
                <c:pt idx="7241">
                  <c:v>41170.92246159722</c:v>
                </c:pt>
                <c:pt idx="7242">
                  <c:v>41170.922577175923</c:v>
                </c:pt>
                <c:pt idx="7243">
                  <c:v>41170.922693101849</c:v>
                </c:pt>
                <c:pt idx="7244">
                  <c:v>41170.922808553238</c:v>
                </c:pt>
                <c:pt idx="7245">
                  <c:v>41170.922924398146</c:v>
                </c:pt>
                <c:pt idx="7246">
                  <c:v>41170.923040381946</c:v>
                </c:pt>
                <c:pt idx="7247">
                  <c:v>41170.923156122684</c:v>
                </c:pt>
                <c:pt idx="7248">
                  <c:v>41170.923271701387</c:v>
                </c:pt>
                <c:pt idx="7249">
                  <c:v>41170.923387627314</c:v>
                </c:pt>
                <c:pt idx="7250">
                  <c:v>41170.923503182872</c:v>
                </c:pt>
                <c:pt idx="7251">
                  <c:v>41170.923619108798</c:v>
                </c:pt>
                <c:pt idx="7252">
                  <c:v>41170.923734722222</c:v>
                </c:pt>
                <c:pt idx="7253">
                  <c:v>41170.923851053238</c:v>
                </c:pt>
                <c:pt idx="7254">
                  <c:v>41170.923967164352</c:v>
                </c:pt>
                <c:pt idx="7255">
                  <c:v>41170.924081851852</c:v>
                </c:pt>
                <c:pt idx="7256">
                  <c:v>41170.924197916669</c:v>
                </c:pt>
                <c:pt idx="7257">
                  <c:v>41170.924313668984</c:v>
                </c:pt>
                <c:pt idx="7258">
                  <c:v>41170.924429189814</c:v>
                </c:pt>
                <c:pt idx="7259">
                  <c:v>41170.924545196758</c:v>
                </c:pt>
                <c:pt idx="7260">
                  <c:v>41170.924661030091</c:v>
                </c:pt>
                <c:pt idx="7261">
                  <c:v>41170.924776458334</c:v>
                </c:pt>
                <c:pt idx="7262">
                  <c:v>41170.924892557872</c:v>
                </c:pt>
                <c:pt idx="7263">
                  <c:v>41170.925008194441</c:v>
                </c:pt>
                <c:pt idx="7264">
                  <c:v>41170.925123877314</c:v>
                </c:pt>
                <c:pt idx="7265">
                  <c:v>41170.925239861113</c:v>
                </c:pt>
                <c:pt idx="7266">
                  <c:v>41170.925355115738</c:v>
                </c:pt>
                <c:pt idx="7267">
                  <c:v>41170.925471180555</c:v>
                </c:pt>
                <c:pt idx="7268">
                  <c:v>41170.925586874997</c:v>
                </c:pt>
                <c:pt idx="7269">
                  <c:v>41170.925703009256</c:v>
                </c:pt>
                <c:pt idx="7270">
                  <c:v>41170.925819108794</c:v>
                </c:pt>
                <c:pt idx="7271">
                  <c:v>41170.925934305553</c:v>
                </c:pt>
                <c:pt idx="7272">
                  <c:v>41170.926049953705</c:v>
                </c:pt>
                <c:pt idx="7273">
                  <c:v>41170.926165636571</c:v>
                </c:pt>
                <c:pt idx="7274">
                  <c:v>41170.926281388885</c:v>
                </c:pt>
                <c:pt idx="7275">
                  <c:v>41170.926396990741</c:v>
                </c:pt>
                <c:pt idx="7276">
                  <c:v>41170.926512951388</c:v>
                </c:pt>
                <c:pt idx="7277">
                  <c:v>41170.926628842593</c:v>
                </c:pt>
                <c:pt idx="7278">
                  <c:v>41170.92674422454</c:v>
                </c:pt>
                <c:pt idx="7279">
                  <c:v>41170.926859965279</c:v>
                </c:pt>
                <c:pt idx="7280">
                  <c:v>41170.926975949071</c:v>
                </c:pt>
                <c:pt idx="7281">
                  <c:v>41170.927091689817</c:v>
                </c:pt>
                <c:pt idx="7282">
                  <c:v>41170.92720726852</c:v>
                </c:pt>
                <c:pt idx="7283">
                  <c:v>41170.92732372685</c:v>
                </c:pt>
                <c:pt idx="7284">
                  <c:v>41170.927438749997</c:v>
                </c:pt>
                <c:pt idx="7285">
                  <c:v>41170.9275546875</c:v>
                </c:pt>
                <c:pt idx="7286">
                  <c:v>41170.927670821759</c:v>
                </c:pt>
                <c:pt idx="7287">
                  <c:v>41170.927787291665</c:v>
                </c:pt>
                <c:pt idx="7288">
                  <c:v>41170.927902916665</c:v>
                </c:pt>
                <c:pt idx="7289">
                  <c:v>41170.928017673614</c:v>
                </c:pt>
                <c:pt idx="7290">
                  <c:v>41170.928133437497</c:v>
                </c:pt>
                <c:pt idx="7291">
                  <c:v>41170.928249212964</c:v>
                </c:pt>
                <c:pt idx="7292">
                  <c:v>41170.928364965279</c:v>
                </c:pt>
                <c:pt idx="7293">
                  <c:v>41170.928481064817</c:v>
                </c:pt>
                <c:pt idx="7294">
                  <c:v>41170.928596273145</c:v>
                </c:pt>
                <c:pt idx="7295">
                  <c:v>41170.928712395835</c:v>
                </c:pt>
                <c:pt idx="7296">
                  <c:v>41170.928827974538</c:v>
                </c:pt>
                <c:pt idx="7297">
                  <c:v>41170.928943738429</c:v>
                </c:pt>
                <c:pt idx="7298">
                  <c:v>41170.929059513888</c:v>
                </c:pt>
                <c:pt idx="7299">
                  <c:v>41170.929175254627</c:v>
                </c:pt>
                <c:pt idx="7300">
                  <c:v>41170.929290810185</c:v>
                </c:pt>
                <c:pt idx="7301">
                  <c:v>41170.9294065625</c:v>
                </c:pt>
                <c:pt idx="7302">
                  <c:v>41170.929522488426</c:v>
                </c:pt>
                <c:pt idx="7303">
                  <c:v>41170.929638252317</c:v>
                </c:pt>
                <c:pt idx="7304">
                  <c:v>41170.929753993056</c:v>
                </c:pt>
                <c:pt idx="7305">
                  <c:v>41170.929871180553</c:v>
                </c:pt>
                <c:pt idx="7306">
                  <c:v>41170.92998695602</c:v>
                </c:pt>
                <c:pt idx="7307">
                  <c:v>41170.930101215279</c:v>
                </c:pt>
                <c:pt idx="7308">
                  <c:v>41170.93021697917</c:v>
                </c:pt>
                <c:pt idx="7309">
                  <c:v>41170.930332592594</c:v>
                </c:pt>
                <c:pt idx="7310">
                  <c:v>41170.930448541665</c:v>
                </c:pt>
                <c:pt idx="7311">
                  <c:v>41170.930564594906</c:v>
                </c:pt>
                <c:pt idx="7312">
                  <c:v>41170.930679988429</c:v>
                </c:pt>
                <c:pt idx="7313">
                  <c:v>41170.930795787041</c:v>
                </c:pt>
                <c:pt idx="7314">
                  <c:v>41170.930911527779</c:v>
                </c:pt>
                <c:pt idx="7315">
                  <c:v>41170.93102851852</c:v>
                </c:pt>
                <c:pt idx="7316">
                  <c:v>41170.931143032409</c:v>
                </c:pt>
                <c:pt idx="7317">
                  <c:v>41170.931258634257</c:v>
                </c:pt>
                <c:pt idx="7318">
                  <c:v>41170.931374224536</c:v>
                </c:pt>
                <c:pt idx="7319">
                  <c:v>41170.931491006944</c:v>
                </c:pt>
                <c:pt idx="7320">
                  <c:v>41170.931606203703</c:v>
                </c:pt>
                <c:pt idx="7321">
                  <c:v>41170.931722349538</c:v>
                </c:pt>
                <c:pt idx="7322">
                  <c:v>41170.931837407406</c:v>
                </c:pt>
                <c:pt idx="7323">
                  <c:v>41170.931953506944</c:v>
                </c:pt>
                <c:pt idx="7324">
                  <c:v>41170.932070358795</c:v>
                </c:pt>
                <c:pt idx="7325">
                  <c:v>41170.932184803241</c:v>
                </c:pt>
                <c:pt idx="7326">
                  <c:v>41170.932300381945</c:v>
                </c:pt>
                <c:pt idx="7327">
                  <c:v>41170.932416689815</c:v>
                </c:pt>
                <c:pt idx="7328">
                  <c:v>41170.932531886574</c:v>
                </c:pt>
                <c:pt idx="7329">
                  <c:v>41170.932647824076</c:v>
                </c:pt>
                <c:pt idx="7330">
                  <c:v>41170.932766053244</c:v>
                </c:pt>
                <c:pt idx="7331">
                  <c:v>41170.932880972221</c:v>
                </c:pt>
                <c:pt idx="7332">
                  <c:v>41170.932996307871</c:v>
                </c:pt>
                <c:pt idx="7333">
                  <c:v>41170.933112986109</c:v>
                </c:pt>
                <c:pt idx="7334">
                  <c:v>41170.933228009257</c:v>
                </c:pt>
                <c:pt idx="7335">
                  <c:v>41170.933342685188</c:v>
                </c:pt>
                <c:pt idx="7336">
                  <c:v>41170.933457881947</c:v>
                </c:pt>
                <c:pt idx="7337">
                  <c:v>41170.933573842594</c:v>
                </c:pt>
                <c:pt idx="7338">
                  <c:v>41170.933689409721</c:v>
                </c:pt>
                <c:pt idx="7339">
                  <c:v>41170.933806226851</c:v>
                </c:pt>
                <c:pt idx="7340">
                  <c:v>41170.933920902775</c:v>
                </c:pt>
                <c:pt idx="7341">
                  <c:v>41170.934036678242</c:v>
                </c:pt>
                <c:pt idx="7342">
                  <c:v>41170.93415241898</c:v>
                </c:pt>
                <c:pt idx="7343">
                  <c:v>41170.934269270831</c:v>
                </c:pt>
                <c:pt idx="7344">
                  <c:v>41170.934385416665</c:v>
                </c:pt>
                <c:pt idx="7345">
                  <c:v>41170.934500046293</c:v>
                </c:pt>
                <c:pt idx="7346">
                  <c:v>41170.934615393518</c:v>
                </c:pt>
                <c:pt idx="7347">
                  <c:v>41170.934731157409</c:v>
                </c:pt>
                <c:pt idx="7348">
                  <c:v>41170.93484710648</c:v>
                </c:pt>
                <c:pt idx="7349">
                  <c:v>41170.93496273148</c:v>
                </c:pt>
                <c:pt idx="7350">
                  <c:v>41170.935078796298</c:v>
                </c:pt>
                <c:pt idx="7351">
                  <c:v>41170.935194513891</c:v>
                </c:pt>
                <c:pt idx="7352">
                  <c:v>41170.935310844907</c:v>
                </c:pt>
                <c:pt idx="7353">
                  <c:v>41170.935425717595</c:v>
                </c:pt>
                <c:pt idx="7354">
                  <c:v>41170.935542187501</c:v>
                </c:pt>
                <c:pt idx="7355">
                  <c:v>41170.935657395836</c:v>
                </c:pt>
                <c:pt idx="7356">
                  <c:v>41170.935773136574</c:v>
                </c:pt>
                <c:pt idx="7357">
                  <c:v>41170.935889062501</c:v>
                </c:pt>
                <c:pt idx="7358">
                  <c:v>41170.936004664349</c:v>
                </c:pt>
                <c:pt idx="7359">
                  <c:v>41170.936120312501</c:v>
                </c:pt>
                <c:pt idx="7360">
                  <c:v>41170.936236122689</c:v>
                </c:pt>
                <c:pt idx="7361">
                  <c:v>41170.936351886572</c:v>
                </c:pt>
                <c:pt idx="7362">
                  <c:v>41170.936467627318</c:v>
                </c:pt>
                <c:pt idx="7363">
                  <c:v>41170.936583622686</c:v>
                </c:pt>
                <c:pt idx="7364">
                  <c:v>41170.936699363425</c:v>
                </c:pt>
                <c:pt idx="7365">
                  <c:v>41170.93681579861</c:v>
                </c:pt>
                <c:pt idx="7366">
                  <c:v>41170.936930671298</c:v>
                </c:pt>
                <c:pt idx="7367">
                  <c:v>41170.937046979168</c:v>
                </c:pt>
                <c:pt idx="7368">
                  <c:v>41170.937162210648</c:v>
                </c:pt>
                <c:pt idx="7369">
                  <c:v>41170.937277731478</c:v>
                </c:pt>
                <c:pt idx="7370">
                  <c:v>41170.937393506945</c:v>
                </c:pt>
                <c:pt idx="7371">
                  <c:v>41170.937509305557</c:v>
                </c:pt>
                <c:pt idx="7372">
                  <c:v>41170.937625057872</c:v>
                </c:pt>
                <c:pt idx="7373">
                  <c:v>41170.937741458336</c:v>
                </c:pt>
                <c:pt idx="7374">
                  <c:v>41170.93785667824</c:v>
                </c:pt>
                <c:pt idx="7375">
                  <c:v>41170.937972418978</c:v>
                </c:pt>
                <c:pt idx="7376">
                  <c:v>41170.938088935189</c:v>
                </c:pt>
                <c:pt idx="7377">
                  <c:v>41170.938203969905</c:v>
                </c:pt>
                <c:pt idx="7378">
                  <c:v>41170.938319537039</c:v>
                </c:pt>
                <c:pt idx="7379">
                  <c:v>41170.938435462966</c:v>
                </c:pt>
                <c:pt idx="7380">
                  <c:v>41170.938551261577</c:v>
                </c:pt>
                <c:pt idx="7381">
                  <c:v>41170.938666793983</c:v>
                </c:pt>
                <c:pt idx="7382">
                  <c:v>41170.938782893521</c:v>
                </c:pt>
                <c:pt idx="7383">
                  <c:v>41170.938898298613</c:v>
                </c:pt>
                <c:pt idx="7384">
                  <c:v>41170.939014224539</c:v>
                </c:pt>
                <c:pt idx="7385">
                  <c:v>41170.939130324077</c:v>
                </c:pt>
                <c:pt idx="7386">
                  <c:v>41170.939245891204</c:v>
                </c:pt>
                <c:pt idx="7387">
                  <c:v>41170.939361469907</c:v>
                </c:pt>
                <c:pt idx="7388">
                  <c:v>41170.939477199077</c:v>
                </c:pt>
                <c:pt idx="7389">
                  <c:v>41170.939592974537</c:v>
                </c:pt>
                <c:pt idx="7390">
                  <c:v>41170.939708530095</c:v>
                </c:pt>
                <c:pt idx="7391">
                  <c:v>41170.939824317131</c:v>
                </c:pt>
                <c:pt idx="7392">
                  <c:v>41170.939940243057</c:v>
                </c:pt>
                <c:pt idx="7393">
                  <c:v>41170.940055763887</c:v>
                </c:pt>
                <c:pt idx="7394">
                  <c:v>41170.940172812501</c:v>
                </c:pt>
                <c:pt idx="7395">
                  <c:v>41170.94028800926</c:v>
                </c:pt>
                <c:pt idx="7396">
                  <c:v>41170.940403101849</c:v>
                </c:pt>
                <c:pt idx="7397">
                  <c:v>41170.94051912037</c:v>
                </c:pt>
                <c:pt idx="7398">
                  <c:v>41170.940639062501</c:v>
                </c:pt>
                <c:pt idx="7399">
                  <c:v>41170.940750486108</c:v>
                </c:pt>
                <c:pt idx="7400">
                  <c:v>41170.940866226854</c:v>
                </c:pt>
                <c:pt idx="7401">
                  <c:v>41170.940981967593</c:v>
                </c:pt>
                <c:pt idx="7402">
                  <c:v>41170.941098622687</c:v>
                </c:pt>
                <c:pt idx="7403">
                  <c:v>41170.941213518519</c:v>
                </c:pt>
                <c:pt idx="7404">
                  <c:v>41170.941329444446</c:v>
                </c:pt>
                <c:pt idx="7405">
                  <c:v>41170.941445011573</c:v>
                </c:pt>
                <c:pt idx="7406">
                  <c:v>41170.941560752311</c:v>
                </c:pt>
                <c:pt idx="7407">
                  <c:v>41170.941676851849</c:v>
                </c:pt>
                <c:pt idx="7408">
                  <c:v>41170.941792083337</c:v>
                </c:pt>
                <c:pt idx="7409">
                  <c:v>41170.941908206019</c:v>
                </c:pt>
                <c:pt idx="7410">
                  <c:v>41170.942024849537</c:v>
                </c:pt>
                <c:pt idx="7411">
                  <c:v>41170.942139479164</c:v>
                </c:pt>
                <c:pt idx="7412">
                  <c:v>41170.94225547454</c:v>
                </c:pt>
                <c:pt idx="7413">
                  <c:v>41170.942371006946</c:v>
                </c:pt>
                <c:pt idx="7414">
                  <c:v>41170.942486782405</c:v>
                </c:pt>
                <c:pt idx="7415">
                  <c:v>41170.942602523151</c:v>
                </c:pt>
                <c:pt idx="7416">
                  <c:v>41170.94271935185</c:v>
                </c:pt>
                <c:pt idx="7417">
                  <c:v>41170.942833842593</c:v>
                </c:pt>
                <c:pt idx="7418">
                  <c:v>41170.942949814817</c:v>
                </c:pt>
                <c:pt idx="7419">
                  <c:v>41170.943065555555</c:v>
                </c:pt>
                <c:pt idx="7420">
                  <c:v>41170.943181134258</c:v>
                </c:pt>
                <c:pt idx="7421">
                  <c:v>41170.943297071761</c:v>
                </c:pt>
                <c:pt idx="7422">
                  <c:v>41170.943412685185</c:v>
                </c:pt>
                <c:pt idx="7423">
                  <c:v>41170.943528692129</c:v>
                </c:pt>
                <c:pt idx="7424">
                  <c:v>41170.943644178238</c:v>
                </c:pt>
                <c:pt idx="7425">
                  <c:v>41170.943760092596</c:v>
                </c:pt>
                <c:pt idx="7426">
                  <c:v>41170.943875625002</c:v>
                </c:pt>
                <c:pt idx="7427">
                  <c:v>41170.943991562497</c:v>
                </c:pt>
                <c:pt idx="7428">
                  <c:v>41170.944107384261</c:v>
                </c:pt>
                <c:pt idx="7429">
                  <c:v>41170.944223055558</c:v>
                </c:pt>
                <c:pt idx="7430">
                  <c:v>41170.944338692127</c:v>
                </c:pt>
                <c:pt idx="7431">
                  <c:v>41170.944454456017</c:v>
                </c:pt>
                <c:pt idx="7432">
                  <c:v>41170.944572708337</c:v>
                </c:pt>
                <c:pt idx="7433">
                  <c:v>41170.944685752314</c:v>
                </c:pt>
                <c:pt idx="7434">
                  <c:v>41170.944801863428</c:v>
                </c:pt>
                <c:pt idx="7435">
                  <c:v>41170.944917384259</c:v>
                </c:pt>
                <c:pt idx="7436">
                  <c:v>41170.945033368058</c:v>
                </c:pt>
                <c:pt idx="7437">
                  <c:v>41170.945149108797</c:v>
                </c:pt>
                <c:pt idx="7438">
                  <c:v>41170.945264849535</c:v>
                </c:pt>
                <c:pt idx="7439">
                  <c:v>41170.94538060185</c:v>
                </c:pt>
                <c:pt idx="7440">
                  <c:v>41170.945496157408</c:v>
                </c:pt>
                <c:pt idx="7441">
                  <c:v>41170.945611921299</c:v>
                </c:pt>
                <c:pt idx="7442">
                  <c:v>41170.94572802083</c:v>
                </c:pt>
                <c:pt idx="7443">
                  <c:v>41170.94584359954</c:v>
                </c:pt>
                <c:pt idx="7444">
                  <c:v>41170.945959340279</c:v>
                </c:pt>
                <c:pt idx="7445">
                  <c:v>41170.94607528935</c:v>
                </c:pt>
                <c:pt idx="7446">
                  <c:v>41170.946190671297</c:v>
                </c:pt>
                <c:pt idx="7447">
                  <c:v>41170.946306631944</c:v>
                </c:pt>
                <c:pt idx="7448">
                  <c:v>41170.946422152774</c:v>
                </c:pt>
                <c:pt idx="7449">
                  <c:v>41170.946539409721</c:v>
                </c:pt>
                <c:pt idx="7450">
                  <c:v>41170.946653703701</c:v>
                </c:pt>
                <c:pt idx="7451">
                  <c:v>41170.946769803239</c:v>
                </c:pt>
                <c:pt idx="7452">
                  <c:v>41170.946885590274</c:v>
                </c:pt>
                <c:pt idx="7453">
                  <c:v>41170.947001134256</c:v>
                </c:pt>
                <c:pt idx="7454">
                  <c:v>41170.947116585645</c:v>
                </c:pt>
                <c:pt idx="7455">
                  <c:v>41170.947232488426</c:v>
                </c:pt>
                <c:pt idx="7456">
                  <c:v>41170.947348784721</c:v>
                </c:pt>
                <c:pt idx="7457">
                  <c:v>41170.947464155091</c:v>
                </c:pt>
                <c:pt idx="7458">
                  <c:v>41170.947579733795</c:v>
                </c:pt>
                <c:pt idx="7459">
                  <c:v>41170.947695856485</c:v>
                </c:pt>
                <c:pt idx="7460">
                  <c:v>41170.94781140046</c:v>
                </c:pt>
                <c:pt idx="7461">
                  <c:v>41170.947927118053</c:v>
                </c:pt>
                <c:pt idx="7462">
                  <c:v>41170.94804275463</c:v>
                </c:pt>
                <c:pt idx="7463">
                  <c:v>41170.948158657404</c:v>
                </c:pt>
                <c:pt idx="7464">
                  <c:v>41170.948274236114</c:v>
                </c:pt>
                <c:pt idx="7465">
                  <c:v>41170.948389988429</c:v>
                </c:pt>
                <c:pt idx="7466">
                  <c:v>41170.948505624998</c:v>
                </c:pt>
                <c:pt idx="7467">
                  <c:v>41170.948621689815</c:v>
                </c:pt>
                <c:pt idx="7468">
                  <c:v>41170.948739039355</c:v>
                </c:pt>
                <c:pt idx="7469">
                  <c:v>41170.948853761576</c:v>
                </c:pt>
                <c:pt idx="7470">
                  <c:v>41170.948969131947</c:v>
                </c:pt>
                <c:pt idx="7471">
                  <c:v>41170.949084502317</c:v>
                </c:pt>
                <c:pt idx="7472">
                  <c:v>41170.949200821757</c:v>
                </c:pt>
                <c:pt idx="7473">
                  <c:v>41170.949316377315</c:v>
                </c:pt>
                <c:pt idx="7474">
                  <c:v>41170.949431967594</c:v>
                </c:pt>
                <c:pt idx="7475">
                  <c:v>41170.949547673612</c:v>
                </c:pt>
                <c:pt idx="7476">
                  <c:v>41170.949665439817</c:v>
                </c:pt>
                <c:pt idx="7477">
                  <c:v>41170.94977900463</c:v>
                </c:pt>
                <c:pt idx="7478">
                  <c:v>41170.949894756945</c:v>
                </c:pt>
                <c:pt idx="7479">
                  <c:v>41170.950010532404</c:v>
                </c:pt>
                <c:pt idx="7480">
                  <c:v>41170.950126307871</c:v>
                </c:pt>
                <c:pt idx="7481">
                  <c:v>41170.950242025465</c:v>
                </c:pt>
                <c:pt idx="7482">
                  <c:v>41170.950357789348</c:v>
                </c:pt>
                <c:pt idx="7483">
                  <c:v>41170.950473738427</c:v>
                </c:pt>
                <c:pt idx="7484">
                  <c:v>41170.950589479166</c:v>
                </c:pt>
                <c:pt idx="7485">
                  <c:v>41170.950705034724</c:v>
                </c:pt>
                <c:pt idx="7486">
                  <c:v>41170.95082096065</c:v>
                </c:pt>
                <c:pt idx="7487">
                  <c:v>41170.950936863424</c:v>
                </c:pt>
                <c:pt idx="7488">
                  <c:v>41170.951053912038</c:v>
                </c:pt>
                <c:pt idx="7489">
                  <c:v>41170.951168020831</c:v>
                </c:pt>
                <c:pt idx="7490">
                  <c:v>41170.951284143521</c:v>
                </c:pt>
                <c:pt idx="7491">
                  <c:v>41170.951399710648</c:v>
                </c:pt>
                <c:pt idx="7492">
                  <c:v>41170.951515289351</c:v>
                </c:pt>
                <c:pt idx="7493">
                  <c:v>41170.95163103009</c:v>
                </c:pt>
                <c:pt idx="7494">
                  <c:v>41170.951746805556</c:v>
                </c:pt>
                <c:pt idx="7495">
                  <c:v>41170.951862685186</c:v>
                </c:pt>
                <c:pt idx="7496">
                  <c:v>41170.951978321762</c:v>
                </c:pt>
                <c:pt idx="7497">
                  <c:v>41170.95209402778</c:v>
                </c:pt>
                <c:pt idx="7498">
                  <c:v>41170.952209872688</c:v>
                </c:pt>
                <c:pt idx="7499">
                  <c:v>41170.952325740742</c:v>
                </c:pt>
                <c:pt idx="7500">
                  <c:v>41170.952441388887</c:v>
                </c:pt>
                <c:pt idx="7501">
                  <c:v>41170.952557268516</c:v>
                </c:pt>
                <c:pt idx="7502">
                  <c:v>41170.952674270833</c:v>
                </c:pt>
                <c:pt idx="7503">
                  <c:v>41170.952788645831</c:v>
                </c:pt>
                <c:pt idx="7504">
                  <c:v>41170.952904351849</c:v>
                </c:pt>
                <c:pt idx="7505">
                  <c:v>41170.953020277775</c:v>
                </c:pt>
                <c:pt idx="7506">
                  <c:v>41170.953136018521</c:v>
                </c:pt>
                <c:pt idx="7507">
                  <c:v>41170.953251770836</c:v>
                </c:pt>
                <c:pt idx="7508">
                  <c:v>41170.953367523151</c:v>
                </c:pt>
                <c:pt idx="7509">
                  <c:v>41170.953483101854</c:v>
                </c:pt>
                <c:pt idx="7510">
                  <c:v>41170.953598993059</c:v>
                </c:pt>
                <c:pt idx="7511">
                  <c:v>41170.953714733798</c:v>
                </c:pt>
                <c:pt idx="7512">
                  <c:v>41170.953830671293</c:v>
                </c:pt>
                <c:pt idx="7513">
                  <c:v>41170.953946296293</c:v>
                </c:pt>
                <c:pt idx="7514">
                  <c:v>41170.954061990742</c:v>
                </c:pt>
                <c:pt idx="7515">
                  <c:v>41170.954177523148</c:v>
                </c:pt>
                <c:pt idx="7516">
                  <c:v>41170.954293344905</c:v>
                </c:pt>
                <c:pt idx="7517">
                  <c:v>41170.954409155092</c:v>
                </c:pt>
                <c:pt idx="7518">
                  <c:v>41170.954525208334</c:v>
                </c:pt>
                <c:pt idx="7519">
                  <c:v>41170.954640497686</c:v>
                </c:pt>
                <c:pt idx="7520">
                  <c:v>41170.95475636574</c:v>
                </c:pt>
                <c:pt idx="7521">
                  <c:v>41170.95487267361</c:v>
                </c:pt>
                <c:pt idx="7522">
                  <c:v>41170.954987916666</c:v>
                </c:pt>
                <c:pt idx="7523">
                  <c:v>41170.955103587963</c:v>
                </c:pt>
                <c:pt idx="7524">
                  <c:v>41170.955219351854</c:v>
                </c:pt>
                <c:pt idx="7525">
                  <c:v>41170.955335092593</c:v>
                </c:pt>
                <c:pt idx="7526">
                  <c:v>41170.955450914349</c:v>
                </c:pt>
                <c:pt idx="7527">
                  <c:v>41170.955566851851</c:v>
                </c:pt>
                <c:pt idx="7528">
                  <c:v>41170.955682280095</c:v>
                </c:pt>
                <c:pt idx="7529">
                  <c:v>41170.95579832176</c:v>
                </c:pt>
                <c:pt idx="7530">
                  <c:v>41170.955914074075</c:v>
                </c:pt>
                <c:pt idx="7531">
                  <c:v>41170.956030138892</c:v>
                </c:pt>
                <c:pt idx="7532">
                  <c:v>41170.956145613425</c:v>
                </c:pt>
                <c:pt idx="7533">
                  <c:v>41170.956261099534</c:v>
                </c:pt>
                <c:pt idx="7534">
                  <c:v>41170.956376932867</c:v>
                </c:pt>
                <c:pt idx="7535">
                  <c:v>41170.956492627316</c:v>
                </c:pt>
                <c:pt idx="7536">
                  <c:v>41170.956608622684</c:v>
                </c:pt>
                <c:pt idx="7537">
                  <c:v>41170.956724305557</c:v>
                </c:pt>
                <c:pt idx="7538">
                  <c:v>41170.956840092593</c:v>
                </c:pt>
                <c:pt idx="7539">
                  <c:v>41170.956955694448</c:v>
                </c:pt>
                <c:pt idx="7540">
                  <c:v>41170.957072129633</c:v>
                </c:pt>
                <c:pt idx="7541">
                  <c:v>41170.957187199077</c:v>
                </c:pt>
                <c:pt idx="7542">
                  <c:v>41170.957303634263</c:v>
                </c:pt>
                <c:pt idx="7543">
                  <c:v>41170.957418877311</c:v>
                </c:pt>
                <c:pt idx="7544">
                  <c:v>41170.957534444446</c:v>
                </c:pt>
                <c:pt idx="7545">
                  <c:v>41170.957650243057</c:v>
                </c:pt>
                <c:pt idx="7546">
                  <c:v>41170.957765798608</c:v>
                </c:pt>
                <c:pt idx="7547">
                  <c:v>41170.957881689814</c:v>
                </c:pt>
                <c:pt idx="7548">
                  <c:v>41170.957997627316</c:v>
                </c:pt>
                <c:pt idx="7549">
                  <c:v>41170.958113194443</c:v>
                </c:pt>
                <c:pt idx="7550">
                  <c:v>41170.958229166667</c:v>
                </c:pt>
                <c:pt idx="7551">
                  <c:v>41170.958345023151</c:v>
                </c:pt>
                <c:pt idx="7552">
                  <c:v>41170.958460590278</c:v>
                </c:pt>
                <c:pt idx="7553">
                  <c:v>41170.958577268517</c:v>
                </c:pt>
                <c:pt idx="7554">
                  <c:v>41170.958691944441</c:v>
                </c:pt>
                <c:pt idx="7555">
                  <c:v>41170.958808043979</c:v>
                </c:pt>
                <c:pt idx="7556">
                  <c:v>41170.958923460646</c:v>
                </c:pt>
                <c:pt idx="7557">
                  <c:v>41170.959039386573</c:v>
                </c:pt>
                <c:pt idx="7558">
                  <c:v>41170.959155509256</c:v>
                </c:pt>
                <c:pt idx="7559">
                  <c:v>41170.959270902778</c:v>
                </c:pt>
                <c:pt idx="7560">
                  <c:v>41170.959386666669</c:v>
                </c:pt>
                <c:pt idx="7561">
                  <c:v>41170.959502824073</c:v>
                </c:pt>
                <c:pt idx="7562">
                  <c:v>41170.95961820602</c:v>
                </c:pt>
                <c:pt idx="7563">
                  <c:v>41170.959733912037</c:v>
                </c:pt>
                <c:pt idx="7564">
                  <c:v>41170.959849652776</c:v>
                </c:pt>
                <c:pt idx="7565">
                  <c:v>41170.959965416667</c:v>
                </c:pt>
                <c:pt idx="7566">
                  <c:v>41170.960081701392</c:v>
                </c:pt>
                <c:pt idx="7567">
                  <c:v>41170.960196712964</c:v>
                </c:pt>
                <c:pt idx="7568">
                  <c:v>41170.960312453702</c:v>
                </c:pt>
                <c:pt idx="7569">
                  <c:v>41170.960428611113</c:v>
                </c:pt>
                <c:pt idx="7570">
                  <c:v>41170.960543993053</c:v>
                </c:pt>
                <c:pt idx="7571">
                  <c:v>41170.960659930555</c:v>
                </c:pt>
                <c:pt idx="7572">
                  <c:v>41170.960775636573</c:v>
                </c:pt>
                <c:pt idx="7573">
                  <c:v>41170.9608912037</c:v>
                </c:pt>
                <c:pt idx="7574">
                  <c:v>41170.961007187499</c:v>
                </c:pt>
                <c:pt idx="7575">
                  <c:v>41170.961122905093</c:v>
                </c:pt>
                <c:pt idx="7576">
                  <c:v>41170.961238657408</c:v>
                </c:pt>
                <c:pt idx="7577">
                  <c:v>41170.961354409723</c:v>
                </c:pt>
                <c:pt idx="7578">
                  <c:v>41170.961470162038</c:v>
                </c:pt>
                <c:pt idx="7579">
                  <c:v>41170.961585775462</c:v>
                </c:pt>
                <c:pt idx="7580">
                  <c:v>41170.961701886576</c:v>
                </c:pt>
                <c:pt idx="7581">
                  <c:v>41170.961817430558</c:v>
                </c:pt>
                <c:pt idx="7582">
                  <c:v>41170.961933032406</c:v>
                </c:pt>
                <c:pt idx="7583">
                  <c:v>41170.962048773152</c:v>
                </c:pt>
                <c:pt idx="7584">
                  <c:v>41170.962164687502</c:v>
                </c:pt>
                <c:pt idx="7585">
                  <c:v>41170.962280300926</c:v>
                </c:pt>
                <c:pt idx="7586">
                  <c:v>41170.962396249997</c:v>
                </c:pt>
                <c:pt idx="7587">
                  <c:v>41170.962511990743</c:v>
                </c:pt>
                <c:pt idx="7588">
                  <c:v>41170.962627731482</c:v>
                </c:pt>
                <c:pt idx="7589">
                  <c:v>41170.96274328704</c:v>
                </c:pt>
                <c:pt idx="7590">
                  <c:v>41170.962859236111</c:v>
                </c:pt>
                <c:pt idx="7591">
                  <c:v>41170.962975011571</c:v>
                </c:pt>
                <c:pt idx="7592">
                  <c:v>41170.963090567129</c:v>
                </c:pt>
                <c:pt idx="7593">
                  <c:v>41170.963206493056</c:v>
                </c:pt>
                <c:pt idx="7594">
                  <c:v>41170.96332224537</c:v>
                </c:pt>
                <c:pt idx="7595">
                  <c:v>41170.963437685183</c:v>
                </c:pt>
                <c:pt idx="7596">
                  <c:v>41170.96355375</c:v>
                </c:pt>
                <c:pt idx="7597">
                  <c:v>41170.963669317127</c:v>
                </c:pt>
                <c:pt idx="7598">
                  <c:v>41170.963785219908</c:v>
                </c:pt>
                <c:pt idx="7599">
                  <c:v>41170.963901006944</c:v>
                </c:pt>
                <c:pt idx="7600">
                  <c:v>41170.964016562502</c:v>
                </c:pt>
                <c:pt idx="7601">
                  <c:v>41170.964132314817</c:v>
                </c:pt>
                <c:pt idx="7602">
                  <c:v>41170.964248229167</c:v>
                </c:pt>
                <c:pt idx="7603">
                  <c:v>41170.964363969906</c:v>
                </c:pt>
                <c:pt idx="7604">
                  <c:v>41170.96447953704</c:v>
                </c:pt>
                <c:pt idx="7605">
                  <c:v>41170.964595289355</c:v>
                </c:pt>
                <c:pt idx="7606">
                  <c:v>41170.964710995373</c:v>
                </c:pt>
                <c:pt idx="7607">
                  <c:v>41170.964826828706</c:v>
                </c:pt>
                <c:pt idx="7608">
                  <c:v>41170.964942766201</c:v>
                </c:pt>
                <c:pt idx="7609">
                  <c:v>41170.965058888891</c:v>
                </c:pt>
                <c:pt idx="7610">
                  <c:v>41170.965174826386</c:v>
                </c:pt>
                <c:pt idx="7611">
                  <c:v>41170.965290046297</c:v>
                </c:pt>
                <c:pt idx="7612">
                  <c:v>41170.965405763891</c:v>
                </c:pt>
                <c:pt idx="7613">
                  <c:v>41170.965521550926</c:v>
                </c:pt>
                <c:pt idx="7614">
                  <c:v>41170.965639803238</c:v>
                </c:pt>
                <c:pt idx="7615">
                  <c:v>41170.965753275465</c:v>
                </c:pt>
                <c:pt idx="7616">
                  <c:v>41170.965868819447</c:v>
                </c:pt>
                <c:pt idx="7617">
                  <c:v>41170.96598439815</c:v>
                </c:pt>
                <c:pt idx="7618">
                  <c:v>41170.966100324076</c:v>
                </c:pt>
                <c:pt idx="7619">
                  <c:v>41170.966217337962</c:v>
                </c:pt>
                <c:pt idx="7620">
                  <c:v>41170.966331631942</c:v>
                </c:pt>
                <c:pt idx="7621">
                  <c:v>41170.96644758102</c:v>
                </c:pt>
                <c:pt idx="7622">
                  <c:v>41170.966563101851</c:v>
                </c:pt>
                <c:pt idx="7623">
                  <c:v>41170.966678900462</c:v>
                </c:pt>
                <c:pt idx="7624">
                  <c:v>41170.966794594904</c:v>
                </c:pt>
                <c:pt idx="7625">
                  <c:v>41170.966910555559</c:v>
                </c:pt>
                <c:pt idx="7626">
                  <c:v>41170.967026122686</c:v>
                </c:pt>
                <c:pt idx="7627">
                  <c:v>41170.967141898145</c:v>
                </c:pt>
                <c:pt idx="7628">
                  <c:v>41170.967257997683</c:v>
                </c:pt>
                <c:pt idx="7629">
                  <c:v>41170.967373587962</c:v>
                </c:pt>
                <c:pt idx="7630">
                  <c:v>41170.967489189818</c:v>
                </c:pt>
                <c:pt idx="7631">
                  <c:v>41170.967604895835</c:v>
                </c:pt>
                <c:pt idx="7632">
                  <c:v>41170.967720810186</c:v>
                </c:pt>
                <c:pt idx="7633">
                  <c:v>41170.967836550924</c:v>
                </c:pt>
                <c:pt idx="7634">
                  <c:v>41170.967952314815</c:v>
                </c:pt>
                <c:pt idx="7635">
                  <c:v>41170.968067905094</c:v>
                </c:pt>
                <c:pt idx="7636">
                  <c:v>41170.968183807869</c:v>
                </c:pt>
                <c:pt idx="7637">
                  <c:v>41170.968299791668</c:v>
                </c:pt>
                <c:pt idx="7638">
                  <c:v>41170.96841533565</c:v>
                </c:pt>
                <c:pt idx="7639">
                  <c:v>41170.968530949074</c:v>
                </c:pt>
                <c:pt idx="7640">
                  <c:v>41170.968646689813</c:v>
                </c:pt>
                <c:pt idx="7641">
                  <c:v>41170.968762928242</c:v>
                </c:pt>
                <c:pt idx="7642">
                  <c:v>41170.968878310188</c:v>
                </c:pt>
                <c:pt idx="7643">
                  <c:v>41170.968994050927</c:v>
                </c:pt>
                <c:pt idx="7644">
                  <c:v>41170.969109699072</c:v>
                </c:pt>
                <c:pt idx="7645">
                  <c:v>41170.969225590277</c:v>
                </c:pt>
                <c:pt idx="7646">
                  <c:v>41170.96934116898</c:v>
                </c:pt>
                <c:pt idx="7647">
                  <c:v>41170.969457094907</c:v>
                </c:pt>
                <c:pt idx="7648">
                  <c:v>41170.969572650465</c:v>
                </c:pt>
                <c:pt idx="7649">
                  <c:v>41170.969688437501</c:v>
                </c:pt>
                <c:pt idx="7650">
                  <c:v>41170.969804375003</c:v>
                </c:pt>
                <c:pt idx="7651">
                  <c:v>41170.969919826392</c:v>
                </c:pt>
                <c:pt idx="7652">
                  <c:v>41170.970035868057</c:v>
                </c:pt>
                <c:pt idx="7653">
                  <c:v>41170.970153055554</c:v>
                </c:pt>
                <c:pt idx="7654">
                  <c:v>41170.970267349534</c:v>
                </c:pt>
                <c:pt idx="7655">
                  <c:v>41170.970382951389</c:v>
                </c:pt>
                <c:pt idx="7656">
                  <c:v>41170.97049871528</c:v>
                </c:pt>
                <c:pt idx="7657">
                  <c:v>41170.970614664351</c:v>
                </c:pt>
                <c:pt idx="7658">
                  <c:v>41170.970730196757</c:v>
                </c:pt>
                <c:pt idx="7659">
                  <c:v>41170.970846145836</c:v>
                </c:pt>
                <c:pt idx="7660">
                  <c:v>41170.970961886575</c:v>
                </c:pt>
                <c:pt idx="7661">
                  <c:v>41170.971077476854</c:v>
                </c:pt>
                <c:pt idx="7662">
                  <c:v>41170.971193425925</c:v>
                </c:pt>
                <c:pt idx="7663">
                  <c:v>41170.971309131943</c:v>
                </c:pt>
                <c:pt idx="7664">
                  <c:v>41170.971425115742</c:v>
                </c:pt>
                <c:pt idx="7665">
                  <c:v>41170.971540486113</c:v>
                </c:pt>
                <c:pt idx="7666">
                  <c:v>41170.97165619213</c:v>
                </c:pt>
                <c:pt idx="7667">
                  <c:v>41170.971772152778</c:v>
                </c:pt>
                <c:pt idx="7668">
                  <c:v>41170.971887719905</c:v>
                </c:pt>
                <c:pt idx="7669">
                  <c:v>41170.972003645831</c:v>
                </c:pt>
                <c:pt idx="7670">
                  <c:v>41170.972119398146</c:v>
                </c:pt>
                <c:pt idx="7671">
                  <c:v>41170.972235173613</c:v>
                </c:pt>
                <c:pt idx="7672">
                  <c:v>41170.972350787037</c:v>
                </c:pt>
                <c:pt idx="7673">
                  <c:v>41170.972466527775</c:v>
                </c:pt>
                <c:pt idx="7674">
                  <c:v>41170.972582245369</c:v>
                </c:pt>
                <c:pt idx="7675">
                  <c:v>41170.972698344907</c:v>
                </c:pt>
                <c:pt idx="7676">
                  <c:v>41170.972813946762</c:v>
                </c:pt>
                <c:pt idx="7677">
                  <c:v>41170.972929884258</c:v>
                </c:pt>
                <c:pt idx="7678">
                  <c:v>41170.973045462961</c:v>
                </c:pt>
                <c:pt idx="7679">
                  <c:v>41170.97316090278</c:v>
                </c:pt>
                <c:pt idx="7680">
                  <c:v>41170.973276886572</c:v>
                </c:pt>
                <c:pt idx="7681">
                  <c:v>41170.973392719905</c:v>
                </c:pt>
                <c:pt idx="7682">
                  <c:v>41170.973508310184</c:v>
                </c:pt>
                <c:pt idx="7683">
                  <c:v>41170.973624224534</c:v>
                </c:pt>
                <c:pt idx="7684">
                  <c:v>41170.973739756948</c:v>
                </c:pt>
                <c:pt idx="7685">
                  <c:v>41170.973855416669</c:v>
                </c:pt>
                <c:pt idx="7686">
                  <c:v>41170.973971342595</c:v>
                </c:pt>
                <c:pt idx="7687">
                  <c:v>41170.974087615738</c:v>
                </c:pt>
                <c:pt idx="7688">
                  <c:v>41170.974202789352</c:v>
                </c:pt>
                <c:pt idx="7689">
                  <c:v>41170.974318541666</c:v>
                </c:pt>
                <c:pt idx="7690">
                  <c:v>41170.974434675925</c:v>
                </c:pt>
                <c:pt idx="7691">
                  <c:v>41170.974550243052</c:v>
                </c:pt>
                <c:pt idx="7692">
                  <c:v>41170.974665983798</c:v>
                </c:pt>
                <c:pt idx="7693">
                  <c:v>41170.974781747682</c:v>
                </c:pt>
                <c:pt idx="7694">
                  <c:v>41170.974897453707</c:v>
                </c:pt>
                <c:pt idx="7695">
                  <c:v>41170.975013206022</c:v>
                </c:pt>
                <c:pt idx="7696">
                  <c:v>41170.975129340281</c:v>
                </c:pt>
                <c:pt idx="7697">
                  <c:v>41170.975244745372</c:v>
                </c:pt>
                <c:pt idx="7698">
                  <c:v>41170.975360335651</c:v>
                </c:pt>
                <c:pt idx="7699">
                  <c:v>41170.975476446758</c:v>
                </c:pt>
                <c:pt idx="7700">
                  <c:v>41170.975592002316</c:v>
                </c:pt>
                <c:pt idx="7701">
                  <c:v>41170.975707650461</c:v>
                </c:pt>
                <c:pt idx="7702">
                  <c:v>41170.975823356479</c:v>
                </c:pt>
                <c:pt idx="7703">
                  <c:v>41170.975939097225</c:v>
                </c:pt>
                <c:pt idx="7704">
                  <c:v>41170.976055023151</c:v>
                </c:pt>
                <c:pt idx="7705">
                  <c:v>41170.976170740738</c:v>
                </c:pt>
                <c:pt idx="7706">
                  <c:v>41170.976286400466</c:v>
                </c:pt>
                <c:pt idx="7707">
                  <c:v>41170.976402291664</c:v>
                </c:pt>
                <c:pt idx="7708">
                  <c:v>41170.97651828704</c:v>
                </c:pt>
                <c:pt idx="7709">
                  <c:v>41170.97663380787</c:v>
                </c:pt>
                <c:pt idx="7710">
                  <c:v>41170.976749548608</c:v>
                </c:pt>
                <c:pt idx="7711">
                  <c:v>41170.976865115743</c:v>
                </c:pt>
                <c:pt idx="7712">
                  <c:v>41170.978583877317</c:v>
                </c:pt>
                <c:pt idx="7713">
                  <c:v>41170.978700358799</c:v>
                </c:pt>
                <c:pt idx="7714">
                  <c:v>41170.978815219911</c:v>
                </c:pt>
                <c:pt idx="7715">
                  <c:v>41170.978930925929</c:v>
                </c:pt>
                <c:pt idx="7716">
                  <c:v>41170.979046898145</c:v>
                </c:pt>
                <c:pt idx="7717">
                  <c:v>41170.979162291667</c:v>
                </c:pt>
                <c:pt idx="7718">
                  <c:v>41170.979278206018</c:v>
                </c:pt>
                <c:pt idx="7719">
                  <c:v>41170.979393946756</c:v>
                </c:pt>
                <c:pt idx="7720">
                  <c:v>41170.979509710647</c:v>
                </c:pt>
                <c:pt idx="7721">
                  <c:v>41170.979625300926</c:v>
                </c:pt>
                <c:pt idx="7722">
                  <c:v>41170.979741226853</c:v>
                </c:pt>
                <c:pt idx="7723">
                  <c:v>41170.979857013888</c:v>
                </c:pt>
                <c:pt idx="7724">
                  <c:v>41170.979972905094</c:v>
                </c:pt>
                <c:pt idx="7725">
                  <c:v>41170.980088310185</c:v>
                </c:pt>
                <c:pt idx="7726">
                  <c:v>41170.98020421296</c:v>
                </c:pt>
                <c:pt idx="7727">
                  <c:v>41170.980319849536</c:v>
                </c:pt>
                <c:pt idx="7728">
                  <c:v>41170.980436284721</c:v>
                </c:pt>
                <c:pt idx="7729">
                  <c:v>41170.98055148148</c:v>
                </c:pt>
                <c:pt idx="7730">
                  <c:v>41170.98066721065</c:v>
                </c:pt>
                <c:pt idx="7731">
                  <c:v>41170.980783159721</c:v>
                </c:pt>
                <c:pt idx="7732">
                  <c:v>41170.980898784721</c:v>
                </c:pt>
                <c:pt idx="7733">
                  <c:v>41170.981014490739</c:v>
                </c:pt>
                <c:pt idx="7734">
                  <c:v>41170.981130011576</c:v>
                </c:pt>
                <c:pt idx="7735">
                  <c:v>41170.98124577546</c:v>
                </c:pt>
                <c:pt idx="7736">
                  <c:v>41170.981361770835</c:v>
                </c:pt>
                <c:pt idx="7737">
                  <c:v>41170.981477511574</c:v>
                </c:pt>
                <c:pt idx="7738">
                  <c:v>41170.981593622688</c:v>
                </c:pt>
                <c:pt idx="7739">
                  <c:v>41170.981709016203</c:v>
                </c:pt>
                <c:pt idx="7740">
                  <c:v>41170.981824756942</c:v>
                </c:pt>
                <c:pt idx="7741">
                  <c:v>41170.981940393518</c:v>
                </c:pt>
                <c:pt idx="7742">
                  <c:v>41170.982056273147</c:v>
                </c:pt>
                <c:pt idx="7743">
                  <c:v>41170.982172013886</c:v>
                </c:pt>
                <c:pt idx="7744">
                  <c:v>41170.982287476851</c:v>
                </c:pt>
                <c:pt idx="7745">
                  <c:v>41170.982403506947</c:v>
                </c:pt>
                <c:pt idx="7746">
                  <c:v>41170.982519305559</c:v>
                </c:pt>
                <c:pt idx="7747">
                  <c:v>41170.982635046297</c:v>
                </c:pt>
                <c:pt idx="7748">
                  <c:v>41170.982750810188</c:v>
                </c:pt>
                <c:pt idx="7749">
                  <c:v>41170.982866550927</c:v>
                </c:pt>
                <c:pt idx="7750">
                  <c:v>41170.98298212963</c:v>
                </c:pt>
                <c:pt idx="7751">
                  <c:v>41170.983098055556</c:v>
                </c:pt>
                <c:pt idx="7752">
                  <c:v>41170.983213796295</c:v>
                </c:pt>
                <c:pt idx="7753">
                  <c:v>41170.98332958333</c:v>
                </c:pt>
                <c:pt idx="7754">
                  <c:v>41170.983445324076</c:v>
                </c:pt>
                <c:pt idx="7755">
                  <c:v>41170.983560891204</c:v>
                </c:pt>
                <c:pt idx="7756">
                  <c:v>41170.983676990742</c:v>
                </c:pt>
                <c:pt idx="7757">
                  <c:v>41170.9837925463</c:v>
                </c:pt>
                <c:pt idx="7758">
                  <c:v>41170.983908020833</c:v>
                </c:pt>
                <c:pt idx="7759">
                  <c:v>41170.98402408565</c:v>
                </c:pt>
                <c:pt idx="7760">
                  <c:v>41170.984139872686</c:v>
                </c:pt>
                <c:pt idx="7761">
                  <c:v>41170.984255578704</c:v>
                </c:pt>
                <c:pt idx="7762">
                  <c:v>41170.984371192128</c:v>
                </c:pt>
                <c:pt idx="7763">
                  <c:v>41170.984487106478</c:v>
                </c:pt>
                <c:pt idx="7764">
                  <c:v>41170.984602847224</c:v>
                </c:pt>
                <c:pt idx="7765">
                  <c:v>41170.984718599539</c:v>
                </c:pt>
                <c:pt idx="7766">
                  <c:v>41170.984834374998</c:v>
                </c:pt>
                <c:pt idx="7767">
                  <c:v>41170.984950092592</c:v>
                </c:pt>
                <c:pt idx="7768">
                  <c:v>41170.985065833331</c:v>
                </c:pt>
                <c:pt idx="7769">
                  <c:v>41170.985181585645</c:v>
                </c:pt>
                <c:pt idx="7770">
                  <c:v>41170.985297210646</c:v>
                </c:pt>
                <c:pt idx="7771">
                  <c:v>41170.985413483795</c:v>
                </c:pt>
                <c:pt idx="7772">
                  <c:v>41170.98552869213</c:v>
                </c:pt>
                <c:pt idx="7773">
                  <c:v>41170.985644594904</c:v>
                </c:pt>
                <c:pt idx="7774">
                  <c:v>41170.985760555559</c:v>
                </c:pt>
                <c:pt idx="7775">
                  <c:v>41170.985876122686</c:v>
                </c:pt>
                <c:pt idx="7776">
                  <c:v>41170.985991875001</c:v>
                </c:pt>
                <c:pt idx="7777">
                  <c:v>41170.98610765046</c:v>
                </c:pt>
                <c:pt idx="7778">
                  <c:v>41170.986223229163</c:v>
                </c:pt>
                <c:pt idx="7779">
                  <c:v>41170.986339282405</c:v>
                </c:pt>
                <c:pt idx="7780">
                  <c:v>41170.98645488426</c:v>
                </c:pt>
                <c:pt idx="7781">
                  <c:v>41170.986570462963</c:v>
                </c:pt>
                <c:pt idx="7782">
                  <c:v>41170.986686388889</c:v>
                </c:pt>
                <c:pt idx="7783">
                  <c:v>41170.98680215278</c:v>
                </c:pt>
                <c:pt idx="7784">
                  <c:v>41170.98691777778</c:v>
                </c:pt>
                <c:pt idx="7785">
                  <c:v>41170.987033437501</c:v>
                </c:pt>
                <c:pt idx="7786">
                  <c:v>41170.987149375003</c:v>
                </c:pt>
                <c:pt idx="7787">
                  <c:v>41170.987265173608</c:v>
                </c:pt>
                <c:pt idx="7788">
                  <c:v>41170.987381076389</c:v>
                </c:pt>
                <c:pt idx="7789">
                  <c:v>41170.987496666668</c:v>
                </c:pt>
                <c:pt idx="7790">
                  <c:v>41170.987612384262</c:v>
                </c:pt>
                <c:pt idx="7791">
                  <c:v>41170.987728356478</c:v>
                </c:pt>
                <c:pt idx="7792">
                  <c:v>41170.98784396991</c:v>
                </c:pt>
                <c:pt idx="7793">
                  <c:v>41170.987960358798</c:v>
                </c:pt>
                <c:pt idx="7794">
                  <c:v>41170.988075960646</c:v>
                </c:pt>
                <c:pt idx="7795">
                  <c:v>41170.988190972224</c:v>
                </c:pt>
                <c:pt idx="7796">
                  <c:v>41170.988306770836</c:v>
                </c:pt>
                <c:pt idx="7797">
                  <c:v>41170.988422442133</c:v>
                </c:pt>
                <c:pt idx="7798">
                  <c:v>41170.988538622689</c:v>
                </c:pt>
                <c:pt idx="7799">
                  <c:v>41170.988654016204</c:v>
                </c:pt>
                <c:pt idx="7800">
                  <c:v>41170.988771550925</c:v>
                </c:pt>
                <c:pt idx="7801">
                  <c:v>41170.988885509258</c:v>
                </c:pt>
                <c:pt idx="7802">
                  <c:v>41170.989001273148</c:v>
                </c:pt>
                <c:pt idx="7803">
                  <c:v>41170.989117013887</c:v>
                </c:pt>
                <c:pt idx="7804">
                  <c:v>41170.989232777778</c:v>
                </c:pt>
                <c:pt idx="7805">
                  <c:v>41170.989348553238</c:v>
                </c:pt>
                <c:pt idx="7806">
                  <c:v>41170.989464444443</c:v>
                </c:pt>
                <c:pt idx="7807">
                  <c:v>41170.989580243055</c:v>
                </c:pt>
                <c:pt idx="7808">
                  <c:v>41170.989695659722</c:v>
                </c:pt>
                <c:pt idx="7809">
                  <c:v>41170.989811527776</c:v>
                </c:pt>
                <c:pt idx="7810">
                  <c:v>41170.989927835646</c:v>
                </c:pt>
                <c:pt idx="7811">
                  <c:v>41170.990043414349</c:v>
                </c:pt>
                <c:pt idx="7812">
                  <c:v>41170.990159548608</c:v>
                </c:pt>
                <c:pt idx="7813">
                  <c:v>41170.990274791664</c:v>
                </c:pt>
                <c:pt idx="7814">
                  <c:v>41170.990390509258</c:v>
                </c:pt>
                <c:pt idx="7815">
                  <c:v>41170.990505937501</c:v>
                </c:pt>
                <c:pt idx="7816">
                  <c:v>41170.990622013887</c:v>
                </c:pt>
                <c:pt idx="7817">
                  <c:v>41170.990737766202</c:v>
                </c:pt>
                <c:pt idx="7818">
                  <c:v>41170.990853368057</c:v>
                </c:pt>
                <c:pt idx="7819">
                  <c:v>41170.990969108796</c:v>
                </c:pt>
                <c:pt idx="7820">
                  <c:v>41170.991084675923</c:v>
                </c:pt>
                <c:pt idx="7821">
                  <c:v>41170.991200706019</c:v>
                </c:pt>
                <c:pt idx="7822">
                  <c:v>41170.991316180553</c:v>
                </c:pt>
                <c:pt idx="7823">
                  <c:v>41170.991432280091</c:v>
                </c:pt>
                <c:pt idx="7824">
                  <c:v>41170.991547800928</c:v>
                </c:pt>
                <c:pt idx="7825">
                  <c:v>41170.991663749999</c:v>
                </c:pt>
                <c:pt idx="7826">
                  <c:v>41170.991779525466</c:v>
                </c:pt>
                <c:pt idx="7827">
                  <c:v>41170.991895289349</c:v>
                </c:pt>
                <c:pt idx="7828">
                  <c:v>41170.992010868053</c:v>
                </c:pt>
                <c:pt idx="7829">
                  <c:v>41170.992126805555</c:v>
                </c:pt>
                <c:pt idx="7830">
                  <c:v>41170.992242222223</c:v>
                </c:pt>
                <c:pt idx="7831">
                  <c:v>41170.992358101852</c:v>
                </c:pt>
                <c:pt idx="7832">
                  <c:v>41170.992473842591</c:v>
                </c:pt>
                <c:pt idx="7833">
                  <c:v>41170.992589594905</c:v>
                </c:pt>
                <c:pt idx="7834">
                  <c:v>41170.992705324075</c:v>
                </c:pt>
                <c:pt idx="7835">
                  <c:v>41170.992822152781</c:v>
                </c:pt>
                <c:pt idx="7836">
                  <c:v>41170.992937060182</c:v>
                </c:pt>
                <c:pt idx="7837">
                  <c:v>41170.993052997685</c:v>
                </c:pt>
                <c:pt idx="7838">
                  <c:v>41170.993168379631</c:v>
                </c:pt>
                <c:pt idx="7839">
                  <c:v>41170.993284004631</c:v>
                </c:pt>
                <c:pt idx="7840">
                  <c:v>41170.993399918982</c:v>
                </c:pt>
                <c:pt idx="7841">
                  <c:v>41170.993515844908</c:v>
                </c:pt>
                <c:pt idx="7842">
                  <c:v>41170.993631446756</c:v>
                </c:pt>
                <c:pt idx="7843">
                  <c:v>41170.993747118053</c:v>
                </c:pt>
                <c:pt idx="7844">
                  <c:v>41170.993862962961</c:v>
                </c:pt>
                <c:pt idx="7845">
                  <c:v>41170.99397880787</c:v>
                </c:pt>
                <c:pt idx="7846">
                  <c:v>41170.994094421294</c:v>
                </c:pt>
                <c:pt idx="7847">
                  <c:v>41170.994210138888</c:v>
                </c:pt>
                <c:pt idx="7848">
                  <c:v>41170.994326099535</c:v>
                </c:pt>
                <c:pt idx="7849">
                  <c:v>41170.994441712966</c:v>
                </c:pt>
                <c:pt idx="7850">
                  <c:v>41170.994557604165</c:v>
                </c:pt>
                <c:pt idx="7851">
                  <c:v>41170.994673159723</c:v>
                </c:pt>
                <c:pt idx="7852">
                  <c:v>41170.994789467593</c:v>
                </c:pt>
                <c:pt idx="7853">
                  <c:v>41170.994904872685</c:v>
                </c:pt>
                <c:pt idx="7854">
                  <c:v>41170.995020625</c:v>
                </c:pt>
                <c:pt idx="7855">
                  <c:v>41170.995136053243</c:v>
                </c:pt>
                <c:pt idx="7856">
                  <c:v>41170.995252152781</c:v>
                </c:pt>
                <c:pt idx="7857">
                  <c:v>41170.99536789352</c:v>
                </c:pt>
                <c:pt idx="7858">
                  <c:v>41170.995483981482</c:v>
                </c:pt>
                <c:pt idx="7859">
                  <c:v>41170.995599189817</c:v>
                </c:pt>
                <c:pt idx="7860">
                  <c:v>41170.995714930556</c:v>
                </c:pt>
                <c:pt idx="7861">
                  <c:v>41170.995830752312</c:v>
                </c:pt>
                <c:pt idx="7862">
                  <c:v>41170.995946608797</c:v>
                </c:pt>
                <c:pt idx="7863">
                  <c:v>41170.9960621875</c:v>
                </c:pt>
                <c:pt idx="7864">
                  <c:v>41170.996178136571</c:v>
                </c:pt>
                <c:pt idx="7865">
                  <c:v>41170.996293750002</c:v>
                </c:pt>
                <c:pt idx="7866">
                  <c:v>41170.996409490741</c:v>
                </c:pt>
                <c:pt idx="7867">
                  <c:v>41170.996525740738</c:v>
                </c:pt>
                <c:pt idx="7868">
                  <c:v>41170.996641192127</c:v>
                </c:pt>
                <c:pt idx="7869">
                  <c:v>41170.996756932873</c:v>
                </c:pt>
                <c:pt idx="7870">
                  <c:v>41170.996872488424</c:v>
                </c:pt>
                <c:pt idx="7871">
                  <c:v>41170.996988391205</c:v>
                </c:pt>
                <c:pt idx="7872">
                  <c:v>41170.997104166665</c:v>
                </c:pt>
                <c:pt idx="7873">
                  <c:v>41170.997219907411</c:v>
                </c:pt>
                <c:pt idx="7874">
                  <c:v>41170.997335868058</c:v>
                </c:pt>
                <c:pt idx="7875">
                  <c:v>41170.997451203701</c:v>
                </c:pt>
                <c:pt idx="7876">
                  <c:v>41170.997567372688</c:v>
                </c:pt>
                <c:pt idx="7877">
                  <c:v>41170.99768291667</c:v>
                </c:pt>
                <c:pt idx="7878">
                  <c:v>41170.997798483797</c:v>
                </c:pt>
                <c:pt idx="7879">
                  <c:v>41170.997914641201</c:v>
                </c:pt>
                <c:pt idx="7880">
                  <c:v>41170.99802997685</c:v>
                </c:pt>
                <c:pt idx="7881">
                  <c:v>41170.998146111109</c:v>
                </c:pt>
                <c:pt idx="7882">
                  <c:v>41170.998261712964</c:v>
                </c:pt>
                <c:pt idx="7883">
                  <c:v>41170.998377430558</c:v>
                </c:pt>
                <c:pt idx="7884">
                  <c:v>41170.998493437502</c:v>
                </c:pt>
                <c:pt idx="7885">
                  <c:v>41170.998608969909</c:v>
                </c:pt>
                <c:pt idx="7886">
                  <c:v>41170.998724502315</c:v>
                </c:pt>
                <c:pt idx="7887">
                  <c:v>41170.998840243054</c:v>
                </c:pt>
                <c:pt idx="7888">
                  <c:v>41170.998956226853</c:v>
                </c:pt>
                <c:pt idx="7889">
                  <c:v>41170.999072708335</c:v>
                </c:pt>
                <c:pt idx="7890">
                  <c:v>41170.999187546295</c:v>
                </c:pt>
                <c:pt idx="7891">
                  <c:v>41170.999303310185</c:v>
                </c:pt>
                <c:pt idx="7892">
                  <c:v>41170.999419224536</c:v>
                </c:pt>
                <c:pt idx="7893">
                  <c:v>41170.999535150462</c:v>
                </c:pt>
                <c:pt idx="7894">
                  <c:v>41170.999650740741</c:v>
                </c:pt>
                <c:pt idx="7895">
                  <c:v>41170.999766319444</c:v>
                </c:pt>
                <c:pt idx="7896">
                  <c:v>41170.999882245371</c:v>
                </c:pt>
              </c:numCache>
            </c:numRef>
          </c:xVal>
          <c:yVal>
            <c:numRef>
              <c:f>'CNM-18Sep12'!$I$2:$I$7898</c:f>
              <c:numCache>
                <c:formatCode>General</c:formatCode>
                <c:ptCount val="7897"/>
                <c:pt idx="0">
                  <c:v>2.3499999999999965E-2</c:v>
                </c:pt>
                <c:pt idx="1">
                  <c:v>7.0000000000000062E-3</c:v>
                </c:pt>
                <c:pt idx="2">
                  <c:v>3.5000000000000031E-3</c:v>
                </c:pt>
                <c:pt idx="3">
                  <c:v>1.4000000000000012E-2</c:v>
                </c:pt>
                <c:pt idx="4">
                  <c:v>1.5500000000000014E-2</c:v>
                </c:pt>
                <c:pt idx="5">
                  <c:v>0.06</c:v>
                </c:pt>
                <c:pt idx="6">
                  <c:v>2.3999999999999966E-2</c:v>
                </c:pt>
                <c:pt idx="7">
                  <c:v>2.2499999999999964E-2</c:v>
                </c:pt>
                <c:pt idx="8">
                  <c:v>1.3000000000000012E-2</c:v>
                </c:pt>
                <c:pt idx="9">
                  <c:v>1.100000000000001E-2</c:v>
                </c:pt>
                <c:pt idx="10">
                  <c:v>7.5000000000000067E-3</c:v>
                </c:pt>
                <c:pt idx="11">
                  <c:v>2.0000000000000018E-2</c:v>
                </c:pt>
                <c:pt idx="12">
                  <c:v>1.7000000000000015E-2</c:v>
                </c:pt>
                <c:pt idx="13">
                  <c:v>1.8500000000000016E-2</c:v>
                </c:pt>
                <c:pt idx="14">
                  <c:v>1.8500000000000016E-2</c:v>
                </c:pt>
                <c:pt idx="15">
                  <c:v>8.5000000000000075E-3</c:v>
                </c:pt>
                <c:pt idx="16">
                  <c:v>8.0000000000000071E-3</c:v>
                </c:pt>
                <c:pt idx="17">
                  <c:v>7.0000000000000062E-3</c:v>
                </c:pt>
                <c:pt idx="18">
                  <c:v>-8.0000000000000071E-3</c:v>
                </c:pt>
                <c:pt idx="19">
                  <c:v>1.3000000000000012E-2</c:v>
                </c:pt>
                <c:pt idx="20">
                  <c:v>9.000000000000008E-3</c:v>
                </c:pt>
                <c:pt idx="21">
                  <c:v>1.6000000000000014E-2</c:v>
                </c:pt>
                <c:pt idx="22">
                  <c:v>2.1999999999999964E-2</c:v>
                </c:pt>
                <c:pt idx="23">
                  <c:v>1.0000000000000009E-2</c:v>
                </c:pt>
                <c:pt idx="24">
                  <c:v>2.0000000000000018E-2</c:v>
                </c:pt>
                <c:pt idx="25">
                  <c:v>1.3500000000000012E-2</c:v>
                </c:pt>
                <c:pt idx="26">
                  <c:v>2.4999999999999967E-2</c:v>
                </c:pt>
                <c:pt idx="27">
                  <c:v>1.3000000000000012E-2</c:v>
                </c:pt>
                <c:pt idx="28">
                  <c:v>8.5000000000000075E-3</c:v>
                </c:pt>
                <c:pt idx="29">
                  <c:v>1.4000000000000012E-2</c:v>
                </c:pt>
                <c:pt idx="30">
                  <c:v>1.150000000000001E-2</c:v>
                </c:pt>
                <c:pt idx="31">
                  <c:v>6.4000000000000001E-2</c:v>
                </c:pt>
                <c:pt idx="32">
                  <c:v>1.6500000000000015E-2</c:v>
                </c:pt>
                <c:pt idx="33">
                  <c:v>1.2500000000000011E-2</c:v>
                </c:pt>
                <c:pt idx="34">
                  <c:v>7.5000000000000067E-3</c:v>
                </c:pt>
                <c:pt idx="35">
                  <c:v>1.9500000000000017E-2</c:v>
                </c:pt>
                <c:pt idx="36">
                  <c:v>1.5000000000000013E-2</c:v>
                </c:pt>
                <c:pt idx="37">
                  <c:v>1.8500000000000016E-2</c:v>
                </c:pt>
                <c:pt idx="38">
                  <c:v>9.5000000000000084E-3</c:v>
                </c:pt>
                <c:pt idx="39">
                  <c:v>4.6999999999999986E-2</c:v>
                </c:pt>
                <c:pt idx="40">
                  <c:v>1.4500000000000013E-2</c:v>
                </c:pt>
                <c:pt idx="41">
                  <c:v>1.2000000000000011E-2</c:v>
                </c:pt>
                <c:pt idx="42">
                  <c:v>2.6499999999999968E-2</c:v>
                </c:pt>
                <c:pt idx="43">
                  <c:v>9.000000000000008E-3</c:v>
                </c:pt>
                <c:pt idx="44">
                  <c:v>8.0000000000000071E-3</c:v>
                </c:pt>
                <c:pt idx="45">
                  <c:v>6.5000000000000058E-3</c:v>
                </c:pt>
                <c:pt idx="46">
                  <c:v>5.5000000000000049E-3</c:v>
                </c:pt>
                <c:pt idx="47">
                  <c:v>4.7499999999999987E-2</c:v>
                </c:pt>
                <c:pt idx="48">
                  <c:v>1.3500000000000012E-2</c:v>
                </c:pt>
                <c:pt idx="49">
                  <c:v>3.5000000000000031E-3</c:v>
                </c:pt>
                <c:pt idx="50">
                  <c:v>5.5000000000000049E-3</c:v>
                </c:pt>
                <c:pt idx="51">
                  <c:v>1.6500000000000015E-2</c:v>
                </c:pt>
                <c:pt idx="52">
                  <c:v>9.5000000000000084E-3</c:v>
                </c:pt>
                <c:pt idx="53">
                  <c:v>4.3499999999999983E-2</c:v>
                </c:pt>
                <c:pt idx="54">
                  <c:v>1.4000000000000012E-2</c:v>
                </c:pt>
                <c:pt idx="55">
                  <c:v>1.2500000000000011E-2</c:v>
                </c:pt>
                <c:pt idx="56">
                  <c:v>1.150000000000001E-2</c:v>
                </c:pt>
                <c:pt idx="57">
                  <c:v>1.100000000000001E-2</c:v>
                </c:pt>
                <c:pt idx="58">
                  <c:v>2.0000000000000018E-3</c:v>
                </c:pt>
                <c:pt idx="59">
                  <c:v>1.0500000000000009E-2</c:v>
                </c:pt>
                <c:pt idx="60">
                  <c:v>1.2500000000000011E-2</c:v>
                </c:pt>
                <c:pt idx="61">
                  <c:v>8.5000000000000075E-3</c:v>
                </c:pt>
                <c:pt idx="62">
                  <c:v>1.150000000000001E-2</c:v>
                </c:pt>
                <c:pt idx="63">
                  <c:v>1.3500000000000012E-2</c:v>
                </c:pt>
                <c:pt idx="64">
                  <c:v>1.0000000000000009E-3</c:v>
                </c:pt>
                <c:pt idx="65">
                  <c:v>2.0000000000000018E-2</c:v>
                </c:pt>
                <c:pt idx="66">
                  <c:v>6.9500000000000006E-2</c:v>
                </c:pt>
                <c:pt idx="67">
                  <c:v>1.0500000000000009E-2</c:v>
                </c:pt>
                <c:pt idx="68">
                  <c:v>7.0000000000000062E-3</c:v>
                </c:pt>
                <c:pt idx="69">
                  <c:v>1.2000000000000011E-2</c:v>
                </c:pt>
                <c:pt idx="70">
                  <c:v>1.8000000000000016E-2</c:v>
                </c:pt>
                <c:pt idx="71">
                  <c:v>7.5000000000000067E-3</c:v>
                </c:pt>
                <c:pt idx="72">
                  <c:v>8.0000000000000071E-3</c:v>
                </c:pt>
                <c:pt idx="73">
                  <c:v>3.5000000000000031E-3</c:v>
                </c:pt>
                <c:pt idx="74">
                  <c:v>1.6500000000000015E-2</c:v>
                </c:pt>
                <c:pt idx="75">
                  <c:v>1.7000000000000015E-2</c:v>
                </c:pt>
                <c:pt idx="76">
                  <c:v>5.0000000000000044E-4</c:v>
                </c:pt>
                <c:pt idx="77">
                  <c:v>1.3000000000000012E-2</c:v>
                </c:pt>
                <c:pt idx="78">
                  <c:v>1.2500000000000011E-2</c:v>
                </c:pt>
                <c:pt idx="79">
                  <c:v>1.2500000000000011E-2</c:v>
                </c:pt>
                <c:pt idx="80">
                  <c:v>9.000000000000008E-3</c:v>
                </c:pt>
                <c:pt idx="81">
                  <c:v>1.5000000000000013E-3</c:v>
                </c:pt>
                <c:pt idx="82">
                  <c:v>1.4500000000000013E-2</c:v>
                </c:pt>
                <c:pt idx="83">
                  <c:v>1.2500000000000011E-2</c:v>
                </c:pt>
                <c:pt idx="84">
                  <c:v>1.5500000000000014E-2</c:v>
                </c:pt>
                <c:pt idx="85">
                  <c:v>2.4999999999999967E-2</c:v>
                </c:pt>
                <c:pt idx="86">
                  <c:v>2.4499999999999966E-2</c:v>
                </c:pt>
                <c:pt idx="87">
                  <c:v>1.6000000000000014E-2</c:v>
                </c:pt>
                <c:pt idx="88">
                  <c:v>5.0000000000000044E-4</c:v>
                </c:pt>
                <c:pt idx="89">
                  <c:v>3.0000000000000027E-3</c:v>
                </c:pt>
                <c:pt idx="90">
                  <c:v>2.0500000000000018E-2</c:v>
                </c:pt>
                <c:pt idx="91">
                  <c:v>2.5999999999999968E-2</c:v>
                </c:pt>
                <c:pt idx="92">
                  <c:v>1.5000000000000013E-2</c:v>
                </c:pt>
                <c:pt idx="93">
                  <c:v>1.5000000000000013E-3</c:v>
                </c:pt>
                <c:pt idx="94">
                  <c:v>1.3500000000000012E-2</c:v>
                </c:pt>
                <c:pt idx="95">
                  <c:v>1.2500000000000011E-2</c:v>
                </c:pt>
                <c:pt idx="96">
                  <c:v>2.0000000000000018E-2</c:v>
                </c:pt>
                <c:pt idx="97">
                  <c:v>1.100000000000001E-2</c:v>
                </c:pt>
                <c:pt idx="98">
                  <c:v>8.8999999999999968E-2</c:v>
                </c:pt>
                <c:pt idx="99">
                  <c:v>8.9499999999999968E-2</c:v>
                </c:pt>
                <c:pt idx="100">
                  <c:v>6.9500000000000006E-2</c:v>
                </c:pt>
                <c:pt idx="101">
                  <c:v>0.10799999999999998</c:v>
                </c:pt>
                <c:pt idx="102">
                  <c:v>5.0000000000000044E-3</c:v>
                </c:pt>
                <c:pt idx="103">
                  <c:v>1.5000000000000013E-2</c:v>
                </c:pt>
                <c:pt idx="104">
                  <c:v>1.9500000000000017E-2</c:v>
                </c:pt>
                <c:pt idx="105">
                  <c:v>9.5000000000000084E-3</c:v>
                </c:pt>
                <c:pt idx="106">
                  <c:v>1.0000000000000009E-2</c:v>
                </c:pt>
                <c:pt idx="107">
                  <c:v>5.0000000000000044E-4</c:v>
                </c:pt>
                <c:pt idx="108">
                  <c:v>3.0499999999999972E-2</c:v>
                </c:pt>
                <c:pt idx="109">
                  <c:v>1.100000000000001E-2</c:v>
                </c:pt>
                <c:pt idx="110">
                  <c:v>7.1500000000000008E-2</c:v>
                </c:pt>
                <c:pt idx="111">
                  <c:v>1.4000000000000012E-2</c:v>
                </c:pt>
                <c:pt idx="112">
                  <c:v>1.4000000000000012E-2</c:v>
                </c:pt>
                <c:pt idx="113">
                  <c:v>2.6499999999999968E-2</c:v>
                </c:pt>
                <c:pt idx="114">
                  <c:v>1.9500000000000017E-2</c:v>
                </c:pt>
                <c:pt idx="115">
                  <c:v>2.2999999999999965E-2</c:v>
                </c:pt>
                <c:pt idx="116">
                  <c:v>6.0000000000000053E-3</c:v>
                </c:pt>
                <c:pt idx="117">
                  <c:v>2.1499999999999964E-2</c:v>
                </c:pt>
                <c:pt idx="118">
                  <c:v>1.3500000000000012E-2</c:v>
                </c:pt>
                <c:pt idx="119">
                  <c:v>1.7000000000000015E-2</c:v>
                </c:pt>
                <c:pt idx="120">
                  <c:v>1.8500000000000016E-2</c:v>
                </c:pt>
                <c:pt idx="121">
                  <c:v>1.7500000000000016E-2</c:v>
                </c:pt>
                <c:pt idx="122">
                  <c:v>1.9000000000000017E-2</c:v>
                </c:pt>
                <c:pt idx="123">
                  <c:v>3.5000000000000031E-3</c:v>
                </c:pt>
                <c:pt idx="124">
                  <c:v>1.5500000000000014E-2</c:v>
                </c:pt>
                <c:pt idx="125">
                  <c:v>2.5000000000000022E-3</c:v>
                </c:pt>
                <c:pt idx="126">
                  <c:v>2.3999999999999966E-2</c:v>
                </c:pt>
                <c:pt idx="127">
                  <c:v>1.5000000000000013E-2</c:v>
                </c:pt>
                <c:pt idx="128">
                  <c:v>1.6500000000000015E-2</c:v>
                </c:pt>
                <c:pt idx="129">
                  <c:v>1.2500000000000011E-2</c:v>
                </c:pt>
                <c:pt idx="130">
                  <c:v>4.0999999999999981E-2</c:v>
                </c:pt>
                <c:pt idx="131">
                  <c:v>1.0000000000000009E-2</c:v>
                </c:pt>
                <c:pt idx="132">
                  <c:v>1.5000000000000013E-2</c:v>
                </c:pt>
                <c:pt idx="133">
                  <c:v>2.3999999999999966E-2</c:v>
                </c:pt>
                <c:pt idx="134">
                  <c:v>1.6000000000000014E-2</c:v>
                </c:pt>
                <c:pt idx="135">
                  <c:v>1.6500000000000015E-2</c:v>
                </c:pt>
                <c:pt idx="136">
                  <c:v>1.9000000000000017E-2</c:v>
                </c:pt>
                <c:pt idx="137">
                  <c:v>1.2500000000000011E-2</c:v>
                </c:pt>
                <c:pt idx="138">
                  <c:v>5.0000000000000044E-3</c:v>
                </c:pt>
                <c:pt idx="139">
                  <c:v>1.6500000000000015E-2</c:v>
                </c:pt>
                <c:pt idx="140">
                  <c:v>5.0000000000000044E-3</c:v>
                </c:pt>
                <c:pt idx="141">
                  <c:v>2.1999999999999964E-2</c:v>
                </c:pt>
                <c:pt idx="142">
                  <c:v>7.0000000000000062E-3</c:v>
                </c:pt>
                <c:pt idx="143">
                  <c:v>1.5500000000000014E-2</c:v>
                </c:pt>
                <c:pt idx="144">
                  <c:v>2.0000000000000018E-2</c:v>
                </c:pt>
                <c:pt idx="145">
                  <c:v>1.3500000000000012E-2</c:v>
                </c:pt>
                <c:pt idx="146">
                  <c:v>1.5500000000000014E-2</c:v>
                </c:pt>
                <c:pt idx="147">
                  <c:v>1.3500000000000012E-2</c:v>
                </c:pt>
                <c:pt idx="148">
                  <c:v>1.3500000000000012E-2</c:v>
                </c:pt>
                <c:pt idx="149">
                  <c:v>1.9000000000000017E-2</c:v>
                </c:pt>
                <c:pt idx="150">
                  <c:v>1.7500000000000016E-2</c:v>
                </c:pt>
                <c:pt idx="151">
                  <c:v>7.0000000000000062E-3</c:v>
                </c:pt>
                <c:pt idx="152">
                  <c:v>9.000000000000008E-3</c:v>
                </c:pt>
                <c:pt idx="153">
                  <c:v>7.5000000000000067E-3</c:v>
                </c:pt>
                <c:pt idx="154">
                  <c:v>1.3500000000000012E-2</c:v>
                </c:pt>
                <c:pt idx="155">
                  <c:v>1.150000000000001E-2</c:v>
                </c:pt>
                <c:pt idx="156">
                  <c:v>1.5000000000000013E-3</c:v>
                </c:pt>
                <c:pt idx="157">
                  <c:v>5.5000000000000049E-3</c:v>
                </c:pt>
                <c:pt idx="158">
                  <c:v>1.7000000000000015E-2</c:v>
                </c:pt>
                <c:pt idx="159">
                  <c:v>1.3500000000000012E-2</c:v>
                </c:pt>
                <c:pt idx="160">
                  <c:v>2.1999999999999964E-2</c:v>
                </c:pt>
                <c:pt idx="161">
                  <c:v>1.5500000000000014E-2</c:v>
                </c:pt>
                <c:pt idx="162">
                  <c:v>1.3000000000000012E-2</c:v>
                </c:pt>
                <c:pt idx="163">
                  <c:v>1.3500000000000012E-2</c:v>
                </c:pt>
                <c:pt idx="164">
                  <c:v>5.5000000000000049E-3</c:v>
                </c:pt>
                <c:pt idx="165">
                  <c:v>5.4499999999999993E-2</c:v>
                </c:pt>
                <c:pt idx="166">
                  <c:v>3.8499999999999979E-2</c:v>
                </c:pt>
                <c:pt idx="167">
                  <c:v>2.1499999999999964E-2</c:v>
                </c:pt>
                <c:pt idx="168">
                  <c:v>1.3500000000000012E-2</c:v>
                </c:pt>
                <c:pt idx="169">
                  <c:v>1.100000000000001E-2</c:v>
                </c:pt>
                <c:pt idx="170">
                  <c:v>1.5000000000000013E-2</c:v>
                </c:pt>
                <c:pt idx="171">
                  <c:v>2.2499999999999964E-2</c:v>
                </c:pt>
                <c:pt idx="172">
                  <c:v>1.6500000000000015E-2</c:v>
                </c:pt>
                <c:pt idx="173">
                  <c:v>1.2500000000000011E-2</c:v>
                </c:pt>
                <c:pt idx="174">
                  <c:v>1.0500000000000009E-2</c:v>
                </c:pt>
                <c:pt idx="175">
                  <c:v>4.5999999999999985E-2</c:v>
                </c:pt>
                <c:pt idx="176">
                  <c:v>1.8500000000000016E-2</c:v>
                </c:pt>
                <c:pt idx="177">
                  <c:v>1.150000000000001E-2</c:v>
                </c:pt>
                <c:pt idx="178">
                  <c:v>1.4000000000000012E-2</c:v>
                </c:pt>
                <c:pt idx="179">
                  <c:v>1.3000000000000012E-2</c:v>
                </c:pt>
                <c:pt idx="180">
                  <c:v>1.6000000000000014E-2</c:v>
                </c:pt>
                <c:pt idx="181">
                  <c:v>5.5000000000000049E-3</c:v>
                </c:pt>
                <c:pt idx="182">
                  <c:v>1.9500000000000017E-2</c:v>
                </c:pt>
                <c:pt idx="183">
                  <c:v>3.0000000000000027E-3</c:v>
                </c:pt>
                <c:pt idx="184">
                  <c:v>6.0000000000000053E-3</c:v>
                </c:pt>
                <c:pt idx="185">
                  <c:v>1.3000000000000012E-2</c:v>
                </c:pt>
                <c:pt idx="186">
                  <c:v>1.100000000000001E-2</c:v>
                </c:pt>
                <c:pt idx="187">
                  <c:v>2.3999999999999966E-2</c:v>
                </c:pt>
                <c:pt idx="188">
                  <c:v>1.3000000000000012E-2</c:v>
                </c:pt>
                <c:pt idx="189">
                  <c:v>2.4999999999999967E-2</c:v>
                </c:pt>
                <c:pt idx="190">
                  <c:v>1.0000000000000009E-3</c:v>
                </c:pt>
                <c:pt idx="191">
                  <c:v>2.0000000000000018E-2</c:v>
                </c:pt>
                <c:pt idx="192">
                  <c:v>1.6000000000000014E-2</c:v>
                </c:pt>
                <c:pt idx="193">
                  <c:v>0.11399999999999999</c:v>
                </c:pt>
                <c:pt idx="194">
                  <c:v>2.0500000000000018E-2</c:v>
                </c:pt>
                <c:pt idx="195">
                  <c:v>1.7000000000000015E-2</c:v>
                </c:pt>
                <c:pt idx="196">
                  <c:v>1.2500000000000011E-2</c:v>
                </c:pt>
                <c:pt idx="197">
                  <c:v>1.6000000000000014E-2</c:v>
                </c:pt>
                <c:pt idx="198">
                  <c:v>1.0500000000000009E-2</c:v>
                </c:pt>
                <c:pt idx="199">
                  <c:v>1.2500000000000011E-2</c:v>
                </c:pt>
                <c:pt idx="200">
                  <c:v>1.8500000000000016E-2</c:v>
                </c:pt>
                <c:pt idx="201">
                  <c:v>1.9500000000000017E-2</c:v>
                </c:pt>
                <c:pt idx="202">
                  <c:v>4.500000000000004E-3</c:v>
                </c:pt>
                <c:pt idx="203">
                  <c:v>2.1999999999999964E-2</c:v>
                </c:pt>
                <c:pt idx="204">
                  <c:v>1.5000000000000013E-2</c:v>
                </c:pt>
                <c:pt idx="205">
                  <c:v>1.5500000000000014E-2</c:v>
                </c:pt>
                <c:pt idx="206">
                  <c:v>1.3000000000000012E-2</c:v>
                </c:pt>
                <c:pt idx="207">
                  <c:v>3.5000000000000031E-3</c:v>
                </c:pt>
                <c:pt idx="208">
                  <c:v>8.5000000000000075E-3</c:v>
                </c:pt>
                <c:pt idx="209">
                  <c:v>1.8500000000000016E-2</c:v>
                </c:pt>
                <c:pt idx="210">
                  <c:v>1.2500000000000011E-2</c:v>
                </c:pt>
                <c:pt idx="211">
                  <c:v>3.0000000000000027E-3</c:v>
                </c:pt>
                <c:pt idx="212">
                  <c:v>1.6500000000000015E-2</c:v>
                </c:pt>
                <c:pt idx="213">
                  <c:v>2.1000000000000019E-2</c:v>
                </c:pt>
                <c:pt idx="214">
                  <c:v>1.4000000000000012E-2</c:v>
                </c:pt>
                <c:pt idx="215">
                  <c:v>1.2000000000000011E-2</c:v>
                </c:pt>
                <c:pt idx="216">
                  <c:v>1.5000000000000013E-2</c:v>
                </c:pt>
                <c:pt idx="217">
                  <c:v>1.7500000000000016E-2</c:v>
                </c:pt>
                <c:pt idx="218">
                  <c:v>9.5000000000000084E-3</c:v>
                </c:pt>
                <c:pt idx="219">
                  <c:v>1.8000000000000016E-2</c:v>
                </c:pt>
                <c:pt idx="220">
                  <c:v>1.4000000000000012E-2</c:v>
                </c:pt>
                <c:pt idx="221">
                  <c:v>7.5000000000000067E-3</c:v>
                </c:pt>
                <c:pt idx="222">
                  <c:v>1.3500000000000012E-2</c:v>
                </c:pt>
                <c:pt idx="223">
                  <c:v>1.9000000000000017E-2</c:v>
                </c:pt>
                <c:pt idx="224">
                  <c:v>1.0500000000000009E-2</c:v>
                </c:pt>
                <c:pt idx="225">
                  <c:v>5.6499999999999995E-2</c:v>
                </c:pt>
                <c:pt idx="226">
                  <c:v>1.7000000000000015E-2</c:v>
                </c:pt>
                <c:pt idx="227">
                  <c:v>1.2000000000000011E-2</c:v>
                </c:pt>
                <c:pt idx="228">
                  <c:v>2.0500000000000018E-2</c:v>
                </c:pt>
                <c:pt idx="229">
                  <c:v>8.5000000000000075E-3</c:v>
                </c:pt>
                <c:pt idx="230">
                  <c:v>1.5000000000000013E-2</c:v>
                </c:pt>
                <c:pt idx="231">
                  <c:v>1.9500000000000017E-2</c:v>
                </c:pt>
                <c:pt idx="232">
                  <c:v>4.500000000000004E-3</c:v>
                </c:pt>
                <c:pt idx="233">
                  <c:v>2.5000000000000022E-3</c:v>
                </c:pt>
                <c:pt idx="234">
                  <c:v>7.0000000000000062E-3</c:v>
                </c:pt>
                <c:pt idx="235">
                  <c:v>-1.5000000000000013E-3</c:v>
                </c:pt>
                <c:pt idx="236">
                  <c:v>1.6000000000000014E-2</c:v>
                </c:pt>
                <c:pt idx="237">
                  <c:v>6.5000000000000058E-3</c:v>
                </c:pt>
                <c:pt idx="238">
                  <c:v>1.150000000000001E-2</c:v>
                </c:pt>
                <c:pt idx="239">
                  <c:v>1.3000000000000012E-2</c:v>
                </c:pt>
                <c:pt idx="240">
                  <c:v>2.2999999999999965E-2</c:v>
                </c:pt>
                <c:pt idx="241">
                  <c:v>2.1499999999999964E-2</c:v>
                </c:pt>
                <c:pt idx="242">
                  <c:v>1.6500000000000015E-2</c:v>
                </c:pt>
                <c:pt idx="243">
                  <c:v>1.5000000000000013E-2</c:v>
                </c:pt>
                <c:pt idx="244">
                  <c:v>1.5000000000000013E-2</c:v>
                </c:pt>
                <c:pt idx="245">
                  <c:v>1.9000000000000017E-2</c:v>
                </c:pt>
                <c:pt idx="246">
                  <c:v>1.6000000000000014E-2</c:v>
                </c:pt>
                <c:pt idx="247">
                  <c:v>1.9500000000000017E-2</c:v>
                </c:pt>
                <c:pt idx="248">
                  <c:v>1.0500000000000009E-2</c:v>
                </c:pt>
                <c:pt idx="249">
                  <c:v>8.0500000000000016E-2</c:v>
                </c:pt>
                <c:pt idx="250">
                  <c:v>1.150000000000001E-2</c:v>
                </c:pt>
                <c:pt idx="251">
                  <c:v>2.0000000000000018E-2</c:v>
                </c:pt>
                <c:pt idx="252">
                  <c:v>8.5000000000000075E-3</c:v>
                </c:pt>
                <c:pt idx="253">
                  <c:v>1.2500000000000011E-2</c:v>
                </c:pt>
                <c:pt idx="254">
                  <c:v>0.06</c:v>
                </c:pt>
                <c:pt idx="255">
                  <c:v>9.000000000000008E-3</c:v>
                </c:pt>
                <c:pt idx="256">
                  <c:v>1.0500000000000009E-2</c:v>
                </c:pt>
                <c:pt idx="257">
                  <c:v>6.0000000000000053E-3</c:v>
                </c:pt>
                <c:pt idx="258">
                  <c:v>2.0000000000000018E-2</c:v>
                </c:pt>
                <c:pt idx="259">
                  <c:v>1.2500000000000011E-2</c:v>
                </c:pt>
                <c:pt idx="260">
                  <c:v>1.6000000000000014E-2</c:v>
                </c:pt>
                <c:pt idx="261">
                  <c:v>1.7500000000000016E-2</c:v>
                </c:pt>
                <c:pt idx="262">
                  <c:v>9.000000000000008E-3</c:v>
                </c:pt>
                <c:pt idx="263">
                  <c:v>1.5000000000000013E-3</c:v>
                </c:pt>
                <c:pt idx="264">
                  <c:v>1.6500000000000015E-2</c:v>
                </c:pt>
                <c:pt idx="265">
                  <c:v>5.5000000000000049E-3</c:v>
                </c:pt>
                <c:pt idx="266">
                  <c:v>1.2500000000000011E-2</c:v>
                </c:pt>
                <c:pt idx="267">
                  <c:v>1.3500000000000012E-2</c:v>
                </c:pt>
                <c:pt idx="268">
                  <c:v>1.7000000000000015E-2</c:v>
                </c:pt>
                <c:pt idx="269">
                  <c:v>1.9000000000000017E-2</c:v>
                </c:pt>
                <c:pt idx="270">
                  <c:v>1.2500000000000011E-2</c:v>
                </c:pt>
                <c:pt idx="271">
                  <c:v>1.9000000000000017E-2</c:v>
                </c:pt>
                <c:pt idx="272">
                  <c:v>1.4000000000000012E-2</c:v>
                </c:pt>
                <c:pt idx="273">
                  <c:v>1.100000000000001E-2</c:v>
                </c:pt>
                <c:pt idx="274">
                  <c:v>1.8500000000000016E-2</c:v>
                </c:pt>
                <c:pt idx="275">
                  <c:v>3.0000000000000027E-3</c:v>
                </c:pt>
                <c:pt idx="276">
                  <c:v>1.7000000000000015E-2</c:v>
                </c:pt>
                <c:pt idx="277">
                  <c:v>1.3500000000000012E-2</c:v>
                </c:pt>
                <c:pt idx="278">
                  <c:v>8.5000000000000075E-3</c:v>
                </c:pt>
                <c:pt idx="279">
                  <c:v>1.4000000000000012E-2</c:v>
                </c:pt>
                <c:pt idx="280">
                  <c:v>1.0000000000000009E-2</c:v>
                </c:pt>
                <c:pt idx="281">
                  <c:v>1.2000000000000011E-2</c:v>
                </c:pt>
                <c:pt idx="282">
                  <c:v>9.5000000000000084E-3</c:v>
                </c:pt>
                <c:pt idx="283">
                  <c:v>2.0000000000000018E-2</c:v>
                </c:pt>
                <c:pt idx="284">
                  <c:v>1.5500000000000014E-2</c:v>
                </c:pt>
                <c:pt idx="285">
                  <c:v>1.9500000000000017E-2</c:v>
                </c:pt>
                <c:pt idx="286">
                  <c:v>1.150000000000001E-2</c:v>
                </c:pt>
                <c:pt idx="287">
                  <c:v>1.3500000000000012E-2</c:v>
                </c:pt>
                <c:pt idx="288">
                  <c:v>3.0000000000000027E-3</c:v>
                </c:pt>
                <c:pt idx="289">
                  <c:v>1.2000000000000011E-2</c:v>
                </c:pt>
                <c:pt idx="290">
                  <c:v>1.6000000000000014E-2</c:v>
                </c:pt>
                <c:pt idx="291">
                  <c:v>1.2000000000000011E-2</c:v>
                </c:pt>
                <c:pt idx="292">
                  <c:v>1.2500000000000011E-2</c:v>
                </c:pt>
                <c:pt idx="293">
                  <c:v>3.0000000000000027E-3</c:v>
                </c:pt>
                <c:pt idx="294">
                  <c:v>9.000000000000008E-3</c:v>
                </c:pt>
                <c:pt idx="295">
                  <c:v>1.4500000000000013E-2</c:v>
                </c:pt>
                <c:pt idx="296">
                  <c:v>1.0000000000000009E-2</c:v>
                </c:pt>
                <c:pt idx="297">
                  <c:v>1.6500000000000015E-2</c:v>
                </c:pt>
                <c:pt idx="298">
                  <c:v>1.4500000000000013E-2</c:v>
                </c:pt>
                <c:pt idx="299">
                  <c:v>1.6000000000000014E-2</c:v>
                </c:pt>
                <c:pt idx="300">
                  <c:v>7.5000000000000067E-3</c:v>
                </c:pt>
                <c:pt idx="301">
                  <c:v>1.9500000000000017E-2</c:v>
                </c:pt>
                <c:pt idx="302">
                  <c:v>2.849999999999997E-2</c:v>
                </c:pt>
                <c:pt idx="303">
                  <c:v>1.100000000000001E-2</c:v>
                </c:pt>
                <c:pt idx="304">
                  <c:v>2.0000000000000018E-2</c:v>
                </c:pt>
                <c:pt idx="305">
                  <c:v>1.4000000000000012E-2</c:v>
                </c:pt>
                <c:pt idx="306">
                  <c:v>1.9500000000000017E-2</c:v>
                </c:pt>
                <c:pt idx="307">
                  <c:v>1.4000000000000012E-2</c:v>
                </c:pt>
                <c:pt idx="308">
                  <c:v>1.0000000000000009E-2</c:v>
                </c:pt>
                <c:pt idx="309">
                  <c:v>1.2000000000000011E-2</c:v>
                </c:pt>
                <c:pt idx="310">
                  <c:v>8.8999999999999968E-2</c:v>
                </c:pt>
                <c:pt idx="311">
                  <c:v>2.5499999999999967E-2</c:v>
                </c:pt>
                <c:pt idx="312">
                  <c:v>5.0000000000000044E-3</c:v>
                </c:pt>
                <c:pt idx="313">
                  <c:v>1.6000000000000014E-2</c:v>
                </c:pt>
                <c:pt idx="314">
                  <c:v>9.5000000000000084E-3</c:v>
                </c:pt>
                <c:pt idx="315">
                  <c:v>1.2500000000000011E-2</c:v>
                </c:pt>
                <c:pt idx="316">
                  <c:v>9.5000000000000084E-3</c:v>
                </c:pt>
                <c:pt idx="317">
                  <c:v>7.5000000000000067E-3</c:v>
                </c:pt>
                <c:pt idx="318">
                  <c:v>3.6999999999999977E-2</c:v>
                </c:pt>
                <c:pt idx="319">
                  <c:v>6.5000000000000058E-3</c:v>
                </c:pt>
                <c:pt idx="320">
                  <c:v>1.2500000000000011E-2</c:v>
                </c:pt>
                <c:pt idx="321">
                  <c:v>2.1499999999999964E-2</c:v>
                </c:pt>
                <c:pt idx="322">
                  <c:v>-2.5000000000000022E-3</c:v>
                </c:pt>
                <c:pt idx="323">
                  <c:v>2.0000000000000018E-3</c:v>
                </c:pt>
                <c:pt idx="324">
                  <c:v>1.150000000000001E-2</c:v>
                </c:pt>
                <c:pt idx="325">
                  <c:v>1.3000000000000012E-2</c:v>
                </c:pt>
                <c:pt idx="326">
                  <c:v>9.000000000000008E-3</c:v>
                </c:pt>
                <c:pt idx="327">
                  <c:v>1.4500000000000013E-2</c:v>
                </c:pt>
                <c:pt idx="328">
                  <c:v>7.5000000000000067E-3</c:v>
                </c:pt>
                <c:pt idx="329">
                  <c:v>1.5500000000000014E-2</c:v>
                </c:pt>
                <c:pt idx="330">
                  <c:v>5.3499999999999992E-2</c:v>
                </c:pt>
                <c:pt idx="331">
                  <c:v>-4.500000000000004E-3</c:v>
                </c:pt>
                <c:pt idx="332">
                  <c:v>1.9500000000000017E-2</c:v>
                </c:pt>
                <c:pt idx="333">
                  <c:v>2.1499999999999964E-2</c:v>
                </c:pt>
                <c:pt idx="334">
                  <c:v>1.7000000000000015E-2</c:v>
                </c:pt>
                <c:pt idx="335">
                  <c:v>1.6500000000000015E-2</c:v>
                </c:pt>
                <c:pt idx="336">
                  <c:v>1.6500000000000015E-2</c:v>
                </c:pt>
                <c:pt idx="337">
                  <c:v>2.0000000000000018E-3</c:v>
                </c:pt>
                <c:pt idx="338">
                  <c:v>2.1499999999999964E-2</c:v>
                </c:pt>
                <c:pt idx="339">
                  <c:v>7.0000000000000062E-3</c:v>
                </c:pt>
                <c:pt idx="340">
                  <c:v>1.8500000000000016E-2</c:v>
                </c:pt>
                <c:pt idx="341">
                  <c:v>1.8500000000000016E-2</c:v>
                </c:pt>
                <c:pt idx="342">
                  <c:v>1.8000000000000016E-2</c:v>
                </c:pt>
                <c:pt idx="343">
                  <c:v>4.500000000000004E-3</c:v>
                </c:pt>
                <c:pt idx="344">
                  <c:v>7.5000000000000067E-3</c:v>
                </c:pt>
                <c:pt idx="345">
                  <c:v>1.6000000000000014E-2</c:v>
                </c:pt>
                <c:pt idx="346">
                  <c:v>6.5000000000000058E-3</c:v>
                </c:pt>
                <c:pt idx="347">
                  <c:v>1.4500000000000013E-2</c:v>
                </c:pt>
                <c:pt idx="348">
                  <c:v>2.0000000000000018E-3</c:v>
                </c:pt>
                <c:pt idx="349">
                  <c:v>1.2500000000000011E-2</c:v>
                </c:pt>
                <c:pt idx="350">
                  <c:v>7.0000000000000062E-3</c:v>
                </c:pt>
                <c:pt idx="351">
                  <c:v>1.7500000000000016E-2</c:v>
                </c:pt>
                <c:pt idx="352">
                  <c:v>1.9000000000000017E-2</c:v>
                </c:pt>
                <c:pt idx="353">
                  <c:v>1.2000000000000011E-2</c:v>
                </c:pt>
                <c:pt idx="354">
                  <c:v>7.6500000000000012E-2</c:v>
                </c:pt>
                <c:pt idx="355">
                  <c:v>1.5500000000000014E-2</c:v>
                </c:pt>
                <c:pt idx="356">
                  <c:v>1.4000000000000012E-2</c:v>
                </c:pt>
                <c:pt idx="357">
                  <c:v>1.3500000000000012E-2</c:v>
                </c:pt>
                <c:pt idx="358">
                  <c:v>1.5000000000000013E-2</c:v>
                </c:pt>
                <c:pt idx="359">
                  <c:v>8.5000000000000075E-3</c:v>
                </c:pt>
                <c:pt idx="360">
                  <c:v>9.5000000000000084E-3</c:v>
                </c:pt>
                <c:pt idx="361">
                  <c:v>1.7000000000000015E-2</c:v>
                </c:pt>
                <c:pt idx="362">
                  <c:v>1.5000000000000013E-2</c:v>
                </c:pt>
                <c:pt idx="363">
                  <c:v>1.7000000000000015E-2</c:v>
                </c:pt>
                <c:pt idx="364">
                  <c:v>2.4999999999999967E-2</c:v>
                </c:pt>
                <c:pt idx="365">
                  <c:v>1.0500000000000009E-2</c:v>
                </c:pt>
                <c:pt idx="366">
                  <c:v>1.0000000000000009E-3</c:v>
                </c:pt>
                <c:pt idx="367">
                  <c:v>1.3000000000000012E-2</c:v>
                </c:pt>
                <c:pt idx="368">
                  <c:v>1.2500000000000011E-2</c:v>
                </c:pt>
                <c:pt idx="369">
                  <c:v>1.2000000000000011E-2</c:v>
                </c:pt>
                <c:pt idx="370">
                  <c:v>1.8000000000000016E-2</c:v>
                </c:pt>
                <c:pt idx="371">
                  <c:v>1.6500000000000015E-2</c:v>
                </c:pt>
                <c:pt idx="372">
                  <c:v>1.3500000000000012E-2</c:v>
                </c:pt>
                <c:pt idx="373">
                  <c:v>1.6500000000000015E-2</c:v>
                </c:pt>
                <c:pt idx="374">
                  <c:v>4.8999999999999988E-2</c:v>
                </c:pt>
                <c:pt idx="375">
                  <c:v>1.150000000000001E-2</c:v>
                </c:pt>
                <c:pt idx="376">
                  <c:v>2.1000000000000019E-2</c:v>
                </c:pt>
                <c:pt idx="377">
                  <c:v>1.100000000000001E-2</c:v>
                </c:pt>
                <c:pt idx="378">
                  <c:v>1.8000000000000016E-2</c:v>
                </c:pt>
                <c:pt idx="379">
                  <c:v>1.3500000000000012E-2</c:v>
                </c:pt>
                <c:pt idx="380">
                  <c:v>1.5000000000000013E-2</c:v>
                </c:pt>
                <c:pt idx="381">
                  <c:v>1.8000000000000016E-2</c:v>
                </c:pt>
                <c:pt idx="382">
                  <c:v>1.5000000000000013E-2</c:v>
                </c:pt>
                <c:pt idx="383">
                  <c:v>1.7000000000000015E-2</c:v>
                </c:pt>
                <c:pt idx="384">
                  <c:v>1.8000000000000016E-2</c:v>
                </c:pt>
                <c:pt idx="385">
                  <c:v>1.0000000000000009E-2</c:v>
                </c:pt>
                <c:pt idx="386">
                  <c:v>1.7500000000000016E-2</c:v>
                </c:pt>
                <c:pt idx="387">
                  <c:v>1.7000000000000015E-2</c:v>
                </c:pt>
                <c:pt idx="388">
                  <c:v>1.5000000000000013E-2</c:v>
                </c:pt>
                <c:pt idx="389">
                  <c:v>1.8000000000000016E-2</c:v>
                </c:pt>
                <c:pt idx="390">
                  <c:v>9.000000000000008E-3</c:v>
                </c:pt>
                <c:pt idx="391">
                  <c:v>2.0500000000000018E-2</c:v>
                </c:pt>
                <c:pt idx="392">
                  <c:v>1.4000000000000012E-2</c:v>
                </c:pt>
                <c:pt idx="393">
                  <c:v>1.6500000000000015E-2</c:v>
                </c:pt>
                <c:pt idx="394">
                  <c:v>2.1000000000000019E-2</c:v>
                </c:pt>
                <c:pt idx="395">
                  <c:v>1.4000000000000012E-2</c:v>
                </c:pt>
                <c:pt idx="396">
                  <c:v>-5.0000000000000044E-4</c:v>
                </c:pt>
                <c:pt idx="397">
                  <c:v>1.9000000000000017E-2</c:v>
                </c:pt>
                <c:pt idx="398">
                  <c:v>2.1999999999999964E-2</c:v>
                </c:pt>
                <c:pt idx="399">
                  <c:v>1.7000000000000015E-2</c:v>
                </c:pt>
                <c:pt idx="400">
                  <c:v>2.5000000000000022E-3</c:v>
                </c:pt>
                <c:pt idx="401">
                  <c:v>1.5000000000000013E-2</c:v>
                </c:pt>
                <c:pt idx="402">
                  <c:v>6.5000000000000058E-3</c:v>
                </c:pt>
                <c:pt idx="403">
                  <c:v>2.5000000000000022E-3</c:v>
                </c:pt>
                <c:pt idx="404">
                  <c:v>2.1499999999999964E-2</c:v>
                </c:pt>
                <c:pt idx="405">
                  <c:v>1.7500000000000016E-2</c:v>
                </c:pt>
                <c:pt idx="406">
                  <c:v>1.5000000000000013E-2</c:v>
                </c:pt>
                <c:pt idx="407">
                  <c:v>1.9000000000000017E-2</c:v>
                </c:pt>
                <c:pt idx="408">
                  <c:v>9.5000000000000084E-3</c:v>
                </c:pt>
                <c:pt idx="409">
                  <c:v>1.0500000000000009E-2</c:v>
                </c:pt>
                <c:pt idx="410">
                  <c:v>1.5000000000000013E-3</c:v>
                </c:pt>
                <c:pt idx="411">
                  <c:v>1.5000000000000013E-3</c:v>
                </c:pt>
                <c:pt idx="412">
                  <c:v>1.4000000000000012E-2</c:v>
                </c:pt>
                <c:pt idx="413">
                  <c:v>1.8000000000000016E-2</c:v>
                </c:pt>
                <c:pt idx="414">
                  <c:v>1.5000000000000013E-2</c:v>
                </c:pt>
                <c:pt idx="415">
                  <c:v>1.100000000000001E-2</c:v>
                </c:pt>
                <c:pt idx="416">
                  <c:v>2.0500000000000018E-2</c:v>
                </c:pt>
                <c:pt idx="417">
                  <c:v>2.3499999999999965E-2</c:v>
                </c:pt>
                <c:pt idx="418">
                  <c:v>2.3499999999999965E-2</c:v>
                </c:pt>
                <c:pt idx="419">
                  <c:v>2.2499999999999964E-2</c:v>
                </c:pt>
                <c:pt idx="420">
                  <c:v>4.500000000000004E-3</c:v>
                </c:pt>
                <c:pt idx="421">
                  <c:v>1.5500000000000014E-2</c:v>
                </c:pt>
                <c:pt idx="422">
                  <c:v>1.8500000000000016E-2</c:v>
                </c:pt>
                <c:pt idx="423">
                  <c:v>3.5000000000000031E-3</c:v>
                </c:pt>
                <c:pt idx="424">
                  <c:v>1.2500000000000011E-2</c:v>
                </c:pt>
                <c:pt idx="425">
                  <c:v>1.5000000000000013E-2</c:v>
                </c:pt>
                <c:pt idx="426">
                  <c:v>1.3000000000000012E-2</c:v>
                </c:pt>
                <c:pt idx="427">
                  <c:v>1.4000000000000012E-2</c:v>
                </c:pt>
                <c:pt idx="428">
                  <c:v>1.9000000000000017E-2</c:v>
                </c:pt>
                <c:pt idx="429">
                  <c:v>1.7000000000000015E-2</c:v>
                </c:pt>
                <c:pt idx="430">
                  <c:v>1.7500000000000016E-2</c:v>
                </c:pt>
                <c:pt idx="431">
                  <c:v>1.7500000000000016E-2</c:v>
                </c:pt>
                <c:pt idx="432">
                  <c:v>1.7000000000000015E-2</c:v>
                </c:pt>
                <c:pt idx="433">
                  <c:v>1.8500000000000016E-2</c:v>
                </c:pt>
                <c:pt idx="434">
                  <c:v>1.7500000000000016E-2</c:v>
                </c:pt>
                <c:pt idx="435">
                  <c:v>1.5500000000000014E-2</c:v>
                </c:pt>
                <c:pt idx="436">
                  <c:v>2.1499999999999964E-2</c:v>
                </c:pt>
                <c:pt idx="437">
                  <c:v>5.0000000000000044E-3</c:v>
                </c:pt>
                <c:pt idx="438">
                  <c:v>2.0500000000000018E-2</c:v>
                </c:pt>
                <c:pt idx="439">
                  <c:v>1.100000000000001E-2</c:v>
                </c:pt>
                <c:pt idx="440">
                  <c:v>2.6999999999999968E-2</c:v>
                </c:pt>
                <c:pt idx="441">
                  <c:v>1.9500000000000017E-2</c:v>
                </c:pt>
                <c:pt idx="442">
                  <c:v>0</c:v>
                </c:pt>
                <c:pt idx="443">
                  <c:v>1.7000000000000015E-2</c:v>
                </c:pt>
                <c:pt idx="444">
                  <c:v>9.5000000000000084E-3</c:v>
                </c:pt>
                <c:pt idx="445">
                  <c:v>6.5000000000000058E-3</c:v>
                </c:pt>
                <c:pt idx="446">
                  <c:v>1.8000000000000016E-2</c:v>
                </c:pt>
                <c:pt idx="447">
                  <c:v>6.5000000000000058E-3</c:v>
                </c:pt>
                <c:pt idx="448">
                  <c:v>9.000000000000008E-3</c:v>
                </c:pt>
                <c:pt idx="449">
                  <c:v>2.0000000000000018E-2</c:v>
                </c:pt>
                <c:pt idx="450">
                  <c:v>2.7499999999999969E-2</c:v>
                </c:pt>
                <c:pt idx="451">
                  <c:v>6.5000000000000058E-3</c:v>
                </c:pt>
                <c:pt idx="452">
                  <c:v>1.5000000000000013E-2</c:v>
                </c:pt>
                <c:pt idx="453">
                  <c:v>1.2500000000000011E-2</c:v>
                </c:pt>
                <c:pt idx="454">
                  <c:v>7.5000000000000067E-3</c:v>
                </c:pt>
                <c:pt idx="455">
                  <c:v>1.4500000000000013E-2</c:v>
                </c:pt>
                <c:pt idx="456">
                  <c:v>2.849999999999997E-2</c:v>
                </c:pt>
                <c:pt idx="457">
                  <c:v>4.2999999999999983E-2</c:v>
                </c:pt>
                <c:pt idx="458">
                  <c:v>1.4000000000000012E-2</c:v>
                </c:pt>
                <c:pt idx="459">
                  <c:v>1.8000000000000016E-2</c:v>
                </c:pt>
                <c:pt idx="460">
                  <c:v>2.1499999999999964E-2</c:v>
                </c:pt>
                <c:pt idx="461">
                  <c:v>1.0500000000000009E-2</c:v>
                </c:pt>
                <c:pt idx="462">
                  <c:v>1.7000000000000015E-2</c:v>
                </c:pt>
                <c:pt idx="463">
                  <c:v>1.5000000000000013E-3</c:v>
                </c:pt>
                <c:pt idx="464">
                  <c:v>1.4000000000000012E-2</c:v>
                </c:pt>
                <c:pt idx="465">
                  <c:v>1.6000000000000014E-2</c:v>
                </c:pt>
                <c:pt idx="466">
                  <c:v>1.2500000000000011E-2</c:v>
                </c:pt>
                <c:pt idx="467">
                  <c:v>1.8000000000000016E-2</c:v>
                </c:pt>
                <c:pt idx="468">
                  <c:v>1.0000000000000009E-3</c:v>
                </c:pt>
                <c:pt idx="469">
                  <c:v>1.3500000000000012E-2</c:v>
                </c:pt>
                <c:pt idx="470">
                  <c:v>1.4000000000000012E-2</c:v>
                </c:pt>
                <c:pt idx="471">
                  <c:v>1.8500000000000016E-2</c:v>
                </c:pt>
                <c:pt idx="472">
                  <c:v>1.2500000000000011E-2</c:v>
                </c:pt>
                <c:pt idx="473">
                  <c:v>1.3000000000000012E-2</c:v>
                </c:pt>
                <c:pt idx="474">
                  <c:v>1.7500000000000016E-2</c:v>
                </c:pt>
                <c:pt idx="475">
                  <c:v>-4.500000000000004E-3</c:v>
                </c:pt>
                <c:pt idx="476">
                  <c:v>1.0500000000000009E-2</c:v>
                </c:pt>
                <c:pt idx="477">
                  <c:v>1.3500000000000012E-2</c:v>
                </c:pt>
                <c:pt idx="478">
                  <c:v>1.7000000000000015E-2</c:v>
                </c:pt>
                <c:pt idx="479">
                  <c:v>1.5500000000000014E-2</c:v>
                </c:pt>
                <c:pt idx="480">
                  <c:v>2.1499999999999964E-2</c:v>
                </c:pt>
                <c:pt idx="481">
                  <c:v>1.5500000000000014E-2</c:v>
                </c:pt>
                <c:pt idx="482">
                  <c:v>1.5000000000000013E-2</c:v>
                </c:pt>
                <c:pt idx="483">
                  <c:v>1.4500000000000013E-2</c:v>
                </c:pt>
                <c:pt idx="484">
                  <c:v>2.0000000000000018E-2</c:v>
                </c:pt>
                <c:pt idx="485">
                  <c:v>1.6500000000000015E-2</c:v>
                </c:pt>
                <c:pt idx="486">
                  <c:v>1.3500000000000012E-2</c:v>
                </c:pt>
                <c:pt idx="487">
                  <c:v>2.3499999999999965E-2</c:v>
                </c:pt>
                <c:pt idx="488">
                  <c:v>1.9000000000000017E-2</c:v>
                </c:pt>
                <c:pt idx="489">
                  <c:v>1.100000000000001E-2</c:v>
                </c:pt>
                <c:pt idx="490">
                  <c:v>1.7000000000000015E-2</c:v>
                </c:pt>
                <c:pt idx="491">
                  <c:v>4.500000000000004E-3</c:v>
                </c:pt>
                <c:pt idx="492">
                  <c:v>1.7000000000000015E-2</c:v>
                </c:pt>
                <c:pt idx="493">
                  <c:v>1.7000000000000015E-2</c:v>
                </c:pt>
                <c:pt idx="494">
                  <c:v>1.0500000000000009E-2</c:v>
                </c:pt>
                <c:pt idx="495">
                  <c:v>1.2500000000000011E-2</c:v>
                </c:pt>
                <c:pt idx="496">
                  <c:v>2.0500000000000018E-2</c:v>
                </c:pt>
                <c:pt idx="497">
                  <c:v>1.3500000000000012E-2</c:v>
                </c:pt>
                <c:pt idx="498">
                  <c:v>1.7000000000000015E-2</c:v>
                </c:pt>
                <c:pt idx="499">
                  <c:v>1.6500000000000015E-2</c:v>
                </c:pt>
                <c:pt idx="500">
                  <c:v>1.5000000000000013E-2</c:v>
                </c:pt>
                <c:pt idx="501">
                  <c:v>-4.0000000000000036E-3</c:v>
                </c:pt>
                <c:pt idx="502">
                  <c:v>-5.0000000000000044E-4</c:v>
                </c:pt>
                <c:pt idx="503">
                  <c:v>1.2500000000000011E-2</c:v>
                </c:pt>
                <c:pt idx="504">
                  <c:v>1.2500000000000011E-2</c:v>
                </c:pt>
                <c:pt idx="505">
                  <c:v>1.5500000000000014E-2</c:v>
                </c:pt>
                <c:pt idx="506">
                  <c:v>2.2999999999999965E-2</c:v>
                </c:pt>
                <c:pt idx="507">
                  <c:v>1.150000000000001E-2</c:v>
                </c:pt>
                <c:pt idx="508">
                  <c:v>-2.5000000000000022E-3</c:v>
                </c:pt>
                <c:pt idx="509">
                  <c:v>1.8500000000000016E-2</c:v>
                </c:pt>
                <c:pt idx="510">
                  <c:v>2.3499999999999965E-2</c:v>
                </c:pt>
                <c:pt idx="511">
                  <c:v>1.6000000000000014E-2</c:v>
                </c:pt>
                <c:pt idx="512">
                  <c:v>1.6000000000000014E-2</c:v>
                </c:pt>
                <c:pt idx="513">
                  <c:v>1.9000000000000017E-2</c:v>
                </c:pt>
                <c:pt idx="514">
                  <c:v>1.4500000000000013E-2</c:v>
                </c:pt>
                <c:pt idx="515">
                  <c:v>-1.0000000000000009E-3</c:v>
                </c:pt>
                <c:pt idx="516">
                  <c:v>1.7000000000000015E-2</c:v>
                </c:pt>
                <c:pt idx="517">
                  <c:v>1.9500000000000017E-2</c:v>
                </c:pt>
                <c:pt idx="518">
                  <c:v>1.5000000000000013E-2</c:v>
                </c:pt>
                <c:pt idx="519">
                  <c:v>3.5000000000000031E-3</c:v>
                </c:pt>
                <c:pt idx="520">
                  <c:v>2.0000000000000018E-2</c:v>
                </c:pt>
                <c:pt idx="521">
                  <c:v>1.0000000000000009E-2</c:v>
                </c:pt>
                <c:pt idx="522">
                  <c:v>2.6999999999999968E-2</c:v>
                </c:pt>
                <c:pt idx="523">
                  <c:v>2.2499999999999964E-2</c:v>
                </c:pt>
                <c:pt idx="524">
                  <c:v>1.7500000000000016E-2</c:v>
                </c:pt>
                <c:pt idx="525">
                  <c:v>1.100000000000001E-2</c:v>
                </c:pt>
                <c:pt idx="526">
                  <c:v>1.4500000000000013E-2</c:v>
                </c:pt>
                <c:pt idx="527">
                  <c:v>4.0000000000000036E-3</c:v>
                </c:pt>
                <c:pt idx="528">
                  <c:v>1.9000000000000017E-2</c:v>
                </c:pt>
                <c:pt idx="529">
                  <c:v>1.0000000000000009E-2</c:v>
                </c:pt>
                <c:pt idx="530">
                  <c:v>9.5000000000000084E-3</c:v>
                </c:pt>
                <c:pt idx="531">
                  <c:v>2.2999999999999965E-2</c:v>
                </c:pt>
                <c:pt idx="532">
                  <c:v>1.5500000000000014E-2</c:v>
                </c:pt>
                <c:pt idx="533">
                  <c:v>1.3500000000000012E-2</c:v>
                </c:pt>
                <c:pt idx="534">
                  <c:v>1.4500000000000013E-2</c:v>
                </c:pt>
                <c:pt idx="535">
                  <c:v>4.500000000000004E-3</c:v>
                </c:pt>
                <c:pt idx="536">
                  <c:v>2.4499999999999966E-2</c:v>
                </c:pt>
                <c:pt idx="537">
                  <c:v>1.8500000000000016E-2</c:v>
                </c:pt>
                <c:pt idx="538">
                  <c:v>1.9000000000000017E-2</c:v>
                </c:pt>
                <c:pt idx="539">
                  <c:v>1.7500000000000016E-2</c:v>
                </c:pt>
                <c:pt idx="540">
                  <c:v>1.2500000000000011E-2</c:v>
                </c:pt>
                <c:pt idx="541">
                  <c:v>1.100000000000001E-2</c:v>
                </c:pt>
                <c:pt idx="542">
                  <c:v>2.0000000000000018E-2</c:v>
                </c:pt>
                <c:pt idx="543">
                  <c:v>5.0499999999999989E-2</c:v>
                </c:pt>
                <c:pt idx="544">
                  <c:v>1.4000000000000012E-2</c:v>
                </c:pt>
                <c:pt idx="545">
                  <c:v>1.6500000000000015E-2</c:v>
                </c:pt>
                <c:pt idx="546">
                  <c:v>1.9000000000000017E-2</c:v>
                </c:pt>
                <c:pt idx="547">
                  <c:v>1.8000000000000016E-2</c:v>
                </c:pt>
                <c:pt idx="548">
                  <c:v>5.0000000000000044E-3</c:v>
                </c:pt>
                <c:pt idx="549">
                  <c:v>1.3500000000000012E-2</c:v>
                </c:pt>
                <c:pt idx="550">
                  <c:v>1.5500000000000014E-2</c:v>
                </c:pt>
                <c:pt idx="551">
                  <c:v>2.5499999999999967E-2</c:v>
                </c:pt>
                <c:pt idx="552">
                  <c:v>4.500000000000004E-3</c:v>
                </c:pt>
                <c:pt idx="553">
                  <c:v>1.2500000000000011E-2</c:v>
                </c:pt>
                <c:pt idx="554">
                  <c:v>6.0499999999999998E-2</c:v>
                </c:pt>
                <c:pt idx="555">
                  <c:v>1.3500000000000012E-2</c:v>
                </c:pt>
                <c:pt idx="556">
                  <c:v>2.0000000000000018E-2</c:v>
                </c:pt>
                <c:pt idx="557">
                  <c:v>1.4500000000000013E-2</c:v>
                </c:pt>
                <c:pt idx="558">
                  <c:v>1.7500000000000016E-2</c:v>
                </c:pt>
                <c:pt idx="559">
                  <c:v>1.7000000000000015E-2</c:v>
                </c:pt>
                <c:pt idx="560">
                  <c:v>1.5500000000000014E-2</c:v>
                </c:pt>
                <c:pt idx="561">
                  <c:v>1.5000000000000013E-3</c:v>
                </c:pt>
                <c:pt idx="562">
                  <c:v>9.5000000000000084E-3</c:v>
                </c:pt>
                <c:pt idx="563">
                  <c:v>3.999999999999998E-2</c:v>
                </c:pt>
                <c:pt idx="564">
                  <c:v>4.500000000000004E-3</c:v>
                </c:pt>
                <c:pt idx="565">
                  <c:v>1.4500000000000013E-2</c:v>
                </c:pt>
                <c:pt idx="566">
                  <c:v>1.9500000000000017E-2</c:v>
                </c:pt>
                <c:pt idx="567">
                  <c:v>1.3500000000000012E-2</c:v>
                </c:pt>
                <c:pt idx="568">
                  <c:v>1.4500000000000013E-2</c:v>
                </c:pt>
                <c:pt idx="569">
                  <c:v>1.0000000000000009E-3</c:v>
                </c:pt>
                <c:pt idx="570">
                  <c:v>7.5000000000000011E-2</c:v>
                </c:pt>
                <c:pt idx="571">
                  <c:v>1.2500000000000011E-2</c:v>
                </c:pt>
                <c:pt idx="572">
                  <c:v>1.4500000000000013E-2</c:v>
                </c:pt>
                <c:pt idx="573">
                  <c:v>1.5000000000000013E-2</c:v>
                </c:pt>
                <c:pt idx="574">
                  <c:v>1.8500000000000016E-2</c:v>
                </c:pt>
                <c:pt idx="575">
                  <c:v>1.0000000000000009E-2</c:v>
                </c:pt>
                <c:pt idx="576">
                  <c:v>1.9000000000000017E-2</c:v>
                </c:pt>
                <c:pt idx="577">
                  <c:v>2.3999999999999966E-2</c:v>
                </c:pt>
                <c:pt idx="578">
                  <c:v>1.6000000000000014E-2</c:v>
                </c:pt>
                <c:pt idx="579">
                  <c:v>2.1000000000000019E-2</c:v>
                </c:pt>
                <c:pt idx="580">
                  <c:v>1.8000000000000016E-2</c:v>
                </c:pt>
                <c:pt idx="581">
                  <c:v>2.5499999999999967E-2</c:v>
                </c:pt>
                <c:pt idx="582">
                  <c:v>-6.0000000000000053E-3</c:v>
                </c:pt>
                <c:pt idx="583">
                  <c:v>1.3000000000000012E-2</c:v>
                </c:pt>
                <c:pt idx="584">
                  <c:v>8.0000000000000071E-3</c:v>
                </c:pt>
                <c:pt idx="585">
                  <c:v>1.5000000000000013E-3</c:v>
                </c:pt>
                <c:pt idx="586">
                  <c:v>1.4000000000000012E-2</c:v>
                </c:pt>
                <c:pt idx="587">
                  <c:v>1.5500000000000014E-2</c:v>
                </c:pt>
                <c:pt idx="588">
                  <c:v>9.000000000000008E-3</c:v>
                </c:pt>
                <c:pt idx="589">
                  <c:v>1.3000000000000012E-2</c:v>
                </c:pt>
                <c:pt idx="590">
                  <c:v>1.6000000000000014E-2</c:v>
                </c:pt>
                <c:pt idx="591">
                  <c:v>1.6000000000000014E-2</c:v>
                </c:pt>
                <c:pt idx="592">
                  <c:v>1.2000000000000011E-2</c:v>
                </c:pt>
                <c:pt idx="593">
                  <c:v>5.0000000000000044E-3</c:v>
                </c:pt>
                <c:pt idx="594">
                  <c:v>1.5500000000000014E-2</c:v>
                </c:pt>
                <c:pt idx="595">
                  <c:v>2.0000000000000018E-3</c:v>
                </c:pt>
                <c:pt idx="596">
                  <c:v>3.1999999999999973E-2</c:v>
                </c:pt>
                <c:pt idx="597">
                  <c:v>2.3499999999999965E-2</c:v>
                </c:pt>
                <c:pt idx="598">
                  <c:v>2.0500000000000018E-2</c:v>
                </c:pt>
                <c:pt idx="599">
                  <c:v>6.5000000000000058E-3</c:v>
                </c:pt>
                <c:pt idx="600">
                  <c:v>1.7000000000000015E-2</c:v>
                </c:pt>
                <c:pt idx="601">
                  <c:v>6.5000000000000058E-3</c:v>
                </c:pt>
                <c:pt idx="602">
                  <c:v>1.6000000000000014E-2</c:v>
                </c:pt>
                <c:pt idx="603">
                  <c:v>2.0000000000000018E-3</c:v>
                </c:pt>
                <c:pt idx="604">
                  <c:v>4.0000000000000036E-3</c:v>
                </c:pt>
                <c:pt idx="605">
                  <c:v>-7.5000000000000067E-3</c:v>
                </c:pt>
                <c:pt idx="606">
                  <c:v>1.0500000000000009E-2</c:v>
                </c:pt>
                <c:pt idx="607">
                  <c:v>2.0500000000000018E-2</c:v>
                </c:pt>
                <c:pt idx="608">
                  <c:v>6.5000000000000058E-3</c:v>
                </c:pt>
                <c:pt idx="609">
                  <c:v>4.0000000000000036E-3</c:v>
                </c:pt>
                <c:pt idx="610">
                  <c:v>8.0000000000000071E-3</c:v>
                </c:pt>
                <c:pt idx="611">
                  <c:v>1.6000000000000014E-2</c:v>
                </c:pt>
                <c:pt idx="612">
                  <c:v>1.0000000000000009E-3</c:v>
                </c:pt>
                <c:pt idx="613">
                  <c:v>5.7999999999999996E-2</c:v>
                </c:pt>
                <c:pt idx="614">
                  <c:v>1.0000000000000009E-2</c:v>
                </c:pt>
                <c:pt idx="615">
                  <c:v>4.500000000000004E-3</c:v>
                </c:pt>
                <c:pt idx="616">
                  <c:v>1.0500000000000009E-2</c:v>
                </c:pt>
                <c:pt idx="617">
                  <c:v>1.2000000000000011E-2</c:v>
                </c:pt>
                <c:pt idx="618">
                  <c:v>2.0500000000000018E-2</c:v>
                </c:pt>
                <c:pt idx="619">
                  <c:v>2.0000000000000018E-3</c:v>
                </c:pt>
                <c:pt idx="620">
                  <c:v>1.2500000000000011E-2</c:v>
                </c:pt>
                <c:pt idx="621">
                  <c:v>2.0000000000000018E-2</c:v>
                </c:pt>
                <c:pt idx="622">
                  <c:v>5.0000000000000044E-4</c:v>
                </c:pt>
                <c:pt idx="623">
                  <c:v>1.7500000000000016E-2</c:v>
                </c:pt>
                <c:pt idx="624">
                  <c:v>1.5500000000000014E-2</c:v>
                </c:pt>
                <c:pt idx="625">
                  <c:v>1.3500000000000012E-2</c:v>
                </c:pt>
                <c:pt idx="626">
                  <c:v>1.9500000000000017E-2</c:v>
                </c:pt>
                <c:pt idx="627">
                  <c:v>1.7000000000000015E-2</c:v>
                </c:pt>
                <c:pt idx="628">
                  <c:v>9.5000000000000084E-3</c:v>
                </c:pt>
                <c:pt idx="629">
                  <c:v>1.2000000000000011E-2</c:v>
                </c:pt>
                <c:pt idx="630">
                  <c:v>6.5000000000000058E-3</c:v>
                </c:pt>
                <c:pt idx="631">
                  <c:v>8.5000000000000075E-3</c:v>
                </c:pt>
                <c:pt idx="632">
                  <c:v>6.8000000000000005E-2</c:v>
                </c:pt>
                <c:pt idx="633">
                  <c:v>1.5500000000000014E-2</c:v>
                </c:pt>
                <c:pt idx="634">
                  <c:v>1.5500000000000014E-2</c:v>
                </c:pt>
                <c:pt idx="635">
                  <c:v>1.100000000000001E-2</c:v>
                </c:pt>
                <c:pt idx="636">
                  <c:v>1.4000000000000012E-2</c:v>
                </c:pt>
                <c:pt idx="637">
                  <c:v>2.0500000000000018E-2</c:v>
                </c:pt>
                <c:pt idx="638">
                  <c:v>1.7000000000000015E-2</c:v>
                </c:pt>
                <c:pt idx="639">
                  <c:v>2.5000000000000022E-3</c:v>
                </c:pt>
                <c:pt idx="640">
                  <c:v>1.8000000000000016E-2</c:v>
                </c:pt>
                <c:pt idx="641">
                  <c:v>2.2499999999999964E-2</c:v>
                </c:pt>
                <c:pt idx="642">
                  <c:v>1.2000000000000011E-2</c:v>
                </c:pt>
                <c:pt idx="643">
                  <c:v>5.5000000000000049E-3</c:v>
                </c:pt>
                <c:pt idx="644">
                  <c:v>1.3500000000000012E-2</c:v>
                </c:pt>
                <c:pt idx="645">
                  <c:v>1.100000000000001E-2</c:v>
                </c:pt>
                <c:pt idx="646">
                  <c:v>1.5500000000000014E-2</c:v>
                </c:pt>
                <c:pt idx="647">
                  <c:v>-1.0000000000000009E-3</c:v>
                </c:pt>
                <c:pt idx="648">
                  <c:v>1.9000000000000017E-2</c:v>
                </c:pt>
                <c:pt idx="649">
                  <c:v>1.3000000000000012E-2</c:v>
                </c:pt>
                <c:pt idx="650">
                  <c:v>1.9000000000000017E-2</c:v>
                </c:pt>
                <c:pt idx="651">
                  <c:v>1.3000000000000012E-2</c:v>
                </c:pt>
                <c:pt idx="652">
                  <c:v>1.5000000000000013E-2</c:v>
                </c:pt>
                <c:pt idx="653">
                  <c:v>1.100000000000001E-2</c:v>
                </c:pt>
                <c:pt idx="654">
                  <c:v>1.2000000000000011E-2</c:v>
                </c:pt>
                <c:pt idx="655">
                  <c:v>1.0500000000000009E-2</c:v>
                </c:pt>
                <c:pt idx="656">
                  <c:v>2.1999999999999964E-2</c:v>
                </c:pt>
                <c:pt idx="657">
                  <c:v>5.5000000000000049E-3</c:v>
                </c:pt>
                <c:pt idx="658">
                  <c:v>1.7000000000000015E-2</c:v>
                </c:pt>
                <c:pt idx="659">
                  <c:v>7.0000000000000062E-3</c:v>
                </c:pt>
                <c:pt idx="660">
                  <c:v>2.5000000000000022E-3</c:v>
                </c:pt>
                <c:pt idx="661">
                  <c:v>1.2500000000000011E-2</c:v>
                </c:pt>
                <c:pt idx="662">
                  <c:v>8.0000000000000071E-3</c:v>
                </c:pt>
                <c:pt idx="663">
                  <c:v>1.0000000000000009E-2</c:v>
                </c:pt>
                <c:pt idx="664">
                  <c:v>1.6500000000000015E-2</c:v>
                </c:pt>
                <c:pt idx="665">
                  <c:v>6.0000000000000053E-3</c:v>
                </c:pt>
                <c:pt idx="666">
                  <c:v>1.7500000000000016E-2</c:v>
                </c:pt>
                <c:pt idx="667">
                  <c:v>1.9000000000000017E-2</c:v>
                </c:pt>
                <c:pt idx="668">
                  <c:v>1.7500000000000016E-2</c:v>
                </c:pt>
                <c:pt idx="669">
                  <c:v>1.8000000000000016E-2</c:v>
                </c:pt>
                <c:pt idx="670">
                  <c:v>1.8000000000000016E-2</c:v>
                </c:pt>
                <c:pt idx="671">
                  <c:v>9.000000000000008E-3</c:v>
                </c:pt>
                <c:pt idx="672">
                  <c:v>2.3499999999999965E-2</c:v>
                </c:pt>
                <c:pt idx="673">
                  <c:v>1.5500000000000014E-2</c:v>
                </c:pt>
                <c:pt idx="674">
                  <c:v>1.7500000000000016E-2</c:v>
                </c:pt>
                <c:pt idx="675">
                  <c:v>1.9500000000000017E-2</c:v>
                </c:pt>
                <c:pt idx="676">
                  <c:v>9.000000000000008E-3</c:v>
                </c:pt>
                <c:pt idx="677">
                  <c:v>1.5000000000000013E-2</c:v>
                </c:pt>
                <c:pt idx="678">
                  <c:v>1.9000000000000017E-2</c:v>
                </c:pt>
                <c:pt idx="679">
                  <c:v>2.0000000000000018E-2</c:v>
                </c:pt>
                <c:pt idx="680">
                  <c:v>2.6999999999999968E-2</c:v>
                </c:pt>
                <c:pt idx="681">
                  <c:v>1.3000000000000012E-2</c:v>
                </c:pt>
                <c:pt idx="682">
                  <c:v>1.150000000000001E-2</c:v>
                </c:pt>
                <c:pt idx="683">
                  <c:v>2.5000000000000022E-3</c:v>
                </c:pt>
                <c:pt idx="684">
                  <c:v>6.5000000000000058E-3</c:v>
                </c:pt>
                <c:pt idx="685">
                  <c:v>1.6000000000000014E-2</c:v>
                </c:pt>
                <c:pt idx="686">
                  <c:v>1.4500000000000013E-2</c:v>
                </c:pt>
                <c:pt idx="687">
                  <c:v>1.7000000000000015E-2</c:v>
                </c:pt>
                <c:pt idx="688">
                  <c:v>1.5000000000000013E-3</c:v>
                </c:pt>
                <c:pt idx="689">
                  <c:v>1.8500000000000016E-2</c:v>
                </c:pt>
                <c:pt idx="690">
                  <c:v>1.3000000000000012E-2</c:v>
                </c:pt>
                <c:pt idx="691">
                  <c:v>1.100000000000001E-2</c:v>
                </c:pt>
                <c:pt idx="692">
                  <c:v>1.9000000000000017E-2</c:v>
                </c:pt>
                <c:pt idx="693">
                  <c:v>1.9500000000000017E-2</c:v>
                </c:pt>
                <c:pt idx="694">
                  <c:v>2.0500000000000018E-2</c:v>
                </c:pt>
                <c:pt idx="695">
                  <c:v>1.8000000000000016E-2</c:v>
                </c:pt>
                <c:pt idx="696">
                  <c:v>1.150000000000001E-2</c:v>
                </c:pt>
                <c:pt idx="697">
                  <c:v>8.5000000000000075E-3</c:v>
                </c:pt>
                <c:pt idx="698">
                  <c:v>1.4000000000000012E-2</c:v>
                </c:pt>
                <c:pt idx="699">
                  <c:v>1.2000000000000011E-2</c:v>
                </c:pt>
                <c:pt idx="700">
                  <c:v>1.8000000000000016E-2</c:v>
                </c:pt>
                <c:pt idx="701">
                  <c:v>0</c:v>
                </c:pt>
                <c:pt idx="702">
                  <c:v>1.7000000000000015E-2</c:v>
                </c:pt>
                <c:pt idx="703">
                  <c:v>1.5000000000000013E-2</c:v>
                </c:pt>
                <c:pt idx="704">
                  <c:v>1.4500000000000013E-2</c:v>
                </c:pt>
                <c:pt idx="705">
                  <c:v>2.9999999999999971E-2</c:v>
                </c:pt>
                <c:pt idx="706">
                  <c:v>1.9000000000000017E-2</c:v>
                </c:pt>
                <c:pt idx="707">
                  <c:v>1.0000000000000009E-2</c:v>
                </c:pt>
                <c:pt idx="708">
                  <c:v>1.0000000000000009E-3</c:v>
                </c:pt>
                <c:pt idx="709">
                  <c:v>1.5000000000000013E-3</c:v>
                </c:pt>
                <c:pt idx="710">
                  <c:v>3.5000000000000031E-3</c:v>
                </c:pt>
                <c:pt idx="711">
                  <c:v>1.9000000000000017E-2</c:v>
                </c:pt>
                <c:pt idx="712">
                  <c:v>1.3000000000000012E-2</c:v>
                </c:pt>
                <c:pt idx="713">
                  <c:v>2.1999999999999964E-2</c:v>
                </c:pt>
                <c:pt idx="714">
                  <c:v>1.7500000000000016E-2</c:v>
                </c:pt>
                <c:pt idx="715">
                  <c:v>2.2999999999999965E-2</c:v>
                </c:pt>
                <c:pt idx="716">
                  <c:v>1.0000000000000009E-2</c:v>
                </c:pt>
                <c:pt idx="717">
                  <c:v>2.3999999999999966E-2</c:v>
                </c:pt>
                <c:pt idx="718">
                  <c:v>1.2000000000000011E-2</c:v>
                </c:pt>
                <c:pt idx="719">
                  <c:v>2.0500000000000018E-2</c:v>
                </c:pt>
                <c:pt idx="720">
                  <c:v>9.5000000000000084E-3</c:v>
                </c:pt>
                <c:pt idx="721">
                  <c:v>1.3500000000000012E-2</c:v>
                </c:pt>
                <c:pt idx="722">
                  <c:v>1.150000000000001E-2</c:v>
                </c:pt>
                <c:pt idx="723">
                  <c:v>1.7000000000000015E-2</c:v>
                </c:pt>
                <c:pt idx="724">
                  <c:v>0.1205</c:v>
                </c:pt>
                <c:pt idx="725">
                  <c:v>1.6000000000000014E-2</c:v>
                </c:pt>
                <c:pt idx="726">
                  <c:v>2.1499999999999964E-2</c:v>
                </c:pt>
                <c:pt idx="727">
                  <c:v>4.0000000000000036E-3</c:v>
                </c:pt>
                <c:pt idx="728">
                  <c:v>2.3499999999999965E-2</c:v>
                </c:pt>
                <c:pt idx="729">
                  <c:v>1.7000000000000015E-2</c:v>
                </c:pt>
                <c:pt idx="730">
                  <c:v>4.500000000000004E-3</c:v>
                </c:pt>
                <c:pt idx="731">
                  <c:v>1.3500000000000012E-2</c:v>
                </c:pt>
                <c:pt idx="732">
                  <c:v>1.100000000000001E-2</c:v>
                </c:pt>
                <c:pt idx="733">
                  <c:v>1.9500000000000017E-2</c:v>
                </c:pt>
                <c:pt idx="734">
                  <c:v>1.8000000000000016E-2</c:v>
                </c:pt>
                <c:pt idx="735">
                  <c:v>2.1000000000000019E-2</c:v>
                </c:pt>
                <c:pt idx="736">
                  <c:v>1.8500000000000016E-2</c:v>
                </c:pt>
                <c:pt idx="737">
                  <c:v>9.5000000000000084E-3</c:v>
                </c:pt>
                <c:pt idx="738">
                  <c:v>2.4499999999999966E-2</c:v>
                </c:pt>
                <c:pt idx="739">
                  <c:v>1.4000000000000012E-2</c:v>
                </c:pt>
                <c:pt idx="740">
                  <c:v>1.7000000000000015E-2</c:v>
                </c:pt>
                <c:pt idx="741">
                  <c:v>6.5000000000000058E-3</c:v>
                </c:pt>
                <c:pt idx="742">
                  <c:v>1.6000000000000014E-2</c:v>
                </c:pt>
                <c:pt idx="743">
                  <c:v>1.4000000000000012E-2</c:v>
                </c:pt>
                <c:pt idx="744">
                  <c:v>1.6500000000000015E-2</c:v>
                </c:pt>
                <c:pt idx="745">
                  <c:v>1.7500000000000016E-2</c:v>
                </c:pt>
                <c:pt idx="746">
                  <c:v>1.5000000000000013E-2</c:v>
                </c:pt>
                <c:pt idx="747">
                  <c:v>1.7000000000000015E-2</c:v>
                </c:pt>
                <c:pt idx="748">
                  <c:v>2.1999999999999964E-2</c:v>
                </c:pt>
                <c:pt idx="749">
                  <c:v>1.150000000000001E-2</c:v>
                </c:pt>
                <c:pt idx="750">
                  <c:v>1.6000000000000014E-2</c:v>
                </c:pt>
                <c:pt idx="751">
                  <c:v>5.0000000000000044E-3</c:v>
                </c:pt>
                <c:pt idx="752">
                  <c:v>2.0000000000000018E-2</c:v>
                </c:pt>
                <c:pt idx="753">
                  <c:v>2.1000000000000019E-2</c:v>
                </c:pt>
                <c:pt idx="754">
                  <c:v>1.0500000000000009E-2</c:v>
                </c:pt>
                <c:pt idx="755">
                  <c:v>2.1999999999999964E-2</c:v>
                </c:pt>
                <c:pt idx="756">
                  <c:v>1.8500000000000016E-2</c:v>
                </c:pt>
                <c:pt idx="757">
                  <c:v>6.5000000000000058E-3</c:v>
                </c:pt>
                <c:pt idx="758">
                  <c:v>1.100000000000001E-2</c:v>
                </c:pt>
                <c:pt idx="759">
                  <c:v>1.5000000000000013E-2</c:v>
                </c:pt>
                <c:pt idx="760">
                  <c:v>5.0000000000000044E-3</c:v>
                </c:pt>
                <c:pt idx="761">
                  <c:v>4.2499999999999982E-2</c:v>
                </c:pt>
                <c:pt idx="762">
                  <c:v>1.7500000000000016E-2</c:v>
                </c:pt>
                <c:pt idx="763">
                  <c:v>2.3999999999999966E-2</c:v>
                </c:pt>
                <c:pt idx="764">
                  <c:v>3.999999999999998E-2</c:v>
                </c:pt>
                <c:pt idx="765">
                  <c:v>1.6000000000000014E-2</c:v>
                </c:pt>
                <c:pt idx="766">
                  <c:v>5.1999999999999991E-2</c:v>
                </c:pt>
                <c:pt idx="767">
                  <c:v>5.7499999999999996E-2</c:v>
                </c:pt>
                <c:pt idx="768">
                  <c:v>1.4000000000000012E-2</c:v>
                </c:pt>
                <c:pt idx="769">
                  <c:v>1.9500000000000017E-2</c:v>
                </c:pt>
                <c:pt idx="770">
                  <c:v>0.10299999999999998</c:v>
                </c:pt>
                <c:pt idx="771">
                  <c:v>7.7500000000000013E-2</c:v>
                </c:pt>
                <c:pt idx="772">
                  <c:v>3.0499999999999972E-2</c:v>
                </c:pt>
                <c:pt idx="773">
                  <c:v>4.9499999999999988E-2</c:v>
                </c:pt>
                <c:pt idx="774">
                  <c:v>1.9000000000000017E-2</c:v>
                </c:pt>
                <c:pt idx="775">
                  <c:v>1.5000000000000013E-2</c:v>
                </c:pt>
                <c:pt idx="776">
                  <c:v>2.5999999999999968E-2</c:v>
                </c:pt>
                <c:pt idx="777">
                  <c:v>1.8000000000000016E-2</c:v>
                </c:pt>
                <c:pt idx="778">
                  <c:v>7.0000000000000062E-3</c:v>
                </c:pt>
                <c:pt idx="779">
                  <c:v>4.500000000000004E-3</c:v>
                </c:pt>
                <c:pt idx="780">
                  <c:v>9.5000000000000084E-3</c:v>
                </c:pt>
                <c:pt idx="781">
                  <c:v>6.5000000000000058E-3</c:v>
                </c:pt>
                <c:pt idx="782">
                  <c:v>1.150000000000001E-2</c:v>
                </c:pt>
                <c:pt idx="783">
                  <c:v>1.5500000000000014E-2</c:v>
                </c:pt>
                <c:pt idx="784">
                  <c:v>2.1499999999999964E-2</c:v>
                </c:pt>
                <c:pt idx="785">
                  <c:v>1.7000000000000015E-2</c:v>
                </c:pt>
                <c:pt idx="786">
                  <c:v>3.8499999999999979E-2</c:v>
                </c:pt>
                <c:pt idx="787">
                  <c:v>2.1499999999999964E-2</c:v>
                </c:pt>
                <c:pt idx="788">
                  <c:v>4.0000000000000036E-3</c:v>
                </c:pt>
                <c:pt idx="789">
                  <c:v>1.3000000000000012E-2</c:v>
                </c:pt>
                <c:pt idx="790">
                  <c:v>6.0000000000000053E-3</c:v>
                </c:pt>
                <c:pt idx="791">
                  <c:v>4.0000000000000036E-3</c:v>
                </c:pt>
                <c:pt idx="792">
                  <c:v>2.7999999999999969E-2</c:v>
                </c:pt>
                <c:pt idx="793">
                  <c:v>8.8999999999999968E-2</c:v>
                </c:pt>
                <c:pt idx="794">
                  <c:v>1.9500000000000017E-2</c:v>
                </c:pt>
                <c:pt idx="795">
                  <c:v>-3.0000000000000027E-3</c:v>
                </c:pt>
                <c:pt idx="796">
                  <c:v>2.0500000000000018E-2</c:v>
                </c:pt>
                <c:pt idx="797">
                  <c:v>8.0000000000000071E-3</c:v>
                </c:pt>
                <c:pt idx="798">
                  <c:v>1.2000000000000011E-2</c:v>
                </c:pt>
                <c:pt idx="799">
                  <c:v>2.5000000000000022E-3</c:v>
                </c:pt>
                <c:pt idx="800">
                  <c:v>2.3499999999999965E-2</c:v>
                </c:pt>
                <c:pt idx="801">
                  <c:v>1.5000000000000013E-3</c:v>
                </c:pt>
                <c:pt idx="802">
                  <c:v>1.3000000000000012E-2</c:v>
                </c:pt>
                <c:pt idx="803">
                  <c:v>5.5999999999999994E-2</c:v>
                </c:pt>
                <c:pt idx="804">
                  <c:v>2.6999999999999968E-2</c:v>
                </c:pt>
                <c:pt idx="805">
                  <c:v>1.2500000000000011E-2</c:v>
                </c:pt>
                <c:pt idx="806">
                  <c:v>3.5000000000000031E-3</c:v>
                </c:pt>
                <c:pt idx="807">
                  <c:v>1.9500000000000017E-2</c:v>
                </c:pt>
                <c:pt idx="808">
                  <c:v>1.2500000000000011E-2</c:v>
                </c:pt>
                <c:pt idx="809">
                  <c:v>1.0500000000000009E-2</c:v>
                </c:pt>
                <c:pt idx="810">
                  <c:v>1.0500000000000009E-2</c:v>
                </c:pt>
                <c:pt idx="811">
                  <c:v>2.5000000000000022E-3</c:v>
                </c:pt>
                <c:pt idx="812">
                  <c:v>1.5000000000000013E-2</c:v>
                </c:pt>
                <c:pt idx="813">
                  <c:v>9.5000000000000084E-3</c:v>
                </c:pt>
                <c:pt idx="814">
                  <c:v>1.2500000000000011E-2</c:v>
                </c:pt>
                <c:pt idx="815">
                  <c:v>1.2500000000000011E-2</c:v>
                </c:pt>
                <c:pt idx="816">
                  <c:v>0</c:v>
                </c:pt>
                <c:pt idx="817">
                  <c:v>1.4000000000000012E-2</c:v>
                </c:pt>
                <c:pt idx="818">
                  <c:v>1.2500000000000011E-2</c:v>
                </c:pt>
                <c:pt idx="819">
                  <c:v>2.1499999999999964E-2</c:v>
                </c:pt>
                <c:pt idx="820">
                  <c:v>1.0500000000000009E-2</c:v>
                </c:pt>
                <c:pt idx="821">
                  <c:v>1.2000000000000011E-2</c:v>
                </c:pt>
                <c:pt idx="822">
                  <c:v>1.100000000000001E-2</c:v>
                </c:pt>
                <c:pt idx="823">
                  <c:v>1.6000000000000014E-2</c:v>
                </c:pt>
                <c:pt idx="824">
                  <c:v>2.1499999999999964E-2</c:v>
                </c:pt>
                <c:pt idx="825">
                  <c:v>-5.0000000000000044E-4</c:v>
                </c:pt>
                <c:pt idx="826">
                  <c:v>1.8500000000000016E-2</c:v>
                </c:pt>
                <c:pt idx="827">
                  <c:v>-1.0000000000000009E-3</c:v>
                </c:pt>
                <c:pt idx="828">
                  <c:v>1.8000000000000016E-2</c:v>
                </c:pt>
                <c:pt idx="829">
                  <c:v>9.5000000000000084E-3</c:v>
                </c:pt>
                <c:pt idx="830">
                  <c:v>1.8500000000000016E-2</c:v>
                </c:pt>
                <c:pt idx="831">
                  <c:v>1.4500000000000013E-2</c:v>
                </c:pt>
                <c:pt idx="832">
                  <c:v>4.500000000000004E-3</c:v>
                </c:pt>
                <c:pt idx="833">
                  <c:v>1.4500000000000013E-2</c:v>
                </c:pt>
                <c:pt idx="834">
                  <c:v>3.2999999999999974E-2</c:v>
                </c:pt>
                <c:pt idx="835">
                  <c:v>1.5500000000000014E-2</c:v>
                </c:pt>
                <c:pt idx="836">
                  <c:v>1.7500000000000016E-2</c:v>
                </c:pt>
                <c:pt idx="837">
                  <c:v>1.4500000000000013E-2</c:v>
                </c:pt>
                <c:pt idx="838">
                  <c:v>2.3499999999999965E-2</c:v>
                </c:pt>
                <c:pt idx="839">
                  <c:v>2.3999999999999966E-2</c:v>
                </c:pt>
                <c:pt idx="840">
                  <c:v>1.3500000000000012E-2</c:v>
                </c:pt>
                <c:pt idx="841">
                  <c:v>1.100000000000001E-2</c:v>
                </c:pt>
                <c:pt idx="842">
                  <c:v>2.3499999999999965E-2</c:v>
                </c:pt>
                <c:pt idx="843">
                  <c:v>1.6000000000000014E-2</c:v>
                </c:pt>
                <c:pt idx="844">
                  <c:v>2.1499999999999964E-2</c:v>
                </c:pt>
                <c:pt idx="845">
                  <c:v>1.8000000000000016E-2</c:v>
                </c:pt>
                <c:pt idx="846">
                  <c:v>1.6500000000000015E-2</c:v>
                </c:pt>
                <c:pt idx="847">
                  <c:v>1.3500000000000012E-2</c:v>
                </c:pt>
                <c:pt idx="848">
                  <c:v>2.1000000000000019E-2</c:v>
                </c:pt>
                <c:pt idx="849">
                  <c:v>2.3999999999999966E-2</c:v>
                </c:pt>
                <c:pt idx="850">
                  <c:v>1.5500000000000014E-2</c:v>
                </c:pt>
                <c:pt idx="851">
                  <c:v>1.9500000000000017E-2</c:v>
                </c:pt>
                <c:pt idx="852">
                  <c:v>1.5500000000000014E-2</c:v>
                </c:pt>
                <c:pt idx="853">
                  <c:v>7.3000000000000009E-2</c:v>
                </c:pt>
                <c:pt idx="854">
                  <c:v>1.3000000000000012E-2</c:v>
                </c:pt>
                <c:pt idx="855">
                  <c:v>1.5500000000000014E-2</c:v>
                </c:pt>
                <c:pt idx="856">
                  <c:v>2.1000000000000019E-2</c:v>
                </c:pt>
                <c:pt idx="857">
                  <c:v>1.150000000000001E-2</c:v>
                </c:pt>
                <c:pt idx="858">
                  <c:v>5.0000000000000044E-3</c:v>
                </c:pt>
                <c:pt idx="859">
                  <c:v>2.0500000000000018E-2</c:v>
                </c:pt>
                <c:pt idx="860">
                  <c:v>2.1000000000000019E-2</c:v>
                </c:pt>
                <c:pt idx="861">
                  <c:v>1.3000000000000012E-2</c:v>
                </c:pt>
                <c:pt idx="862">
                  <c:v>3.7499999999999978E-2</c:v>
                </c:pt>
                <c:pt idx="863">
                  <c:v>7.0000000000000062E-3</c:v>
                </c:pt>
                <c:pt idx="864">
                  <c:v>4.0000000000000036E-3</c:v>
                </c:pt>
                <c:pt idx="865">
                  <c:v>1.5500000000000014E-2</c:v>
                </c:pt>
                <c:pt idx="866">
                  <c:v>1.150000000000001E-2</c:v>
                </c:pt>
                <c:pt idx="867">
                  <c:v>1.5500000000000014E-2</c:v>
                </c:pt>
                <c:pt idx="868">
                  <c:v>1.3500000000000012E-2</c:v>
                </c:pt>
                <c:pt idx="869">
                  <c:v>1.4500000000000013E-2</c:v>
                </c:pt>
                <c:pt idx="870">
                  <c:v>2.0000000000000018E-2</c:v>
                </c:pt>
                <c:pt idx="871">
                  <c:v>3.1999999999999973E-2</c:v>
                </c:pt>
                <c:pt idx="872">
                  <c:v>5.5000000000000049E-3</c:v>
                </c:pt>
                <c:pt idx="873">
                  <c:v>9.5000000000000084E-3</c:v>
                </c:pt>
                <c:pt idx="874">
                  <c:v>1.0000000000000009E-2</c:v>
                </c:pt>
                <c:pt idx="875">
                  <c:v>1.2000000000000011E-2</c:v>
                </c:pt>
                <c:pt idx="876">
                  <c:v>1.6500000000000015E-2</c:v>
                </c:pt>
                <c:pt idx="877">
                  <c:v>1.3500000000000012E-2</c:v>
                </c:pt>
                <c:pt idx="878">
                  <c:v>1.0000000000000009E-2</c:v>
                </c:pt>
                <c:pt idx="879">
                  <c:v>1.6000000000000014E-2</c:v>
                </c:pt>
                <c:pt idx="880">
                  <c:v>1.4000000000000012E-2</c:v>
                </c:pt>
                <c:pt idx="881">
                  <c:v>2.3499999999999965E-2</c:v>
                </c:pt>
                <c:pt idx="882">
                  <c:v>1.3000000000000012E-2</c:v>
                </c:pt>
                <c:pt idx="883">
                  <c:v>1.8000000000000016E-2</c:v>
                </c:pt>
                <c:pt idx="884">
                  <c:v>2.9999999999999971E-2</c:v>
                </c:pt>
                <c:pt idx="885">
                  <c:v>2.6499999999999968E-2</c:v>
                </c:pt>
                <c:pt idx="886">
                  <c:v>1.4500000000000013E-2</c:v>
                </c:pt>
                <c:pt idx="887">
                  <c:v>1.5000000000000013E-2</c:v>
                </c:pt>
                <c:pt idx="888">
                  <c:v>-2.0000000000000018E-3</c:v>
                </c:pt>
                <c:pt idx="889">
                  <c:v>1.0500000000000009E-2</c:v>
                </c:pt>
                <c:pt idx="890">
                  <c:v>2.4499999999999966E-2</c:v>
                </c:pt>
                <c:pt idx="891">
                  <c:v>9.5000000000000084E-3</c:v>
                </c:pt>
                <c:pt idx="892">
                  <c:v>2.0000000000000018E-3</c:v>
                </c:pt>
                <c:pt idx="893">
                  <c:v>1.6000000000000014E-2</c:v>
                </c:pt>
                <c:pt idx="894">
                  <c:v>1.6000000000000014E-2</c:v>
                </c:pt>
                <c:pt idx="895">
                  <c:v>9.000000000000008E-3</c:v>
                </c:pt>
                <c:pt idx="896">
                  <c:v>1.150000000000001E-2</c:v>
                </c:pt>
                <c:pt idx="897">
                  <c:v>1.3500000000000012E-2</c:v>
                </c:pt>
                <c:pt idx="898">
                  <c:v>1.7000000000000015E-2</c:v>
                </c:pt>
                <c:pt idx="899">
                  <c:v>1.9500000000000017E-2</c:v>
                </c:pt>
                <c:pt idx="900">
                  <c:v>1.9000000000000017E-2</c:v>
                </c:pt>
                <c:pt idx="901">
                  <c:v>2.4499999999999966E-2</c:v>
                </c:pt>
                <c:pt idx="902">
                  <c:v>1.5500000000000014E-2</c:v>
                </c:pt>
                <c:pt idx="903">
                  <c:v>2.3499999999999965E-2</c:v>
                </c:pt>
                <c:pt idx="904">
                  <c:v>1.150000000000001E-2</c:v>
                </c:pt>
                <c:pt idx="905">
                  <c:v>6.0000000000000053E-3</c:v>
                </c:pt>
                <c:pt idx="906">
                  <c:v>7.5000000000000067E-3</c:v>
                </c:pt>
                <c:pt idx="907">
                  <c:v>1.7000000000000015E-2</c:v>
                </c:pt>
                <c:pt idx="908">
                  <c:v>1.4500000000000013E-2</c:v>
                </c:pt>
                <c:pt idx="909">
                  <c:v>9.5000000000000084E-3</c:v>
                </c:pt>
                <c:pt idx="910">
                  <c:v>1.0000000000000009E-2</c:v>
                </c:pt>
                <c:pt idx="911">
                  <c:v>1.0000000000000009E-2</c:v>
                </c:pt>
                <c:pt idx="912">
                  <c:v>1.2000000000000011E-2</c:v>
                </c:pt>
                <c:pt idx="913">
                  <c:v>9.5000000000000084E-3</c:v>
                </c:pt>
                <c:pt idx="914">
                  <c:v>1.7500000000000016E-2</c:v>
                </c:pt>
                <c:pt idx="915">
                  <c:v>1.8500000000000016E-2</c:v>
                </c:pt>
                <c:pt idx="916">
                  <c:v>3.7999999999999978E-2</c:v>
                </c:pt>
                <c:pt idx="917">
                  <c:v>2.3499999999999965E-2</c:v>
                </c:pt>
                <c:pt idx="918">
                  <c:v>3.5000000000000031E-3</c:v>
                </c:pt>
                <c:pt idx="919">
                  <c:v>1.8500000000000016E-2</c:v>
                </c:pt>
                <c:pt idx="920">
                  <c:v>1.7500000000000016E-2</c:v>
                </c:pt>
                <c:pt idx="921">
                  <c:v>1.3000000000000012E-2</c:v>
                </c:pt>
                <c:pt idx="922">
                  <c:v>1.7000000000000015E-2</c:v>
                </c:pt>
                <c:pt idx="923">
                  <c:v>2.0500000000000018E-2</c:v>
                </c:pt>
                <c:pt idx="924">
                  <c:v>1.2000000000000011E-2</c:v>
                </c:pt>
                <c:pt idx="925">
                  <c:v>1.3500000000000012E-2</c:v>
                </c:pt>
                <c:pt idx="926">
                  <c:v>1.8000000000000016E-2</c:v>
                </c:pt>
                <c:pt idx="927">
                  <c:v>1.0500000000000009E-2</c:v>
                </c:pt>
                <c:pt idx="928">
                  <c:v>5.0000000000000044E-4</c:v>
                </c:pt>
                <c:pt idx="929">
                  <c:v>1.6000000000000014E-2</c:v>
                </c:pt>
                <c:pt idx="930">
                  <c:v>1.5000000000000013E-3</c:v>
                </c:pt>
                <c:pt idx="931">
                  <c:v>1.7500000000000016E-2</c:v>
                </c:pt>
                <c:pt idx="932">
                  <c:v>4.500000000000004E-3</c:v>
                </c:pt>
                <c:pt idx="933">
                  <c:v>1.7000000000000015E-2</c:v>
                </c:pt>
                <c:pt idx="934">
                  <c:v>1.7500000000000016E-2</c:v>
                </c:pt>
                <c:pt idx="935">
                  <c:v>1.9000000000000017E-2</c:v>
                </c:pt>
                <c:pt idx="936">
                  <c:v>1.5500000000000014E-2</c:v>
                </c:pt>
                <c:pt idx="937">
                  <c:v>1.3500000000000012E-2</c:v>
                </c:pt>
                <c:pt idx="938">
                  <c:v>1.2000000000000011E-2</c:v>
                </c:pt>
                <c:pt idx="939">
                  <c:v>1.4500000000000013E-2</c:v>
                </c:pt>
                <c:pt idx="940">
                  <c:v>9.000000000000008E-3</c:v>
                </c:pt>
                <c:pt idx="941">
                  <c:v>1.6500000000000015E-2</c:v>
                </c:pt>
                <c:pt idx="942">
                  <c:v>2.1999999999999964E-2</c:v>
                </c:pt>
                <c:pt idx="943">
                  <c:v>2.6499999999999968E-2</c:v>
                </c:pt>
                <c:pt idx="944">
                  <c:v>1.2000000000000011E-2</c:v>
                </c:pt>
                <c:pt idx="945">
                  <c:v>1.5500000000000014E-2</c:v>
                </c:pt>
                <c:pt idx="946">
                  <c:v>9.5000000000000084E-3</c:v>
                </c:pt>
                <c:pt idx="947">
                  <c:v>1.5500000000000014E-2</c:v>
                </c:pt>
                <c:pt idx="948">
                  <c:v>1.7500000000000016E-2</c:v>
                </c:pt>
                <c:pt idx="949">
                  <c:v>1.5000000000000013E-3</c:v>
                </c:pt>
                <c:pt idx="950">
                  <c:v>1.3000000000000012E-2</c:v>
                </c:pt>
                <c:pt idx="951">
                  <c:v>4.2499999999999982E-2</c:v>
                </c:pt>
                <c:pt idx="952">
                  <c:v>4.8999999999999988E-2</c:v>
                </c:pt>
                <c:pt idx="953">
                  <c:v>1.9500000000000017E-2</c:v>
                </c:pt>
                <c:pt idx="954">
                  <c:v>1.6500000000000015E-2</c:v>
                </c:pt>
                <c:pt idx="955">
                  <c:v>1.8500000000000016E-2</c:v>
                </c:pt>
                <c:pt idx="956">
                  <c:v>1.5500000000000014E-2</c:v>
                </c:pt>
                <c:pt idx="957">
                  <c:v>1.9500000000000017E-2</c:v>
                </c:pt>
                <c:pt idx="958">
                  <c:v>1.8000000000000016E-2</c:v>
                </c:pt>
                <c:pt idx="959">
                  <c:v>1.4000000000000012E-2</c:v>
                </c:pt>
                <c:pt idx="960">
                  <c:v>1.6000000000000014E-2</c:v>
                </c:pt>
                <c:pt idx="961">
                  <c:v>1.7000000000000015E-2</c:v>
                </c:pt>
                <c:pt idx="962">
                  <c:v>5.5000000000000049E-3</c:v>
                </c:pt>
                <c:pt idx="963">
                  <c:v>2.2499999999999964E-2</c:v>
                </c:pt>
                <c:pt idx="964">
                  <c:v>8.5000000000000075E-3</c:v>
                </c:pt>
                <c:pt idx="965">
                  <c:v>1.4500000000000013E-2</c:v>
                </c:pt>
                <c:pt idx="966">
                  <c:v>6.5000000000000058E-3</c:v>
                </c:pt>
                <c:pt idx="967">
                  <c:v>7.0000000000000062E-3</c:v>
                </c:pt>
                <c:pt idx="968">
                  <c:v>1.7500000000000016E-2</c:v>
                </c:pt>
                <c:pt idx="969">
                  <c:v>1.4000000000000012E-2</c:v>
                </c:pt>
                <c:pt idx="970">
                  <c:v>1.2500000000000011E-2</c:v>
                </c:pt>
                <c:pt idx="971">
                  <c:v>1.5000000000000013E-2</c:v>
                </c:pt>
                <c:pt idx="972">
                  <c:v>1.100000000000001E-2</c:v>
                </c:pt>
                <c:pt idx="973">
                  <c:v>2.4499999999999966E-2</c:v>
                </c:pt>
                <c:pt idx="974">
                  <c:v>3.5000000000000031E-3</c:v>
                </c:pt>
                <c:pt idx="975">
                  <c:v>1.6000000000000014E-2</c:v>
                </c:pt>
                <c:pt idx="976">
                  <c:v>8.0000000000000071E-3</c:v>
                </c:pt>
                <c:pt idx="977">
                  <c:v>1.5500000000000014E-2</c:v>
                </c:pt>
                <c:pt idx="978">
                  <c:v>2.1999999999999964E-2</c:v>
                </c:pt>
                <c:pt idx="979">
                  <c:v>7.5000000000000067E-3</c:v>
                </c:pt>
                <c:pt idx="980">
                  <c:v>1.100000000000001E-2</c:v>
                </c:pt>
                <c:pt idx="981">
                  <c:v>1.9000000000000017E-2</c:v>
                </c:pt>
                <c:pt idx="982">
                  <c:v>1.7500000000000016E-2</c:v>
                </c:pt>
                <c:pt idx="983">
                  <c:v>1.8500000000000016E-2</c:v>
                </c:pt>
                <c:pt idx="984">
                  <c:v>1.4500000000000013E-2</c:v>
                </c:pt>
                <c:pt idx="985">
                  <c:v>1.3500000000000012E-2</c:v>
                </c:pt>
                <c:pt idx="986">
                  <c:v>1.6500000000000015E-2</c:v>
                </c:pt>
                <c:pt idx="987">
                  <c:v>2.5000000000000022E-3</c:v>
                </c:pt>
                <c:pt idx="988">
                  <c:v>1.5000000000000013E-2</c:v>
                </c:pt>
                <c:pt idx="989">
                  <c:v>1.100000000000001E-2</c:v>
                </c:pt>
                <c:pt idx="990">
                  <c:v>2.1999999999999964E-2</c:v>
                </c:pt>
                <c:pt idx="991">
                  <c:v>4.500000000000004E-3</c:v>
                </c:pt>
                <c:pt idx="992">
                  <c:v>1.100000000000001E-2</c:v>
                </c:pt>
                <c:pt idx="993">
                  <c:v>1.0500000000000009E-2</c:v>
                </c:pt>
                <c:pt idx="994">
                  <c:v>6.0000000000000053E-3</c:v>
                </c:pt>
                <c:pt idx="995">
                  <c:v>1.2000000000000011E-2</c:v>
                </c:pt>
                <c:pt idx="996">
                  <c:v>1.0000000000000009E-2</c:v>
                </c:pt>
                <c:pt idx="997">
                  <c:v>1.0500000000000009E-2</c:v>
                </c:pt>
                <c:pt idx="998">
                  <c:v>1.6000000000000014E-2</c:v>
                </c:pt>
                <c:pt idx="999">
                  <c:v>1.5000000000000013E-2</c:v>
                </c:pt>
                <c:pt idx="1000">
                  <c:v>5.0000000000000044E-4</c:v>
                </c:pt>
                <c:pt idx="1001">
                  <c:v>6.5000000000000058E-3</c:v>
                </c:pt>
                <c:pt idx="1002">
                  <c:v>1.3500000000000012E-2</c:v>
                </c:pt>
                <c:pt idx="1003">
                  <c:v>1.3000000000000012E-2</c:v>
                </c:pt>
                <c:pt idx="1004">
                  <c:v>1.5500000000000014E-2</c:v>
                </c:pt>
                <c:pt idx="1005">
                  <c:v>1.6500000000000015E-2</c:v>
                </c:pt>
                <c:pt idx="1006">
                  <c:v>1.150000000000001E-2</c:v>
                </c:pt>
                <c:pt idx="1007">
                  <c:v>8.5000000000000075E-3</c:v>
                </c:pt>
                <c:pt idx="1008">
                  <c:v>1.6500000000000015E-2</c:v>
                </c:pt>
                <c:pt idx="1009">
                  <c:v>2.0000000000000018E-3</c:v>
                </c:pt>
                <c:pt idx="1010">
                  <c:v>-5.0000000000000044E-4</c:v>
                </c:pt>
                <c:pt idx="1011">
                  <c:v>1.9000000000000017E-2</c:v>
                </c:pt>
                <c:pt idx="1012">
                  <c:v>1.2000000000000011E-2</c:v>
                </c:pt>
                <c:pt idx="1013">
                  <c:v>1.3000000000000012E-2</c:v>
                </c:pt>
                <c:pt idx="1014">
                  <c:v>1.3500000000000012E-2</c:v>
                </c:pt>
                <c:pt idx="1015">
                  <c:v>0.1235</c:v>
                </c:pt>
                <c:pt idx="1016">
                  <c:v>1.3500000000000012E-2</c:v>
                </c:pt>
                <c:pt idx="1017">
                  <c:v>3.0000000000000027E-3</c:v>
                </c:pt>
                <c:pt idx="1018">
                  <c:v>1.5000000000000013E-2</c:v>
                </c:pt>
                <c:pt idx="1019">
                  <c:v>1.6000000000000014E-2</c:v>
                </c:pt>
                <c:pt idx="1020">
                  <c:v>6.0000000000000053E-3</c:v>
                </c:pt>
                <c:pt idx="1021">
                  <c:v>8.5000000000000075E-3</c:v>
                </c:pt>
                <c:pt idx="1022">
                  <c:v>6.0000000000000053E-3</c:v>
                </c:pt>
                <c:pt idx="1023">
                  <c:v>5.7499999999999996E-2</c:v>
                </c:pt>
                <c:pt idx="1024">
                  <c:v>1.6000000000000014E-2</c:v>
                </c:pt>
                <c:pt idx="1025">
                  <c:v>2.2499999999999964E-2</c:v>
                </c:pt>
                <c:pt idx="1026">
                  <c:v>3.0000000000000027E-3</c:v>
                </c:pt>
                <c:pt idx="1027">
                  <c:v>1.7500000000000016E-2</c:v>
                </c:pt>
                <c:pt idx="1028">
                  <c:v>1.2500000000000011E-2</c:v>
                </c:pt>
                <c:pt idx="1029">
                  <c:v>2.5999999999999968E-2</c:v>
                </c:pt>
                <c:pt idx="1030">
                  <c:v>1.3500000000000012E-2</c:v>
                </c:pt>
                <c:pt idx="1031">
                  <c:v>9.5000000000000084E-3</c:v>
                </c:pt>
                <c:pt idx="1032">
                  <c:v>1.5000000000000013E-2</c:v>
                </c:pt>
                <c:pt idx="1033">
                  <c:v>8.5000000000000075E-3</c:v>
                </c:pt>
                <c:pt idx="1034">
                  <c:v>1.100000000000001E-2</c:v>
                </c:pt>
                <c:pt idx="1035">
                  <c:v>1.7500000000000016E-2</c:v>
                </c:pt>
                <c:pt idx="1036">
                  <c:v>1.0500000000000009E-2</c:v>
                </c:pt>
                <c:pt idx="1037">
                  <c:v>1.100000000000001E-2</c:v>
                </c:pt>
                <c:pt idx="1038">
                  <c:v>1.8500000000000016E-2</c:v>
                </c:pt>
                <c:pt idx="1039">
                  <c:v>1.0000000000000009E-3</c:v>
                </c:pt>
                <c:pt idx="1040">
                  <c:v>4.0000000000000036E-3</c:v>
                </c:pt>
                <c:pt idx="1041">
                  <c:v>1.6500000000000015E-2</c:v>
                </c:pt>
                <c:pt idx="1042">
                  <c:v>1.0500000000000009E-2</c:v>
                </c:pt>
                <c:pt idx="1043">
                  <c:v>4.0000000000000036E-3</c:v>
                </c:pt>
                <c:pt idx="1044">
                  <c:v>5.5000000000000049E-3</c:v>
                </c:pt>
                <c:pt idx="1045">
                  <c:v>1.7000000000000015E-2</c:v>
                </c:pt>
                <c:pt idx="1046">
                  <c:v>1.4000000000000012E-2</c:v>
                </c:pt>
                <c:pt idx="1047">
                  <c:v>1.8000000000000016E-2</c:v>
                </c:pt>
                <c:pt idx="1048">
                  <c:v>1.5500000000000014E-2</c:v>
                </c:pt>
                <c:pt idx="1049">
                  <c:v>1.100000000000001E-2</c:v>
                </c:pt>
                <c:pt idx="1050">
                  <c:v>8.5000000000000075E-3</c:v>
                </c:pt>
                <c:pt idx="1051">
                  <c:v>1.7500000000000016E-2</c:v>
                </c:pt>
                <c:pt idx="1052">
                  <c:v>1.9000000000000017E-2</c:v>
                </c:pt>
                <c:pt idx="1053">
                  <c:v>1.0500000000000009E-2</c:v>
                </c:pt>
                <c:pt idx="1054">
                  <c:v>1.0000000000000009E-2</c:v>
                </c:pt>
                <c:pt idx="1055">
                  <c:v>1.4500000000000013E-2</c:v>
                </c:pt>
                <c:pt idx="1056">
                  <c:v>1.8000000000000016E-2</c:v>
                </c:pt>
                <c:pt idx="1057">
                  <c:v>1.4500000000000013E-2</c:v>
                </c:pt>
                <c:pt idx="1058">
                  <c:v>2.1000000000000019E-2</c:v>
                </c:pt>
                <c:pt idx="1059">
                  <c:v>1.5000000000000013E-2</c:v>
                </c:pt>
                <c:pt idx="1060">
                  <c:v>1.150000000000001E-2</c:v>
                </c:pt>
                <c:pt idx="1061">
                  <c:v>1.100000000000001E-2</c:v>
                </c:pt>
                <c:pt idx="1062">
                  <c:v>9.000000000000008E-3</c:v>
                </c:pt>
                <c:pt idx="1063">
                  <c:v>1.150000000000001E-2</c:v>
                </c:pt>
                <c:pt idx="1064">
                  <c:v>1.2500000000000011E-2</c:v>
                </c:pt>
                <c:pt idx="1065">
                  <c:v>1.0000000000000009E-2</c:v>
                </c:pt>
                <c:pt idx="1066">
                  <c:v>1.100000000000001E-2</c:v>
                </c:pt>
                <c:pt idx="1067">
                  <c:v>2.899999999999997E-2</c:v>
                </c:pt>
                <c:pt idx="1068">
                  <c:v>1.5000000000000013E-2</c:v>
                </c:pt>
                <c:pt idx="1069">
                  <c:v>1.150000000000001E-2</c:v>
                </c:pt>
                <c:pt idx="1070">
                  <c:v>1.8500000000000016E-2</c:v>
                </c:pt>
                <c:pt idx="1071">
                  <c:v>1.8000000000000016E-2</c:v>
                </c:pt>
                <c:pt idx="1072">
                  <c:v>5.5000000000000049E-3</c:v>
                </c:pt>
                <c:pt idx="1073">
                  <c:v>1.100000000000001E-2</c:v>
                </c:pt>
                <c:pt idx="1074">
                  <c:v>7.5000000000000067E-3</c:v>
                </c:pt>
                <c:pt idx="1075">
                  <c:v>1.150000000000001E-2</c:v>
                </c:pt>
                <c:pt idx="1076">
                  <c:v>4.0000000000000036E-3</c:v>
                </c:pt>
                <c:pt idx="1077">
                  <c:v>1.8500000000000016E-2</c:v>
                </c:pt>
                <c:pt idx="1078">
                  <c:v>1.3500000000000012E-2</c:v>
                </c:pt>
                <c:pt idx="1079">
                  <c:v>1.2000000000000011E-2</c:v>
                </c:pt>
                <c:pt idx="1080">
                  <c:v>1.2000000000000011E-2</c:v>
                </c:pt>
                <c:pt idx="1081">
                  <c:v>1.150000000000001E-2</c:v>
                </c:pt>
                <c:pt idx="1082">
                  <c:v>9.000000000000008E-3</c:v>
                </c:pt>
                <c:pt idx="1083">
                  <c:v>0.10899999999999999</c:v>
                </c:pt>
                <c:pt idx="1084">
                  <c:v>1.3500000000000012E-2</c:v>
                </c:pt>
                <c:pt idx="1085">
                  <c:v>4.6999999999999986E-2</c:v>
                </c:pt>
                <c:pt idx="1086">
                  <c:v>6.5000000000000058E-3</c:v>
                </c:pt>
                <c:pt idx="1087">
                  <c:v>1.6500000000000015E-2</c:v>
                </c:pt>
                <c:pt idx="1088">
                  <c:v>1.150000000000001E-2</c:v>
                </c:pt>
                <c:pt idx="1089">
                  <c:v>0.13450000000000001</c:v>
                </c:pt>
                <c:pt idx="1090">
                  <c:v>1.2000000000000011E-2</c:v>
                </c:pt>
                <c:pt idx="1091">
                  <c:v>1.0000000000000009E-2</c:v>
                </c:pt>
                <c:pt idx="1092">
                  <c:v>1.7500000000000016E-2</c:v>
                </c:pt>
                <c:pt idx="1093">
                  <c:v>6.5000000000000058E-3</c:v>
                </c:pt>
                <c:pt idx="1094">
                  <c:v>1.0500000000000009E-2</c:v>
                </c:pt>
                <c:pt idx="1095">
                  <c:v>1.0500000000000009E-2</c:v>
                </c:pt>
                <c:pt idx="1096">
                  <c:v>1.0000000000000009E-2</c:v>
                </c:pt>
                <c:pt idx="1097">
                  <c:v>8.0000000000000071E-3</c:v>
                </c:pt>
                <c:pt idx="1098">
                  <c:v>1.6000000000000014E-2</c:v>
                </c:pt>
                <c:pt idx="1099">
                  <c:v>1.5500000000000014E-2</c:v>
                </c:pt>
                <c:pt idx="1100">
                  <c:v>9.5000000000000084E-3</c:v>
                </c:pt>
                <c:pt idx="1101">
                  <c:v>1.2000000000000011E-2</c:v>
                </c:pt>
                <c:pt idx="1102">
                  <c:v>1.7000000000000015E-2</c:v>
                </c:pt>
                <c:pt idx="1103">
                  <c:v>1.3000000000000012E-2</c:v>
                </c:pt>
                <c:pt idx="1104">
                  <c:v>1.5000000000000013E-2</c:v>
                </c:pt>
                <c:pt idx="1105">
                  <c:v>1.7500000000000016E-2</c:v>
                </c:pt>
                <c:pt idx="1106">
                  <c:v>1.5000000000000013E-2</c:v>
                </c:pt>
                <c:pt idx="1107">
                  <c:v>1.4500000000000013E-2</c:v>
                </c:pt>
                <c:pt idx="1108">
                  <c:v>1.7000000000000015E-2</c:v>
                </c:pt>
                <c:pt idx="1109">
                  <c:v>1.4500000000000013E-2</c:v>
                </c:pt>
                <c:pt idx="1110">
                  <c:v>1.4000000000000012E-2</c:v>
                </c:pt>
                <c:pt idx="1111">
                  <c:v>1.2000000000000011E-2</c:v>
                </c:pt>
                <c:pt idx="1112">
                  <c:v>1.0000000000000009E-3</c:v>
                </c:pt>
                <c:pt idx="1113">
                  <c:v>1.7500000000000016E-2</c:v>
                </c:pt>
                <c:pt idx="1114">
                  <c:v>5.5000000000000049E-3</c:v>
                </c:pt>
                <c:pt idx="1115">
                  <c:v>1.0500000000000009E-2</c:v>
                </c:pt>
                <c:pt idx="1116">
                  <c:v>1.4000000000000012E-2</c:v>
                </c:pt>
                <c:pt idx="1117">
                  <c:v>1.5000000000000013E-3</c:v>
                </c:pt>
                <c:pt idx="1118">
                  <c:v>1.6500000000000015E-2</c:v>
                </c:pt>
                <c:pt idx="1119">
                  <c:v>1.5500000000000014E-2</c:v>
                </c:pt>
                <c:pt idx="1120">
                  <c:v>1.3500000000000012E-2</c:v>
                </c:pt>
                <c:pt idx="1121">
                  <c:v>9.5000000000000084E-3</c:v>
                </c:pt>
                <c:pt idx="1122">
                  <c:v>1.4000000000000012E-2</c:v>
                </c:pt>
                <c:pt idx="1123">
                  <c:v>1.4000000000000012E-2</c:v>
                </c:pt>
                <c:pt idx="1124">
                  <c:v>1.0000000000000009E-2</c:v>
                </c:pt>
                <c:pt idx="1125">
                  <c:v>1.4000000000000012E-2</c:v>
                </c:pt>
                <c:pt idx="1126">
                  <c:v>1.6000000000000014E-2</c:v>
                </c:pt>
                <c:pt idx="1127">
                  <c:v>1.5000000000000013E-2</c:v>
                </c:pt>
                <c:pt idx="1128">
                  <c:v>1.0000000000000009E-2</c:v>
                </c:pt>
                <c:pt idx="1129">
                  <c:v>1.5500000000000014E-2</c:v>
                </c:pt>
                <c:pt idx="1130">
                  <c:v>-1.5000000000000013E-3</c:v>
                </c:pt>
                <c:pt idx="1131">
                  <c:v>1.6000000000000014E-2</c:v>
                </c:pt>
                <c:pt idx="1132">
                  <c:v>1.3500000000000012E-2</c:v>
                </c:pt>
                <c:pt idx="1133">
                  <c:v>1.6000000000000014E-2</c:v>
                </c:pt>
                <c:pt idx="1134">
                  <c:v>-5.0000000000000044E-4</c:v>
                </c:pt>
                <c:pt idx="1135">
                  <c:v>1.0000000000000009E-2</c:v>
                </c:pt>
                <c:pt idx="1136">
                  <c:v>1.4500000000000013E-2</c:v>
                </c:pt>
                <c:pt idx="1137">
                  <c:v>1.5000000000000013E-2</c:v>
                </c:pt>
                <c:pt idx="1138">
                  <c:v>1.5500000000000014E-2</c:v>
                </c:pt>
                <c:pt idx="1139">
                  <c:v>1.2500000000000011E-2</c:v>
                </c:pt>
                <c:pt idx="1140">
                  <c:v>1.6000000000000014E-2</c:v>
                </c:pt>
                <c:pt idx="1141">
                  <c:v>8.5000000000000075E-3</c:v>
                </c:pt>
                <c:pt idx="1142">
                  <c:v>5.7999999999999996E-2</c:v>
                </c:pt>
                <c:pt idx="1143">
                  <c:v>5.5000000000000049E-3</c:v>
                </c:pt>
                <c:pt idx="1144">
                  <c:v>1.5000000000000013E-2</c:v>
                </c:pt>
                <c:pt idx="1145">
                  <c:v>7.5000000000000067E-3</c:v>
                </c:pt>
                <c:pt idx="1146">
                  <c:v>1.0500000000000009E-2</c:v>
                </c:pt>
                <c:pt idx="1147">
                  <c:v>1.9000000000000017E-2</c:v>
                </c:pt>
                <c:pt idx="1148">
                  <c:v>1.150000000000001E-2</c:v>
                </c:pt>
                <c:pt idx="1149">
                  <c:v>1.4000000000000012E-2</c:v>
                </c:pt>
                <c:pt idx="1150">
                  <c:v>1.4000000000000012E-2</c:v>
                </c:pt>
                <c:pt idx="1151">
                  <c:v>7.5000000000000067E-3</c:v>
                </c:pt>
                <c:pt idx="1152">
                  <c:v>1.100000000000001E-2</c:v>
                </c:pt>
                <c:pt idx="1153">
                  <c:v>7.5000000000000067E-3</c:v>
                </c:pt>
                <c:pt idx="1154">
                  <c:v>-4.0000000000000036E-3</c:v>
                </c:pt>
                <c:pt idx="1155">
                  <c:v>1.7000000000000015E-2</c:v>
                </c:pt>
                <c:pt idx="1156">
                  <c:v>1.2000000000000011E-2</c:v>
                </c:pt>
                <c:pt idx="1157">
                  <c:v>6.5500000000000003E-2</c:v>
                </c:pt>
                <c:pt idx="1158">
                  <c:v>1.3000000000000012E-2</c:v>
                </c:pt>
                <c:pt idx="1159">
                  <c:v>1.4500000000000013E-2</c:v>
                </c:pt>
                <c:pt idx="1160">
                  <c:v>1.6000000000000014E-2</c:v>
                </c:pt>
                <c:pt idx="1161">
                  <c:v>1.5500000000000014E-2</c:v>
                </c:pt>
                <c:pt idx="1162">
                  <c:v>1.5500000000000014E-2</c:v>
                </c:pt>
                <c:pt idx="1163">
                  <c:v>1.3000000000000012E-2</c:v>
                </c:pt>
                <c:pt idx="1164">
                  <c:v>1.8000000000000016E-2</c:v>
                </c:pt>
                <c:pt idx="1165">
                  <c:v>2.1000000000000019E-2</c:v>
                </c:pt>
                <c:pt idx="1166">
                  <c:v>1.7500000000000016E-2</c:v>
                </c:pt>
                <c:pt idx="1167">
                  <c:v>1.3000000000000012E-2</c:v>
                </c:pt>
                <c:pt idx="1168">
                  <c:v>1.150000000000001E-2</c:v>
                </c:pt>
                <c:pt idx="1169">
                  <c:v>1.3500000000000012E-2</c:v>
                </c:pt>
                <c:pt idx="1170">
                  <c:v>2.1000000000000019E-2</c:v>
                </c:pt>
                <c:pt idx="1171">
                  <c:v>1.150000000000001E-2</c:v>
                </c:pt>
                <c:pt idx="1172">
                  <c:v>2.0000000000000018E-2</c:v>
                </c:pt>
                <c:pt idx="1173">
                  <c:v>2.0500000000000018E-2</c:v>
                </c:pt>
                <c:pt idx="1174">
                  <c:v>1.9500000000000017E-2</c:v>
                </c:pt>
                <c:pt idx="1175">
                  <c:v>1.9500000000000017E-2</c:v>
                </c:pt>
                <c:pt idx="1176">
                  <c:v>2.849999999999997E-2</c:v>
                </c:pt>
                <c:pt idx="1177">
                  <c:v>-2.5000000000000022E-3</c:v>
                </c:pt>
                <c:pt idx="1178">
                  <c:v>1.0500000000000009E-2</c:v>
                </c:pt>
                <c:pt idx="1179">
                  <c:v>1.4500000000000013E-2</c:v>
                </c:pt>
                <c:pt idx="1180">
                  <c:v>1.5000000000000013E-2</c:v>
                </c:pt>
                <c:pt idx="1181">
                  <c:v>1.8000000000000016E-2</c:v>
                </c:pt>
                <c:pt idx="1182">
                  <c:v>1.6500000000000015E-2</c:v>
                </c:pt>
                <c:pt idx="1183">
                  <c:v>1.2000000000000011E-2</c:v>
                </c:pt>
                <c:pt idx="1184">
                  <c:v>1.2500000000000011E-2</c:v>
                </c:pt>
                <c:pt idx="1185">
                  <c:v>1.3000000000000012E-2</c:v>
                </c:pt>
                <c:pt idx="1186">
                  <c:v>1.0500000000000009E-2</c:v>
                </c:pt>
                <c:pt idx="1187">
                  <c:v>9.000000000000008E-3</c:v>
                </c:pt>
                <c:pt idx="1188">
                  <c:v>1.150000000000001E-2</c:v>
                </c:pt>
                <c:pt idx="1189">
                  <c:v>1.5500000000000014E-2</c:v>
                </c:pt>
                <c:pt idx="1190">
                  <c:v>1.4500000000000013E-2</c:v>
                </c:pt>
                <c:pt idx="1191">
                  <c:v>1.2000000000000011E-2</c:v>
                </c:pt>
                <c:pt idx="1192">
                  <c:v>1.8500000000000016E-2</c:v>
                </c:pt>
                <c:pt idx="1193">
                  <c:v>1.2500000000000011E-2</c:v>
                </c:pt>
                <c:pt idx="1194">
                  <c:v>1.5000000000000013E-2</c:v>
                </c:pt>
                <c:pt idx="1195">
                  <c:v>1.5500000000000014E-2</c:v>
                </c:pt>
                <c:pt idx="1196">
                  <c:v>-1.0000000000000009E-3</c:v>
                </c:pt>
                <c:pt idx="1197">
                  <c:v>9.5000000000000084E-3</c:v>
                </c:pt>
                <c:pt idx="1198">
                  <c:v>8.5000000000000075E-3</c:v>
                </c:pt>
                <c:pt idx="1199">
                  <c:v>1.5500000000000014E-2</c:v>
                </c:pt>
                <c:pt idx="1200">
                  <c:v>1.2500000000000011E-2</c:v>
                </c:pt>
                <c:pt idx="1201">
                  <c:v>1.6500000000000015E-2</c:v>
                </c:pt>
                <c:pt idx="1202">
                  <c:v>8.0000000000000071E-3</c:v>
                </c:pt>
                <c:pt idx="1203">
                  <c:v>1.100000000000001E-2</c:v>
                </c:pt>
                <c:pt idx="1204">
                  <c:v>1.2000000000000011E-2</c:v>
                </c:pt>
                <c:pt idx="1205">
                  <c:v>6.5000000000000058E-3</c:v>
                </c:pt>
                <c:pt idx="1206">
                  <c:v>2.1499999999999964E-2</c:v>
                </c:pt>
                <c:pt idx="1207">
                  <c:v>1.7500000000000016E-2</c:v>
                </c:pt>
                <c:pt idx="1208">
                  <c:v>3.2499999999999973E-2</c:v>
                </c:pt>
                <c:pt idx="1209">
                  <c:v>1.100000000000001E-2</c:v>
                </c:pt>
                <c:pt idx="1210">
                  <c:v>2.0000000000000018E-3</c:v>
                </c:pt>
                <c:pt idx="1211">
                  <c:v>1.3500000000000012E-2</c:v>
                </c:pt>
                <c:pt idx="1212">
                  <c:v>1.6000000000000014E-2</c:v>
                </c:pt>
                <c:pt idx="1213">
                  <c:v>1.100000000000001E-2</c:v>
                </c:pt>
                <c:pt idx="1214">
                  <c:v>1.3000000000000012E-2</c:v>
                </c:pt>
                <c:pt idx="1215">
                  <c:v>1.100000000000001E-2</c:v>
                </c:pt>
                <c:pt idx="1216">
                  <c:v>1.8500000000000016E-2</c:v>
                </c:pt>
                <c:pt idx="1217">
                  <c:v>1.8500000000000016E-2</c:v>
                </c:pt>
                <c:pt idx="1218">
                  <c:v>1.2500000000000011E-2</c:v>
                </c:pt>
                <c:pt idx="1219">
                  <c:v>1.6000000000000014E-2</c:v>
                </c:pt>
                <c:pt idx="1220">
                  <c:v>1.3000000000000012E-2</c:v>
                </c:pt>
                <c:pt idx="1221">
                  <c:v>3.3499999999999974E-2</c:v>
                </c:pt>
                <c:pt idx="1222">
                  <c:v>1.150000000000001E-2</c:v>
                </c:pt>
                <c:pt idx="1223">
                  <c:v>6.5000000000000058E-3</c:v>
                </c:pt>
                <c:pt idx="1224">
                  <c:v>2.5000000000000022E-3</c:v>
                </c:pt>
                <c:pt idx="1225">
                  <c:v>3.949999999999998E-2</c:v>
                </c:pt>
                <c:pt idx="1226">
                  <c:v>7.5000000000000067E-3</c:v>
                </c:pt>
                <c:pt idx="1227">
                  <c:v>1.3000000000000012E-2</c:v>
                </c:pt>
                <c:pt idx="1228">
                  <c:v>1.100000000000001E-2</c:v>
                </c:pt>
                <c:pt idx="1229">
                  <c:v>9.5000000000000084E-3</c:v>
                </c:pt>
                <c:pt idx="1230">
                  <c:v>1.3000000000000012E-2</c:v>
                </c:pt>
                <c:pt idx="1231">
                  <c:v>7.0000000000000062E-3</c:v>
                </c:pt>
                <c:pt idx="1232">
                  <c:v>1.3000000000000012E-2</c:v>
                </c:pt>
                <c:pt idx="1233">
                  <c:v>1.6000000000000014E-2</c:v>
                </c:pt>
                <c:pt idx="1234">
                  <c:v>1.8500000000000016E-2</c:v>
                </c:pt>
                <c:pt idx="1235">
                  <c:v>1.6500000000000015E-2</c:v>
                </c:pt>
                <c:pt idx="1236">
                  <c:v>1.100000000000001E-2</c:v>
                </c:pt>
                <c:pt idx="1237">
                  <c:v>1.6000000000000014E-2</c:v>
                </c:pt>
                <c:pt idx="1238">
                  <c:v>1.2500000000000011E-2</c:v>
                </c:pt>
                <c:pt idx="1239">
                  <c:v>1.0000000000000009E-2</c:v>
                </c:pt>
                <c:pt idx="1240">
                  <c:v>1.3500000000000012E-2</c:v>
                </c:pt>
                <c:pt idx="1241">
                  <c:v>1.2000000000000011E-2</c:v>
                </c:pt>
                <c:pt idx="1242">
                  <c:v>1.6000000000000014E-2</c:v>
                </c:pt>
                <c:pt idx="1243">
                  <c:v>1.5000000000000013E-2</c:v>
                </c:pt>
                <c:pt idx="1244">
                  <c:v>1.7000000000000015E-2</c:v>
                </c:pt>
                <c:pt idx="1245">
                  <c:v>1.5500000000000014E-2</c:v>
                </c:pt>
                <c:pt idx="1246">
                  <c:v>1.6500000000000015E-2</c:v>
                </c:pt>
                <c:pt idx="1247">
                  <c:v>5.5000000000000049E-3</c:v>
                </c:pt>
                <c:pt idx="1248">
                  <c:v>1.6500000000000015E-2</c:v>
                </c:pt>
                <c:pt idx="1249">
                  <c:v>5.0000000000000044E-3</c:v>
                </c:pt>
                <c:pt idx="1250">
                  <c:v>1.5500000000000014E-2</c:v>
                </c:pt>
                <c:pt idx="1251">
                  <c:v>1.9500000000000017E-2</c:v>
                </c:pt>
                <c:pt idx="1252">
                  <c:v>1.2000000000000011E-2</c:v>
                </c:pt>
                <c:pt idx="1253">
                  <c:v>1.9500000000000017E-2</c:v>
                </c:pt>
                <c:pt idx="1254">
                  <c:v>1.0000000000000009E-2</c:v>
                </c:pt>
                <c:pt idx="1255">
                  <c:v>1.7000000000000015E-2</c:v>
                </c:pt>
                <c:pt idx="1256">
                  <c:v>9.000000000000008E-3</c:v>
                </c:pt>
                <c:pt idx="1257">
                  <c:v>2.1999999999999964E-2</c:v>
                </c:pt>
                <c:pt idx="1258">
                  <c:v>1.2000000000000011E-2</c:v>
                </c:pt>
                <c:pt idx="1259">
                  <c:v>8.0000000000000071E-3</c:v>
                </c:pt>
                <c:pt idx="1260">
                  <c:v>1.5500000000000014E-2</c:v>
                </c:pt>
                <c:pt idx="1261">
                  <c:v>1.100000000000001E-2</c:v>
                </c:pt>
                <c:pt idx="1262">
                  <c:v>1.4000000000000012E-2</c:v>
                </c:pt>
                <c:pt idx="1263">
                  <c:v>1.2500000000000011E-2</c:v>
                </c:pt>
                <c:pt idx="1264">
                  <c:v>1.4500000000000013E-2</c:v>
                </c:pt>
                <c:pt idx="1265">
                  <c:v>1.0500000000000009E-2</c:v>
                </c:pt>
                <c:pt idx="1266">
                  <c:v>1.6500000000000015E-2</c:v>
                </c:pt>
                <c:pt idx="1267">
                  <c:v>1.9500000000000017E-2</c:v>
                </c:pt>
                <c:pt idx="1268">
                  <c:v>7.0000000000000062E-3</c:v>
                </c:pt>
                <c:pt idx="1269">
                  <c:v>1.5000000000000013E-2</c:v>
                </c:pt>
                <c:pt idx="1270">
                  <c:v>1.7000000000000015E-2</c:v>
                </c:pt>
                <c:pt idx="1271">
                  <c:v>1.8500000000000016E-2</c:v>
                </c:pt>
                <c:pt idx="1272">
                  <c:v>1.0000000000000009E-2</c:v>
                </c:pt>
                <c:pt idx="1273">
                  <c:v>1.5000000000000013E-2</c:v>
                </c:pt>
                <c:pt idx="1274">
                  <c:v>1.3000000000000012E-2</c:v>
                </c:pt>
                <c:pt idx="1275">
                  <c:v>1.0500000000000009E-2</c:v>
                </c:pt>
                <c:pt idx="1276">
                  <c:v>1.100000000000001E-2</c:v>
                </c:pt>
                <c:pt idx="1277">
                  <c:v>1.7000000000000015E-2</c:v>
                </c:pt>
                <c:pt idx="1278">
                  <c:v>1.100000000000001E-2</c:v>
                </c:pt>
                <c:pt idx="1279">
                  <c:v>1.5000000000000013E-2</c:v>
                </c:pt>
                <c:pt idx="1280">
                  <c:v>1.2000000000000011E-2</c:v>
                </c:pt>
                <c:pt idx="1281">
                  <c:v>2.1999999999999964E-2</c:v>
                </c:pt>
                <c:pt idx="1282">
                  <c:v>-5.0000000000000044E-4</c:v>
                </c:pt>
                <c:pt idx="1283">
                  <c:v>1.9000000000000017E-2</c:v>
                </c:pt>
                <c:pt idx="1284">
                  <c:v>1.5000000000000013E-2</c:v>
                </c:pt>
                <c:pt idx="1285">
                  <c:v>9.000000000000008E-3</c:v>
                </c:pt>
                <c:pt idx="1286">
                  <c:v>1.3500000000000012E-2</c:v>
                </c:pt>
                <c:pt idx="1287">
                  <c:v>7.5000000000000067E-3</c:v>
                </c:pt>
                <c:pt idx="1288">
                  <c:v>1.3000000000000012E-2</c:v>
                </c:pt>
                <c:pt idx="1289">
                  <c:v>1.3500000000000012E-2</c:v>
                </c:pt>
                <c:pt idx="1290">
                  <c:v>1.5000000000000013E-2</c:v>
                </c:pt>
                <c:pt idx="1291">
                  <c:v>1.5500000000000014E-2</c:v>
                </c:pt>
                <c:pt idx="1292">
                  <c:v>1.0000000000000009E-2</c:v>
                </c:pt>
                <c:pt idx="1293">
                  <c:v>8.5000000000000075E-3</c:v>
                </c:pt>
                <c:pt idx="1294">
                  <c:v>1.7500000000000016E-2</c:v>
                </c:pt>
                <c:pt idx="1295">
                  <c:v>1.0000000000000009E-2</c:v>
                </c:pt>
                <c:pt idx="1296">
                  <c:v>1.0000000000000009E-2</c:v>
                </c:pt>
                <c:pt idx="1297">
                  <c:v>0</c:v>
                </c:pt>
                <c:pt idx="1298">
                  <c:v>1.0000000000000009E-2</c:v>
                </c:pt>
                <c:pt idx="1299">
                  <c:v>1.4000000000000012E-2</c:v>
                </c:pt>
                <c:pt idx="1300">
                  <c:v>1.0000000000000009E-2</c:v>
                </c:pt>
                <c:pt idx="1301">
                  <c:v>1.3000000000000012E-2</c:v>
                </c:pt>
                <c:pt idx="1302">
                  <c:v>1.0000000000000009E-2</c:v>
                </c:pt>
                <c:pt idx="1303">
                  <c:v>8.5000000000000075E-3</c:v>
                </c:pt>
                <c:pt idx="1304">
                  <c:v>1.2500000000000011E-2</c:v>
                </c:pt>
                <c:pt idx="1305">
                  <c:v>1.5500000000000014E-2</c:v>
                </c:pt>
                <c:pt idx="1306">
                  <c:v>1.0500000000000009E-2</c:v>
                </c:pt>
                <c:pt idx="1307">
                  <c:v>1.100000000000001E-2</c:v>
                </c:pt>
                <c:pt idx="1308">
                  <c:v>1.3000000000000012E-2</c:v>
                </c:pt>
                <c:pt idx="1309">
                  <c:v>1.6500000000000015E-2</c:v>
                </c:pt>
                <c:pt idx="1310">
                  <c:v>8.5000000000000075E-3</c:v>
                </c:pt>
                <c:pt idx="1311">
                  <c:v>0</c:v>
                </c:pt>
                <c:pt idx="1312">
                  <c:v>5.3999999999999992E-2</c:v>
                </c:pt>
                <c:pt idx="1313">
                  <c:v>-2.5000000000000022E-3</c:v>
                </c:pt>
                <c:pt idx="1314">
                  <c:v>1.5500000000000014E-2</c:v>
                </c:pt>
                <c:pt idx="1315">
                  <c:v>1.0500000000000009E-2</c:v>
                </c:pt>
                <c:pt idx="1316">
                  <c:v>-1.5000000000000013E-3</c:v>
                </c:pt>
                <c:pt idx="1317">
                  <c:v>1.6000000000000014E-2</c:v>
                </c:pt>
                <c:pt idx="1318">
                  <c:v>4.0000000000000036E-3</c:v>
                </c:pt>
                <c:pt idx="1319">
                  <c:v>1.0000000000000009E-2</c:v>
                </c:pt>
                <c:pt idx="1320">
                  <c:v>1.5500000000000014E-2</c:v>
                </c:pt>
                <c:pt idx="1321">
                  <c:v>1.3000000000000012E-2</c:v>
                </c:pt>
                <c:pt idx="1322">
                  <c:v>1.7500000000000016E-2</c:v>
                </c:pt>
                <c:pt idx="1323">
                  <c:v>1.7000000000000015E-2</c:v>
                </c:pt>
                <c:pt idx="1324">
                  <c:v>1.5500000000000014E-2</c:v>
                </c:pt>
                <c:pt idx="1325">
                  <c:v>1.4500000000000013E-2</c:v>
                </c:pt>
                <c:pt idx="1326">
                  <c:v>1.150000000000001E-2</c:v>
                </c:pt>
                <c:pt idx="1327">
                  <c:v>6.5000000000000058E-3</c:v>
                </c:pt>
                <c:pt idx="1328">
                  <c:v>1.2500000000000011E-2</c:v>
                </c:pt>
                <c:pt idx="1329">
                  <c:v>2.0500000000000018E-2</c:v>
                </c:pt>
                <c:pt idx="1330">
                  <c:v>1.4000000000000012E-2</c:v>
                </c:pt>
                <c:pt idx="1331">
                  <c:v>1.0000000000000009E-2</c:v>
                </c:pt>
                <c:pt idx="1332">
                  <c:v>1.3500000000000012E-2</c:v>
                </c:pt>
                <c:pt idx="1333">
                  <c:v>1.6500000000000015E-2</c:v>
                </c:pt>
                <c:pt idx="1334">
                  <c:v>9.5000000000000084E-3</c:v>
                </c:pt>
                <c:pt idx="1335">
                  <c:v>1.0500000000000009E-2</c:v>
                </c:pt>
                <c:pt idx="1336">
                  <c:v>1.4000000000000012E-2</c:v>
                </c:pt>
                <c:pt idx="1337">
                  <c:v>2.849999999999997E-2</c:v>
                </c:pt>
                <c:pt idx="1338">
                  <c:v>2.5000000000000022E-3</c:v>
                </c:pt>
                <c:pt idx="1339">
                  <c:v>1.150000000000001E-2</c:v>
                </c:pt>
                <c:pt idx="1340">
                  <c:v>1.150000000000001E-2</c:v>
                </c:pt>
                <c:pt idx="1341">
                  <c:v>1.8000000000000016E-2</c:v>
                </c:pt>
                <c:pt idx="1342">
                  <c:v>2.0500000000000018E-2</c:v>
                </c:pt>
                <c:pt idx="1343">
                  <c:v>1.3500000000000012E-2</c:v>
                </c:pt>
                <c:pt idx="1344">
                  <c:v>1.5000000000000013E-2</c:v>
                </c:pt>
                <c:pt idx="1345">
                  <c:v>1.2000000000000011E-2</c:v>
                </c:pt>
                <c:pt idx="1346">
                  <c:v>1.0000000000000009E-2</c:v>
                </c:pt>
                <c:pt idx="1347">
                  <c:v>1.150000000000001E-2</c:v>
                </c:pt>
                <c:pt idx="1348">
                  <c:v>9.000000000000008E-3</c:v>
                </c:pt>
                <c:pt idx="1349">
                  <c:v>7.5000000000000067E-3</c:v>
                </c:pt>
                <c:pt idx="1350">
                  <c:v>1.5000000000000013E-2</c:v>
                </c:pt>
                <c:pt idx="1351">
                  <c:v>1.5000000000000013E-2</c:v>
                </c:pt>
                <c:pt idx="1352">
                  <c:v>9.000000000000008E-3</c:v>
                </c:pt>
                <c:pt idx="1353">
                  <c:v>3.0000000000000027E-3</c:v>
                </c:pt>
                <c:pt idx="1354">
                  <c:v>7.0000000000000062E-3</c:v>
                </c:pt>
                <c:pt idx="1355">
                  <c:v>1.9000000000000017E-2</c:v>
                </c:pt>
                <c:pt idx="1356">
                  <c:v>1.3500000000000012E-2</c:v>
                </c:pt>
                <c:pt idx="1357">
                  <c:v>1.150000000000001E-2</c:v>
                </c:pt>
                <c:pt idx="1358">
                  <c:v>1.150000000000001E-2</c:v>
                </c:pt>
                <c:pt idx="1359">
                  <c:v>1.0000000000000009E-2</c:v>
                </c:pt>
                <c:pt idx="1360">
                  <c:v>1.8500000000000016E-2</c:v>
                </c:pt>
                <c:pt idx="1361">
                  <c:v>1.2000000000000011E-2</c:v>
                </c:pt>
                <c:pt idx="1362">
                  <c:v>1.7000000000000015E-2</c:v>
                </c:pt>
                <c:pt idx="1363">
                  <c:v>8.0000000000000071E-3</c:v>
                </c:pt>
                <c:pt idx="1364">
                  <c:v>1.5500000000000014E-2</c:v>
                </c:pt>
                <c:pt idx="1365">
                  <c:v>1.5000000000000013E-2</c:v>
                </c:pt>
                <c:pt idx="1366">
                  <c:v>1.3500000000000012E-2</c:v>
                </c:pt>
                <c:pt idx="1367">
                  <c:v>1.3500000000000012E-2</c:v>
                </c:pt>
                <c:pt idx="1368">
                  <c:v>1.3500000000000012E-2</c:v>
                </c:pt>
                <c:pt idx="1369">
                  <c:v>1.100000000000001E-2</c:v>
                </c:pt>
                <c:pt idx="1370">
                  <c:v>1.150000000000001E-2</c:v>
                </c:pt>
                <c:pt idx="1371">
                  <c:v>1.150000000000001E-2</c:v>
                </c:pt>
                <c:pt idx="1372">
                  <c:v>9.000000000000008E-3</c:v>
                </c:pt>
                <c:pt idx="1373">
                  <c:v>0.14300000000000002</c:v>
                </c:pt>
                <c:pt idx="1374">
                  <c:v>5.0000000000000044E-3</c:v>
                </c:pt>
                <c:pt idx="1375">
                  <c:v>1.8000000000000016E-2</c:v>
                </c:pt>
                <c:pt idx="1376">
                  <c:v>1.3500000000000012E-2</c:v>
                </c:pt>
                <c:pt idx="1377">
                  <c:v>2.1999999999999964E-2</c:v>
                </c:pt>
                <c:pt idx="1378">
                  <c:v>1.0500000000000009E-2</c:v>
                </c:pt>
                <c:pt idx="1379">
                  <c:v>1.4500000000000013E-2</c:v>
                </c:pt>
                <c:pt idx="1380">
                  <c:v>1.0500000000000009E-2</c:v>
                </c:pt>
                <c:pt idx="1381">
                  <c:v>6.5000000000000058E-3</c:v>
                </c:pt>
                <c:pt idx="1382">
                  <c:v>3.949999999999998E-2</c:v>
                </c:pt>
                <c:pt idx="1383">
                  <c:v>2.1000000000000019E-2</c:v>
                </c:pt>
                <c:pt idx="1384">
                  <c:v>9.5000000000000084E-3</c:v>
                </c:pt>
                <c:pt idx="1385">
                  <c:v>0</c:v>
                </c:pt>
                <c:pt idx="1386">
                  <c:v>1.6500000000000015E-2</c:v>
                </c:pt>
                <c:pt idx="1387">
                  <c:v>1.0000000000000009E-2</c:v>
                </c:pt>
                <c:pt idx="1388">
                  <c:v>1.3000000000000012E-2</c:v>
                </c:pt>
                <c:pt idx="1389">
                  <c:v>1.6000000000000014E-2</c:v>
                </c:pt>
                <c:pt idx="1390">
                  <c:v>1.2000000000000011E-2</c:v>
                </c:pt>
                <c:pt idx="1391">
                  <c:v>1.3000000000000012E-2</c:v>
                </c:pt>
                <c:pt idx="1392">
                  <c:v>9.5000000000000084E-3</c:v>
                </c:pt>
                <c:pt idx="1393">
                  <c:v>1.3500000000000012E-2</c:v>
                </c:pt>
                <c:pt idx="1394">
                  <c:v>1.5500000000000014E-2</c:v>
                </c:pt>
                <c:pt idx="1395">
                  <c:v>3.5000000000000031E-3</c:v>
                </c:pt>
                <c:pt idx="1396">
                  <c:v>1.0000000000000009E-2</c:v>
                </c:pt>
                <c:pt idx="1397">
                  <c:v>8.5000000000000075E-3</c:v>
                </c:pt>
                <c:pt idx="1398">
                  <c:v>1.5500000000000014E-2</c:v>
                </c:pt>
                <c:pt idx="1399">
                  <c:v>1.2000000000000011E-2</c:v>
                </c:pt>
                <c:pt idx="1400">
                  <c:v>1.3500000000000012E-2</c:v>
                </c:pt>
                <c:pt idx="1401">
                  <c:v>9.5000000000000084E-3</c:v>
                </c:pt>
                <c:pt idx="1402">
                  <c:v>8.5000000000000075E-3</c:v>
                </c:pt>
                <c:pt idx="1403">
                  <c:v>1.6500000000000015E-2</c:v>
                </c:pt>
                <c:pt idx="1404">
                  <c:v>1.3000000000000012E-2</c:v>
                </c:pt>
                <c:pt idx="1405">
                  <c:v>1.3500000000000012E-2</c:v>
                </c:pt>
                <c:pt idx="1406">
                  <c:v>1.5000000000000013E-2</c:v>
                </c:pt>
                <c:pt idx="1407">
                  <c:v>0</c:v>
                </c:pt>
                <c:pt idx="1408">
                  <c:v>3.6499999999999977E-2</c:v>
                </c:pt>
                <c:pt idx="1409">
                  <c:v>1.100000000000001E-2</c:v>
                </c:pt>
                <c:pt idx="1410">
                  <c:v>1.4500000000000013E-2</c:v>
                </c:pt>
                <c:pt idx="1411">
                  <c:v>1.3500000000000012E-2</c:v>
                </c:pt>
                <c:pt idx="1412">
                  <c:v>9.5000000000000084E-3</c:v>
                </c:pt>
                <c:pt idx="1413">
                  <c:v>7.0000000000000062E-3</c:v>
                </c:pt>
                <c:pt idx="1414">
                  <c:v>9.5000000000000084E-3</c:v>
                </c:pt>
                <c:pt idx="1415">
                  <c:v>1.0000000000000009E-2</c:v>
                </c:pt>
                <c:pt idx="1416">
                  <c:v>6.5000000000000058E-3</c:v>
                </c:pt>
                <c:pt idx="1417">
                  <c:v>6.5000000000000058E-3</c:v>
                </c:pt>
                <c:pt idx="1418">
                  <c:v>1.3500000000000012E-2</c:v>
                </c:pt>
                <c:pt idx="1419">
                  <c:v>8.5000000000000075E-3</c:v>
                </c:pt>
                <c:pt idx="1420">
                  <c:v>1.6500000000000015E-2</c:v>
                </c:pt>
                <c:pt idx="1421">
                  <c:v>2.0500000000000018E-2</c:v>
                </c:pt>
                <c:pt idx="1422">
                  <c:v>3.3499999999999974E-2</c:v>
                </c:pt>
                <c:pt idx="1423">
                  <c:v>1.6500000000000015E-2</c:v>
                </c:pt>
                <c:pt idx="1424">
                  <c:v>1.0000000000000009E-2</c:v>
                </c:pt>
                <c:pt idx="1425">
                  <c:v>1.8500000000000016E-2</c:v>
                </c:pt>
                <c:pt idx="1426">
                  <c:v>1.6000000000000014E-2</c:v>
                </c:pt>
                <c:pt idx="1427">
                  <c:v>1.5500000000000014E-2</c:v>
                </c:pt>
                <c:pt idx="1428">
                  <c:v>2.5999999999999968E-2</c:v>
                </c:pt>
                <c:pt idx="1429">
                  <c:v>2.0000000000000018E-2</c:v>
                </c:pt>
                <c:pt idx="1430">
                  <c:v>1.2500000000000011E-2</c:v>
                </c:pt>
                <c:pt idx="1431">
                  <c:v>1.100000000000001E-2</c:v>
                </c:pt>
                <c:pt idx="1432">
                  <c:v>1.100000000000001E-2</c:v>
                </c:pt>
                <c:pt idx="1433">
                  <c:v>1.0500000000000009E-2</c:v>
                </c:pt>
                <c:pt idx="1434">
                  <c:v>1.0500000000000009E-2</c:v>
                </c:pt>
                <c:pt idx="1435">
                  <c:v>1.3500000000000012E-2</c:v>
                </c:pt>
                <c:pt idx="1436">
                  <c:v>1.2500000000000011E-2</c:v>
                </c:pt>
                <c:pt idx="1437">
                  <c:v>1.100000000000001E-2</c:v>
                </c:pt>
                <c:pt idx="1438">
                  <c:v>1.100000000000001E-2</c:v>
                </c:pt>
                <c:pt idx="1439">
                  <c:v>1.4500000000000013E-2</c:v>
                </c:pt>
                <c:pt idx="1440">
                  <c:v>1.6500000000000015E-2</c:v>
                </c:pt>
                <c:pt idx="1441">
                  <c:v>1.7000000000000015E-2</c:v>
                </c:pt>
                <c:pt idx="1442">
                  <c:v>1.7500000000000016E-2</c:v>
                </c:pt>
                <c:pt idx="1443">
                  <c:v>1.9000000000000017E-2</c:v>
                </c:pt>
                <c:pt idx="1444">
                  <c:v>1.3500000000000012E-2</c:v>
                </c:pt>
                <c:pt idx="1445">
                  <c:v>3.5000000000000031E-3</c:v>
                </c:pt>
                <c:pt idx="1446">
                  <c:v>1.150000000000001E-2</c:v>
                </c:pt>
                <c:pt idx="1447">
                  <c:v>1.3500000000000012E-2</c:v>
                </c:pt>
                <c:pt idx="1448">
                  <c:v>2.1999999999999964E-2</c:v>
                </c:pt>
                <c:pt idx="1449">
                  <c:v>3.6999999999999977E-2</c:v>
                </c:pt>
                <c:pt idx="1450">
                  <c:v>9.5000000000000084E-3</c:v>
                </c:pt>
                <c:pt idx="1451">
                  <c:v>1.150000000000001E-2</c:v>
                </c:pt>
                <c:pt idx="1452">
                  <c:v>1.7500000000000016E-2</c:v>
                </c:pt>
                <c:pt idx="1453">
                  <c:v>1.100000000000001E-2</c:v>
                </c:pt>
                <c:pt idx="1454">
                  <c:v>9.5000000000000084E-3</c:v>
                </c:pt>
                <c:pt idx="1455">
                  <c:v>1.3500000000000012E-2</c:v>
                </c:pt>
                <c:pt idx="1456">
                  <c:v>9.000000000000008E-3</c:v>
                </c:pt>
                <c:pt idx="1457">
                  <c:v>1.2000000000000011E-2</c:v>
                </c:pt>
                <c:pt idx="1458">
                  <c:v>1.5500000000000014E-2</c:v>
                </c:pt>
                <c:pt idx="1459">
                  <c:v>9.000000000000008E-3</c:v>
                </c:pt>
                <c:pt idx="1460">
                  <c:v>9.5000000000000084E-3</c:v>
                </c:pt>
                <c:pt idx="1461">
                  <c:v>7.0000000000000062E-3</c:v>
                </c:pt>
                <c:pt idx="1462">
                  <c:v>1.2000000000000011E-2</c:v>
                </c:pt>
                <c:pt idx="1463">
                  <c:v>6.0000000000000053E-3</c:v>
                </c:pt>
                <c:pt idx="1464">
                  <c:v>1.4000000000000012E-2</c:v>
                </c:pt>
                <c:pt idx="1465">
                  <c:v>1.0000000000000009E-2</c:v>
                </c:pt>
                <c:pt idx="1466">
                  <c:v>1.3500000000000012E-2</c:v>
                </c:pt>
                <c:pt idx="1467">
                  <c:v>1.4000000000000012E-2</c:v>
                </c:pt>
                <c:pt idx="1468">
                  <c:v>1.7000000000000015E-2</c:v>
                </c:pt>
                <c:pt idx="1469">
                  <c:v>1.0000000000000009E-2</c:v>
                </c:pt>
                <c:pt idx="1470">
                  <c:v>1.2500000000000011E-2</c:v>
                </c:pt>
                <c:pt idx="1471">
                  <c:v>1.2000000000000011E-2</c:v>
                </c:pt>
                <c:pt idx="1472">
                  <c:v>1.0500000000000009E-2</c:v>
                </c:pt>
                <c:pt idx="1473">
                  <c:v>8.0000000000000071E-3</c:v>
                </c:pt>
                <c:pt idx="1474">
                  <c:v>1.2000000000000011E-2</c:v>
                </c:pt>
                <c:pt idx="1475">
                  <c:v>2.2499999999999964E-2</c:v>
                </c:pt>
                <c:pt idx="1476">
                  <c:v>1.4000000000000012E-2</c:v>
                </c:pt>
                <c:pt idx="1477">
                  <c:v>1.7500000000000016E-2</c:v>
                </c:pt>
                <c:pt idx="1478">
                  <c:v>7.0000000000000062E-3</c:v>
                </c:pt>
                <c:pt idx="1479">
                  <c:v>1.6000000000000014E-2</c:v>
                </c:pt>
                <c:pt idx="1480">
                  <c:v>1.6000000000000014E-2</c:v>
                </c:pt>
                <c:pt idx="1481">
                  <c:v>1.2500000000000011E-2</c:v>
                </c:pt>
                <c:pt idx="1482">
                  <c:v>1.6500000000000015E-2</c:v>
                </c:pt>
                <c:pt idx="1483">
                  <c:v>1.4000000000000012E-2</c:v>
                </c:pt>
                <c:pt idx="1484">
                  <c:v>-5.0000000000000044E-4</c:v>
                </c:pt>
                <c:pt idx="1485">
                  <c:v>1.0000000000000009E-2</c:v>
                </c:pt>
                <c:pt idx="1486">
                  <c:v>9.000000000000008E-3</c:v>
                </c:pt>
                <c:pt idx="1487">
                  <c:v>1.4000000000000012E-2</c:v>
                </c:pt>
                <c:pt idx="1488">
                  <c:v>1.7500000000000016E-2</c:v>
                </c:pt>
                <c:pt idx="1489">
                  <c:v>1.100000000000001E-2</c:v>
                </c:pt>
                <c:pt idx="1490">
                  <c:v>9.000000000000008E-3</c:v>
                </c:pt>
                <c:pt idx="1491">
                  <c:v>8.5000000000000075E-3</c:v>
                </c:pt>
                <c:pt idx="1492">
                  <c:v>1.4000000000000012E-2</c:v>
                </c:pt>
                <c:pt idx="1493">
                  <c:v>1.4500000000000013E-2</c:v>
                </c:pt>
                <c:pt idx="1494">
                  <c:v>5.099999999999999E-2</c:v>
                </c:pt>
                <c:pt idx="1495">
                  <c:v>1.2500000000000011E-2</c:v>
                </c:pt>
                <c:pt idx="1496">
                  <c:v>1.4500000000000013E-2</c:v>
                </c:pt>
                <c:pt idx="1497">
                  <c:v>6.0000000000000053E-3</c:v>
                </c:pt>
                <c:pt idx="1498">
                  <c:v>4.500000000000004E-3</c:v>
                </c:pt>
                <c:pt idx="1499">
                  <c:v>6.5000000000000058E-3</c:v>
                </c:pt>
                <c:pt idx="1500">
                  <c:v>-2.0000000000000018E-3</c:v>
                </c:pt>
                <c:pt idx="1501">
                  <c:v>1.6500000000000015E-2</c:v>
                </c:pt>
                <c:pt idx="1502">
                  <c:v>1.3000000000000012E-2</c:v>
                </c:pt>
                <c:pt idx="1503">
                  <c:v>1.4000000000000012E-2</c:v>
                </c:pt>
                <c:pt idx="1504">
                  <c:v>3.3999999999999975E-2</c:v>
                </c:pt>
                <c:pt idx="1505">
                  <c:v>1.7500000000000016E-2</c:v>
                </c:pt>
                <c:pt idx="1506">
                  <c:v>-5.0000000000000044E-4</c:v>
                </c:pt>
                <c:pt idx="1507">
                  <c:v>4.0000000000000036E-3</c:v>
                </c:pt>
                <c:pt idx="1508">
                  <c:v>1.7000000000000015E-2</c:v>
                </c:pt>
                <c:pt idx="1509">
                  <c:v>1.4500000000000013E-2</c:v>
                </c:pt>
                <c:pt idx="1510">
                  <c:v>1.5000000000000013E-2</c:v>
                </c:pt>
                <c:pt idx="1511">
                  <c:v>2.0000000000000018E-3</c:v>
                </c:pt>
                <c:pt idx="1512">
                  <c:v>2.3999999999999966E-2</c:v>
                </c:pt>
                <c:pt idx="1513">
                  <c:v>6.5000000000000058E-3</c:v>
                </c:pt>
                <c:pt idx="1514">
                  <c:v>1.150000000000001E-2</c:v>
                </c:pt>
                <c:pt idx="1515">
                  <c:v>2.5000000000000022E-3</c:v>
                </c:pt>
                <c:pt idx="1516">
                  <c:v>1.7000000000000015E-2</c:v>
                </c:pt>
                <c:pt idx="1517">
                  <c:v>1.2500000000000011E-2</c:v>
                </c:pt>
                <c:pt idx="1518">
                  <c:v>1.8000000000000016E-2</c:v>
                </c:pt>
                <c:pt idx="1519">
                  <c:v>1.6500000000000015E-2</c:v>
                </c:pt>
                <c:pt idx="1520">
                  <c:v>7.5000000000000067E-3</c:v>
                </c:pt>
                <c:pt idx="1521">
                  <c:v>1.9000000000000017E-2</c:v>
                </c:pt>
                <c:pt idx="1522">
                  <c:v>7.5000000000000067E-3</c:v>
                </c:pt>
                <c:pt idx="1523">
                  <c:v>1.2000000000000011E-2</c:v>
                </c:pt>
                <c:pt idx="1524">
                  <c:v>1.2000000000000011E-2</c:v>
                </c:pt>
                <c:pt idx="1525">
                  <c:v>1.4000000000000012E-2</c:v>
                </c:pt>
                <c:pt idx="1526">
                  <c:v>6.0000000000000053E-3</c:v>
                </c:pt>
                <c:pt idx="1527">
                  <c:v>6.0000000000000053E-3</c:v>
                </c:pt>
                <c:pt idx="1528">
                  <c:v>1.4000000000000012E-2</c:v>
                </c:pt>
                <c:pt idx="1529">
                  <c:v>1.3000000000000012E-2</c:v>
                </c:pt>
                <c:pt idx="1530">
                  <c:v>1.5500000000000014E-2</c:v>
                </c:pt>
                <c:pt idx="1531">
                  <c:v>6.5000000000000058E-3</c:v>
                </c:pt>
                <c:pt idx="1532">
                  <c:v>1.150000000000001E-2</c:v>
                </c:pt>
                <c:pt idx="1533">
                  <c:v>1.7000000000000015E-2</c:v>
                </c:pt>
                <c:pt idx="1534">
                  <c:v>1.5500000000000014E-2</c:v>
                </c:pt>
                <c:pt idx="1535">
                  <c:v>1.0000000000000009E-2</c:v>
                </c:pt>
                <c:pt idx="1536">
                  <c:v>8.0000000000000071E-3</c:v>
                </c:pt>
                <c:pt idx="1537">
                  <c:v>4.0000000000000036E-3</c:v>
                </c:pt>
                <c:pt idx="1538">
                  <c:v>1.3500000000000012E-2</c:v>
                </c:pt>
                <c:pt idx="1539">
                  <c:v>1.3000000000000012E-2</c:v>
                </c:pt>
                <c:pt idx="1540">
                  <c:v>3.5000000000000031E-3</c:v>
                </c:pt>
                <c:pt idx="1541">
                  <c:v>8.0000000000000071E-3</c:v>
                </c:pt>
                <c:pt idx="1542">
                  <c:v>1.3000000000000012E-2</c:v>
                </c:pt>
                <c:pt idx="1543">
                  <c:v>1.7500000000000016E-2</c:v>
                </c:pt>
                <c:pt idx="1544">
                  <c:v>2.2499999999999964E-2</c:v>
                </c:pt>
                <c:pt idx="1545">
                  <c:v>1.3000000000000012E-2</c:v>
                </c:pt>
                <c:pt idx="1546">
                  <c:v>4.0000000000000036E-3</c:v>
                </c:pt>
                <c:pt idx="1547">
                  <c:v>1.100000000000001E-2</c:v>
                </c:pt>
                <c:pt idx="1548">
                  <c:v>1.6500000000000015E-2</c:v>
                </c:pt>
                <c:pt idx="1549">
                  <c:v>1.5500000000000014E-2</c:v>
                </c:pt>
                <c:pt idx="1550">
                  <c:v>1.100000000000001E-2</c:v>
                </c:pt>
                <c:pt idx="1551">
                  <c:v>1.5000000000000013E-2</c:v>
                </c:pt>
                <c:pt idx="1552">
                  <c:v>1.150000000000001E-2</c:v>
                </c:pt>
                <c:pt idx="1553">
                  <c:v>1.4000000000000012E-2</c:v>
                </c:pt>
                <c:pt idx="1554">
                  <c:v>1.6000000000000014E-2</c:v>
                </c:pt>
                <c:pt idx="1555">
                  <c:v>1.2500000000000011E-2</c:v>
                </c:pt>
                <c:pt idx="1556">
                  <c:v>1.150000000000001E-2</c:v>
                </c:pt>
                <c:pt idx="1557">
                  <c:v>1.2000000000000011E-2</c:v>
                </c:pt>
                <c:pt idx="1558">
                  <c:v>1.2000000000000011E-2</c:v>
                </c:pt>
                <c:pt idx="1559">
                  <c:v>1.5000000000000013E-2</c:v>
                </c:pt>
                <c:pt idx="1560">
                  <c:v>1.100000000000001E-2</c:v>
                </c:pt>
                <c:pt idx="1561">
                  <c:v>7.5000000000000067E-3</c:v>
                </c:pt>
                <c:pt idx="1562">
                  <c:v>1.6500000000000015E-2</c:v>
                </c:pt>
                <c:pt idx="1563">
                  <c:v>9.000000000000008E-3</c:v>
                </c:pt>
                <c:pt idx="1564">
                  <c:v>1.6000000000000014E-2</c:v>
                </c:pt>
                <c:pt idx="1565">
                  <c:v>1.4000000000000012E-2</c:v>
                </c:pt>
                <c:pt idx="1566">
                  <c:v>1.0000000000000009E-2</c:v>
                </c:pt>
                <c:pt idx="1567">
                  <c:v>1.4500000000000013E-2</c:v>
                </c:pt>
                <c:pt idx="1568">
                  <c:v>1.7500000000000016E-2</c:v>
                </c:pt>
                <c:pt idx="1569">
                  <c:v>9.000000000000008E-3</c:v>
                </c:pt>
                <c:pt idx="1570">
                  <c:v>1.5500000000000014E-2</c:v>
                </c:pt>
                <c:pt idx="1571">
                  <c:v>1.3000000000000012E-2</c:v>
                </c:pt>
                <c:pt idx="1572">
                  <c:v>1.6000000000000014E-2</c:v>
                </c:pt>
                <c:pt idx="1573">
                  <c:v>1.7000000000000015E-2</c:v>
                </c:pt>
                <c:pt idx="1574">
                  <c:v>1.2000000000000011E-2</c:v>
                </c:pt>
                <c:pt idx="1575">
                  <c:v>8.0000000000000071E-3</c:v>
                </c:pt>
                <c:pt idx="1576">
                  <c:v>1.7000000000000015E-2</c:v>
                </c:pt>
                <c:pt idx="1577">
                  <c:v>1.150000000000001E-2</c:v>
                </c:pt>
                <c:pt idx="1578">
                  <c:v>1.6000000000000014E-2</c:v>
                </c:pt>
                <c:pt idx="1579">
                  <c:v>1.6000000000000014E-2</c:v>
                </c:pt>
                <c:pt idx="1580">
                  <c:v>1.3500000000000012E-2</c:v>
                </c:pt>
                <c:pt idx="1581">
                  <c:v>9.000000000000008E-3</c:v>
                </c:pt>
                <c:pt idx="1582">
                  <c:v>1.100000000000001E-2</c:v>
                </c:pt>
                <c:pt idx="1583">
                  <c:v>1.6000000000000014E-2</c:v>
                </c:pt>
                <c:pt idx="1584">
                  <c:v>1.6500000000000015E-2</c:v>
                </c:pt>
                <c:pt idx="1585">
                  <c:v>1.7000000000000015E-2</c:v>
                </c:pt>
                <c:pt idx="1586">
                  <c:v>1.2000000000000011E-2</c:v>
                </c:pt>
                <c:pt idx="1587">
                  <c:v>1.7500000000000016E-2</c:v>
                </c:pt>
                <c:pt idx="1588">
                  <c:v>1.100000000000001E-2</c:v>
                </c:pt>
                <c:pt idx="1589">
                  <c:v>-2.0000000000000018E-3</c:v>
                </c:pt>
                <c:pt idx="1590">
                  <c:v>1.0000000000000009E-2</c:v>
                </c:pt>
                <c:pt idx="1591">
                  <c:v>1.7000000000000015E-2</c:v>
                </c:pt>
                <c:pt idx="1592">
                  <c:v>7.0000000000000062E-3</c:v>
                </c:pt>
                <c:pt idx="1593">
                  <c:v>8.2000000000000017E-2</c:v>
                </c:pt>
                <c:pt idx="1594">
                  <c:v>1.2500000000000011E-2</c:v>
                </c:pt>
                <c:pt idx="1595">
                  <c:v>1.2000000000000011E-2</c:v>
                </c:pt>
                <c:pt idx="1596">
                  <c:v>6.0000000000000053E-3</c:v>
                </c:pt>
                <c:pt idx="1597">
                  <c:v>1.100000000000001E-2</c:v>
                </c:pt>
                <c:pt idx="1598">
                  <c:v>1.9500000000000017E-2</c:v>
                </c:pt>
                <c:pt idx="1599">
                  <c:v>1.3500000000000012E-2</c:v>
                </c:pt>
                <c:pt idx="1600">
                  <c:v>5.0000000000000044E-4</c:v>
                </c:pt>
                <c:pt idx="1601">
                  <c:v>1.6500000000000015E-2</c:v>
                </c:pt>
                <c:pt idx="1602">
                  <c:v>1.5500000000000014E-2</c:v>
                </c:pt>
                <c:pt idx="1603">
                  <c:v>8.0000000000000071E-3</c:v>
                </c:pt>
                <c:pt idx="1604">
                  <c:v>1.0000000000000009E-2</c:v>
                </c:pt>
                <c:pt idx="1605">
                  <c:v>1.6000000000000014E-2</c:v>
                </c:pt>
                <c:pt idx="1606">
                  <c:v>1.4500000000000013E-2</c:v>
                </c:pt>
                <c:pt idx="1607">
                  <c:v>1.3500000000000012E-2</c:v>
                </c:pt>
                <c:pt idx="1608">
                  <c:v>1.7000000000000015E-2</c:v>
                </c:pt>
                <c:pt idx="1609">
                  <c:v>1.3500000000000012E-2</c:v>
                </c:pt>
                <c:pt idx="1610">
                  <c:v>1.8000000000000016E-2</c:v>
                </c:pt>
                <c:pt idx="1611">
                  <c:v>1.5500000000000014E-2</c:v>
                </c:pt>
                <c:pt idx="1612">
                  <c:v>1.5500000000000014E-2</c:v>
                </c:pt>
                <c:pt idx="1613">
                  <c:v>1.3000000000000012E-2</c:v>
                </c:pt>
                <c:pt idx="1614">
                  <c:v>1.150000000000001E-2</c:v>
                </c:pt>
                <c:pt idx="1615">
                  <c:v>1.150000000000001E-2</c:v>
                </c:pt>
                <c:pt idx="1616">
                  <c:v>6.0000000000000053E-3</c:v>
                </c:pt>
                <c:pt idx="1617">
                  <c:v>1.4000000000000012E-2</c:v>
                </c:pt>
                <c:pt idx="1618">
                  <c:v>8.5000000000000075E-3</c:v>
                </c:pt>
                <c:pt idx="1619">
                  <c:v>4.500000000000004E-3</c:v>
                </c:pt>
                <c:pt idx="1620">
                  <c:v>1.2000000000000011E-2</c:v>
                </c:pt>
                <c:pt idx="1621">
                  <c:v>1.8000000000000016E-2</c:v>
                </c:pt>
                <c:pt idx="1622">
                  <c:v>6.5000000000000058E-3</c:v>
                </c:pt>
                <c:pt idx="1623">
                  <c:v>9.5000000000000084E-3</c:v>
                </c:pt>
                <c:pt idx="1624">
                  <c:v>1.3500000000000012E-2</c:v>
                </c:pt>
                <c:pt idx="1625">
                  <c:v>1.0000000000000009E-2</c:v>
                </c:pt>
                <c:pt idx="1626">
                  <c:v>1.3500000000000012E-2</c:v>
                </c:pt>
                <c:pt idx="1627">
                  <c:v>1.100000000000001E-2</c:v>
                </c:pt>
                <c:pt idx="1628">
                  <c:v>8.0000000000000071E-3</c:v>
                </c:pt>
                <c:pt idx="1629">
                  <c:v>8.5000000000000075E-3</c:v>
                </c:pt>
                <c:pt idx="1630">
                  <c:v>2.0500000000000018E-2</c:v>
                </c:pt>
                <c:pt idx="1631">
                  <c:v>1.4000000000000012E-2</c:v>
                </c:pt>
                <c:pt idx="1632">
                  <c:v>7.0000000000000062E-3</c:v>
                </c:pt>
                <c:pt idx="1633">
                  <c:v>1.4000000000000012E-2</c:v>
                </c:pt>
                <c:pt idx="1634">
                  <c:v>1.2500000000000011E-2</c:v>
                </c:pt>
                <c:pt idx="1635">
                  <c:v>8.0000000000000071E-3</c:v>
                </c:pt>
                <c:pt idx="1636">
                  <c:v>1.0500000000000009E-2</c:v>
                </c:pt>
                <c:pt idx="1637">
                  <c:v>4.2999999999999983E-2</c:v>
                </c:pt>
                <c:pt idx="1638">
                  <c:v>1.8500000000000016E-2</c:v>
                </c:pt>
                <c:pt idx="1639">
                  <c:v>1.150000000000001E-2</c:v>
                </c:pt>
                <c:pt idx="1640">
                  <c:v>1.5000000000000013E-2</c:v>
                </c:pt>
                <c:pt idx="1641">
                  <c:v>1.150000000000001E-2</c:v>
                </c:pt>
                <c:pt idx="1642">
                  <c:v>2.2499999999999964E-2</c:v>
                </c:pt>
                <c:pt idx="1643">
                  <c:v>1.4500000000000013E-2</c:v>
                </c:pt>
                <c:pt idx="1644">
                  <c:v>1.0000000000000009E-2</c:v>
                </c:pt>
                <c:pt idx="1645">
                  <c:v>1.7000000000000015E-2</c:v>
                </c:pt>
                <c:pt idx="1646">
                  <c:v>1.150000000000001E-2</c:v>
                </c:pt>
                <c:pt idx="1647">
                  <c:v>1.0500000000000009E-2</c:v>
                </c:pt>
                <c:pt idx="1648">
                  <c:v>1.150000000000001E-2</c:v>
                </c:pt>
                <c:pt idx="1649">
                  <c:v>7.5000000000000067E-3</c:v>
                </c:pt>
                <c:pt idx="1650">
                  <c:v>3.0499999999999972E-2</c:v>
                </c:pt>
                <c:pt idx="1651">
                  <c:v>9.000000000000008E-3</c:v>
                </c:pt>
                <c:pt idx="1652">
                  <c:v>1.150000000000001E-2</c:v>
                </c:pt>
                <c:pt idx="1653">
                  <c:v>1.4000000000000012E-2</c:v>
                </c:pt>
                <c:pt idx="1654">
                  <c:v>1.4500000000000013E-2</c:v>
                </c:pt>
                <c:pt idx="1655">
                  <c:v>1.9000000000000017E-2</c:v>
                </c:pt>
                <c:pt idx="1656">
                  <c:v>1.4500000000000013E-2</c:v>
                </c:pt>
                <c:pt idx="1657">
                  <c:v>8.5000000000000075E-3</c:v>
                </c:pt>
                <c:pt idx="1658">
                  <c:v>3.5000000000000031E-3</c:v>
                </c:pt>
                <c:pt idx="1659">
                  <c:v>1.2500000000000011E-2</c:v>
                </c:pt>
                <c:pt idx="1660">
                  <c:v>6.5000000000000058E-3</c:v>
                </c:pt>
                <c:pt idx="1661">
                  <c:v>1.3500000000000012E-2</c:v>
                </c:pt>
                <c:pt idx="1662">
                  <c:v>1.6000000000000014E-2</c:v>
                </c:pt>
                <c:pt idx="1663">
                  <c:v>1.3500000000000012E-2</c:v>
                </c:pt>
                <c:pt idx="1664">
                  <c:v>1.3500000000000012E-2</c:v>
                </c:pt>
                <c:pt idx="1665">
                  <c:v>3.7999999999999978E-2</c:v>
                </c:pt>
                <c:pt idx="1666">
                  <c:v>1.2000000000000011E-2</c:v>
                </c:pt>
                <c:pt idx="1667">
                  <c:v>1.5000000000000013E-2</c:v>
                </c:pt>
                <c:pt idx="1668">
                  <c:v>5.5000000000000049E-3</c:v>
                </c:pt>
                <c:pt idx="1669">
                  <c:v>1.7500000000000016E-2</c:v>
                </c:pt>
                <c:pt idx="1670">
                  <c:v>1.7500000000000016E-2</c:v>
                </c:pt>
                <c:pt idx="1671">
                  <c:v>1.6000000000000014E-2</c:v>
                </c:pt>
                <c:pt idx="1672">
                  <c:v>-2.5000000000000022E-3</c:v>
                </c:pt>
                <c:pt idx="1673">
                  <c:v>1.0500000000000009E-2</c:v>
                </c:pt>
                <c:pt idx="1674">
                  <c:v>8.0000000000000071E-3</c:v>
                </c:pt>
                <c:pt idx="1675">
                  <c:v>1.0000000000000009E-2</c:v>
                </c:pt>
                <c:pt idx="1676">
                  <c:v>5.5000000000000049E-3</c:v>
                </c:pt>
                <c:pt idx="1677">
                  <c:v>1.3500000000000012E-2</c:v>
                </c:pt>
                <c:pt idx="1678">
                  <c:v>1.100000000000001E-2</c:v>
                </c:pt>
                <c:pt idx="1679">
                  <c:v>1.4000000000000012E-2</c:v>
                </c:pt>
                <c:pt idx="1680">
                  <c:v>8.0000000000000071E-3</c:v>
                </c:pt>
                <c:pt idx="1681">
                  <c:v>8.0000000000000071E-3</c:v>
                </c:pt>
                <c:pt idx="1682">
                  <c:v>1.7500000000000016E-2</c:v>
                </c:pt>
                <c:pt idx="1683">
                  <c:v>1.3500000000000012E-2</c:v>
                </c:pt>
                <c:pt idx="1684">
                  <c:v>1.9000000000000017E-2</c:v>
                </c:pt>
                <c:pt idx="1685">
                  <c:v>1.3000000000000012E-2</c:v>
                </c:pt>
                <c:pt idx="1686">
                  <c:v>8.5000000000000075E-3</c:v>
                </c:pt>
                <c:pt idx="1687">
                  <c:v>3.5000000000000031E-3</c:v>
                </c:pt>
                <c:pt idx="1688">
                  <c:v>1.7000000000000015E-2</c:v>
                </c:pt>
                <c:pt idx="1689">
                  <c:v>7.0000000000000062E-3</c:v>
                </c:pt>
                <c:pt idx="1690">
                  <c:v>9.5000000000000084E-3</c:v>
                </c:pt>
                <c:pt idx="1691">
                  <c:v>1.5000000000000013E-2</c:v>
                </c:pt>
                <c:pt idx="1692">
                  <c:v>1.7000000000000015E-2</c:v>
                </c:pt>
                <c:pt idx="1693">
                  <c:v>9.5000000000000084E-3</c:v>
                </c:pt>
                <c:pt idx="1694">
                  <c:v>6.0000000000000053E-3</c:v>
                </c:pt>
                <c:pt idx="1695">
                  <c:v>-4.500000000000004E-3</c:v>
                </c:pt>
                <c:pt idx="1696">
                  <c:v>1.0000000000000009E-2</c:v>
                </c:pt>
                <c:pt idx="1697">
                  <c:v>1.4500000000000013E-2</c:v>
                </c:pt>
                <c:pt idx="1698">
                  <c:v>1.0000000000000009E-2</c:v>
                </c:pt>
                <c:pt idx="1699">
                  <c:v>1.6500000000000015E-2</c:v>
                </c:pt>
                <c:pt idx="1700">
                  <c:v>1.2000000000000011E-2</c:v>
                </c:pt>
                <c:pt idx="1701">
                  <c:v>8.5000000000000075E-3</c:v>
                </c:pt>
                <c:pt idx="1702">
                  <c:v>6.5000000000000058E-3</c:v>
                </c:pt>
                <c:pt idx="1703">
                  <c:v>1.3500000000000012E-2</c:v>
                </c:pt>
                <c:pt idx="1704">
                  <c:v>1.0500000000000009E-2</c:v>
                </c:pt>
                <c:pt idx="1705">
                  <c:v>3.2999999999999974E-2</c:v>
                </c:pt>
                <c:pt idx="1706">
                  <c:v>1.2000000000000011E-2</c:v>
                </c:pt>
                <c:pt idx="1707">
                  <c:v>1.0000000000000009E-2</c:v>
                </c:pt>
                <c:pt idx="1708">
                  <c:v>1.4500000000000013E-2</c:v>
                </c:pt>
                <c:pt idx="1709">
                  <c:v>1.2000000000000011E-2</c:v>
                </c:pt>
                <c:pt idx="1710">
                  <c:v>1.5000000000000013E-2</c:v>
                </c:pt>
                <c:pt idx="1711">
                  <c:v>1.5500000000000014E-2</c:v>
                </c:pt>
                <c:pt idx="1712">
                  <c:v>1.3500000000000012E-2</c:v>
                </c:pt>
                <c:pt idx="1713">
                  <c:v>1.5000000000000013E-2</c:v>
                </c:pt>
                <c:pt idx="1714">
                  <c:v>1.100000000000001E-2</c:v>
                </c:pt>
                <c:pt idx="1715">
                  <c:v>5.5000000000000049E-3</c:v>
                </c:pt>
                <c:pt idx="1716">
                  <c:v>1.4000000000000012E-2</c:v>
                </c:pt>
                <c:pt idx="1717">
                  <c:v>1.0500000000000009E-2</c:v>
                </c:pt>
                <c:pt idx="1718">
                  <c:v>1.150000000000001E-2</c:v>
                </c:pt>
                <c:pt idx="1719">
                  <c:v>1.2500000000000011E-2</c:v>
                </c:pt>
                <c:pt idx="1720">
                  <c:v>2.1000000000000019E-2</c:v>
                </c:pt>
                <c:pt idx="1721">
                  <c:v>1.8000000000000016E-2</c:v>
                </c:pt>
                <c:pt idx="1722">
                  <c:v>3.5000000000000031E-3</c:v>
                </c:pt>
                <c:pt idx="1723">
                  <c:v>1.0500000000000009E-2</c:v>
                </c:pt>
                <c:pt idx="1724">
                  <c:v>1.150000000000001E-2</c:v>
                </c:pt>
                <c:pt idx="1725">
                  <c:v>1.2500000000000011E-2</c:v>
                </c:pt>
                <c:pt idx="1726">
                  <c:v>1.100000000000001E-2</c:v>
                </c:pt>
                <c:pt idx="1727">
                  <c:v>1.100000000000001E-2</c:v>
                </c:pt>
                <c:pt idx="1728">
                  <c:v>1.3500000000000012E-2</c:v>
                </c:pt>
                <c:pt idx="1729">
                  <c:v>1.3500000000000012E-2</c:v>
                </c:pt>
                <c:pt idx="1730">
                  <c:v>1.5000000000000013E-2</c:v>
                </c:pt>
                <c:pt idx="1731">
                  <c:v>1.0500000000000009E-2</c:v>
                </c:pt>
                <c:pt idx="1732">
                  <c:v>9.000000000000008E-3</c:v>
                </c:pt>
                <c:pt idx="1733">
                  <c:v>1.4500000000000013E-2</c:v>
                </c:pt>
                <c:pt idx="1734">
                  <c:v>1.0000000000000009E-2</c:v>
                </c:pt>
                <c:pt idx="1735">
                  <c:v>1.2000000000000011E-2</c:v>
                </c:pt>
                <c:pt idx="1736">
                  <c:v>8.5000000000000075E-3</c:v>
                </c:pt>
                <c:pt idx="1737">
                  <c:v>1.5000000000000013E-2</c:v>
                </c:pt>
                <c:pt idx="1738">
                  <c:v>1.5500000000000014E-2</c:v>
                </c:pt>
                <c:pt idx="1739">
                  <c:v>1.4000000000000012E-2</c:v>
                </c:pt>
                <c:pt idx="1740">
                  <c:v>1.0000000000000009E-2</c:v>
                </c:pt>
                <c:pt idx="1741">
                  <c:v>1.7500000000000016E-2</c:v>
                </c:pt>
                <c:pt idx="1742">
                  <c:v>6.5000000000000058E-3</c:v>
                </c:pt>
                <c:pt idx="1743">
                  <c:v>1.6000000000000014E-2</c:v>
                </c:pt>
                <c:pt idx="1744">
                  <c:v>6.0000000000000053E-3</c:v>
                </c:pt>
                <c:pt idx="1745">
                  <c:v>1.100000000000001E-2</c:v>
                </c:pt>
                <c:pt idx="1746">
                  <c:v>1.6000000000000014E-2</c:v>
                </c:pt>
                <c:pt idx="1747">
                  <c:v>1.6500000000000015E-2</c:v>
                </c:pt>
                <c:pt idx="1748">
                  <c:v>1.4000000000000012E-2</c:v>
                </c:pt>
                <c:pt idx="1749">
                  <c:v>4.0000000000000036E-3</c:v>
                </c:pt>
                <c:pt idx="1750">
                  <c:v>1.6500000000000015E-2</c:v>
                </c:pt>
                <c:pt idx="1751">
                  <c:v>7.5000000000000067E-3</c:v>
                </c:pt>
                <c:pt idx="1752">
                  <c:v>1.0000000000000009E-2</c:v>
                </c:pt>
                <c:pt idx="1753">
                  <c:v>1.8000000000000016E-2</c:v>
                </c:pt>
                <c:pt idx="1754">
                  <c:v>9.5000000000000084E-3</c:v>
                </c:pt>
                <c:pt idx="1755">
                  <c:v>1.5500000000000014E-2</c:v>
                </c:pt>
                <c:pt idx="1756">
                  <c:v>1.4500000000000013E-2</c:v>
                </c:pt>
                <c:pt idx="1757">
                  <c:v>1.0500000000000009E-2</c:v>
                </c:pt>
                <c:pt idx="1758">
                  <c:v>9.000000000000008E-3</c:v>
                </c:pt>
                <c:pt idx="1759">
                  <c:v>8.0000000000000071E-3</c:v>
                </c:pt>
                <c:pt idx="1760">
                  <c:v>1.0500000000000009E-2</c:v>
                </c:pt>
                <c:pt idx="1761">
                  <c:v>1.5500000000000014E-2</c:v>
                </c:pt>
                <c:pt idx="1762">
                  <c:v>1.0500000000000009E-2</c:v>
                </c:pt>
                <c:pt idx="1763">
                  <c:v>1.7500000000000016E-2</c:v>
                </c:pt>
                <c:pt idx="1764">
                  <c:v>1.2000000000000011E-2</c:v>
                </c:pt>
                <c:pt idx="1765">
                  <c:v>1.3500000000000012E-2</c:v>
                </c:pt>
                <c:pt idx="1766">
                  <c:v>1.2000000000000011E-2</c:v>
                </c:pt>
                <c:pt idx="1767">
                  <c:v>2.0000000000000018E-3</c:v>
                </c:pt>
                <c:pt idx="1768">
                  <c:v>1.3500000000000012E-2</c:v>
                </c:pt>
                <c:pt idx="1769">
                  <c:v>1.150000000000001E-2</c:v>
                </c:pt>
                <c:pt idx="1770">
                  <c:v>2.1000000000000019E-2</c:v>
                </c:pt>
                <c:pt idx="1771">
                  <c:v>3.0999999999999972E-2</c:v>
                </c:pt>
                <c:pt idx="1772">
                  <c:v>8.5000000000000075E-3</c:v>
                </c:pt>
                <c:pt idx="1773">
                  <c:v>8.5000000000000075E-3</c:v>
                </c:pt>
                <c:pt idx="1774">
                  <c:v>1.3500000000000012E-2</c:v>
                </c:pt>
                <c:pt idx="1775">
                  <c:v>1.9500000000000017E-2</c:v>
                </c:pt>
                <c:pt idx="1776">
                  <c:v>1.9500000000000017E-2</c:v>
                </c:pt>
                <c:pt idx="1777">
                  <c:v>1.100000000000001E-2</c:v>
                </c:pt>
                <c:pt idx="1778">
                  <c:v>2.0000000000000018E-2</c:v>
                </c:pt>
                <c:pt idx="1779">
                  <c:v>1.0500000000000009E-2</c:v>
                </c:pt>
                <c:pt idx="1780">
                  <c:v>1.6500000000000015E-2</c:v>
                </c:pt>
                <c:pt idx="1781">
                  <c:v>9.5000000000000084E-3</c:v>
                </c:pt>
                <c:pt idx="1782">
                  <c:v>1.4500000000000013E-2</c:v>
                </c:pt>
                <c:pt idx="1783">
                  <c:v>9.000000000000008E-3</c:v>
                </c:pt>
                <c:pt idx="1784">
                  <c:v>1.7500000000000016E-2</c:v>
                </c:pt>
                <c:pt idx="1785">
                  <c:v>1.6000000000000014E-2</c:v>
                </c:pt>
                <c:pt idx="1786">
                  <c:v>2.0000000000000018E-3</c:v>
                </c:pt>
                <c:pt idx="1787">
                  <c:v>1.7000000000000015E-2</c:v>
                </c:pt>
                <c:pt idx="1788">
                  <c:v>1.8000000000000016E-2</c:v>
                </c:pt>
                <c:pt idx="1789">
                  <c:v>1.6500000000000015E-2</c:v>
                </c:pt>
                <c:pt idx="1790">
                  <c:v>1.5500000000000014E-2</c:v>
                </c:pt>
                <c:pt idx="1791">
                  <c:v>1.0500000000000009E-2</c:v>
                </c:pt>
                <c:pt idx="1792">
                  <c:v>1.150000000000001E-2</c:v>
                </c:pt>
                <c:pt idx="1793">
                  <c:v>1.6000000000000014E-2</c:v>
                </c:pt>
                <c:pt idx="1794">
                  <c:v>5.0000000000000044E-4</c:v>
                </c:pt>
                <c:pt idx="1795">
                  <c:v>5.5000000000000049E-3</c:v>
                </c:pt>
                <c:pt idx="1796">
                  <c:v>1.3500000000000012E-2</c:v>
                </c:pt>
                <c:pt idx="1797">
                  <c:v>1.5000000000000013E-2</c:v>
                </c:pt>
                <c:pt idx="1798">
                  <c:v>1.150000000000001E-2</c:v>
                </c:pt>
                <c:pt idx="1799">
                  <c:v>1.9000000000000017E-2</c:v>
                </c:pt>
                <c:pt idx="1800">
                  <c:v>9.5000000000000084E-3</c:v>
                </c:pt>
                <c:pt idx="1801">
                  <c:v>1.6500000000000015E-2</c:v>
                </c:pt>
                <c:pt idx="1802">
                  <c:v>1.3500000000000012E-2</c:v>
                </c:pt>
                <c:pt idx="1803">
                  <c:v>1.4000000000000012E-2</c:v>
                </c:pt>
                <c:pt idx="1804">
                  <c:v>1.0000000000000009E-2</c:v>
                </c:pt>
                <c:pt idx="1805">
                  <c:v>8.5000000000000075E-3</c:v>
                </c:pt>
                <c:pt idx="1806">
                  <c:v>1.8000000000000016E-2</c:v>
                </c:pt>
                <c:pt idx="1807">
                  <c:v>7.0000000000000062E-3</c:v>
                </c:pt>
                <c:pt idx="1808">
                  <c:v>1.4000000000000012E-2</c:v>
                </c:pt>
                <c:pt idx="1809">
                  <c:v>1.4000000000000012E-2</c:v>
                </c:pt>
                <c:pt idx="1810">
                  <c:v>1.2000000000000011E-2</c:v>
                </c:pt>
                <c:pt idx="1811">
                  <c:v>1.0500000000000009E-2</c:v>
                </c:pt>
                <c:pt idx="1812">
                  <c:v>1.0000000000000009E-2</c:v>
                </c:pt>
                <c:pt idx="1813">
                  <c:v>7.5000000000000067E-3</c:v>
                </c:pt>
                <c:pt idx="1814">
                  <c:v>3.0000000000000027E-3</c:v>
                </c:pt>
                <c:pt idx="1815">
                  <c:v>1.2500000000000011E-2</c:v>
                </c:pt>
                <c:pt idx="1816">
                  <c:v>1.6500000000000015E-2</c:v>
                </c:pt>
                <c:pt idx="1817">
                  <c:v>1.4000000000000012E-2</c:v>
                </c:pt>
                <c:pt idx="1818">
                  <c:v>7.0000000000000062E-3</c:v>
                </c:pt>
                <c:pt idx="1819">
                  <c:v>5.5000000000000049E-3</c:v>
                </c:pt>
                <c:pt idx="1820">
                  <c:v>1.150000000000001E-2</c:v>
                </c:pt>
                <c:pt idx="1821">
                  <c:v>1.150000000000001E-2</c:v>
                </c:pt>
                <c:pt idx="1822">
                  <c:v>1.100000000000001E-2</c:v>
                </c:pt>
                <c:pt idx="1823">
                  <c:v>1.0500000000000009E-2</c:v>
                </c:pt>
                <c:pt idx="1824">
                  <c:v>1.150000000000001E-2</c:v>
                </c:pt>
                <c:pt idx="1825">
                  <c:v>1.100000000000001E-2</c:v>
                </c:pt>
                <c:pt idx="1826">
                  <c:v>1.0000000000000009E-2</c:v>
                </c:pt>
                <c:pt idx="1827">
                  <c:v>1.7000000000000015E-2</c:v>
                </c:pt>
                <c:pt idx="1828">
                  <c:v>1.2000000000000011E-2</c:v>
                </c:pt>
                <c:pt idx="1829">
                  <c:v>1.8000000000000016E-2</c:v>
                </c:pt>
                <c:pt idx="1830">
                  <c:v>1.5000000000000013E-2</c:v>
                </c:pt>
                <c:pt idx="1831">
                  <c:v>1.2500000000000011E-2</c:v>
                </c:pt>
                <c:pt idx="1832">
                  <c:v>1.2000000000000011E-2</c:v>
                </c:pt>
                <c:pt idx="1833">
                  <c:v>1.2000000000000011E-2</c:v>
                </c:pt>
                <c:pt idx="1834">
                  <c:v>3.5000000000000031E-3</c:v>
                </c:pt>
                <c:pt idx="1835">
                  <c:v>1.4500000000000013E-2</c:v>
                </c:pt>
                <c:pt idx="1836">
                  <c:v>7.5000000000000067E-3</c:v>
                </c:pt>
                <c:pt idx="1837">
                  <c:v>1.8000000000000016E-2</c:v>
                </c:pt>
                <c:pt idx="1838">
                  <c:v>9.000000000000008E-3</c:v>
                </c:pt>
                <c:pt idx="1839">
                  <c:v>1.2000000000000011E-2</c:v>
                </c:pt>
                <c:pt idx="1840">
                  <c:v>0</c:v>
                </c:pt>
                <c:pt idx="1841">
                  <c:v>1.4000000000000012E-2</c:v>
                </c:pt>
                <c:pt idx="1842">
                  <c:v>7.5000000000000067E-3</c:v>
                </c:pt>
                <c:pt idx="1843">
                  <c:v>1.0000000000000009E-2</c:v>
                </c:pt>
                <c:pt idx="1844">
                  <c:v>1.150000000000001E-2</c:v>
                </c:pt>
                <c:pt idx="1845">
                  <c:v>6.5000000000000058E-3</c:v>
                </c:pt>
                <c:pt idx="1846">
                  <c:v>1.2500000000000011E-2</c:v>
                </c:pt>
                <c:pt idx="1847">
                  <c:v>1.2500000000000011E-2</c:v>
                </c:pt>
                <c:pt idx="1848">
                  <c:v>1.3500000000000012E-2</c:v>
                </c:pt>
                <c:pt idx="1849">
                  <c:v>1.8000000000000016E-2</c:v>
                </c:pt>
                <c:pt idx="1850">
                  <c:v>1.2000000000000011E-2</c:v>
                </c:pt>
                <c:pt idx="1851">
                  <c:v>1.3500000000000012E-2</c:v>
                </c:pt>
                <c:pt idx="1852">
                  <c:v>1.5500000000000014E-2</c:v>
                </c:pt>
                <c:pt idx="1853">
                  <c:v>1.6000000000000014E-2</c:v>
                </c:pt>
                <c:pt idx="1854">
                  <c:v>1.7000000000000015E-2</c:v>
                </c:pt>
                <c:pt idx="1855">
                  <c:v>1.0000000000000009E-2</c:v>
                </c:pt>
                <c:pt idx="1856">
                  <c:v>1.0500000000000009E-2</c:v>
                </c:pt>
                <c:pt idx="1857">
                  <c:v>1.4000000000000012E-2</c:v>
                </c:pt>
                <c:pt idx="1858">
                  <c:v>1.7500000000000016E-2</c:v>
                </c:pt>
                <c:pt idx="1859">
                  <c:v>1.6500000000000015E-2</c:v>
                </c:pt>
                <c:pt idx="1860">
                  <c:v>1.0500000000000009E-2</c:v>
                </c:pt>
                <c:pt idx="1861">
                  <c:v>8.5000000000000075E-3</c:v>
                </c:pt>
                <c:pt idx="1862">
                  <c:v>-5.0000000000000044E-4</c:v>
                </c:pt>
                <c:pt idx="1863">
                  <c:v>1.7000000000000015E-2</c:v>
                </c:pt>
                <c:pt idx="1864">
                  <c:v>1.2500000000000011E-2</c:v>
                </c:pt>
                <c:pt idx="1865">
                  <c:v>8.0000000000000071E-3</c:v>
                </c:pt>
                <c:pt idx="1866">
                  <c:v>1.7500000000000016E-2</c:v>
                </c:pt>
                <c:pt idx="1867">
                  <c:v>9.000000000000008E-3</c:v>
                </c:pt>
                <c:pt idx="1868">
                  <c:v>1.3500000000000012E-2</c:v>
                </c:pt>
                <c:pt idx="1869">
                  <c:v>1.5000000000000013E-2</c:v>
                </c:pt>
                <c:pt idx="1870">
                  <c:v>1.4000000000000012E-2</c:v>
                </c:pt>
                <c:pt idx="1871">
                  <c:v>1.6500000000000015E-2</c:v>
                </c:pt>
                <c:pt idx="1872">
                  <c:v>1.2000000000000011E-2</c:v>
                </c:pt>
                <c:pt idx="1873">
                  <c:v>1.5000000000000013E-2</c:v>
                </c:pt>
                <c:pt idx="1874">
                  <c:v>1.7500000000000016E-2</c:v>
                </c:pt>
                <c:pt idx="1875">
                  <c:v>1.5500000000000014E-2</c:v>
                </c:pt>
                <c:pt idx="1876">
                  <c:v>7.5000000000000067E-3</c:v>
                </c:pt>
                <c:pt idx="1877">
                  <c:v>1.8000000000000016E-2</c:v>
                </c:pt>
                <c:pt idx="1878">
                  <c:v>1.3500000000000012E-2</c:v>
                </c:pt>
                <c:pt idx="1879">
                  <c:v>1.4000000000000012E-2</c:v>
                </c:pt>
                <c:pt idx="1880">
                  <c:v>1.150000000000001E-2</c:v>
                </c:pt>
                <c:pt idx="1881">
                  <c:v>1.3000000000000012E-2</c:v>
                </c:pt>
                <c:pt idx="1882">
                  <c:v>1.9000000000000017E-2</c:v>
                </c:pt>
                <c:pt idx="1883">
                  <c:v>1.150000000000001E-2</c:v>
                </c:pt>
                <c:pt idx="1884">
                  <c:v>8.5000000000000075E-3</c:v>
                </c:pt>
                <c:pt idx="1885">
                  <c:v>8.5000000000000075E-3</c:v>
                </c:pt>
                <c:pt idx="1886">
                  <c:v>1.7000000000000015E-2</c:v>
                </c:pt>
                <c:pt idx="1887">
                  <c:v>1.0000000000000009E-2</c:v>
                </c:pt>
                <c:pt idx="1888">
                  <c:v>1.2500000000000011E-2</c:v>
                </c:pt>
                <c:pt idx="1889">
                  <c:v>1.6500000000000015E-2</c:v>
                </c:pt>
                <c:pt idx="1890">
                  <c:v>1.6000000000000014E-2</c:v>
                </c:pt>
                <c:pt idx="1891">
                  <c:v>-1.0000000000000009E-3</c:v>
                </c:pt>
                <c:pt idx="1892">
                  <c:v>9.5000000000000084E-3</c:v>
                </c:pt>
                <c:pt idx="1893">
                  <c:v>1.4000000000000012E-2</c:v>
                </c:pt>
                <c:pt idx="1894">
                  <c:v>1.3000000000000012E-2</c:v>
                </c:pt>
                <c:pt idx="1895">
                  <c:v>9.000000000000008E-3</c:v>
                </c:pt>
                <c:pt idx="1896">
                  <c:v>1.150000000000001E-2</c:v>
                </c:pt>
                <c:pt idx="1897">
                  <c:v>1.5500000000000014E-2</c:v>
                </c:pt>
                <c:pt idx="1898">
                  <c:v>8.5000000000000075E-3</c:v>
                </c:pt>
                <c:pt idx="1899">
                  <c:v>1.0000000000000009E-2</c:v>
                </c:pt>
                <c:pt idx="1900">
                  <c:v>1.2500000000000011E-2</c:v>
                </c:pt>
                <c:pt idx="1901">
                  <c:v>1.2500000000000011E-2</c:v>
                </c:pt>
                <c:pt idx="1902">
                  <c:v>1.4500000000000013E-2</c:v>
                </c:pt>
                <c:pt idx="1903">
                  <c:v>1.5000000000000013E-2</c:v>
                </c:pt>
                <c:pt idx="1904">
                  <c:v>1.0000000000000009E-2</c:v>
                </c:pt>
                <c:pt idx="1905">
                  <c:v>5.0000000000000044E-3</c:v>
                </c:pt>
                <c:pt idx="1906">
                  <c:v>1.4500000000000013E-2</c:v>
                </c:pt>
                <c:pt idx="1907">
                  <c:v>1.8000000000000016E-2</c:v>
                </c:pt>
                <c:pt idx="1908">
                  <c:v>1.3000000000000012E-2</c:v>
                </c:pt>
                <c:pt idx="1909">
                  <c:v>7.0000000000000062E-3</c:v>
                </c:pt>
                <c:pt idx="1910">
                  <c:v>4.0999999999999981E-2</c:v>
                </c:pt>
                <c:pt idx="1911">
                  <c:v>1.5500000000000014E-2</c:v>
                </c:pt>
                <c:pt idx="1912">
                  <c:v>1.8000000000000016E-2</c:v>
                </c:pt>
                <c:pt idx="1913">
                  <c:v>1.100000000000001E-2</c:v>
                </c:pt>
                <c:pt idx="1914">
                  <c:v>1.100000000000001E-2</c:v>
                </c:pt>
                <c:pt idx="1915">
                  <c:v>1.0500000000000009E-2</c:v>
                </c:pt>
                <c:pt idx="1916">
                  <c:v>1.9000000000000017E-2</c:v>
                </c:pt>
                <c:pt idx="1917">
                  <c:v>1.5000000000000013E-2</c:v>
                </c:pt>
                <c:pt idx="1918">
                  <c:v>1.4500000000000013E-2</c:v>
                </c:pt>
                <c:pt idx="1919">
                  <c:v>1.3000000000000012E-2</c:v>
                </c:pt>
                <c:pt idx="1920">
                  <c:v>8.5000000000000075E-3</c:v>
                </c:pt>
                <c:pt idx="1921">
                  <c:v>9.5000000000000084E-3</c:v>
                </c:pt>
                <c:pt idx="1922">
                  <c:v>1.150000000000001E-2</c:v>
                </c:pt>
                <c:pt idx="1923">
                  <c:v>1.7000000000000015E-2</c:v>
                </c:pt>
                <c:pt idx="1924">
                  <c:v>1.150000000000001E-2</c:v>
                </c:pt>
                <c:pt idx="1925">
                  <c:v>2.9999999999999971E-2</c:v>
                </c:pt>
                <c:pt idx="1926">
                  <c:v>1.3000000000000012E-2</c:v>
                </c:pt>
                <c:pt idx="1927">
                  <c:v>1.150000000000001E-2</c:v>
                </c:pt>
                <c:pt idx="1928">
                  <c:v>1.150000000000001E-2</c:v>
                </c:pt>
                <c:pt idx="1929">
                  <c:v>1.3500000000000012E-2</c:v>
                </c:pt>
                <c:pt idx="1930">
                  <c:v>1.3500000000000012E-2</c:v>
                </c:pt>
                <c:pt idx="1931">
                  <c:v>2.5000000000000022E-3</c:v>
                </c:pt>
                <c:pt idx="1932">
                  <c:v>1.100000000000001E-2</c:v>
                </c:pt>
                <c:pt idx="1933">
                  <c:v>8.5000000000000075E-3</c:v>
                </c:pt>
                <c:pt idx="1934">
                  <c:v>1.0000000000000009E-2</c:v>
                </c:pt>
                <c:pt idx="1935">
                  <c:v>1.8500000000000016E-2</c:v>
                </c:pt>
                <c:pt idx="1936">
                  <c:v>5.5000000000000049E-3</c:v>
                </c:pt>
                <c:pt idx="1937">
                  <c:v>1.150000000000001E-2</c:v>
                </c:pt>
                <c:pt idx="1938">
                  <c:v>1.2500000000000011E-2</c:v>
                </c:pt>
                <c:pt idx="1939">
                  <c:v>9.5000000000000084E-3</c:v>
                </c:pt>
                <c:pt idx="1940">
                  <c:v>1.5500000000000014E-2</c:v>
                </c:pt>
                <c:pt idx="1941">
                  <c:v>1.3500000000000012E-2</c:v>
                </c:pt>
                <c:pt idx="1942">
                  <c:v>1.6000000000000014E-2</c:v>
                </c:pt>
                <c:pt idx="1943">
                  <c:v>9.5000000000000084E-3</c:v>
                </c:pt>
                <c:pt idx="1944">
                  <c:v>1.8000000000000016E-2</c:v>
                </c:pt>
                <c:pt idx="1945">
                  <c:v>0</c:v>
                </c:pt>
                <c:pt idx="1946">
                  <c:v>1.2500000000000011E-2</c:v>
                </c:pt>
                <c:pt idx="1947">
                  <c:v>1.100000000000001E-2</c:v>
                </c:pt>
                <c:pt idx="1948">
                  <c:v>7.0000000000000062E-3</c:v>
                </c:pt>
                <c:pt idx="1949">
                  <c:v>0</c:v>
                </c:pt>
                <c:pt idx="1950">
                  <c:v>1.2500000000000011E-2</c:v>
                </c:pt>
                <c:pt idx="1951">
                  <c:v>1.0500000000000009E-2</c:v>
                </c:pt>
                <c:pt idx="1952">
                  <c:v>1.5500000000000014E-2</c:v>
                </c:pt>
                <c:pt idx="1953">
                  <c:v>7.5000000000000067E-3</c:v>
                </c:pt>
                <c:pt idx="1954">
                  <c:v>1.3000000000000012E-2</c:v>
                </c:pt>
                <c:pt idx="1955">
                  <c:v>1.5500000000000014E-2</c:v>
                </c:pt>
                <c:pt idx="1956">
                  <c:v>1.7500000000000016E-2</c:v>
                </c:pt>
                <c:pt idx="1957">
                  <c:v>1.5000000000000013E-2</c:v>
                </c:pt>
                <c:pt idx="1958">
                  <c:v>1.0500000000000009E-2</c:v>
                </c:pt>
                <c:pt idx="1959">
                  <c:v>1.0500000000000009E-2</c:v>
                </c:pt>
                <c:pt idx="1960">
                  <c:v>1.2500000000000011E-2</c:v>
                </c:pt>
                <c:pt idx="1961">
                  <c:v>1.2500000000000011E-2</c:v>
                </c:pt>
                <c:pt idx="1962">
                  <c:v>1.3000000000000012E-2</c:v>
                </c:pt>
                <c:pt idx="1963">
                  <c:v>2.3999999999999966E-2</c:v>
                </c:pt>
                <c:pt idx="1964">
                  <c:v>1.5500000000000014E-2</c:v>
                </c:pt>
                <c:pt idx="1965">
                  <c:v>1.2500000000000011E-2</c:v>
                </c:pt>
                <c:pt idx="1966">
                  <c:v>1.4000000000000012E-2</c:v>
                </c:pt>
                <c:pt idx="1967">
                  <c:v>6.5000000000000058E-3</c:v>
                </c:pt>
                <c:pt idx="1968">
                  <c:v>8.0000000000000071E-3</c:v>
                </c:pt>
                <c:pt idx="1969">
                  <c:v>1.0500000000000009E-2</c:v>
                </c:pt>
                <c:pt idx="1970">
                  <c:v>1.8500000000000016E-2</c:v>
                </c:pt>
                <c:pt idx="1971">
                  <c:v>1.3000000000000012E-2</c:v>
                </c:pt>
                <c:pt idx="1972">
                  <c:v>9.5000000000000084E-3</c:v>
                </c:pt>
                <c:pt idx="1973">
                  <c:v>9.000000000000008E-3</c:v>
                </c:pt>
                <c:pt idx="1974">
                  <c:v>1.9500000000000017E-2</c:v>
                </c:pt>
                <c:pt idx="1975">
                  <c:v>1.150000000000001E-2</c:v>
                </c:pt>
                <c:pt idx="1976">
                  <c:v>1.5000000000000013E-2</c:v>
                </c:pt>
                <c:pt idx="1977">
                  <c:v>1.100000000000001E-2</c:v>
                </c:pt>
                <c:pt idx="1978">
                  <c:v>1.5000000000000013E-2</c:v>
                </c:pt>
                <c:pt idx="1979">
                  <c:v>1.5000000000000013E-2</c:v>
                </c:pt>
                <c:pt idx="1980">
                  <c:v>1.4500000000000013E-2</c:v>
                </c:pt>
                <c:pt idx="1981">
                  <c:v>1.4500000000000013E-2</c:v>
                </c:pt>
                <c:pt idx="1982">
                  <c:v>1.4500000000000013E-2</c:v>
                </c:pt>
                <c:pt idx="1983">
                  <c:v>1.4500000000000013E-2</c:v>
                </c:pt>
                <c:pt idx="1984">
                  <c:v>1.4500000000000013E-2</c:v>
                </c:pt>
                <c:pt idx="1985">
                  <c:v>1.4500000000000013E-2</c:v>
                </c:pt>
                <c:pt idx="1986">
                  <c:v>1.4500000000000013E-2</c:v>
                </c:pt>
                <c:pt idx="1987">
                  <c:v>1.4500000000000013E-2</c:v>
                </c:pt>
                <c:pt idx="1988">
                  <c:v>1.4500000000000013E-2</c:v>
                </c:pt>
                <c:pt idx="1989">
                  <c:v>1.4500000000000013E-2</c:v>
                </c:pt>
                <c:pt idx="1990">
                  <c:v>1.4500000000000013E-2</c:v>
                </c:pt>
                <c:pt idx="1991">
                  <c:v>1.4500000000000013E-2</c:v>
                </c:pt>
                <c:pt idx="1992">
                  <c:v>1.4500000000000013E-2</c:v>
                </c:pt>
                <c:pt idx="1993">
                  <c:v>1.4500000000000013E-2</c:v>
                </c:pt>
                <c:pt idx="1994">
                  <c:v>1.4500000000000013E-2</c:v>
                </c:pt>
                <c:pt idx="1995">
                  <c:v>-1.0000000000000009E-3</c:v>
                </c:pt>
                <c:pt idx="1996">
                  <c:v>1.2500000000000011E-2</c:v>
                </c:pt>
                <c:pt idx="1997">
                  <c:v>1.0500000000000009E-2</c:v>
                </c:pt>
                <c:pt idx="1998">
                  <c:v>1.6500000000000015E-2</c:v>
                </c:pt>
                <c:pt idx="1999">
                  <c:v>1.5000000000000013E-2</c:v>
                </c:pt>
                <c:pt idx="2000">
                  <c:v>1.150000000000001E-2</c:v>
                </c:pt>
                <c:pt idx="2001">
                  <c:v>1.150000000000001E-2</c:v>
                </c:pt>
                <c:pt idx="2002">
                  <c:v>1.150000000000001E-2</c:v>
                </c:pt>
                <c:pt idx="2003">
                  <c:v>1.150000000000001E-2</c:v>
                </c:pt>
                <c:pt idx="2004">
                  <c:v>1.150000000000001E-2</c:v>
                </c:pt>
                <c:pt idx="2005">
                  <c:v>1.150000000000001E-2</c:v>
                </c:pt>
                <c:pt idx="2006">
                  <c:v>1.150000000000001E-2</c:v>
                </c:pt>
                <c:pt idx="2007">
                  <c:v>1.150000000000001E-2</c:v>
                </c:pt>
                <c:pt idx="2008">
                  <c:v>1.150000000000001E-2</c:v>
                </c:pt>
                <c:pt idx="2009">
                  <c:v>1.150000000000001E-2</c:v>
                </c:pt>
                <c:pt idx="2010">
                  <c:v>1.150000000000001E-2</c:v>
                </c:pt>
                <c:pt idx="2011">
                  <c:v>1.150000000000001E-2</c:v>
                </c:pt>
                <c:pt idx="2012">
                  <c:v>1.150000000000001E-2</c:v>
                </c:pt>
                <c:pt idx="2013">
                  <c:v>1.150000000000001E-2</c:v>
                </c:pt>
                <c:pt idx="2014">
                  <c:v>1.150000000000001E-2</c:v>
                </c:pt>
                <c:pt idx="2015">
                  <c:v>1.150000000000001E-2</c:v>
                </c:pt>
                <c:pt idx="2016">
                  <c:v>1.150000000000001E-2</c:v>
                </c:pt>
                <c:pt idx="2017">
                  <c:v>1.150000000000001E-2</c:v>
                </c:pt>
                <c:pt idx="2018">
                  <c:v>1.150000000000001E-2</c:v>
                </c:pt>
                <c:pt idx="2019">
                  <c:v>1.9500000000000017E-2</c:v>
                </c:pt>
                <c:pt idx="2020">
                  <c:v>1.4500000000000013E-2</c:v>
                </c:pt>
                <c:pt idx="2021">
                  <c:v>1.150000000000001E-2</c:v>
                </c:pt>
                <c:pt idx="2022">
                  <c:v>1.8000000000000016E-2</c:v>
                </c:pt>
                <c:pt idx="2023">
                  <c:v>1.5000000000000013E-3</c:v>
                </c:pt>
                <c:pt idx="2024">
                  <c:v>1.3000000000000012E-2</c:v>
                </c:pt>
                <c:pt idx="2025">
                  <c:v>1.150000000000001E-2</c:v>
                </c:pt>
                <c:pt idx="2026">
                  <c:v>1.4500000000000013E-2</c:v>
                </c:pt>
                <c:pt idx="2027">
                  <c:v>6.0000000000000053E-3</c:v>
                </c:pt>
                <c:pt idx="2028">
                  <c:v>1.9500000000000017E-2</c:v>
                </c:pt>
                <c:pt idx="2029">
                  <c:v>4.0000000000000036E-3</c:v>
                </c:pt>
                <c:pt idx="2030">
                  <c:v>1.0000000000000009E-2</c:v>
                </c:pt>
                <c:pt idx="2031">
                  <c:v>1.4500000000000013E-2</c:v>
                </c:pt>
                <c:pt idx="2032">
                  <c:v>1.5000000000000013E-2</c:v>
                </c:pt>
                <c:pt idx="2033">
                  <c:v>1.4500000000000013E-2</c:v>
                </c:pt>
                <c:pt idx="2034">
                  <c:v>1.5500000000000014E-2</c:v>
                </c:pt>
                <c:pt idx="2035">
                  <c:v>1.4500000000000013E-2</c:v>
                </c:pt>
                <c:pt idx="2036">
                  <c:v>7.5000000000000067E-3</c:v>
                </c:pt>
                <c:pt idx="2037">
                  <c:v>1.3500000000000012E-2</c:v>
                </c:pt>
                <c:pt idx="2038">
                  <c:v>5.0000000000000044E-3</c:v>
                </c:pt>
                <c:pt idx="2039">
                  <c:v>1.2500000000000011E-2</c:v>
                </c:pt>
                <c:pt idx="2040">
                  <c:v>1.0500000000000009E-2</c:v>
                </c:pt>
                <c:pt idx="2041">
                  <c:v>1.150000000000001E-2</c:v>
                </c:pt>
                <c:pt idx="2042">
                  <c:v>9.5000000000000084E-3</c:v>
                </c:pt>
                <c:pt idx="2043">
                  <c:v>1.6500000000000015E-2</c:v>
                </c:pt>
                <c:pt idx="2044">
                  <c:v>1.3500000000000012E-2</c:v>
                </c:pt>
                <c:pt idx="2045">
                  <c:v>1.3000000000000012E-2</c:v>
                </c:pt>
                <c:pt idx="2046">
                  <c:v>5.0000000000000044E-4</c:v>
                </c:pt>
                <c:pt idx="2047">
                  <c:v>1.5000000000000013E-2</c:v>
                </c:pt>
                <c:pt idx="2048">
                  <c:v>1.2500000000000011E-2</c:v>
                </c:pt>
                <c:pt idx="2049">
                  <c:v>2.0500000000000018E-2</c:v>
                </c:pt>
                <c:pt idx="2050">
                  <c:v>-2.0000000000000018E-3</c:v>
                </c:pt>
                <c:pt idx="2051">
                  <c:v>1.150000000000001E-2</c:v>
                </c:pt>
                <c:pt idx="2052">
                  <c:v>1.7000000000000015E-2</c:v>
                </c:pt>
                <c:pt idx="2053">
                  <c:v>1.6000000000000014E-2</c:v>
                </c:pt>
                <c:pt idx="2054">
                  <c:v>1.3000000000000012E-2</c:v>
                </c:pt>
                <c:pt idx="2055">
                  <c:v>1.6500000000000015E-2</c:v>
                </c:pt>
                <c:pt idx="2056">
                  <c:v>1.6000000000000014E-2</c:v>
                </c:pt>
                <c:pt idx="2057">
                  <c:v>1.6000000000000014E-2</c:v>
                </c:pt>
                <c:pt idx="2058">
                  <c:v>8.5000000000000075E-3</c:v>
                </c:pt>
                <c:pt idx="2059">
                  <c:v>9.000000000000008E-3</c:v>
                </c:pt>
                <c:pt idx="2060">
                  <c:v>1.5000000000000013E-2</c:v>
                </c:pt>
                <c:pt idx="2061">
                  <c:v>1.2500000000000011E-2</c:v>
                </c:pt>
                <c:pt idx="2062">
                  <c:v>8.0000000000000071E-3</c:v>
                </c:pt>
                <c:pt idx="2063">
                  <c:v>0</c:v>
                </c:pt>
                <c:pt idx="2064">
                  <c:v>1.2500000000000011E-2</c:v>
                </c:pt>
                <c:pt idx="2065">
                  <c:v>1.100000000000001E-2</c:v>
                </c:pt>
                <c:pt idx="2066">
                  <c:v>-2.5499999999999967E-2</c:v>
                </c:pt>
                <c:pt idx="2067">
                  <c:v>8.5000000000000075E-3</c:v>
                </c:pt>
                <c:pt idx="2068">
                  <c:v>1.0500000000000009E-2</c:v>
                </c:pt>
                <c:pt idx="2069">
                  <c:v>1.3000000000000012E-2</c:v>
                </c:pt>
                <c:pt idx="2070">
                  <c:v>1.6500000000000015E-2</c:v>
                </c:pt>
                <c:pt idx="2071">
                  <c:v>3.6499999999999977E-2</c:v>
                </c:pt>
                <c:pt idx="2072">
                  <c:v>2.6999999999999968E-2</c:v>
                </c:pt>
                <c:pt idx="2073">
                  <c:v>5.5000000000000049E-3</c:v>
                </c:pt>
                <c:pt idx="2074">
                  <c:v>1.7000000000000015E-2</c:v>
                </c:pt>
                <c:pt idx="2075">
                  <c:v>1.4000000000000012E-2</c:v>
                </c:pt>
                <c:pt idx="2076">
                  <c:v>1.7000000000000015E-2</c:v>
                </c:pt>
                <c:pt idx="2077">
                  <c:v>8.6999999999999966E-2</c:v>
                </c:pt>
                <c:pt idx="2078">
                  <c:v>1.2000000000000011E-2</c:v>
                </c:pt>
                <c:pt idx="2079">
                  <c:v>3.5000000000000031E-3</c:v>
                </c:pt>
                <c:pt idx="2080">
                  <c:v>1.2500000000000011E-2</c:v>
                </c:pt>
                <c:pt idx="2081">
                  <c:v>1.4500000000000013E-2</c:v>
                </c:pt>
                <c:pt idx="2082">
                  <c:v>1.3000000000000012E-2</c:v>
                </c:pt>
                <c:pt idx="2083">
                  <c:v>1.3000000000000012E-2</c:v>
                </c:pt>
                <c:pt idx="2084">
                  <c:v>1.150000000000001E-2</c:v>
                </c:pt>
                <c:pt idx="2085">
                  <c:v>8.5000000000000075E-3</c:v>
                </c:pt>
                <c:pt idx="2086">
                  <c:v>1.7000000000000015E-2</c:v>
                </c:pt>
                <c:pt idx="2087">
                  <c:v>1.150000000000001E-2</c:v>
                </c:pt>
                <c:pt idx="2088">
                  <c:v>1.2500000000000011E-2</c:v>
                </c:pt>
                <c:pt idx="2089">
                  <c:v>1.5500000000000014E-2</c:v>
                </c:pt>
                <c:pt idx="2090">
                  <c:v>1.2000000000000011E-2</c:v>
                </c:pt>
                <c:pt idx="2091">
                  <c:v>1.2000000000000011E-2</c:v>
                </c:pt>
                <c:pt idx="2092">
                  <c:v>1.0500000000000009E-2</c:v>
                </c:pt>
                <c:pt idx="2093">
                  <c:v>1.3500000000000012E-2</c:v>
                </c:pt>
                <c:pt idx="2094">
                  <c:v>3.0000000000000027E-3</c:v>
                </c:pt>
                <c:pt idx="2095">
                  <c:v>1.3000000000000012E-2</c:v>
                </c:pt>
                <c:pt idx="2096">
                  <c:v>1.2000000000000011E-2</c:v>
                </c:pt>
                <c:pt idx="2097">
                  <c:v>1.100000000000001E-2</c:v>
                </c:pt>
                <c:pt idx="2098">
                  <c:v>1.3500000000000012E-2</c:v>
                </c:pt>
                <c:pt idx="2099">
                  <c:v>1.0500000000000009E-2</c:v>
                </c:pt>
                <c:pt idx="2100">
                  <c:v>1.0000000000000009E-2</c:v>
                </c:pt>
                <c:pt idx="2101">
                  <c:v>1.6000000000000014E-2</c:v>
                </c:pt>
                <c:pt idx="2102">
                  <c:v>7.5000000000000067E-3</c:v>
                </c:pt>
                <c:pt idx="2103">
                  <c:v>1.4000000000000012E-2</c:v>
                </c:pt>
                <c:pt idx="2104">
                  <c:v>1.4000000000000012E-2</c:v>
                </c:pt>
                <c:pt idx="2105">
                  <c:v>1.4500000000000013E-2</c:v>
                </c:pt>
                <c:pt idx="2106">
                  <c:v>1.5000000000000013E-3</c:v>
                </c:pt>
                <c:pt idx="2107">
                  <c:v>1.100000000000001E-2</c:v>
                </c:pt>
                <c:pt idx="2108">
                  <c:v>1.4500000000000013E-2</c:v>
                </c:pt>
                <c:pt idx="2109">
                  <c:v>9.5000000000000084E-3</c:v>
                </c:pt>
                <c:pt idx="2110">
                  <c:v>1.6500000000000015E-2</c:v>
                </c:pt>
                <c:pt idx="2111">
                  <c:v>1.0500000000000009E-2</c:v>
                </c:pt>
                <c:pt idx="2112">
                  <c:v>1.2000000000000011E-2</c:v>
                </c:pt>
                <c:pt idx="2113">
                  <c:v>4.500000000000004E-3</c:v>
                </c:pt>
                <c:pt idx="2114">
                  <c:v>1.7500000000000016E-2</c:v>
                </c:pt>
                <c:pt idx="2115">
                  <c:v>3.5000000000000031E-3</c:v>
                </c:pt>
                <c:pt idx="2116">
                  <c:v>1.5500000000000014E-2</c:v>
                </c:pt>
                <c:pt idx="2117">
                  <c:v>1.3500000000000012E-2</c:v>
                </c:pt>
                <c:pt idx="2118">
                  <c:v>1.2500000000000011E-2</c:v>
                </c:pt>
                <c:pt idx="2119">
                  <c:v>1.6000000000000014E-2</c:v>
                </c:pt>
                <c:pt idx="2120">
                  <c:v>1.6500000000000015E-2</c:v>
                </c:pt>
                <c:pt idx="2121">
                  <c:v>1.2500000000000011E-2</c:v>
                </c:pt>
                <c:pt idx="2122">
                  <c:v>1.4000000000000012E-2</c:v>
                </c:pt>
                <c:pt idx="2123">
                  <c:v>-1.0000000000000009E-3</c:v>
                </c:pt>
                <c:pt idx="2124">
                  <c:v>1.3000000000000012E-2</c:v>
                </c:pt>
                <c:pt idx="2125">
                  <c:v>1.0500000000000009E-2</c:v>
                </c:pt>
                <c:pt idx="2126">
                  <c:v>1.0500000000000009E-2</c:v>
                </c:pt>
                <c:pt idx="2127">
                  <c:v>8.5000000000000075E-3</c:v>
                </c:pt>
                <c:pt idx="2128">
                  <c:v>7.5000000000000067E-3</c:v>
                </c:pt>
                <c:pt idx="2129">
                  <c:v>1.5000000000000013E-2</c:v>
                </c:pt>
                <c:pt idx="2130">
                  <c:v>1.5000000000000013E-2</c:v>
                </c:pt>
                <c:pt idx="2131">
                  <c:v>1.5000000000000013E-2</c:v>
                </c:pt>
                <c:pt idx="2132">
                  <c:v>4.6999999999999986E-2</c:v>
                </c:pt>
                <c:pt idx="2133">
                  <c:v>1.4500000000000013E-2</c:v>
                </c:pt>
                <c:pt idx="2134">
                  <c:v>1.150000000000001E-2</c:v>
                </c:pt>
                <c:pt idx="2135">
                  <c:v>1.150000000000001E-2</c:v>
                </c:pt>
                <c:pt idx="2136">
                  <c:v>1.5500000000000014E-2</c:v>
                </c:pt>
                <c:pt idx="2137">
                  <c:v>1.4500000000000013E-2</c:v>
                </c:pt>
                <c:pt idx="2138">
                  <c:v>1.3000000000000012E-2</c:v>
                </c:pt>
                <c:pt idx="2139">
                  <c:v>1.6000000000000014E-2</c:v>
                </c:pt>
                <c:pt idx="2140">
                  <c:v>1.3000000000000012E-2</c:v>
                </c:pt>
                <c:pt idx="2141">
                  <c:v>1.3500000000000012E-2</c:v>
                </c:pt>
                <c:pt idx="2142">
                  <c:v>1.0000000000000009E-2</c:v>
                </c:pt>
                <c:pt idx="2143">
                  <c:v>9.000000000000008E-3</c:v>
                </c:pt>
                <c:pt idx="2144">
                  <c:v>3.0999999999999972E-2</c:v>
                </c:pt>
                <c:pt idx="2145">
                  <c:v>1.150000000000001E-2</c:v>
                </c:pt>
                <c:pt idx="2146">
                  <c:v>1.6000000000000014E-2</c:v>
                </c:pt>
                <c:pt idx="2147">
                  <c:v>1.150000000000001E-2</c:v>
                </c:pt>
                <c:pt idx="2148">
                  <c:v>9.5000000000000084E-3</c:v>
                </c:pt>
                <c:pt idx="2149">
                  <c:v>1.150000000000001E-2</c:v>
                </c:pt>
                <c:pt idx="2150">
                  <c:v>1.7500000000000016E-2</c:v>
                </c:pt>
                <c:pt idx="2151">
                  <c:v>1.3000000000000012E-2</c:v>
                </c:pt>
                <c:pt idx="2152">
                  <c:v>1.100000000000001E-2</c:v>
                </c:pt>
                <c:pt idx="2153">
                  <c:v>7.5000000000000067E-3</c:v>
                </c:pt>
                <c:pt idx="2154">
                  <c:v>1.8500000000000016E-2</c:v>
                </c:pt>
                <c:pt idx="2155">
                  <c:v>4.500000000000004E-3</c:v>
                </c:pt>
                <c:pt idx="2156">
                  <c:v>1.4500000000000013E-2</c:v>
                </c:pt>
                <c:pt idx="2157">
                  <c:v>1.0000000000000009E-3</c:v>
                </c:pt>
                <c:pt idx="2158">
                  <c:v>1.2000000000000011E-2</c:v>
                </c:pt>
                <c:pt idx="2159">
                  <c:v>1.6000000000000014E-2</c:v>
                </c:pt>
                <c:pt idx="2160">
                  <c:v>1.4000000000000012E-2</c:v>
                </c:pt>
                <c:pt idx="2161">
                  <c:v>1.5500000000000014E-2</c:v>
                </c:pt>
                <c:pt idx="2162">
                  <c:v>1.3500000000000012E-2</c:v>
                </c:pt>
                <c:pt idx="2163">
                  <c:v>1.0500000000000009E-2</c:v>
                </c:pt>
                <c:pt idx="2164">
                  <c:v>1.6500000000000015E-2</c:v>
                </c:pt>
                <c:pt idx="2165">
                  <c:v>1.4000000000000012E-2</c:v>
                </c:pt>
                <c:pt idx="2166">
                  <c:v>1.5000000000000013E-2</c:v>
                </c:pt>
                <c:pt idx="2167">
                  <c:v>1.100000000000001E-2</c:v>
                </c:pt>
                <c:pt idx="2168">
                  <c:v>1.100000000000001E-2</c:v>
                </c:pt>
                <c:pt idx="2169">
                  <c:v>1.0000000000000009E-2</c:v>
                </c:pt>
                <c:pt idx="2170">
                  <c:v>1.3500000000000012E-2</c:v>
                </c:pt>
                <c:pt idx="2171">
                  <c:v>1.100000000000001E-2</c:v>
                </c:pt>
                <c:pt idx="2172">
                  <c:v>1.3500000000000012E-2</c:v>
                </c:pt>
                <c:pt idx="2173">
                  <c:v>1.150000000000001E-2</c:v>
                </c:pt>
                <c:pt idx="2174">
                  <c:v>1.5500000000000014E-2</c:v>
                </c:pt>
                <c:pt idx="2175">
                  <c:v>1.100000000000001E-2</c:v>
                </c:pt>
                <c:pt idx="2176">
                  <c:v>1.3000000000000012E-2</c:v>
                </c:pt>
                <c:pt idx="2177">
                  <c:v>1.4000000000000012E-2</c:v>
                </c:pt>
                <c:pt idx="2178">
                  <c:v>1.6500000000000015E-2</c:v>
                </c:pt>
                <c:pt idx="2179">
                  <c:v>2.6999999999999968E-2</c:v>
                </c:pt>
                <c:pt idx="2180">
                  <c:v>1.150000000000001E-2</c:v>
                </c:pt>
                <c:pt idx="2181">
                  <c:v>1.3500000000000012E-2</c:v>
                </c:pt>
                <c:pt idx="2182">
                  <c:v>7.0000000000000062E-3</c:v>
                </c:pt>
                <c:pt idx="2183">
                  <c:v>4.0000000000000036E-3</c:v>
                </c:pt>
                <c:pt idx="2184">
                  <c:v>1.3500000000000012E-2</c:v>
                </c:pt>
                <c:pt idx="2185">
                  <c:v>1.3000000000000012E-2</c:v>
                </c:pt>
                <c:pt idx="2186">
                  <c:v>1.4500000000000013E-2</c:v>
                </c:pt>
                <c:pt idx="2187">
                  <c:v>1.2000000000000011E-2</c:v>
                </c:pt>
                <c:pt idx="2188">
                  <c:v>1.5000000000000013E-2</c:v>
                </c:pt>
                <c:pt idx="2189">
                  <c:v>1.3500000000000012E-2</c:v>
                </c:pt>
                <c:pt idx="2190">
                  <c:v>8.5000000000000075E-3</c:v>
                </c:pt>
                <c:pt idx="2191">
                  <c:v>1.7000000000000015E-2</c:v>
                </c:pt>
                <c:pt idx="2192">
                  <c:v>1.5000000000000013E-2</c:v>
                </c:pt>
                <c:pt idx="2193">
                  <c:v>1.100000000000001E-2</c:v>
                </c:pt>
                <c:pt idx="2194">
                  <c:v>1.2500000000000011E-2</c:v>
                </c:pt>
                <c:pt idx="2195">
                  <c:v>1.2000000000000011E-2</c:v>
                </c:pt>
                <c:pt idx="2196">
                  <c:v>1.6500000000000015E-2</c:v>
                </c:pt>
                <c:pt idx="2197">
                  <c:v>1.3000000000000012E-2</c:v>
                </c:pt>
                <c:pt idx="2198">
                  <c:v>7.0000000000000062E-3</c:v>
                </c:pt>
                <c:pt idx="2199">
                  <c:v>1.150000000000001E-2</c:v>
                </c:pt>
                <c:pt idx="2200">
                  <c:v>1.2000000000000011E-2</c:v>
                </c:pt>
                <c:pt idx="2201">
                  <c:v>1.150000000000001E-2</c:v>
                </c:pt>
                <c:pt idx="2202">
                  <c:v>1.5500000000000014E-2</c:v>
                </c:pt>
                <c:pt idx="2203">
                  <c:v>8.0000000000000071E-3</c:v>
                </c:pt>
                <c:pt idx="2204">
                  <c:v>4.049999999999998E-2</c:v>
                </c:pt>
                <c:pt idx="2205">
                  <c:v>1.150000000000001E-2</c:v>
                </c:pt>
                <c:pt idx="2206">
                  <c:v>9.5000000000000084E-3</c:v>
                </c:pt>
                <c:pt idx="2207">
                  <c:v>9.5000000000000084E-3</c:v>
                </c:pt>
                <c:pt idx="2208">
                  <c:v>1.6500000000000015E-2</c:v>
                </c:pt>
                <c:pt idx="2209">
                  <c:v>1.4500000000000013E-2</c:v>
                </c:pt>
                <c:pt idx="2210">
                  <c:v>1.6500000000000015E-2</c:v>
                </c:pt>
                <c:pt idx="2211">
                  <c:v>1.0000000000000009E-2</c:v>
                </c:pt>
                <c:pt idx="2212">
                  <c:v>1.4000000000000012E-2</c:v>
                </c:pt>
                <c:pt idx="2213">
                  <c:v>1.9000000000000017E-2</c:v>
                </c:pt>
                <c:pt idx="2214">
                  <c:v>1.5000000000000013E-2</c:v>
                </c:pt>
                <c:pt idx="2215">
                  <c:v>1.3000000000000012E-2</c:v>
                </c:pt>
                <c:pt idx="2216">
                  <c:v>1.2000000000000011E-2</c:v>
                </c:pt>
                <c:pt idx="2217">
                  <c:v>1.5000000000000013E-2</c:v>
                </c:pt>
                <c:pt idx="2218">
                  <c:v>1.8500000000000016E-2</c:v>
                </c:pt>
                <c:pt idx="2219">
                  <c:v>1.3000000000000012E-2</c:v>
                </c:pt>
                <c:pt idx="2220">
                  <c:v>1.4000000000000012E-2</c:v>
                </c:pt>
                <c:pt idx="2221">
                  <c:v>9.5000000000000084E-3</c:v>
                </c:pt>
                <c:pt idx="2222">
                  <c:v>1.9500000000000017E-2</c:v>
                </c:pt>
                <c:pt idx="2223">
                  <c:v>1.6000000000000014E-2</c:v>
                </c:pt>
                <c:pt idx="2224">
                  <c:v>1.4500000000000013E-2</c:v>
                </c:pt>
                <c:pt idx="2225">
                  <c:v>6.5000000000000058E-3</c:v>
                </c:pt>
                <c:pt idx="2226">
                  <c:v>4.0000000000000036E-3</c:v>
                </c:pt>
                <c:pt idx="2227">
                  <c:v>-4.0000000000000036E-3</c:v>
                </c:pt>
                <c:pt idx="2228">
                  <c:v>9.000000000000008E-3</c:v>
                </c:pt>
                <c:pt idx="2229">
                  <c:v>9.000000000000008E-3</c:v>
                </c:pt>
                <c:pt idx="2230">
                  <c:v>7.0000000000000062E-3</c:v>
                </c:pt>
                <c:pt idx="2231">
                  <c:v>1.0500000000000009E-2</c:v>
                </c:pt>
                <c:pt idx="2232">
                  <c:v>3.5000000000000031E-3</c:v>
                </c:pt>
                <c:pt idx="2233">
                  <c:v>8.0000000000000071E-3</c:v>
                </c:pt>
                <c:pt idx="2234">
                  <c:v>1.4000000000000012E-2</c:v>
                </c:pt>
                <c:pt idx="2235">
                  <c:v>1.4000000000000012E-2</c:v>
                </c:pt>
                <c:pt idx="2236">
                  <c:v>9.5000000000000084E-3</c:v>
                </c:pt>
                <c:pt idx="2237">
                  <c:v>1.5500000000000014E-2</c:v>
                </c:pt>
                <c:pt idx="2238">
                  <c:v>1.100000000000001E-2</c:v>
                </c:pt>
                <c:pt idx="2239">
                  <c:v>1.9500000000000017E-2</c:v>
                </c:pt>
                <c:pt idx="2240">
                  <c:v>7.5000000000000067E-3</c:v>
                </c:pt>
                <c:pt idx="2241">
                  <c:v>-5.0000000000000044E-4</c:v>
                </c:pt>
                <c:pt idx="2242">
                  <c:v>1.6500000000000015E-2</c:v>
                </c:pt>
                <c:pt idx="2243">
                  <c:v>1.5000000000000013E-2</c:v>
                </c:pt>
                <c:pt idx="2244">
                  <c:v>1.9500000000000017E-2</c:v>
                </c:pt>
                <c:pt idx="2245">
                  <c:v>1.7000000000000015E-2</c:v>
                </c:pt>
                <c:pt idx="2246">
                  <c:v>1.4000000000000012E-2</c:v>
                </c:pt>
                <c:pt idx="2247">
                  <c:v>1.6000000000000014E-2</c:v>
                </c:pt>
                <c:pt idx="2248">
                  <c:v>1.3500000000000012E-2</c:v>
                </c:pt>
                <c:pt idx="2249">
                  <c:v>1.7000000000000015E-2</c:v>
                </c:pt>
                <c:pt idx="2250">
                  <c:v>1.2500000000000011E-2</c:v>
                </c:pt>
                <c:pt idx="2251">
                  <c:v>1.5000000000000013E-2</c:v>
                </c:pt>
                <c:pt idx="2252">
                  <c:v>1.4000000000000012E-2</c:v>
                </c:pt>
                <c:pt idx="2253">
                  <c:v>1.6000000000000014E-2</c:v>
                </c:pt>
                <c:pt idx="2254">
                  <c:v>1.5000000000000013E-2</c:v>
                </c:pt>
                <c:pt idx="2255">
                  <c:v>1.3000000000000012E-2</c:v>
                </c:pt>
                <c:pt idx="2256">
                  <c:v>1.7500000000000016E-2</c:v>
                </c:pt>
                <c:pt idx="2257">
                  <c:v>1.7500000000000016E-2</c:v>
                </c:pt>
                <c:pt idx="2258">
                  <c:v>1.3000000000000012E-2</c:v>
                </c:pt>
                <c:pt idx="2259">
                  <c:v>1.6000000000000014E-2</c:v>
                </c:pt>
                <c:pt idx="2260">
                  <c:v>9.5000000000000084E-3</c:v>
                </c:pt>
                <c:pt idx="2261">
                  <c:v>4.500000000000004E-3</c:v>
                </c:pt>
                <c:pt idx="2262">
                  <c:v>-1.5000000000000013E-3</c:v>
                </c:pt>
                <c:pt idx="2263">
                  <c:v>5.0000000000000044E-3</c:v>
                </c:pt>
                <c:pt idx="2264">
                  <c:v>7.0000000000000062E-3</c:v>
                </c:pt>
                <c:pt idx="2265">
                  <c:v>1.8000000000000016E-2</c:v>
                </c:pt>
                <c:pt idx="2266">
                  <c:v>1.7000000000000015E-2</c:v>
                </c:pt>
                <c:pt idx="2267">
                  <c:v>1.5000000000000013E-3</c:v>
                </c:pt>
                <c:pt idx="2268">
                  <c:v>3.0000000000000027E-3</c:v>
                </c:pt>
                <c:pt idx="2269">
                  <c:v>3.0000000000000027E-3</c:v>
                </c:pt>
                <c:pt idx="2270">
                  <c:v>1.7000000000000015E-2</c:v>
                </c:pt>
                <c:pt idx="2271">
                  <c:v>1.9500000000000017E-2</c:v>
                </c:pt>
                <c:pt idx="2272">
                  <c:v>4.0000000000000036E-3</c:v>
                </c:pt>
                <c:pt idx="2273">
                  <c:v>4.0000000000000036E-3</c:v>
                </c:pt>
                <c:pt idx="2274">
                  <c:v>1.3500000000000012E-2</c:v>
                </c:pt>
                <c:pt idx="2275">
                  <c:v>1.3500000000000012E-2</c:v>
                </c:pt>
                <c:pt idx="2276">
                  <c:v>9.5000000000000084E-3</c:v>
                </c:pt>
                <c:pt idx="2277">
                  <c:v>1.2000000000000011E-2</c:v>
                </c:pt>
                <c:pt idx="2278">
                  <c:v>1.5000000000000013E-2</c:v>
                </c:pt>
                <c:pt idx="2279">
                  <c:v>1.3000000000000012E-2</c:v>
                </c:pt>
                <c:pt idx="2280">
                  <c:v>1.2000000000000011E-2</c:v>
                </c:pt>
                <c:pt idx="2281">
                  <c:v>0</c:v>
                </c:pt>
                <c:pt idx="2282">
                  <c:v>7.5000000000000067E-3</c:v>
                </c:pt>
                <c:pt idx="2283">
                  <c:v>1.3000000000000012E-2</c:v>
                </c:pt>
                <c:pt idx="2284">
                  <c:v>1.6000000000000014E-2</c:v>
                </c:pt>
                <c:pt idx="2285">
                  <c:v>1.4000000000000012E-2</c:v>
                </c:pt>
                <c:pt idx="2286">
                  <c:v>1.4000000000000012E-2</c:v>
                </c:pt>
                <c:pt idx="2287">
                  <c:v>1.8000000000000016E-2</c:v>
                </c:pt>
                <c:pt idx="2288">
                  <c:v>1.4000000000000012E-2</c:v>
                </c:pt>
                <c:pt idx="2289">
                  <c:v>1.4500000000000013E-2</c:v>
                </c:pt>
                <c:pt idx="2290">
                  <c:v>1.4000000000000012E-2</c:v>
                </c:pt>
                <c:pt idx="2291">
                  <c:v>1.3500000000000012E-2</c:v>
                </c:pt>
                <c:pt idx="2292">
                  <c:v>1.4000000000000012E-2</c:v>
                </c:pt>
                <c:pt idx="2293">
                  <c:v>1.3500000000000012E-2</c:v>
                </c:pt>
                <c:pt idx="2294">
                  <c:v>1.100000000000001E-2</c:v>
                </c:pt>
                <c:pt idx="2295">
                  <c:v>1.4500000000000013E-2</c:v>
                </c:pt>
                <c:pt idx="2296">
                  <c:v>1.2000000000000011E-2</c:v>
                </c:pt>
                <c:pt idx="2297">
                  <c:v>1.100000000000001E-2</c:v>
                </c:pt>
                <c:pt idx="2298">
                  <c:v>1.6000000000000014E-2</c:v>
                </c:pt>
                <c:pt idx="2299">
                  <c:v>1.4500000000000013E-2</c:v>
                </c:pt>
                <c:pt idx="2300">
                  <c:v>2.5000000000000022E-3</c:v>
                </c:pt>
                <c:pt idx="2301">
                  <c:v>1.2500000000000011E-2</c:v>
                </c:pt>
                <c:pt idx="2302">
                  <c:v>1.3500000000000012E-2</c:v>
                </c:pt>
                <c:pt idx="2303">
                  <c:v>2.5000000000000022E-3</c:v>
                </c:pt>
                <c:pt idx="2304">
                  <c:v>1.6500000000000015E-2</c:v>
                </c:pt>
                <c:pt idx="2305">
                  <c:v>1.0500000000000009E-2</c:v>
                </c:pt>
                <c:pt idx="2306">
                  <c:v>1.2500000000000011E-2</c:v>
                </c:pt>
                <c:pt idx="2307">
                  <c:v>1.4000000000000012E-2</c:v>
                </c:pt>
                <c:pt idx="2308">
                  <c:v>1.4000000000000012E-2</c:v>
                </c:pt>
                <c:pt idx="2309">
                  <c:v>1.2500000000000011E-2</c:v>
                </c:pt>
                <c:pt idx="2310">
                  <c:v>9.5000000000000084E-3</c:v>
                </c:pt>
                <c:pt idx="2311">
                  <c:v>1.5000000000000013E-2</c:v>
                </c:pt>
                <c:pt idx="2312">
                  <c:v>1.6000000000000014E-2</c:v>
                </c:pt>
                <c:pt idx="2313">
                  <c:v>1.0500000000000009E-2</c:v>
                </c:pt>
                <c:pt idx="2314">
                  <c:v>1.5500000000000014E-2</c:v>
                </c:pt>
                <c:pt idx="2315">
                  <c:v>1.150000000000001E-2</c:v>
                </c:pt>
                <c:pt idx="2316">
                  <c:v>1.7000000000000015E-2</c:v>
                </c:pt>
                <c:pt idx="2317">
                  <c:v>1.0000000000000009E-2</c:v>
                </c:pt>
                <c:pt idx="2318">
                  <c:v>1.5500000000000014E-2</c:v>
                </c:pt>
                <c:pt idx="2319">
                  <c:v>2.0000000000000018E-3</c:v>
                </c:pt>
                <c:pt idx="2320">
                  <c:v>1.3000000000000012E-2</c:v>
                </c:pt>
                <c:pt idx="2321">
                  <c:v>8.5000000000000075E-3</c:v>
                </c:pt>
                <c:pt idx="2322">
                  <c:v>8.0000000000000071E-3</c:v>
                </c:pt>
                <c:pt idx="2323">
                  <c:v>1.2000000000000011E-2</c:v>
                </c:pt>
                <c:pt idx="2324">
                  <c:v>1.4000000000000012E-2</c:v>
                </c:pt>
                <c:pt idx="2325">
                  <c:v>1.0500000000000009E-2</c:v>
                </c:pt>
                <c:pt idx="2326">
                  <c:v>8.0000000000000071E-3</c:v>
                </c:pt>
                <c:pt idx="2327">
                  <c:v>1.4000000000000012E-2</c:v>
                </c:pt>
                <c:pt idx="2328">
                  <c:v>1.6500000000000015E-2</c:v>
                </c:pt>
                <c:pt idx="2329">
                  <c:v>1.0500000000000009E-2</c:v>
                </c:pt>
                <c:pt idx="2330">
                  <c:v>5.0000000000000044E-3</c:v>
                </c:pt>
                <c:pt idx="2331">
                  <c:v>1.7000000000000015E-2</c:v>
                </c:pt>
                <c:pt idx="2332">
                  <c:v>1.6500000000000015E-2</c:v>
                </c:pt>
                <c:pt idx="2333">
                  <c:v>1.3500000000000012E-2</c:v>
                </c:pt>
                <c:pt idx="2334">
                  <c:v>1.150000000000001E-2</c:v>
                </c:pt>
                <c:pt idx="2335">
                  <c:v>1.3500000000000012E-2</c:v>
                </c:pt>
                <c:pt idx="2336">
                  <c:v>1.6500000000000015E-2</c:v>
                </c:pt>
                <c:pt idx="2337">
                  <c:v>1.4000000000000012E-2</c:v>
                </c:pt>
                <c:pt idx="2338">
                  <c:v>1.5000000000000013E-2</c:v>
                </c:pt>
                <c:pt idx="2339">
                  <c:v>1.4000000000000012E-2</c:v>
                </c:pt>
                <c:pt idx="2340">
                  <c:v>1.5000000000000013E-2</c:v>
                </c:pt>
                <c:pt idx="2341">
                  <c:v>6.5000000000000058E-3</c:v>
                </c:pt>
                <c:pt idx="2342">
                  <c:v>1.0500000000000009E-2</c:v>
                </c:pt>
                <c:pt idx="2343">
                  <c:v>1.100000000000001E-2</c:v>
                </c:pt>
                <c:pt idx="2344">
                  <c:v>1.3500000000000012E-2</c:v>
                </c:pt>
                <c:pt idx="2345">
                  <c:v>1.3000000000000012E-2</c:v>
                </c:pt>
                <c:pt idx="2346">
                  <c:v>7.5000000000000067E-3</c:v>
                </c:pt>
                <c:pt idx="2347">
                  <c:v>1.6500000000000015E-2</c:v>
                </c:pt>
                <c:pt idx="2348">
                  <c:v>1.4000000000000012E-2</c:v>
                </c:pt>
                <c:pt idx="2349">
                  <c:v>1.6000000000000014E-2</c:v>
                </c:pt>
                <c:pt idx="2350">
                  <c:v>1.4000000000000012E-2</c:v>
                </c:pt>
                <c:pt idx="2351">
                  <c:v>1.2500000000000011E-2</c:v>
                </c:pt>
                <c:pt idx="2352">
                  <c:v>3.5000000000000031E-3</c:v>
                </c:pt>
                <c:pt idx="2353">
                  <c:v>1.3000000000000012E-2</c:v>
                </c:pt>
                <c:pt idx="2354">
                  <c:v>1.3000000000000012E-2</c:v>
                </c:pt>
                <c:pt idx="2355">
                  <c:v>1.8000000000000016E-2</c:v>
                </c:pt>
                <c:pt idx="2356">
                  <c:v>8.0000000000000071E-3</c:v>
                </c:pt>
                <c:pt idx="2357">
                  <c:v>1.2000000000000011E-2</c:v>
                </c:pt>
                <c:pt idx="2358">
                  <c:v>5.0000000000000044E-4</c:v>
                </c:pt>
                <c:pt idx="2359">
                  <c:v>-2.0000000000000018E-3</c:v>
                </c:pt>
                <c:pt idx="2360">
                  <c:v>1.4000000000000012E-2</c:v>
                </c:pt>
                <c:pt idx="2361">
                  <c:v>1.3500000000000012E-2</c:v>
                </c:pt>
                <c:pt idx="2362">
                  <c:v>1.7500000000000016E-2</c:v>
                </c:pt>
                <c:pt idx="2363">
                  <c:v>1.4500000000000013E-2</c:v>
                </c:pt>
                <c:pt idx="2364">
                  <c:v>9.000000000000008E-3</c:v>
                </c:pt>
                <c:pt idx="2365">
                  <c:v>-3.0000000000000027E-3</c:v>
                </c:pt>
                <c:pt idx="2366">
                  <c:v>1.100000000000001E-2</c:v>
                </c:pt>
                <c:pt idx="2367">
                  <c:v>1.0500000000000009E-2</c:v>
                </c:pt>
                <c:pt idx="2368">
                  <c:v>1.3000000000000012E-2</c:v>
                </c:pt>
                <c:pt idx="2369">
                  <c:v>1.5000000000000013E-2</c:v>
                </c:pt>
                <c:pt idx="2370">
                  <c:v>1.4500000000000013E-2</c:v>
                </c:pt>
                <c:pt idx="2371">
                  <c:v>1.6500000000000015E-2</c:v>
                </c:pt>
                <c:pt idx="2372">
                  <c:v>1.6000000000000014E-2</c:v>
                </c:pt>
                <c:pt idx="2373">
                  <c:v>1.100000000000001E-2</c:v>
                </c:pt>
                <c:pt idx="2374">
                  <c:v>1.6500000000000015E-2</c:v>
                </c:pt>
                <c:pt idx="2375">
                  <c:v>1.3000000000000012E-2</c:v>
                </c:pt>
                <c:pt idx="2376">
                  <c:v>1.4000000000000012E-2</c:v>
                </c:pt>
                <c:pt idx="2377">
                  <c:v>7.0000000000000062E-3</c:v>
                </c:pt>
                <c:pt idx="2378">
                  <c:v>1.0000000000000009E-2</c:v>
                </c:pt>
                <c:pt idx="2379">
                  <c:v>1.8500000000000016E-2</c:v>
                </c:pt>
                <c:pt idx="2380">
                  <c:v>1.5500000000000014E-2</c:v>
                </c:pt>
                <c:pt idx="2381">
                  <c:v>1.8500000000000016E-2</c:v>
                </c:pt>
                <c:pt idx="2382">
                  <c:v>1.2000000000000011E-2</c:v>
                </c:pt>
                <c:pt idx="2383">
                  <c:v>1.150000000000001E-2</c:v>
                </c:pt>
                <c:pt idx="2384">
                  <c:v>1.9500000000000017E-2</c:v>
                </c:pt>
                <c:pt idx="2385">
                  <c:v>1.100000000000001E-2</c:v>
                </c:pt>
                <c:pt idx="2386">
                  <c:v>1.7000000000000015E-2</c:v>
                </c:pt>
                <c:pt idx="2387">
                  <c:v>1.7500000000000016E-2</c:v>
                </c:pt>
                <c:pt idx="2388">
                  <c:v>7.5000000000000067E-3</c:v>
                </c:pt>
                <c:pt idx="2389">
                  <c:v>6.9500000000000006E-2</c:v>
                </c:pt>
                <c:pt idx="2390">
                  <c:v>1.3500000000000012E-2</c:v>
                </c:pt>
                <c:pt idx="2391">
                  <c:v>1.3500000000000012E-2</c:v>
                </c:pt>
                <c:pt idx="2392">
                  <c:v>1.3500000000000012E-2</c:v>
                </c:pt>
                <c:pt idx="2393">
                  <c:v>1.2000000000000011E-2</c:v>
                </c:pt>
                <c:pt idx="2394">
                  <c:v>8.0000000000000071E-3</c:v>
                </c:pt>
                <c:pt idx="2395">
                  <c:v>1.3000000000000012E-2</c:v>
                </c:pt>
                <c:pt idx="2396">
                  <c:v>6.5000000000000058E-3</c:v>
                </c:pt>
                <c:pt idx="2397">
                  <c:v>1.150000000000001E-2</c:v>
                </c:pt>
                <c:pt idx="2398">
                  <c:v>9.5000000000000084E-3</c:v>
                </c:pt>
                <c:pt idx="2399">
                  <c:v>1.0500000000000009E-2</c:v>
                </c:pt>
                <c:pt idx="2400">
                  <c:v>1.4000000000000012E-2</c:v>
                </c:pt>
                <c:pt idx="2401">
                  <c:v>8.5000000000000075E-3</c:v>
                </c:pt>
                <c:pt idx="2402">
                  <c:v>1.150000000000001E-2</c:v>
                </c:pt>
                <c:pt idx="2403">
                  <c:v>1.7500000000000016E-2</c:v>
                </c:pt>
                <c:pt idx="2404">
                  <c:v>1.5000000000000013E-2</c:v>
                </c:pt>
                <c:pt idx="2405">
                  <c:v>1.100000000000001E-2</c:v>
                </c:pt>
                <c:pt idx="2406">
                  <c:v>1.4500000000000013E-2</c:v>
                </c:pt>
                <c:pt idx="2407">
                  <c:v>1.4500000000000013E-2</c:v>
                </c:pt>
                <c:pt idx="2408">
                  <c:v>1.5000000000000013E-2</c:v>
                </c:pt>
                <c:pt idx="2409">
                  <c:v>-1.5000000000000013E-3</c:v>
                </c:pt>
                <c:pt idx="2410">
                  <c:v>1.4000000000000012E-2</c:v>
                </c:pt>
                <c:pt idx="2411">
                  <c:v>1.0500000000000009E-2</c:v>
                </c:pt>
                <c:pt idx="2412">
                  <c:v>1.7500000000000016E-2</c:v>
                </c:pt>
                <c:pt idx="2413">
                  <c:v>1.4500000000000013E-2</c:v>
                </c:pt>
                <c:pt idx="2414">
                  <c:v>1.100000000000001E-2</c:v>
                </c:pt>
                <c:pt idx="2415">
                  <c:v>1.5000000000000013E-2</c:v>
                </c:pt>
                <c:pt idx="2416">
                  <c:v>9.000000000000008E-3</c:v>
                </c:pt>
                <c:pt idx="2417">
                  <c:v>1.5000000000000013E-2</c:v>
                </c:pt>
                <c:pt idx="2418">
                  <c:v>1.100000000000001E-2</c:v>
                </c:pt>
                <c:pt idx="2419">
                  <c:v>1.2500000000000011E-2</c:v>
                </c:pt>
                <c:pt idx="2420">
                  <c:v>9.000000000000008E-3</c:v>
                </c:pt>
                <c:pt idx="2421">
                  <c:v>1.150000000000001E-2</c:v>
                </c:pt>
                <c:pt idx="2422">
                  <c:v>1.3500000000000012E-2</c:v>
                </c:pt>
                <c:pt idx="2423">
                  <c:v>1.3500000000000012E-2</c:v>
                </c:pt>
                <c:pt idx="2424">
                  <c:v>1.3000000000000012E-2</c:v>
                </c:pt>
                <c:pt idx="2425">
                  <c:v>1.100000000000001E-2</c:v>
                </c:pt>
                <c:pt idx="2426">
                  <c:v>1.4500000000000013E-2</c:v>
                </c:pt>
                <c:pt idx="2427">
                  <c:v>1.3000000000000012E-2</c:v>
                </c:pt>
                <c:pt idx="2428">
                  <c:v>1.3000000000000012E-2</c:v>
                </c:pt>
                <c:pt idx="2429">
                  <c:v>1.4000000000000012E-2</c:v>
                </c:pt>
                <c:pt idx="2430">
                  <c:v>8.0000000000000071E-3</c:v>
                </c:pt>
                <c:pt idx="2431">
                  <c:v>1.150000000000001E-2</c:v>
                </c:pt>
                <c:pt idx="2432">
                  <c:v>1.2500000000000011E-2</c:v>
                </c:pt>
                <c:pt idx="2433">
                  <c:v>1.6500000000000015E-2</c:v>
                </c:pt>
                <c:pt idx="2434">
                  <c:v>1.0500000000000009E-2</c:v>
                </c:pt>
                <c:pt idx="2435">
                  <c:v>1.0000000000000009E-2</c:v>
                </c:pt>
                <c:pt idx="2436">
                  <c:v>1.5000000000000013E-2</c:v>
                </c:pt>
                <c:pt idx="2437">
                  <c:v>1.2500000000000011E-2</c:v>
                </c:pt>
                <c:pt idx="2438">
                  <c:v>1.2500000000000011E-2</c:v>
                </c:pt>
                <c:pt idx="2439">
                  <c:v>1.2500000000000011E-2</c:v>
                </c:pt>
                <c:pt idx="2440">
                  <c:v>1.150000000000001E-2</c:v>
                </c:pt>
                <c:pt idx="2441">
                  <c:v>1.3000000000000012E-2</c:v>
                </c:pt>
                <c:pt idx="2442">
                  <c:v>1.0500000000000009E-2</c:v>
                </c:pt>
                <c:pt idx="2443">
                  <c:v>1.150000000000001E-2</c:v>
                </c:pt>
                <c:pt idx="2444">
                  <c:v>1.2000000000000011E-2</c:v>
                </c:pt>
                <c:pt idx="2445">
                  <c:v>1.3500000000000012E-2</c:v>
                </c:pt>
                <c:pt idx="2446">
                  <c:v>1.4500000000000013E-2</c:v>
                </c:pt>
                <c:pt idx="2447">
                  <c:v>1.2000000000000011E-2</c:v>
                </c:pt>
                <c:pt idx="2448">
                  <c:v>1.2000000000000011E-2</c:v>
                </c:pt>
                <c:pt idx="2449">
                  <c:v>1.5000000000000013E-3</c:v>
                </c:pt>
                <c:pt idx="2450">
                  <c:v>1.5500000000000014E-2</c:v>
                </c:pt>
                <c:pt idx="2451">
                  <c:v>5.0000000000000044E-4</c:v>
                </c:pt>
                <c:pt idx="2452">
                  <c:v>1.2000000000000011E-2</c:v>
                </c:pt>
                <c:pt idx="2453">
                  <c:v>2.1999999999999964E-2</c:v>
                </c:pt>
                <c:pt idx="2454">
                  <c:v>2.1499999999999964E-2</c:v>
                </c:pt>
                <c:pt idx="2455">
                  <c:v>7.0000000000000062E-3</c:v>
                </c:pt>
                <c:pt idx="2456">
                  <c:v>3.0000000000000027E-3</c:v>
                </c:pt>
                <c:pt idx="2457">
                  <c:v>9.000000000000008E-3</c:v>
                </c:pt>
                <c:pt idx="2458">
                  <c:v>5.5000000000000049E-3</c:v>
                </c:pt>
                <c:pt idx="2459">
                  <c:v>1.4000000000000012E-2</c:v>
                </c:pt>
                <c:pt idx="2460">
                  <c:v>1.5000000000000013E-2</c:v>
                </c:pt>
                <c:pt idx="2461">
                  <c:v>1.6500000000000015E-2</c:v>
                </c:pt>
                <c:pt idx="2462">
                  <c:v>2.0500000000000018E-2</c:v>
                </c:pt>
                <c:pt idx="2463">
                  <c:v>3.5000000000000031E-3</c:v>
                </c:pt>
                <c:pt idx="2464">
                  <c:v>1.7000000000000015E-2</c:v>
                </c:pt>
                <c:pt idx="2465">
                  <c:v>2.0000000000000018E-3</c:v>
                </c:pt>
                <c:pt idx="2466">
                  <c:v>3.5000000000000031E-3</c:v>
                </c:pt>
                <c:pt idx="2467">
                  <c:v>1.9500000000000017E-2</c:v>
                </c:pt>
                <c:pt idx="2468">
                  <c:v>1.6000000000000014E-2</c:v>
                </c:pt>
                <c:pt idx="2469">
                  <c:v>6.7500000000000004E-2</c:v>
                </c:pt>
                <c:pt idx="2470">
                  <c:v>1.4500000000000013E-2</c:v>
                </c:pt>
                <c:pt idx="2471">
                  <c:v>4.3499999999999983E-2</c:v>
                </c:pt>
                <c:pt idx="2472">
                  <c:v>4.0000000000000036E-3</c:v>
                </c:pt>
                <c:pt idx="2473">
                  <c:v>9.5000000000000084E-3</c:v>
                </c:pt>
                <c:pt idx="2474">
                  <c:v>1.7000000000000015E-2</c:v>
                </c:pt>
                <c:pt idx="2475">
                  <c:v>8.5000000000000075E-3</c:v>
                </c:pt>
                <c:pt idx="2476">
                  <c:v>-2.0000000000000018E-3</c:v>
                </c:pt>
                <c:pt idx="2477">
                  <c:v>4.500000000000004E-3</c:v>
                </c:pt>
                <c:pt idx="2478">
                  <c:v>1.2000000000000011E-2</c:v>
                </c:pt>
                <c:pt idx="2479">
                  <c:v>1.150000000000001E-2</c:v>
                </c:pt>
                <c:pt idx="2480">
                  <c:v>1.5500000000000014E-2</c:v>
                </c:pt>
                <c:pt idx="2481">
                  <c:v>1.100000000000001E-2</c:v>
                </c:pt>
                <c:pt idx="2482">
                  <c:v>2.3499999999999965E-2</c:v>
                </c:pt>
                <c:pt idx="2483">
                  <c:v>1.150000000000001E-2</c:v>
                </c:pt>
                <c:pt idx="2484">
                  <c:v>5.0000000000000044E-3</c:v>
                </c:pt>
                <c:pt idx="2485">
                  <c:v>7.5000000000000067E-3</c:v>
                </c:pt>
                <c:pt idx="2486">
                  <c:v>1.150000000000001E-2</c:v>
                </c:pt>
                <c:pt idx="2487">
                  <c:v>1.0000000000000009E-2</c:v>
                </c:pt>
                <c:pt idx="2488">
                  <c:v>1.5500000000000014E-2</c:v>
                </c:pt>
                <c:pt idx="2489">
                  <c:v>1.7500000000000016E-2</c:v>
                </c:pt>
                <c:pt idx="2490">
                  <c:v>1.7500000000000016E-2</c:v>
                </c:pt>
                <c:pt idx="2491">
                  <c:v>1.150000000000001E-2</c:v>
                </c:pt>
                <c:pt idx="2492">
                  <c:v>1.7500000000000016E-2</c:v>
                </c:pt>
                <c:pt idx="2493">
                  <c:v>1.100000000000001E-2</c:v>
                </c:pt>
                <c:pt idx="2494">
                  <c:v>1.0500000000000009E-2</c:v>
                </c:pt>
                <c:pt idx="2495">
                  <c:v>1.3500000000000012E-2</c:v>
                </c:pt>
                <c:pt idx="2496">
                  <c:v>1.150000000000001E-2</c:v>
                </c:pt>
                <c:pt idx="2497">
                  <c:v>1.150000000000001E-2</c:v>
                </c:pt>
                <c:pt idx="2498">
                  <c:v>1.4000000000000012E-2</c:v>
                </c:pt>
                <c:pt idx="2499">
                  <c:v>9.000000000000008E-3</c:v>
                </c:pt>
                <c:pt idx="2500">
                  <c:v>1.9500000000000017E-2</c:v>
                </c:pt>
                <c:pt idx="2501">
                  <c:v>1.7500000000000016E-2</c:v>
                </c:pt>
                <c:pt idx="2502">
                  <c:v>1.7500000000000016E-2</c:v>
                </c:pt>
                <c:pt idx="2503">
                  <c:v>2.0000000000000018E-2</c:v>
                </c:pt>
                <c:pt idx="2504">
                  <c:v>1.7500000000000016E-2</c:v>
                </c:pt>
                <c:pt idx="2505">
                  <c:v>1.100000000000001E-2</c:v>
                </c:pt>
                <c:pt idx="2506">
                  <c:v>1.100000000000001E-2</c:v>
                </c:pt>
                <c:pt idx="2507">
                  <c:v>1.9000000000000017E-2</c:v>
                </c:pt>
                <c:pt idx="2508">
                  <c:v>1.0500000000000009E-2</c:v>
                </c:pt>
                <c:pt idx="2509">
                  <c:v>1.4000000000000012E-2</c:v>
                </c:pt>
                <c:pt idx="2510">
                  <c:v>1.8500000000000016E-2</c:v>
                </c:pt>
                <c:pt idx="2511">
                  <c:v>6.5000000000000058E-3</c:v>
                </c:pt>
                <c:pt idx="2512">
                  <c:v>1.100000000000001E-2</c:v>
                </c:pt>
                <c:pt idx="2513">
                  <c:v>9.5000000000000084E-3</c:v>
                </c:pt>
                <c:pt idx="2514">
                  <c:v>1.2000000000000011E-2</c:v>
                </c:pt>
                <c:pt idx="2515">
                  <c:v>1.3000000000000012E-2</c:v>
                </c:pt>
                <c:pt idx="2516">
                  <c:v>1.4500000000000013E-2</c:v>
                </c:pt>
                <c:pt idx="2517">
                  <c:v>1.0500000000000009E-2</c:v>
                </c:pt>
                <c:pt idx="2518">
                  <c:v>1.7000000000000015E-2</c:v>
                </c:pt>
                <c:pt idx="2519">
                  <c:v>1.5500000000000014E-2</c:v>
                </c:pt>
                <c:pt idx="2520">
                  <c:v>1.7500000000000016E-2</c:v>
                </c:pt>
                <c:pt idx="2521">
                  <c:v>-5.0000000000000044E-4</c:v>
                </c:pt>
                <c:pt idx="2522">
                  <c:v>1.8500000000000016E-2</c:v>
                </c:pt>
                <c:pt idx="2523">
                  <c:v>1.4500000000000013E-2</c:v>
                </c:pt>
                <c:pt idx="2524">
                  <c:v>1.3000000000000012E-2</c:v>
                </c:pt>
                <c:pt idx="2525">
                  <c:v>1.2500000000000011E-2</c:v>
                </c:pt>
                <c:pt idx="2526">
                  <c:v>1.8500000000000016E-2</c:v>
                </c:pt>
                <c:pt idx="2527">
                  <c:v>1.0000000000000009E-2</c:v>
                </c:pt>
                <c:pt idx="2528">
                  <c:v>1.5000000000000013E-2</c:v>
                </c:pt>
                <c:pt idx="2529">
                  <c:v>1.7500000000000016E-2</c:v>
                </c:pt>
                <c:pt idx="2530">
                  <c:v>1.2000000000000011E-2</c:v>
                </c:pt>
                <c:pt idx="2531">
                  <c:v>1.3500000000000012E-2</c:v>
                </c:pt>
                <c:pt idx="2532">
                  <c:v>1.5000000000000013E-2</c:v>
                </c:pt>
                <c:pt idx="2533">
                  <c:v>9.5000000000000084E-3</c:v>
                </c:pt>
                <c:pt idx="2534">
                  <c:v>1.4000000000000012E-2</c:v>
                </c:pt>
                <c:pt idx="2535">
                  <c:v>1.150000000000001E-2</c:v>
                </c:pt>
                <c:pt idx="2536">
                  <c:v>8.5000000000000075E-3</c:v>
                </c:pt>
                <c:pt idx="2537">
                  <c:v>1.6000000000000014E-2</c:v>
                </c:pt>
                <c:pt idx="2538">
                  <c:v>1.4500000000000013E-2</c:v>
                </c:pt>
                <c:pt idx="2539">
                  <c:v>1.5500000000000014E-2</c:v>
                </c:pt>
                <c:pt idx="2540">
                  <c:v>1.100000000000001E-2</c:v>
                </c:pt>
                <c:pt idx="2541">
                  <c:v>5.0000000000000044E-4</c:v>
                </c:pt>
                <c:pt idx="2542">
                  <c:v>1.2000000000000011E-2</c:v>
                </c:pt>
                <c:pt idx="2543">
                  <c:v>1.3500000000000012E-2</c:v>
                </c:pt>
                <c:pt idx="2544">
                  <c:v>1.7500000000000016E-2</c:v>
                </c:pt>
                <c:pt idx="2545">
                  <c:v>1.6000000000000014E-2</c:v>
                </c:pt>
                <c:pt idx="2546">
                  <c:v>1.7500000000000016E-2</c:v>
                </c:pt>
                <c:pt idx="2547">
                  <c:v>1.3000000000000012E-2</c:v>
                </c:pt>
                <c:pt idx="2548">
                  <c:v>1.3000000000000012E-2</c:v>
                </c:pt>
                <c:pt idx="2549">
                  <c:v>1.2000000000000011E-2</c:v>
                </c:pt>
                <c:pt idx="2550">
                  <c:v>1.2500000000000011E-2</c:v>
                </c:pt>
                <c:pt idx="2551">
                  <c:v>1.5000000000000013E-2</c:v>
                </c:pt>
                <c:pt idx="2552">
                  <c:v>1.2500000000000011E-2</c:v>
                </c:pt>
                <c:pt idx="2553">
                  <c:v>1.4500000000000013E-2</c:v>
                </c:pt>
                <c:pt idx="2554">
                  <c:v>8.5000000000000075E-3</c:v>
                </c:pt>
                <c:pt idx="2555">
                  <c:v>7.0000000000000062E-3</c:v>
                </c:pt>
                <c:pt idx="2556">
                  <c:v>1.3000000000000012E-2</c:v>
                </c:pt>
                <c:pt idx="2557">
                  <c:v>8.5000000000000075E-3</c:v>
                </c:pt>
                <c:pt idx="2558">
                  <c:v>2.5999999999999968E-2</c:v>
                </c:pt>
                <c:pt idx="2559">
                  <c:v>1.150000000000001E-2</c:v>
                </c:pt>
                <c:pt idx="2560">
                  <c:v>1.4500000000000013E-2</c:v>
                </c:pt>
                <c:pt idx="2561">
                  <c:v>9.000000000000008E-3</c:v>
                </c:pt>
                <c:pt idx="2562">
                  <c:v>2.2499999999999964E-2</c:v>
                </c:pt>
                <c:pt idx="2563">
                  <c:v>1.3500000000000012E-2</c:v>
                </c:pt>
                <c:pt idx="2564">
                  <c:v>1.150000000000001E-2</c:v>
                </c:pt>
                <c:pt idx="2565">
                  <c:v>1.3000000000000012E-2</c:v>
                </c:pt>
                <c:pt idx="2566">
                  <c:v>1.9000000000000017E-2</c:v>
                </c:pt>
                <c:pt idx="2567">
                  <c:v>1.2500000000000011E-2</c:v>
                </c:pt>
                <c:pt idx="2568">
                  <c:v>3.5000000000000031E-3</c:v>
                </c:pt>
                <c:pt idx="2569">
                  <c:v>1.4500000000000013E-2</c:v>
                </c:pt>
                <c:pt idx="2570">
                  <c:v>1.0500000000000009E-2</c:v>
                </c:pt>
                <c:pt idx="2571">
                  <c:v>1.6000000000000014E-2</c:v>
                </c:pt>
                <c:pt idx="2572">
                  <c:v>8.0000000000000071E-3</c:v>
                </c:pt>
                <c:pt idx="2573">
                  <c:v>0</c:v>
                </c:pt>
                <c:pt idx="2574">
                  <c:v>6.0000000000000053E-3</c:v>
                </c:pt>
                <c:pt idx="2575">
                  <c:v>1.5500000000000014E-2</c:v>
                </c:pt>
                <c:pt idx="2576">
                  <c:v>1.100000000000001E-2</c:v>
                </c:pt>
                <c:pt idx="2577">
                  <c:v>1.2000000000000011E-2</c:v>
                </c:pt>
                <c:pt idx="2578">
                  <c:v>7.0000000000000062E-3</c:v>
                </c:pt>
                <c:pt idx="2579">
                  <c:v>9.000000000000008E-3</c:v>
                </c:pt>
                <c:pt idx="2580">
                  <c:v>1.3000000000000012E-2</c:v>
                </c:pt>
                <c:pt idx="2581">
                  <c:v>1.2000000000000011E-2</c:v>
                </c:pt>
                <c:pt idx="2582">
                  <c:v>1.8500000000000016E-2</c:v>
                </c:pt>
                <c:pt idx="2583">
                  <c:v>1.2500000000000011E-2</c:v>
                </c:pt>
                <c:pt idx="2584">
                  <c:v>6.0000000000000053E-3</c:v>
                </c:pt>
                <c:pt idx="2585">
                  <c:v>1.2000000000000011E-2</c:v>
                </c:pt>
                <c:pt idx="2586">
                  <c:v>1.0000000000000009E-3</c:v>
                </c:pt>
                <c:pt idx="2587">
                  <c:v>1.100000000000001E-2</c:v>
                </c:pt>
                <c:pt idx="2588">
                  <c:v>1.100000000000001E-2</c:v>
                </c:pt>
                <c:pt idx="2589">
                  <c:v>1.3000000000000012E-2</c:v>
                </c:pt>
                <c:pt idx="2590">
                  <c:v>1.5500000000000014E-2</c:v>
                </c:pt>
                <c:pt idx="2591">
                  <c:v>1.2500000000000011E-2</c:v>
                </c:pt>
                <c:pt idx="2592">
                  <c:v>1.2500000000000011E-2</c:v>
                </c:pt>
                <c:pt idx="2593">
                  <c:v>1.6500000000000015E-2</c:v>
                </c:pt>
                <c:pt idx="2594">
                  <c:v>1.5500000000000014E-2</c:v>
                </c:pt>
                <c:pt idx="2595">
                  <c:v>2.6499999999999968E-2</c:v>
                </c:pt>
                <c:pt idx="2596">
                  <c:v>1.2000000000000011E-2</c:v>
                </c:pt>
                <c:pt idx="2597">
                  <c:v>1.7500000000000016E-2</c:v>
                </c:pt>
                <c:pt idx="2598">
                  <c:v>1.4000000000000012E-2</c:v>
                </c:pt>
                <c:pt idx="2599">
                  <c:v>1.6000000000000014E-2</c:v>
                </c:pt>
                <c:pt idx="2600">
                  <c:v>1.7000000000000015E-2</c:v>
                </c:pt>
                <c:pt idx="2601">
                  <c:v>1.2500000000000011E-2</c:v>
                </c:pt>
                <c:pt idx="2602">
                  <c:v>1.150000000000001E-2</c:v>
                </c:pt>
                <c:pt idx="2603">
                  <c:v>4.500000000000004E-3</c:v>
                </c:pt>
                <c:pt idx="2604">
                  <c:v>1.0000000000000009E-2</c:v>
                </c:pt>
                <c:pt idx="2605">
                  <c:v>1.4000000000000012E-2</c:v>
                </c:pt>
                <c:pt idx="2606">
                  <c:v>1.6500000000000015E-2</c:v>
                </c:pt>
                <c:pt idx="2607">
                  <c:v>7.5000000000000067E-3</c:v>
                </c:pt>
                <c:pt idx="2608">
                  <c:v>1.5500000000000014E-2</c:v>
                </c:pt>
                <c:pt idx="2609">
                  <c:v>1.9500000000000017E-2</c:v>
                </c:pt>
                <c:pt idx="2610">
                  <c:v>1.4500000000000013E-2</c:v>
                </c:pt>
                <c:pt idx="2611">
                  <c:v>2.0000000000000018E-2</c:v>
                </c:pt>
                <c:pt idx="2612">
                  <c:v>1.0500000000000009E-2</c:v>
                </c:pt>
                <c:pt idx="2613">
                  <c:v>1.5000000000000013E-2</c:v>
                </c:pt>
                <c:pt idx="2614">
                  <c:v>6.0000000000000053E-3</c:v>
                </c:pt>
                <c:pt idx="2615">
                  <c:v>1.4000000000000012E-2</c:v>
                </c:pt>
                <c:pt idx="2616">
                  <c:v>1.7000000000000015E-2</c:v>
                </c:pt>
                <c:pt idx="2617">
                  <c:v>9.000000000000008E-3</c:v>
                </c:pt>
                <c:pt idx="2618">
                  <c:v>1.7500000000000016E-2</c:v>
                </c:pt>
                <c:pt idx="2619">
                  <c:v>1.100000000000001E-2</c:v>
                </c:pt>
                <c:pt idx="2620">
                  <c:v>1.9500000000000017E-2</c:v>
                </c:pt>
                <c:pt idx="2621">
                  <c:v>1.4500000000000013E-2</c:v>
                </c:pt>
                <c:pt idx="2622">
                  <c:v>1.7000000000000015E-2</c:v>
                </c:pt>
                <c:pt idx="2623">
                  <c:v>8.5000000000000075E-3</c:v>
                </c:pt>
                <c:pt idx="2624">
                  <c:v>1.8500000000000016E-2</c:v>
                </c:pt>
                <c:pt idx="2625">
                  <c:v>1.150000000000001E-2</c:v>
                </c:pt>
                <c:pt idx="2626">
                  <c:v>1.7000000000000015E-2</c:v>
                </c:pt>
                <c:pt idx="2627">
                  <c:v>1.5500000000000014E-2</c:v>
                </c:pt>
                <c:pt idx="2628">
                  <c:v>1.6500000000000015E-2</c:v>
                </c:pt>
                <c:pt idx="2629">
                  <c:v>1.2500000000000011E-2</c:v>
                </c:pt>
                <c:pt idx="2630">
                  <c:v>1.2000000000000011E-2</c:v>
                </c:pt>
                <c:pt idx="2631">
                  <c:v>1.6000000000000014E-2</c:v>
                </c:pt>
                <c:pt idx="2632">
                  <c:v>3.0000000000000027E-3</c:v>
                </c:pt>
                <c:pt idx="2633">
                  <c:v>1.6000000000000014E-2</c:v>
                </c:pt>
                <c:pt idx="2634">
                  <c:v>1.0500000000000009E-2</c:v>
                </c:pt>
                <c:pt idx="2635">
                  <c:v>1.9000000000000017E-2</c:v>
                </c:pt>
                <c:pt idx="2636">
                  <c:v>1.6500000000000015E-2</c:v>
                </c:pt>
                <c:pt idx="2637">
                  <c:v>1.150000000000001E-2</c:v>
                </c:pt>
                <c:pt idx="2638">
                  <c:v>1.3500000000000012E-2</c:v>
                </c:pt>
                <c:pt idx="2639">
                  <c:v>1.0500000000000009E-2</c:v>
                </c:pt>
                <c:pt idx="2640">
                  <c:v>1.0000000000000009E-2</c:v>
                </c:pt>
                <c:pt idx="2641">
                  <c:v>1.4500000000000013E-2</c:v>
                </c:pt>
                <c:pt idx="2642">
                  <c:v>1.6000000000000014E-2</c:v>
                </c:pt>
                <c:pt idx="2643">
                  <c:v>1.0000000000000009E-2</c:v>
                </c:pt>
                <c:pt idx="2644">
                  <c:v>1.2000000000000011E-2</c:v>
                </c:pt>
                <c:pt idx="2645">
                  <c:v>1.7000000000000015E-2</c:v>
                </c:pt>
                <c:pt idx="2646">
                  <c:v>1.5500000000000014E-2</c:v>
                </c:pt>
                <c:pt idx="2647">
                  <c:v>-1.5000000000000013E-3</c:v>
                </c:pt>
                <c:pt idx="2648">
                  <c:v>1.8000000000000016E-2</c:v>
                </c:pt>
                <c:pt idx="2649">
                  <c:v>1.5000000000000013E-2</c:v>
                </c:pt>
                <c:pt idx="2650">
                  <c:v>1.2000000000000011E-2</c:v>
                </c:pt>
                <c:pt idx="2651">
                  <c:v>1.150000000000001E-2</c:v>
                </c:pt>
                <c:pt idx="2652">
                  <c:v>5.5000000000000049E-3</c:v>
                </c:pt>
                <c:pt idx="2653">
                  <c:v>4.0000000000000036E-3</c:v>
                </c:pt>
                <c:pt idx="2654">
                  <c:v>1.3000000000000012E-2</c:v>
                </c:pt>
                <c:pt idx="2655">
                  <c:v>1.100000000000001E-2</c:v>
                </c:pt>
                <c:pt idx="2656">
                  <c:v>1.9500000000000017E-2</c:v>
                </c:pt>
                <c:pt idx="2657">
                  <c:v>1.6500000000000015E-2</c:v>
                </c:pt>
                <c:pt idx="2658">
                  <c:v>1.2500000000000011E-2</c:v>
                </c:pt>
                <c:pt idx="2659">
                  <c:v>1.4000000000000012E-2</c:v>
                </c:pt>
                <c:pt idx="2660">
                  <c:v>1.3000000000000012E-2</c:v>
                </c:pt>
                <c:pt idx="2661">
                  <c:v>9.5000000000000084E-3</c:v>
                </c:pt>
                <c:pt idx="2662">
                  <c:v>9.5000000000000084E-3</c:v>
                </c:pt>
                <c:pt idx="2663">
                  <c:v>1.2000000000000011E-2</c:v>
                </c:pt>
                <c:pt idx="2664">
                  <c:v>6.0000000000000053E-3</c:v>
                </c:pt>
                <c:pt idx="2665">
                  <c:v>2.1499999999999964E-2</c:v>
                </c:pt>
                <c:pt idx="2666">
                  <c:v>1.5000000000000013E-2</c:v>
                </c:pt>
                <c:pt idx="2667">
                  <c:v>1.100000000000001E-2</c:v>
                </c:pt>
                <c:pt idx="2668">
                  <c:v>1.3500000000000012E-2</c:v>
                </c:pt>
                <c:pt idx="2669">
                  <c:v>1.0500000000000009E-2</c:v>
                </c:pt>
                <c:pt idx="2670">
                  <c:v>1.4000000000000012E-2</c:v>
                </c:pt>
                <c:pt idx="2671">
                  <c:v>1.3500000000000012E-2</c:v>
                </c:pt>
                <c:pt idx="2672">
                  <c:v>2.0000000000000018E-2</c:v>
                </c:pt>
                <c:pt idx="2673">
                  <c:v>1.4500000000000013E-2</c:v>
                </c:pt>
                <c:pt idx="2674">
                  <c:v>1.100000000000001E-2</c:v>
                </c:pt>
                <c:pt idx="2675">
                  <c:v>9.5000000000000084E-3</c:v>
                </c:pt>
                <c:pt idx="2676">
                  <c:v>1.2000000000000011E-2</c:v>
                </c:pt>
                <c:pt idx="2677">
                  <c:v>-1.0000000000000009E-3</c:v>
                </c:pt>
                <c:pt idx="2678">
                  <c:v>1.5000000000000013E-2</c:v>
                </c:pt>
                <c:pt idx="2679">
                  <c:v>1.2500000000000011E-2</c:v>
                </c:pt>
                <c:pt idx="2680">
                  <c:v>8.5000000000000075E-3</c:v>
                </c:pt>
                <c:pt idx="2681">
                  <c:v>8.0000000000000071E-3</c:v>
                </c:pt>
                <c:pt idx="2682">
                  <c:v>1.2000000000000011E-2</c:v>
                </c:pt>
                <c:pt idx="2683">
                  <c:v>1.3500000000000012E-2</c:v>
                </c:pt>
                <c:pt idx="2684">
                  <c:v>1.2000000000000011E-2</c:v>
                </c:pt>
                <c:pt idx="2685">
                  <c:v>1.8500000000000016E-2</c:v>
                </c:pt>
                <c:pt idx="2686">
                  <c:v>1.2000000000000011E-2</c:v>
                </c:pt>
                <c:pt idx="2687">
                  <c:v>1.5000000000000013E-2</c:v>
                </c:pt>
                <c:pt idx="2688">
                  <c:v>9.5000000000000084E-3</c:v>
                </c:pt>
                <c:pt idx="2689">
                  <c:v>9.5000000000000084E-3</c:v>
                </c:pt>
                <c:pt idx="2690">
                  <c:v>1.6500000000000015E-2</c:v>
                </c:pt>
                <c:pt idx="2691">
                  <c:v>1.4500000000000013E-2</c:v>
                </c:pt>
                <c:pt idx="2692">
                  <c:v>6.0000000000000053E-3</c:v>
                </c:pt>
                <c:pt idx="2693">
                  <c:v>9.5000000000000084E-3</c:v>
                </c:pt>
                <c:pt idx="2694">
                  <c:v>1.8500000000000016E-2</c:v>
                </c:pt>
                <c:pt idx="2695">
                  <c:v>1.4000000000000012E-2</c:v>
                </c:pt>
                <c:pt idx="2696">
                  <c:v>8.5000000000000075E-3</c:v>
                </c:pt>
                <c:pt idx="2697">
                  <c:v>1.2500000000000011E-2</c:v>
                </c:pt>
                <c:pt idx="2698">
                  <c:v>1.2500000000000011E-2</c:v>
                </c:pt>
                <c:pt idx="2699">
                  <c:v>1.2000000000000011E-2</c:v>
                </c:pt>
                <c:pt idx="2700">
                  <c:v>1.150000000000001E-2</c:v>
                </c:pt>
                <c:pt idx="2701">
                  <c:v>1.3500000000000012E-2</c:v>
                </c:pt>
                <c:pt idx="2702">
                  <c:v>1.3500000000000012E-2</c:v>
                </c:pt>
                <c:pt idx="2703">
                  <c:v>1.150000000000001E-2</c:v>
                </c:pt>
                <c:pt idx="2704">
                  <c:v>1.7000000000000015E-2</c:v>
                </c:pt>
                <c:pt idx="2705">
                  <c:v>1.8500000000000016E-2</c:v>
                </c:pt>
                <c:pt idx="2706">
                  <c:v>1.0500000000000009E-2</c:v>
                </c:pt>
                <c:pt idx="2707">
                  <c:v>1.100000000000001E-2</c:v>
                </c:pt>
                <c:pt idx="2708">
                  <c:v>1.3000000000000012E-2</c:v>
                </c:pt>
                <c:pt idx="2709">
                  <c:v>1.6000000000000014E-2</c:v>
                </c:pt>
                <c:pt idx="2710">
                  <c:v>9.000000000000008E-3</c:v>
                </c:pt>
                <c:pt idx="2711">
                  <c:v>1.3000000000000012E-2</c:v>
                </c:pt>
                <c:pt idx="2712">
                  <c:v>8.8999999999999968E-2</c:v>
                </c:pt>
                <c:pt idx="2713">
                  <c:v>1.0500000000000009E-2</c:v>
                </c:pt>
                <c:pt idx="2714">
                  <c:v>9.000000000000008E-3</c:v>
                </c:pt>
                <c:pt idx="2715">
                  <c:v>1.150000000000001E-2</c:v>
                </c:pt>
                <c:pt idx="2716">
                  <c:v>3.5000000000000031E-3</c:v>
                </c:pt>
                <c:pt idx="2717">
                  <c:v>1.4000000000000012E-2</c:v>
                </c:pt>
                <c:pt idx="2718">
                  <c:v>1.2500000000000011E-2</c:v>
                </c:pt>
                <c:pt idx="2719">
                  <c:v>1.4500000000000013E-2</c:v>
                </c:pt>
                <c:pt idx="2720">
                  <c:v>1.4000000000000012E-2</c:v>
                </c:pt>
                <c:pt idx="2721">
                  <c:v>1.2500000000000011E-2</c:v>
                </c:pt>
                <c:pt idx="2722">
                  <c:v>7.5000000000000067E-3</c:v>
                </c:pt>
                <c:pt idx="2723">
                  <c:v>1.5000000000000013E-3</c:v>
                </c:pt>
                <c:pt idx="2724">
                  <c:v>5.5000000000000049E-3</c:v>
                </c:pt>
                <c:pt idx="2725">
                  <c:v>1.7000000000000015E-2</c:v>
                </c:pt>
                <c:pt idx="2726">
                  <c:v>1.9500000000000017E-2</c:v>
                </c:pt>
                <c:pt idx="2727">
                  <c:v>8.5000000000000075E-3</c:v>
                </c:pt>
                <c:pt idx="2728">
                  <c:v>1.5000000000000013E-2</c:v>
                </c:pt>
                <c:pt idx="2729">
                  <c:v>1.100000000000001E-2</c:v>
                </c:pt>
                <c:pt idx="2730">
                  <c:v>1.8500000000000016E-2</c:v>
                </c:pt>
                <c:pt idx="2731">
                  <c:v>1.4000000000000012E-2</c:v>
                </c:pt>
                <c:pt idx="2732">
                  <c:v>1.100000000000001E-2</c:v>
                </c:pt>
                <c:pt idx="2733">
                  <c:v>1.0500000000000009E-2</c:v>
                </c:pt>
                <c:pt idx="2734">
                  <c:v>1.0000000000000009E-2</c:v>
                </c:pt>
                <c:pt idx="2735">
                  <c:v>1.7500000000000016E-2</c:v>
                </c:pt>
                <c:pt idx="2736">
                  <c:v>1.9500000000000017E-2</c:v>
                </c:pt>
                <c:pt idx="2737">
                  <c:v>5.0000000000000044E-4</c:v>
                </c:pt>
                <c:pt idx="2738">
                  <c:v>1.0500000000000009E-2</c:v>
                </c:pt>
                <c:pt idx="2739">
                  <c:v>2.5999999999999968E-2</c:v>
                </c:pt>
                <c:pt idx="2740">
                  <c:v>7.1000000000000008E-2</c:v>
                </c:pt>
                <c:pt idx="2741">
                  <c:v>9.000000000000008E-3</c:v>
                </c:pt>
                <c:pt idx="2742">
                  <c:v>1.6000000000000014E-2</c:v>
                </c:pt>
                <c:pt idx="2743">
                  <c:v>8.5000000000000075E-3</c:v>
                </c:pt>
                <c:pt idx="2744">
                  <c:v>1.5500000000000014E-2</c:v>
                </c:pt>
                <c:pt idx="2745">
                  <c:v>1.7500000000000016E-2</c:v>
                </c:pt>
                <c:pt idx="2746">
                  <c:v>1.5000000000000013E-2</c:v>
                </c:pt>
                <c:pt idx="2747">
                  <c:v>1.9000000000000017E-2</c:v>
                </c:pt>
                <c:pt idx="2748">
                  <c:v>1.3500000000000012E-2</c:v>
                </c:pt>
                <c:pt idx="2749">
                  <c:v>1.150000000000001E-2</c:v>
                </c:pt>
                <c:pt idx="2750">
                  <c:v>2.5000000000000022E-3</c:v>
                </c:pt>
                <c:pt idx="2751">
                  <c:v>1.0500000000000009E-2</c:v>
                </c:pt>
                <c:pt idx="2752">
                  <c:v>1.6500000000000015E-2</c:v>
                </c:pt>
                <c:pt idx="2753">
                  <c:v>8.0000000000000071E-3</c:v>
                </c:pt>
                <c:pt idx="2754">
                  <c:v>1.9000000000000017E-2</c:v>
                </c:pt>
                <c:pt idx="2755">
                  <c:v>4.500000000000004E-3</c:v>
                </c:pt>
                <c:pt idx="2756">
                  <c:v>1.5000000000000013E-2</c:v>
                </c:pt>
                <c:pt idx="2757">
                  <c:v>4.0000000000000036E-3</c:v>
                </c:pt>
                <c:pt idx="2758">
                  <c:v>1.6000000000000014E-2</c:v>
                </c:pt>
                <c:pt idx="2759">
                  <c:v>1.0500000000000009E-2</c:v>
                </c:pt>
                <c:pt idx="2760">
                  <c:v>4.500000000000004E-3</c:v>
                </c:pt>
                <c:pt idx="2761">
                  <c:v>9.5000000000000084E-3</c:v>
                </c:pt>
                <c:pt idx="2762">
                  <c:v>1.4000000000000012E-2</c:v>
                </c:pt>
                <c:pt idx="2763">
                  <c:v>1.4000000000000012E-2</c:v>
                </c:pt>
                <c:pt idx="2764">
                  <c:v>1.7500000000000016E-2</c:v>
                </c:pt>
                <c:pt idx="2765">
                  <c:v>1.8500000000000016E-2</c:v>
                </c:pt>
                <c:pt idx="2766">
                  <c:v>1.0500000000000009E-2</c:v>
                </c:pt>
                <c:pt idx="2767">
                  <c:v>1.2500000000000011E-2</c:v>
                </c:pt>
                <c:pt idx="2768">
                  <c:v>2.0000000000000018E-3</c:v>
                </c:pt>
                <c:pt idx="2769">
                  <c:v>1.5000000000000013E-2</c:v>
                </c:pt>
                <c:pt idx="2770">
                  <c:v>6.5000000000000058E-3</c:v>
                </c:pt>
                <c:pt idx="2771">
                  <c:v>1.7500000000000016E-2</c:v>
                </c:pt>
                <c:pt idx="2772">
                  <c:v>7.0000000000000062E-3</c:v>
                </c:pt>
                <c:pt idx="2773">
                  <c:v>1.4000000000000012E-2</c:v>
                </c:pt>
                <c:pt idx="2774">
                  <c:v>1.5500000000000014E-2</c:v>
                </c:pt>
                <c:pt idx="2775">
                  <c:v>1.4000000000000012E-2</c:v>
                </c:pt>
                <c:pt idx="2776">
                  <c:v>1.8500000000000016E-2</c:v>
                </c:pt>
                <c:pt idx="2777">
                  <c:v>1.4000000000000012E-2</c:v>
                </c:pt>
                <c:pt idx="2778">
                  <c:v>1.4500000000000013E-2</c:v>
                </c:pt>
                <c:pt idx="2779">
                  <c:v>1.3000000000000012E-2</c:v>
                </c:pt>
                <c:pt idx="2780">
                  <c:v>1.100000000000001E-2</c:v>
                </c:pt>
                <c:pt idx="2781">
                  <c:v>7.5000000000000067E-3</c:v>
                </c:pt>
                <c:pt idx="2782">
                  <c:v>1.3000000000000012E-2</c:v>
                </c:pt>
                <c:pt idx="2783">
                  <c:v>1.2000000000000011E-2</c:v>
                </c:pt>
                <c:pt idx="2784">
                  <c:v>8.5000000000000075E-3</c:v>
                </c:pt>
                <c:pt idx="2785">
                  <c:v>1.4500000000000013E-2</c:v>
                </c:pt>
                <c:pt idx="2786">
                  <c:v>1.0000000000000009E-2</c:v>
                </c:pt>
                <c:pt idx="2787">
                  <c:v>0</c:v>
                </c:pt>
                <c:pt idx="2788">
                  <c:v>1.5500000000000014E-2</c:v>
                </c:pt>
                <c:pt idx="2789">
                  <c:v>1.4500000000000013E-2</c:v>
                </c:pt>
                <c:pt idx="2790">
                  <c:v>1.0000000000000009E-2</c:v>
                </c:pt>
                <c:pt idx="2791">
                  <c:v>8.0000000000000071E-3</c:v>
                </c:pt>
                <c:pt idx="2792">
                  <c:v>1.5000000000000013E-2</c:v>
                </c:pt>
                <c:pt idx="2793">
                  <c:v>1.0000000000000009E-2</c:v>
                </c:pt>
                <c:pt idx="2794">
                  <c:v>1.2500000000000011E-2</c:v>
                </c:pt>
                <c:pt idx="2795">
                  <c:v>1.4500000000000013E-2</c:v>
                </c:pt>
                <c:pt idx="2796">
                  <c:v>1.4000000000000012E-2</c:v>
                </c:pt>
                <c:pt idx="2797">
                  <c:v>1.2500000000000011E-2</c:v>
                </c:pt>
                <c:pt idx="2798">
                  <c:v>1.4000000000000012E-2</c:v>
                </c:pt>
                <c:pt idx="2799">
                  <c:v>1.150000000000001E-2</c:v>
                </c:pt>
                <c:pt idx="2800">
                  <c:v>1.4500000000000013E-2</c:v>
                </c:pt>
                <c:pt idx="2801">
                  <c:v>1.5000000000000013E-2</c:v>
                </c:pt>
                <c:pt idx="2802">
                  <c:v>1.0000000000000009E-2</c:v>
                </c:pt>
                <c:pt idx="2803">
                  <c:v>1.100000000000001E-2</c:v>
                </c:pt>
                <c:pt idx="2804">
                  <c:v>1.8500000000000016E-2</c:v>
                </c:pt>
                <c:pt idx="2805">
                  <c:v>1.3500000000000012E-2</c:v>
                </c:pt>
                <c:pt idx="2806">
                  <c:v>-1.0000000000000009E-3</c:v>
                </c:pt>
                <c:pt idx="2807">
                  <c:v>1.7000000000000015E-2</c:v>
                </c:pt>
                <c:pt idx="2808">
                  <c:v>1.8000000000000016E-2</c:v>
                </c:pt>
                <c:pt idx="2809">
                  <c:v>1.5000000000000013E-2</c:v>
                </c:pt>
                <c:pt idx="2810">
                  <c:v>1.8500000000000016E-2</c:v>
                </c:pt>
                <c:pt idx="2811">
                  <c:v>1.2000000000000011E-2</c:v>
                </c:pt>
                <c:pt idx="2812">
                  <c:v>1.7500000000000016E-2</c:v>
                </c:pt>
                <c:pt idx="2813">
                  <c:v>-1.0000000000000009E-3</c:v>
                </c:pt>
                <c:pt idx="2814">
                  <c:v>1.5000000000000013E-2</c:v>
                </c:pt>
                <c:pt idx="2815">
                  <c:v>1.150000000000001E-2</c:v>
                </c:pt>
                <c:pt idx="2816">
                  <c:v>9.5000000000000084E-3</c:v>
                </c:pt>
                <c:pt idx="2817">
                  <c:v>1.6500000000000015E-2</c:v>
                </c:pt>
                <c:pt idx="2818">
                  <c:v>1.8000000000000016E-2</c:v>
                </c:pt>
                <c:pt idx="2819">
                  <c:v>1.2000000000000011E-2</c:v>
                </c:pt>
                <c:pt idx="2820">
                  <c:v>1.2500000000000011E-2</c:v>
                </c:pt>
                <c:pt idx="2821">
                  <c:v>9.5000000000000084E-3</c:v>
                </c:pt>
                <c:pt idx="2822">
                  <c:v>7.0000000000000062E-3</c:v>
                </c:pt>
                <c:pt idx="2823">
                  <c:v>1.4000000000000012E-2</c:v>
                </c:pt>
                <c:pt idx="2824">
                  <c:v>9.5000000000000084E-3</c:v>
                </c:pt>
                <c:pt idx="2825">
                  <c:v>6.0000000000000053E-3</c:v>
                </c:pt>
                <c:pt idx="2826">
                  <c:v>1.2000000000000011E-2</c:v>
                </c:pt>
                <c:pt idx="2827">
                  <c:v>9.5000000000000084E-3</c:v>
                </c:pt>
                <c:pt idx="2828">
                  <c:v>1.5500000000000014E-2</c:v>
                </c:pt>
                <c:pt idx="2829">
                  <c:v>1.3500000000000012E-2</c:v>
                </c:pt>
                <c:pt idx="2830">
                  <c:v>1.150000000000001E-2</c:v>
                </c:pt>
                <c:pt idx="2831">
                  <c:v>1.150000000000001E-2</c:v>
                </c:pt>
                <c:pt idx="2832">
                  <c:v>3.7999999999999978E-2</c:v>
                </c:pt>
                <c:pt idx="2833">
                  <c:v>1.7500000000000016E-2</c:v>
                </c:pt>
                <c:pt idx="2834">
                  <c:v>9.000000000000008E-3</c:v>
                </c:pt>
                <c:pt idx="2835">
                  <c:v>1.2500000000000011E-2</c:v>
                </c:pt>
                <c:pt idx="2836">
                  <c:v>1.3000000000000012E-2</c:v>
                </c:pt>
                <c:pt idx="2837">
                  <c:v>1.6000000000000014E-2</c:v>
                </c:pt>
                <c:pt idx="2838">
                  <c:v>1.2000000000000011E-2</c:v>
                </c:pt>
                <c:pt idx="2839">
                  <c:v>1.4000000000000012E-2</c:v>
                </c:pt>
                <c:pt idx="2840">
                  <c:v>9.000000000000008E-3</c:v>
                </c:pt>
                <c:pt idx="2841">
                  <c:v>5.0000000000000044E-4</c:v>
                </c:pt>
                <c:pt idx="2842">
                  <c:v>1.4000000000000012E-2</c:v>
                </c:pt>
                <c:pt idx="2843">
                  <c:v>9.5000000000000084E-3</c:v>
                </c:pt>
                <c:pt idx="2844">
                  <c:v>1.100000000000001E-2</c:v>
                </c:pt>
                <c:pt idx="2845">
                  <c:v>1.7000000000000015E-2</c:v>
                </c:pt>
                <c:pt idx="2846">
                  <c:v>1.0000000000000009E-3</c:v>
                </c:pt>
                <c:pt idx="2847">
                  <c:v>1.4500000000000013E-2</c:v>
                </c:pt>
                <c:pt idx="2848">
                  <c:v>9.000000000000008E-3</c:v>
                </c:pt>
                <c:pt idx="2849">
                  <c:v>1.2500000000000011E-2</c:v>
                </c:pt>
                <c:pt idx="2850">
                  <c:v>1.5500000000000014E-2</c:v>
                </c:pt>
                <c:pt idx="2851">
                  <c:v>3.5000000000000031E-3</c:v>
                </c:pt>
                <c:pt idx="2852">
                  <c:v>9.5000000000000084E-3</c:v>
                </c:pt>
                <c:pt idx="2853">
                  <c:v>1.100000000000001E-2</c:v>
                </c:pt>
                <c:pt idx="2854">
                  <c:v>1.5500000000000014E-2</c:v>
                </c:pt>
                <c:pt idx="2855">
                  <c:v>1.150000000000001E-2</c:v>
                </c:pt>
                <c:pt idx="2856">
                  <c:v>9.5000000000000084E-3</c:v>
                </c:pt>
                <c:pt idx="2857">
                  <c:v>1.100000000000001E-2</c:v>
                </c:pt>
                <c:pt idx="2858">
                  <c:v>1.2000000000000011E-2</c:v>
                </c:pt>
                <c:pt idx="2859">
                  <c:v>8.0000000000000071E-3</c:v>
                </c:pt>
                <c:pt idx="2860">
                  <c:v>8.5000000000000075E-3</c:v>
                </c:pt>
                <c:pt idx="2861">
                  <c:v>1.150000000000001E-2</c:v>
                </c:pt>
                <c:pt idx="2862">
                  <c:v>1.4500000000000013E-2</c:v>
                </c:pt>
                <c:pt idx="2863">
                  <c:v>7.0000000000000062E-3</c:v>
                </c:pt>
                <c:pt idx="2864">
                  <c:v>9.5000000000000084E-3</c:v>
                </c:pt>
                <c:pt idx="2865">
                  <c:v>1.5500000000000014E-2</c:v>
                </c:pt>
                <c:pt idx="2866">
                  <c:v>1.4000000000000012E-2</c:v>
                </c:pt>
                <c:pt idx="2867">
                  <c:v>1.2000000000000011E-2</c:v>
                </c:pt>
                <c:pt idx="2868">
                  <c:v>1.2000000000000011E-2</c:v>
                </c:pt>
                <c:pt idx="2869">
                  <c:v>1.0000000000000009E-2</c:v>
                </c:pt>
                <c:pt idx="2870">
                  <c:v>8.0000000000000071E-3</c:v>
                </c:pt>
                <c:pt idx="2871">
                  <c:v>1.0500000000000009E-2</c:v>
                </c:pt>
                <c:pt idx="2872">
                  <c:v>1.3500000000000012E-2</c:v>
                </c:pt>
                <c:pt idx="2873">
                  <c:v>1.9500000000000017E-2</c:v>
                </c:pt>
                <c:pt idx="2874">
                  <c:v>1.7000000000000015E-2</c:v>
                </c:pt>
                <c:pt idx="2875">
                  <c:v>1.7500000000000016E-2</c:v>
                </c:pt>
                <c:pt idx="2876">
                  <c:v>1.7000000000000015E-2</c:v>
                </c:pt>
                <c:pt idx="2877">
                  <c:v>1.7000000000000015E-2</c:v>
                </c:pt>
                <c:pt idx="2878">
                  <c:v>1.6000000000000014E-2</c:v>
                </c:pt>
                <c:pt idx="2879">
                  <c:v>1.4500000000000013E-2</c:v>
                </c:pt>
                <c:pt idx="2880">
                  <c:v>1.2500000000000011E-2</c:v>
                </c:pt>
                <c:pt idx="2881">
                  <c:v>2.6499999999999968E-2</c:v>
                </c:pt>
                <c:pt idx="2882">
                  <c:v>2.0500000000000018E-2</c:v>
                </c:pt>
                <c:pt idx="2883">
                  <c:v>1.8500000000000016E-2</c:v>
                </c:pt>
                <c:pt idx="2884">
                  <c:v>1.0500000000000009E-2</c:v>
                </c:pt>
                <c:pt idx="2885">
                  <c:v>1.0000000000000009E-2</c:v>
                </c:pt>
                <c:pt idx="2886">
                  <c:v>1.9000000000000017E-2</c:v>
                </c:pt>
                <c:pt idx="2887">
                  <c:v>1.0000000000000009E-3</c:v>
                </c:pt>
                <c:pt idx="2888">
                  <c:v>9.5000000000000084E-3</c:v>
                </c:pt>
                <c:pt idx="2889">
                  <c:v>1.5500000000000014E-2</c:v>
                </c:pt>
                <c:pt idx="2890">
                  <c:v>1.2000000000000011E-2</c:v>
                </c:pt>
                <c:pt idx="2891">
                  <c:v>9.000000000000008E-3</c:v>
                </c:pt>
                <c:pt idx="2892">
                  <c:v>1.3500000000000012E-2</c:v>
                </c:pt>
                <c:pt idx="2893">
                  <c:v>1.5500000000000014E-2</c:v>
                </c:pt>
                <c:pt idx="2894">
                  <c:v>1.6000000000000014E-2</c:v>
                </c:pt>
                <c:pt idx="2895">
                  <c:v>1.6500000000000015E-2</c:v>
                </c:pt>
                <c:pt idx="2896">
                  <c:v>1.8500000000000016E-2</c:v>
                </c:pt>
                <c:pt idx="2897">
                  <c:v>1.2500000000000011E-2</c:v>
                </c:pt>
                <c:pt idx="2898">
                  <c:v>7.0000000000000062E-3</c:v>
                </c:pt>
                <c:pt idx="2899">
                  <c:v>3.0000000000000027E-3</c:v>
                </c:pt>
                <c:pt idx="2900">
                  <c:v>1.6000000000000014E-2</c:v>
                </c:pt>
                <c:pt idx="2901">
                  <c:v>1.3500000000000012E-2</c:v>
                </c:pt>
                <c:pt idx="2902">
                  <c:v>1.3000000000000012E-2</c:v>
                </c:pt>
                <c:pt idx="2903">
                  <c:v>1.2000000000000011E-2</c:v>
                </c:pt>
                <c:pt idx="2904">
                  <c:v>-5.0000000000000044E-4</c:v>
                </c:pt>
                <c:pt idx="2905">
                  <c:v>5.0000000000000044E-3</c:v>
                </c:pt>
                <c:pt idx="2906">
                  <c:v>1.5000000000000013E-2</c:v>
                </c:pt>
                <c:pt idx="2907">
                  <c:v>1.6500000000000015E-2</c:v>
                </c:pt>
                <c:pt idx="2908">
                  <c:v>1.9000000000000017E-2</c:v>
                </c:pt>
                <c:pt idx="2909">
                  <c:v>1.7500000000000016E-2</c:v>
                </c:pt>
                <c:pt idx="2910">
                  <c:v>1.150000000000001E-2</c:v>
                </c:pt>
                <c:pt idx="2911">
                  <c:v>1.2000000000000011E-2</c:v>
                </c:pt>
                <c:pt idx="2912">
                  <c:v>1.4000000000000012E-2</c:v>
                </c:pt>
                <c:pt idx="2913">
                  <c:v>8.5000000000000075E-3</c:v>
                </c:pt>
                <c:pt idx="2914">
                  <c:v>1.150000000000001E-2</c:v>
                </c:pt>
                <c:pt idx="2915">
                  <c:v>1.150000000000001E-2</c:v>
                </c:pt>
                <c:pt idx="2916">
                  <c:v>1.5500000000000014E-2</c:v>
                </c:pt>
                <c:pt idx="2917">
                  <c:v>1.8500000000000016E-2</c:v>
                </c:pt>
                <c:pt idx="2918">
                  <c:v>1.4500000000000013E-2</c:v>
                </c:pt>
                <c:pt idx="2919">
                  <c:v>1.9500000000000017E-2</c:v>
                </c:pt>
                <c:pt idx="2920">
                  <c:v>1.9500000000000017E-2</c:v>
                </c:pt>
                <c:pt idx="2921">
                  <c:v>1.0000000000000009E-2</c:v>
                </c:pt>
                <c:pt idx="2922">
                  <c:v>1.2500000000000011E-2</c:v>
                </c:pt>
                <c:pt idx="2923">
                  <c:v>1.7500000000000016E-2</c:v>
                </c:pt>
                <c:pt idx="2924">
                  <c:v>1.7500000000000016E-2</c:v>
                </c:pt>
                <c:pt idx="2925">
                  <c:v>1.2500000000000011E-2</c:v>
                </c:pt>
                <c:pt idx="2926">
                  <c:v>1.3000000000000012E-2</c:v>
                </c:pt>
                <c:pt idx="2927">
                  <c:v>1.4500000000000013E-2</c:v>
                </c:pt>
                <c:pt idx="2928">
                  <c:v>1.4500000000000013E-2</c:v>
                </c:pt>
                <c:pt idx="2929">
                  <c:v>1.6500000000000015E-2</c:v>
                </c:pt>
                <c:pt idx="2930">
                  <c:v>1.6000000000000014E-2</c:v>
                </c:pt>
                <c:pt idx="2931">
                  <c:v>9.000000000000008E-3</c:v>
                </c:pt>
                <c:pt idx="2932">
                  <c:v>2.0000000000000018E-3</c:v>
                </c:pt>
                <c:pt idx="2933">
                  <c:v>1.4000000000000012E-2</c:v>
                </c:pt>
                <c:pt idx="2934">
                  <c:v>1.0000000000000009E-2</c:v>
                </c:pt>
                <c:pt idx="2935">
                  <c:v>1.6500000000000015E-2</c:v>
                </c:pt>
                <c:pt idx="2936">
                  <c:v>1.5500000000000014E-2</c:v>
                </c:pt>
                <c:pt idx="2937">
                  <c:v>1.100000000000001E-2</c:v>
                </c:pt>
                <c:pt idx="2938">
                  <c:v>1.3500000000000012E-2</c:v>
                </c:pt>
                <c:pt idx="2939">
                  <c:v>1.3000000000000012E-2</c:v>
                </c:pt>
                <c:pt idx="2940">
                  <c:v>1.5500000000000014E-2</c:v>
                </c:pt>
                <c:pt idx="2941">
                  <c:v>1.3500000000000012E-2</c:v>
                </c:pt>
                <c:pt idx="2942">
                  <c:v>1.100000000000001E-2</c:v>
                </c:pt>
                <c:pt idx="2943">
                  <c:v>1.4500000000000013E-2</c:v>
                </c:pt>
                <c:pt idx="2944">
                  <c:v>8.5000000000000075E-3</c:v>
                </c:pt>
                <c:pt idx="2945">
                  <c:v>1.7000000000000015E-2</c:v>
                </c:pt>
                <c:pt idx="2946">
                  <c:v>8.5000000000000075E-3</c:v>
                </c:pt>
                <c:pt idx="2947">
                  <c:v>1.150000000000001E-2</c:v>
                </c:pt>
                <c:pt idx="2948">
                  <c:v>1.3000000000000012E-2</c:v>
                </c:pt>
                <c:pt idx="2949">
                  <c:v>1.4500000000000013E-2</c:v>
                </c:pt>
                <c:pt idx="2950">
                  <c:v>1.9500000000000017E-2</c:v>
                </c:pt>
                <c:pt idx="2951">
                  <c:v>1.7000000000000015E-2</c:v>
                </c:pt>
                <c:pt idx="2952">
                  <c:v>1.150000000000001E-2</c:v>
                </c:pt>
                <c:pt idx="2953">
                  <c:v>4.500000000000004E-3</c:v>
                </c:pt>
                <c:pt idx="2954">
                  <c:v>1.2500000000000011E-2</c:v>
                </c:pt>
                <c:pt idx="2955">
                  <c:v>1.5000000000000013E-2</c:v>
                </c:pt>
                <c:pt idx="2956">
                  <c:v>1.3000000000000012E-2</c:v>
                </c:pt>
                <c:pt idx="2957">
                  <c:v>1.3000000000000012E-2</c:v>
                </c:pt>
                <c:pt idx="2958">
                  <c:v>1.6500000000000015E-2</c:v>
                </c:pt>
                <c:pt idx="2959">
                  <c:v>1.150000000000001E-2</c:v>
                </c:pt>
                <c:pt idx="2960">
                  <c:v>1.3500000000000012E-2</c:v>
                </c:pt>
                <c:pt idx="2961">
                  <c:v>9.5000000000000084E-3</c:v>
                </c:pt>
                <c:pt idx="2962">
                  <c:v>1.5500000000000014E-2</c:v>
                </c:pt>
                <c:pt idx="2963">
                  <c:v>-5.0000000000000044E-4</c:v>
                </c:pt>
                <c:pt idx="2964">
                  <c:v>1.6500000000000015E-2</c:v>
                </c:pt>
                <c:pt idx="2965">
                  <c:v>3.0000000000000027E-3</c:v>
                </c:pt>
                <c:pt idx="2966">
                  <c:v>1.2500000000000011E-2</c:v>
                </c:pt>
                <c:pt idx="2967">
                  <c:v>1.150000000000001E-2</c:v>
                </c:pt>
                <c:pt idx="2968">
                  <c:v>1.5500000000000014E-2</c:v>
                </c:pt>
                <c:pt idx="2969">
                  <c:v>1.3500000000000012E-2</c:v>
                </c:pt>
                <c:pt idx="2970">
                  <c:v>2.2499999999999964E-2</c:v>
                </c:pt>
                <c:pt idx="2971">
                  <c:v>1.9000000000000017E-2</c:v>
                </c:pt>
                <c:pt idx="2972">
                  <c:v>9.000000000000008E-3</c:v>
                </c:pt>
                <c:pt idx="2973">
                  <c:v>2.1499999999999964E-2</c:v>
                </c:pt>
                <c:pt idx="2974">
                  <c:v>1.6500000000000015E-2</c:v>
                </c:pt>
                <c:pt idx="2975">
                  <c:v>1.6000000000000014E-2</c:v>
                </c:pt>
                <c:pt idx="2976">
                  <c:v>1.6500000000000015E-2</c:v>
                </c:pt>
                <c:pt idx="2977">
                  <c:v>1.0000000000000009E-2</c:v>
                </c:pt>
                <c:pt idx="2978">
                  <c:v>1.100000000000001E-2</c:v>
                </c:pt>
                <c:pt idx="2979">
                  <c:v>1.7500000000000016E-2</c:v>
                </c:pt>
                <c:pt idx="2980">
                  <c:v>1.5000000000000013E-2</c:v>
                </c:pt>
                <c:pt idx="2981">
                  <c:v>9.5000000000000084E-3</c:v>
                </c:pt>
                <c:pt idx="2982">
                  <c:v>1.5500000000000014E-2</c:v>
                </c:pt>
                <c:pt idx="2983">
                  <c:v>9.5000000000000084E-3</c:v>
                </c:pt>
                <c:pt idx="2984">
                  <c:v>1.8500000000000016E-2</c:v>
                </c:pt>
                <c:pt idx="2985">
                  <c:v>2.4499999999999966E-2</c:v>
                </c:pt>
                <c:pt idx="2986">
                  <c:v>1.100000000000001E-2</c:v>
                </c:pt>
                <c:pt idx="2987">
                  <c:v>1.8000000000000016E-2</c:v>
                </c:pt>
                <c:pt idx="2988">
                  <c:v>1.3000000000000012E-2</c:v>
                </c:pt>
                <c:pt idx="2989">
                  <c:v>1.0500000000000009E-2</c:v>
                </c:pt>
                <c:pt idx="2990">
                  <c:v>9.5000000000000084E-3</c:v>
                </c:pt>
                <c:pt idx="2991">
                  <c:v>1.2000000000000011E-2</c:v>
                </c:pt>
                <c:pt idx="2992">
                  <c:v>1.4500000000000013E-2</c:v>
                </c:pt>
                <c:pt idx="2993">
                  <c:v>1.6000000000000014E-2</c:v>
                </c:pt>
                <c:pt idx="2994">
                  <c:v>1.3000000000000012E-2</c:v>
                </c:pt>
                <c:pt idx="2995">
                  <c:v>1.0500000000000009E-2</c:v>
                </c:pt>
                <c:pt idx="2996">
                  <c:v>1.7000000000000015E-2</c:v>
                </c:pt>
                <c:pt idx="2997">
                  <c:v>1.5000000000000013E-2</c:v>
                </c:pt>
                <c:pt idx="2998">
                  <c:v>1.4000000000000012E-2</c:v>
                </c:pt>
                <c:pt idx="2999">
                  <c:v>1.5000000000000013E-2</c:v>
                </c:pt>
                <c:pt idx="3000">
                  <c:v>2.0500000000000018E-2</c:v>
                </c:pt>
                <c:pt idx="3001">
                  <c:v>1.150000000000001E-2</c:v>
                </c:pt>
                <c:pt idx="3002">
                  <c:v>1.5500000000000014E-2</c:v>
                </c:pt>
                <c:pt idx="3003">
                  <c:v>1.6500000000000015E-2</c:v>
                </c:pt>
                <c:pt idx="3004">
                  <c:v>1.4000000000000012E-2</c:v>
                </c:pt>
                <c:pt idx="3005">
                  <c:v>4.500000000000004E-3</c:v>
                </c:pt>
                <c:pt idx="3006">
                  <c:v>8.0000000000000071E-3</c:v>
                </c:pt>
                <c:pt idx="3007">
                  <c:v>1.6500000000000015E-2</c:v>
                </c:pt>
                <c:pt idx="3008">
                  <c:v>1.5500000000000014E-2</c:v>
                </c:pt>
                <c:pt idx="3009">
                  <c:v>1.7000000000000015E-2</c:v>
                </c:pt>
                <c:pt idx="3010">
                  <c:v>1.8500000000000016E-2</c:v>
                </c:pt>
                <c:pt idx="3011">
                  <c:v>1.7000000000000015E-2</c:v>
                </c:pt>
                <c:pt idx="3012">
                  <c:v>9.000000000000008E-3</c:v>
                </c:pt>
                <c:pt idx="3013">
                  <c:v>1.3500000000000012E-2</c:v>
                </c:pt>
                <c:pt idx="3014">
                  <c:v>1.4500000000000013E-2</c:v>
                </c:pt>
                <c:pt idx="3015">
                  <c:v>1.5500000000000014E-2</c:v>
                </c:pt>
                <c:pt idx="3016">
                  <c:v>1.5000000000000013E-2</c:v>
                </c:pt>
                <c:pt idx="3017">
                  <c:v>1.100000000000001E-2</c:v>
                </c:pt>
                <c:pt idx="3018">
                  <c:v>1.5000000000000013E-2</c:v>
                </c:pt>
                <c:pt idx="3019">
                  <c:v>1.3500000000000012E-2</c:v>
                </c:pt>
                <c:pt idx="3020">
                  <c:v>8.5000000000000075E-3</c:v>
                </c:pt>
                <c:pt idx="3021">
                  <c:v>1.7000000000000015E-2</c:v>
                </c:pt>
                <c:pt idx="3022">
                  <c:v>1.3000000000000012E-2</c:v>
                </c:pt>
                <c:pt idx="3023">
                  <c:v>-1.5000000000000013E-3</c:v>
                </c:pt>
                <c:pt idx="3024">
                  <c:v>1.3000000000000012E-2</c:v>
                </c:pt>
                <c:pt idx="3025">
                  <c:v>4.7999999999999987E-2</c:v>
                </c:pt>
                <c:pt idx="3026">
                  <c:v>9.5000000000000084E-3</c:v>
                </c:pt>
                <c:pt idx="3027">
                  <c:v>1.6500000000000015E-2</c:v>
                </c:pt>
                <c:pt idx="3028">
                  <c:v>1.5000000000000013E-2</c:v>
                </c:pt>
                <c:pt idx="3029">
                  <c:v>9.5000000000000084E-3</c:v>
                </c:pt>
                <c:pt idx="3030">
                  <c:v>4.500000000000004E-3</c:v>
                </c:pt>
                <c:pt idx="3031">
                  <c:v>1.6500000000000015E-2</c:v>
                </c:pt>
                <c:pt idx="3032">
                  <c:v>1.5000000000000013E-2</c:v>
                </c:pt>
                <c:pt idx="3033">
                  <c:v>1.4500000000000013E-2</c:v>
                </c:pt>
                <c:pt idx="3034">
                  <c:v>1.2500000000000011E-2</c:v>
                </c:pt>
                <c:pt idx="3035">
                  <c:v>1.4500000000000013E-2</c:v>
                </c:pt>
                <c:pt idx="3036">
                  <c:v>1.3000000000000012E-2</c:v>
                </c:pt>
                <c:pt idx="3037">
                  <c:v>1.100000000000001E-2</c:v>
                </c:pt>
                <c:pt idx="3038">
                  <c:v>1.5500000000000014E-2</c:v>
                </c:pt>
                <c:pt idx="3039">
                  <c:v>9.000000000000008E-3</c:v>
                </c:pt>
                <c:pt idx="3040">
                  <c:v>9.000000000000008E-3</c:v>
                </c:pt>
                <c:pt idx="3041">
                  <c:v>3.0000000000000027E-3</c:v>
                </c:pt>
                <c:pt idx="3042">
                  <c:v>1.4000000000000012E-2</c:v>
                </c:pt>
                <c:pt idx="3043">
                  <c:v>1.2500000000000011E-2</c:v>
                </c:pt>
                <c:pt idx="3044">
                  <c:v>1.4500000000000013E-2</c:v>
                </c:pt>
                <c:pt idx="3045">
                  <c:v>8.5000000000000075E-3</c:v>
                </c:pt>
                <c:pt idx="3046">
                  <c:v>1.0000000000000009E-2</c:v>
                </c:pt>
                <c:pt idx="3047">
                  <c:v>1.5000000000000013E-2</c:v>
                </c:pt>
                <c:pt idx="3048">
                  <c:v>1.150000000000001E-2</c:v>
                </c:pt>
                <c:pt idx="3049">
                  <c:v>1.0500000000000009E-2</c:v>
                </c:pt>
                <c:pt idx="3050">
                  <c:v>1.4500000000000013E-2</c:v>
                </c:pt>
                <c:pt idx="3051">
                  <c:v>1.2500000000000011E-2</c:v>
                </c:pt>
                <c:pt idx="3052">
                  <c:v>1.6000000000000014E-2</c:v>
                </c:pt>
                <c:pt idx="3053">
                  <c:v>1.4000000000000012E-2</c:v>
                </c:pt>
                <c:pt idx="3054">
                  <c:v>9.000000000000008E-3</c:v>
                </c:pt>
                <c:pt idx="3055">
                  <c:v>1.7500000000000016E-2</c:v>
                </c:pt>
                <c:pt idx="3056">
                  <c:v>1.8000000000000016E-2</c:v>
                </c:pt>
                <c:pt idx="3057">
                  <c:v>1.8500000000000016E-2</c:v>
                </c:pt>
                <c:pt idx="3058">
                  <c:v>1.8000000000000016E-2</c:v>
                </c:pt>
                <c:pt idx="3059">
                  <c:v>1.0000000000000009E-2</c:v>
                </c:pt>
                <c:pt idx="3060">
                  <c:v>1.8000000000000016E-2</c:v>
                </c:pt>
                <c:pt idx="3061">
                  <c:v>1.3500000000000012E-2</c:v>
                </c:pt>
                <c:pt idx="3062">
                  <c:v>1.100000000000001E-2</c:v>
                </c:pt>
                <c:pt idx="3063">
                  <c:v>1.0000000000000009E-2</c:v>
                </c:pt>
                <c:pt idx="3064">
                  <c:v>1.8500000000000016E-2</c:v>
                </c:pt>
                <c:pt idx="3065">
                  <c:v>0</c:v>
                </c:pt>
                <c:pt idx="3066">
                  <c:v>1.3000000000000012E-2</c:v>
                </c:pt>
                <c:pt idx="3067">
                  <c:v>1.8000000000000016E-2</c:v>
                </c:pt>
                <c:pt idx="3068">
                  <c:v>1.7000000000000015E-2</c:v>
                </c:pt>
                <c:pt idx="3069">
                  <c:v>9.000000000000008E-3</c:v>
                </c:pt>
                <c:pt idx="3070">
                  <c:v>1.4000000000000012E-2</c:v>
                </c:pt>
                <c:pt idx="3071">
                  <c:v>1.3500000000000012E-2</c:v>
                </c:pt>
                <c:pt idx="3072">
                  <c:v>1.3500000000000012E-2</c:v>
                </c:pt>
                <c:pt idx="3073">
                  <c:v>1.4000000000000012E-2</c:v>
                </c:pt>
                <c:pt idx="3074">
                  <c:v>2.5000000000000022E-3</c:v>
                </c:pt>
                <c:pt idx="3075">
                  <c:v>1.6500000000000015E-2</c:v>
                </c:pt>
                <c:pt idx="3076">
                  <c:v>9.000000000000008E-3</c:v>
                </c:pt>
                <c:pt idx="3077">
                  <c:v>1.6000000000000014E-2</c:v>
                </c:pt>
                <c:pt idx="3078">
                  <c:v>1.0000000000000009E-2</c:v>
                </c:pt>
                <c:pt idx="3079">
                  <c:v>1.0000000000000009E-2</c:v>
                </c:pt>
                <c:pt idx="3080">
                  <c:v>2.1499999999999964E-2</c:v>
                </c:pt>
                <c:pt idx="3081">
                  <c:v>2.1499999999999964E-2</c:v>
                </c:pt>
                <c:pt idx="3082">
                  <c:v>3.8999999999999979E-2</c:v>
                </c:pt>
                <c:pt idx="3083">
                  <c:v>1.2000000000000011E-2</c:v>
                </c:pt>
                <c:pt idx="3084">
                  <c:v>8.0000000000000071E-3</c:v>
                </c:pt>
                <c:pt idx="3085">
                  <c:v>1.0000000000000009E-2</c:v>
                </c:pt>
                <c:pt idx="3086">
                  <c:v>1.100000000000001E-2</c:v>
                </c:pt>
                <c:pt idx="3087">
                  <c:v>1.8000000000000016E-2</c:v>
                </c:pt>
                <c:pt idx="3088">
                  <c:v>9.000000000000008E-3</c:v>
                </c:pt>
                <c:pt idx="3089">
                  <c:v>1.7500000000000016E-2</c:v>
                </c:pt>
                <c:pt idx="3090">
                  <c:v>1.8000000000000016E-2</c:v>
                </c:pt>
                <c:pt idx="3091">
                  <c:v>1.4500000000000013E-2</c:v>
                </c:pt>
                <c:pt idx="3092">
                  <c:v>1.100000000000001E-2</c:v>
                </c:pt>
                <c:pt idx="3093">
                  <c:v>1.2000000000000011E-2</c:v>
                </c:pt>
                <c:pt idx="3094">
                  <c:v>1.0000000000000009E-2</c:v>
                </c:pt>
                <c:pt idx="3095">
                  <c:v>1.3500000000000012E-2</c:v>
                </c:pt>
                <c:pt idx="3096">
                  <c:v>1.5000000000000013E-2</c:v>
                </c:pt>
                <c:pt idx="3097">
                  <c:v>1.5000000000000013E-2</c:v>
                </c:pt>
                <c:pt idx="3098">
                  <c:v>1.5000000000000013E-2</c:v>
                </c:pt>
                <c:pt idx="3099">
                  <c:v>1.2000000000000011E-2</c:v>
                </c:pt>
                <c:pt idx="3100">
                  <c:v>4.500000000000004E-3</c:v>
                </c:pt>
                <c:pt idx="3101">
                  <c:v>0</c:v>
                </c:pt>
                <c:pt idx="3102">
                  <c:v>1.2000000000000011E-2</c:v>
                </c:pt>
                <c:pt idx="3103">
                  <c:v>7.5000000000000067E-3</c:v>
                </c:pt>
                <c:pt idx="3104">
                  <c:v>1.6500000000000015E-2</c:v>
                </c:pt>
                <c:pt idx="3105">
                  <c:v>1.2500000000000011E-2</c:v>
                </c:pt>
                <c:pt idx="3106">
                  <c:v>1.7000000000000015E-2</c:v>
                </c:pt>
                <c:pt idx="3107">
                  <c:v>1.3000000000000012E-2</c:v>
                </c:pt>
                <c:pt idx="3108">
                  <c:v>1.6500000000000015E-2</c:v>
                </c:pt>
                <c:pt idx="3109">
                  <c:v>1.2500000000000011E-2</c:v>
                </c:pt>
                <c:pt idx="3110">
                  <c:v>1.3000000000000012E-2</c:v>
                </c:pt>
                <c:pt idx="3111">
                  <c:v>1.2000000000000011E-2</c:v>
                </c:pt>
                <c:pt idx="3112">
                  <c:v>1.3000000000000012E-2</c:v>
                </c:pt>
                <c:pt idx="3113">
                  <c:v>1.150000000000001E-2</c:v>
                </c:pt>
                <c:pt idx="3114">
                  <c:v>1.6000000000000014E-2</c:v>
                </c:pt>
                <c:pt idx="3115">
                  <c:v>1.150000000000001E-2</c:v>
                </c:pt>
                <c:pt idx="3116">
                  <c:v>5.0000000000000044E-4</c:v>
                </c:pt>
                <c:pt idx="3117">
                  <c:v>1.8000000000000016E-2</c:v>
                </c:pt>
                <c:pt idx="3118">
                  <c:v>1.6000000000000014E-2</c:v>
                </c:pt>
                <c:pt idx="3119">
                  <c:v>1.3000000000000012E-2</c:v>
                </c:pt>
                <c:pt idx="3120">
                  <c:v>1.5500000000000014E-2</c:v>
                </c:pt>
                <c:pt idx="3121">
                  <c:v>1.0000000000000009E-2</c:v>
                </c:pt>
                <c:pt idx="3122">
                  <c:v>1.5000000000000013E-2</c:v>
                </c:pt>
                <c:pt idx="3123">
                  <c:v>1.7500000000000016E-2</c:v>
                </c:pt>
                <c:pt idx="3124">
                  <c:v>7.5000000000000067E-3</c:v>
                </c:pt>
                <c:pt idx="3125">
                  <c:v>1.4500000000000013E-2</c:v>
                </c:pt>
                <c:pt idx="3126">
                  <c:v>1.5000000000000013E-2</c:v>
                </c:pt>
                <c:pt idx="3127">
                  <c:v>1.3000000000000012E-2</c:v>
                </c:pt>
                <c:pt idx="3128">
                  <c:v>9.5000000000000084E-3</c:v>
                </c:pt>
                <c:pt idx="3129">
                  <c:v>1.4500000000000013E-2</c:v>
                </c:pt>
                <c:pt idx="3130">
                  <c:v>1.7500000000000016E-2</c:v>
                </c:pt>
                <c:pt idx="3131">
                  <c:v>1.4000000000000012E-2</c:v>
                </c:pt>
                <c:pt idx="3132">
                  <c:v>6.5000000000000058E-3</c:v>
                </c:pt>
                <c:pt idx="3133">
                  <c:v>1.7500000000000016E-2</c:v>
                </c:pt>
                <c:pt idx="3134">
                  <c:v>1.4000000000000012E-2</c:v>
                </c:pt>
                <c:pt idx="3135">
                  <c:v>1.7500000000000016E-2</c:v>
                </c:pt>
                <c:pt idx="3136">
                  <c:v>9.000000000000008E-3</c:v>
                </c:pt>
                <c:pt idx="3137">
                  <c:v>1.0000000000000009E-2</c:v>
                </c:pt>
                <c:pt idx="3138">
                  <c:v>1.5500000000000014E-2</c:v>
                </c:pt>
                <c:pt idx="3139">
                  <c:v>1.5500000000000014E-2</c:v>
                </c:pt>
                <c:pt idx="3140">
                  <c:v>2.0000000000000018E-2</c:v>
                </c:pt>
                <c:pt idx="3141">
                  <c:v>1.150000000000001E-2</c:v>
                </c:pt>
                <c:pt idx="3142">
                  <c:v>5.0000000000000044E-4</c:v>
                </c:pt>
                <c:pt idx="3143">
                  <c:v>1.4500000000000013E-2</c:v>
                </c:pt>
                <c:pt idx="3144">
                  <c:v>1.2000000000000011E-2</c:v>
                </c:pt>
                <c:pt idx="3145">
                  <c:v>1.9000000000000017E-2</c:v>
                </c:pt>
                <c:pt idx="3146">
                  <c:v>1.3500000000000012E-2</c:v>
                </c:pt>
                <c:pt idx="3147">
                  <c:v>1.5000000000000013E-2</c:v>
                </c:pt>
                <c:pt idx="3148">
                  <c:v>1.7000000000000015E-2</c:v>
                </c:pt>
                <c:pt idx="3149">
                  <c:v>6.0000000000000053E-3</c:v>
                </c:pt>
                <c:pt idx="3150">
                  <c:v>7.0000000000000062E-3</c:v>
                </c:pt>
                <c:pt idx="3151">
                  <c:v>5.099999999999999E-2</c:v>
                </c:pt>
                <c:pt idx="3152">
                  <c:v>1.5500000000000014E-2</c:v>
                </c:pt>
                <c:pt idx="3153">
                  <c:v>1.6000000000000014E-2</c:v>
                </c:pt>
                <c:pt idx="3154">
                  <c:v>1.4000000000000012E-2</c:v>
                </c:pt>
                <c:pt idx="3155">
                  <c:v>1.4500000000000013E-2</c:v>
                </c:pt>
                <c:pt idx="3156">
                  <c:v>1.0000000000000009E-2</c:v>
                </c:pt>
                <c:pt idx="3157">
                  <c:v>1.5000000000000013E-2</c:v>
                </c:pt>
                <c:pt idx="3158">
                  <c:v>1.2500000000000011E-2</c:v>
                </c:pt>
                <c:pt idx="3159">
                  <c:v>2.0000000000000018E-2</c:v>
                </c:pt>
                <c:pt idx="3160">
                  <c:v>7.5000000000000067E-3</c:v>
                </c:pt>
                <c:pt idx="3161">
                  <c:v>1.2500000000000011E-2</c:v>
                </c:pt>
                <c:pt idx="3162">
                  <c:v>9.000000000000008E-3</c:v>
                </c:pt>
                <c:pt idx="3163">
                  <c:v>1.3000000000000012E-2</c:v>
                </c:pt>
                <c:pt idx="3164">
                  <c:v>1.9000000000000017E-2</c:v>
                </c:pt>
                <c:pt idx="3165">
                  <c:v>9.000000000000008E-3</c:v>
                </c:pt>
                <c:pt idx="3166">
                  <c:v>1.6000000000000014E-2</c:v>
                </c:pt>
                <c:pt idx="3167">
                  <c:v>8.5000000000000075E-3</c:v>
                </c:pt>
                <c:pt idx="3168">
                  <c:v>1.4500000000000013E-2</c:v>
                </c:pt>
                <c:pt idx="3169">
                  <c:v>1.3500000000000012E-2</c:v>
                </c:pt>
                <c:pt idx="3170">
                  <c:v>1.2500000000000011E-2</c:v>
                </c:pt>
                <c:pt idx="3171">
                  <c:v>6.0000000000000053E-3</c:v>
                </c:pt>
                <c:pt idx="3172">
                  <c:v>1.2000000000000011E-2</c:v>
                </c:pt>
                <c:pt idx="3173">
                  <c:v>9.000000000000008E-3</c:v>
                </c:pt>
                <c:pt idx="3174">
                  <c:v>1.6500000000000015E-2</c:v>
                </c:pt>
                <c:pt idx="3175">
                  <c:v>1.0500000000000009E-2</c:v>
                </c:pt>
                <c:pt idx="3176">
                  <c:v>1.0000000000000009E-2</c:v>
                </c:pt>
                <c:pt idx="3177">
                  <c:v>1.4000000000000012E-2</c:v>
                </c:pt>
                <c:pt idx="3178">
                  <c:v>8.0000000000000071E-3</c:v>
                </c:pt>
                <c:pt idx="3179">
                  <c:v>1.100000000000001E-2</c:v>
                </c:pt>
                <c:pt idx="3180">
                  <c:v>1.7500000000000016E-2</c:v>
                </c:pt>
                <c:pt idx="3181">
                  <c:v>1.6000000000000014E-2</c:v>
                </c:pt>
                <c:pt idx="3182">
                  <c:v>1.3000000000000012E-2</c:v>
                </c:pt>
                <c:pt idx="3183">
                  <c:v>1.2500000000000011E-2</c:v>
                </c:pt>
                <c:pt idx="3184">
                  <c:v>3.5000000000000031E-3</c:v>
                </c:pt>
                <c:pt idx="3185">
                  <c:v>2.849999999999997E-2</c:v>
                </c:pt>
                <c:pt idx="3186">
                  <c:v>1.2500000000000011E-2</c:v>
                </c:pt>
                <c:pt idx="3187">
                  <c:v>1.3500000000000012E-2</c:v>
                </c:pt>
                <c:pt idx="3188">
                  <c:v>1.2000000000000011E-2</c:v>
                </c:pt>
                <c:pt idx="3189">
                  <c:v>8.0000000000000071E-3</c:v>
                </c:pt>
                <c:pt idx="3190">
                  <c:v>1.8000000000000016E-2</c:v>
                </c:pt>
                <c:pt idx="3191">
                  <c:v>1.8000000000000016E-2</c:v>
                </c:pt>
                <c:pt idx="3192">
                  <c:v>1.6500000000000015E-2</c:v>
                </c:pt>
                <c:pt idx="3193">
                  <c:v>1.5500000000000014E-2</c:v>
                </c:pt>
                <c:pt idx="3194">
                  <c:v>1.100000000000001E-2</c:v>
                </c:pt>
                <c:pt idx="3195">
                  <c:v>1.3000000000000012E-2</c:v>
                </c:pt>
                <c:pt idx="3196">
                  <c:v>1.2000000000000011E-2</c:v>
                </c:pt>
                <c:pt idx="3197">
                  <c:v>1.8500000000000016E-2</c:v>
                </c:pt>
                <c:pt idx="3198">
                  <c:v>1.2500000000000011E-2</c:v>
                </c:pt>
                <c:pt idx="3199">
                  <c:v>9.000000000000008E-3</c:v>
                </c:pt>
                <c:pt idx="3200">
                  <c:v>1.3500000000000012E-2</c:v>
                </c:pt>
                <c:pt idx="3201">
                  <c:v>1.0500000000000009E-2</c:v>
                </c:pt>
                <c:pt idx="3202">
                  <c:v>2.0500000000000018E-2</c:v>
                </c:pt>
                <c:pt idx="3203">
                  <c:v>2.0000000000000018E-2</c:v>
                </c:pt>
                <c:pt idx="3204">
                  <c:v>9.000000000000008E-3</c:v>
                </c:pt>
                <c:pt idx="3205">
                  <c:v>9.5000000000000084E-3</c:v>
                </c:pt>
                <c:pt idx="3206">
                  <c:v>1.6000000000000014E-2</c:v>
                </c:pt>
                <c:pt idx="3207">
                  <c:v>6.0000000000000053E-3</c:v>
                </c:pt>
                <c:pt idx="3208">
                  <c:v>1.4500000000000013E-2</c:v>
                </c:pt>
                <c:pt idx="3209">
                  <c:v>1.7000000000000015E-2</c:v>
                </c:pt>
                <c:pt idx="3210">
                  <c:v>7.5000000000000067E-3</c:v>
                </c:pt>
                <c:pt idx="3211">
                  <c:v>1.8500000000000016E-2</c:v>
                </c:pt>
                <c:pt idx="3212">
                  <c:v>1.0500000000000009E-2</c:v>
                </c:pt>
                <c:pt idx="3213">
                  <c:v>1.2000000000000011E-2</c:v>
                </c:pt>
                <c:pt idx="3214">
                  <c:v>1.7000000000000015E-2</c:v>
                </c:pt>
                <c:pt idx="3215">
                  <c:v>1.6000000000000014E-2</c:v>
                </c:pt>
                <c:pt idx="3216">
                  <c:v>7.7000000000000013E-2</c:v>
                </c:pt>
                <c:pt idx="3217">
                  <c:v>2.5000000000000022E-3</c:v>
                </c:pt>
                <c:pt idx="3218">
                  <c:v>1.0500000000000009E-2</c:v>
                </c:pt>
                <c:pt idx="3219">
                  <c:v>8.5000000000000075E-3</c:v>
                </c:pt>
                <c:pt idx="3220">
                  <c:v>8.5000000000000075E-3</c:v>
                </c:pt>
                <c:pt idx="3221">
                  <c:v>1.3500000000000012E-2</c:v>
                </c:pt>
                <c:pt idx="3222">
                  <c:v>1.7500000000000016E-2</c:v>
                </c:pt>
                <c:pt idx="3223">
                  <c:v>1.5000000000000013E-2</c:v>
                </c:pt>
                <c:pt idx="3224">
                  <c:v>1.2500000000000011E-2</c:v>
                </c:pt>
                <c:pt idx="3225">
                  <c:v>1.2500000000000011E-2</c:v>
                </c:pt>
                <c:pt idx="3226">
                  <c:v>1.4500000000000013E-2</c:v>
                </c:pt>
                <c:pt idx="3227">
                  <c:v>9.000000000000008E-3</c:v>
                </c:pt>
                <c:pt idx="3228">
                  <c:v>2.1499999999999964E-2</c:v>
                </c:pt>
                <c:pt idx="3229">
                  <c:v>1.6500000000000015E-2</c:v>
                </c:pt>
                <c:pt idx="3230">
                  <c:v>1.3500000000000012E-2</c:v>
                </c:pt>
                <c:pt idx="3231">
                  <c:v>1.5500000000000014E-2</c:v>
                </c:pt>
                <c:pt idx="3232">
                  <c:v>1.4500000000000013E-2</c:v>
                </c:pt>
                <c:pt idx="3233">
                  <c:v>1.2000000000000011E-2</c:v>
                </c:pt>
                <c:pt idx="3234">
                  <c:v>7.5000000000000067E-3</c:v>
                </c:pt>
                <c:pt idx="3235">
                  <c:v>1.150000000000001E-2</c:v>
                </c:pt>
                <c:pt idx="3236">
                  <c:v>1.3000000000000012E-2</c:v>
                </c:pt>
                <c:pt idx="3237">
                  <c:v>1.4500000000000013E-2</c:v>
                </c:pt>
                <c:pt idx="3238">
                  <c:v>5.0000000000000044E-3</c:v>
                </c:pt>
                <c:pt idx="3239">
                  <c:v>1.5000000000000013E-2</c:v>
                </c:pt>
                <c:pt idx="3240">
                  <c:v>4.0999999999999981E-2</c:v>
                </c:pt>
                <c:pt idx="3241">
                  <c:v>8.5000000000000075E-3</c:v>
                </c:pt>
                <c:pt idx="3242">
                  <c:v>5.5000000000000049E-3</c:v>
                </c:pt>
                <c:pt idx="3243">
                  <c:v>1.6000000000000014E-2</c:v>
                </c:pt>
                <c:pt idx="3244">
                  <c:v>1.7500000000000016E-2</c:v>
                </c:pt>
                <c:pt idx="3245">
                  <c:v>1.5500000000000014E-2</c:v>
                </c:pt>
                <c:pt idx="3246">
                  <c:v>1.3000000000000012E-2</c:v>
                </c:pt>
                <c:pt idx="3247">
                  <c:v>1.150000000000001E-2</c:v>
                </c:pt>
                <c:pt idx="3248">
                  <c:v>1.5000000000000013E-2</c:v>
                </c:pt>
                <c:pt idx="3249">
                  <c:v>7.5000000000000067E-3</c:v>
                </c:pt>
                <c:pt idx="3250">
                  <c:v>1.7000000000000015E-2</c:v>
                </c:pt>
                <c:pt idx="3251">
                  <c:v>1.5000000000000013E-2</c:v>
                </c:pt>
                <c:pt idx="3252">
                  <c:v>1.100000000000001E-2</c:v>
                </c:pt>
                <c:pt idx="3253">
                  <c:v>1.4000000000000012E-2</c:v>
                </c:pt>
                <c:pt idx="3254">
                  <c:v>6.5000000000000058E-3</c:v>
                </c:pt>
                <c:pt idx="3255">
                  <c:v>1.3500000000000012E-2</c:v>
                </c:pt>
                <c:pt idx="3256">
                  <c:v>1.2500000000000011E-2</c:v>
                </c:pt>
                <c:pt idx="3257">
                  <c:v>1.150000000000001E-2</c:v>
                </c:pt>
                <c:pt idx="3258">
                  <c:v>1.3500000000000012E-2</c:v>
                </c:pt>
                <c:pt idx="3259">
                  <c:v>1.6500000000000015E-2</c:v>
                </c:pt>
                <c:pt idx="3260">
                  <c:v>1.6000000000000014E-2</c:v>
                </c:pt>
                <c:pt idx="3261">
                  <c:v>2.1000000000000019E-2</c:v>
                </c:pt>
                <c:pt idx="3262">
                  <c:v>5.0000000000000044E-3</c:v>
                </c:pt>
                <c:pt idx="3263">
                  <c:v>1.3000000000000012E-2</c:v>
                </c:pt>
                <c:pt idx="3264">
                  <c:v>1.2500000000000011E-2</c:v>
                </c:pt>
                <c:pt idx="3265">
                  <c:v>1.6500000000000015E-2</c:v>
                </c:pt>
                <c:pt idx="3266">
                  <c:v>1.2000000000000011E-2</c:v>
                </c:pt>
                <c:pt idx="3267">
                  <c:v>1.6000000000000014E-2</c:v>
                </c:pt>
                <c:pt idx="3268">
                  <c:v>1.6500000000000015E-2</c:v>
                </c:pt>
                <c:pt idx="3269">
                  <c:v>1.7500000000000016E-2</c:v>
                </c:pt>
                <c:pt idx="3270">
                  <c:v>1.0500000000000009E-2</c:v>
                </c:pt>
                <c:pt idx="3271">
                  <c:v>1.6000000000000014E-2</c:v>
                </c:pt>
                <c:pt idx="3272">
                  <c:v>1.3500000000000012E-2</c:v>
                </c:pt>
                <c:pt idx="3273">
                  <c:v>3.3999999999999975E-2</c:v>
                </c:pt>
                <c:pt idx="3274">
                  <c:v>8.0000000000000071E-3</c:v>
                </c:pt>
                <c:pt idx="3275">
                  <c:v>1.150000000000001E-2</c:v>
                </c:pt>
                <c:pt idx="3276">
                  <c:v>3.5000000000000031E-3</c:v>
                </c:pt>
                <c:pt idx="3277">
                  <c:v>6.0000000000000053E-3</c:v>
                </c:pt>
                <c:pt idx="3278">
                  <c:v>5.0000000000000044E-4</c:v>
                </c:pt>
                <c:pt idx="3279">
                  <c:v>1.4000000000000012E-2</c:v>
                </c:pt>
                <c:pt idx="3280">
                  <c:v>1.3500000000000012E-2</c:v>
                </c:pt>
                <c:pt idx="3281">
                  <c:v>1.2500000000000011E-2</c:v>
                </c:pt>
                <c:pt idx="3282">
                  <c:v>1.6500000000000015E-2</c:v>
                </c:pt>
                <c:pt idx="3283">
                  <c:v>1.9000000000000017E-2</c:v>
                </c:pt>
                <c:pt idx="3284">
                  <c:v>1.4000000000000012E-2</c:v>
                </c:pt>
                <c:pt idx="3285">
                  <c:v>1.8000000000000016E-2</c:v>
                </c:pt>
                <c:pt idx="3286">
                  <c:v>1.6500000000000015E-2</c:v>
                </c:pt>
                <c:pt idx="3287">
                  <c:v>1.2000000000000011E-2</c:v>
                </c:pt>
                <c:pt idx="3288">
                  <c:v>1.6500000000000015E-2</c:v>
                </c:pt>
                <c:pt idx="3289">
                  <c:v>1.8500000000000016E-2</c:v>
                </c:pt>
                <c:pt idx="3290">
                  <c:v>1.3500000000000012E-2</c:v>
                </c:pt>
                <c:pt idx="3291">
                  <c:v>1.4000000000000012E-2</c:v>
                </c:pt>
                <c:pt idx="3292">
                  <c:v>1.9500000000000017E-2</c:v>
                </c:pt>
                <c:pt idx="3293">
                  <c:v>1.9000000000000017E-2</c:v>
                </c:pt>
                <c:pt idx="3294">
                  <c:v>1.6500000000000015E-2</c:v>
                </c:pt>
                <c:pt idx="3295">
                  <c:v>1.150000000000001E-2</c:v>
                </c:pt>
                <c:pt idx="3296">
                  <c:v>2.0500000000000018E-2</c:v>
                </c:pt>
                <c:pt idx="3297">
                  <c:v>1.3500000000000012E-2</c:v>
                </c:pt>
                <c:pt idx="3298">
                  <c:v>2.5000000000000022E-3</c:v>
                </c:pt>
                <c:pt idx="3299">
                  <c:v>1.5000000000000013E-2</c:v>
                </c:pt>
                <c:pt idx="3300">
                  <c:v>1.6500000000000015E-2</c:v>
                </c:pt>
                <c:pt idx="3301">
                  <c:v>1.3500000000000012E-2</c:v>
                </c:pt>
                <c:pt idx="3302">
                  <c:v>1.5500000000000014E-2</c:v>
                </c:pt>
                <c:pt idx="3303">
                  <c:v>1.150000000000001E-2</c:v>
                </c:pt>
                <c:pt idx="3304">
                  <c:v>1.8000000000000016E-2</c:v>
                </c:pt>
                <c:pt idx="3305">
                  <c:v>1.7500000000000016E-2</c:v>
                </c:pt>
                <c:pt idx="3306">
                  <c:v>7.0000000000000007E-2</c:v>
                </c:pt>
                <c:pt idx="3307">
                  <c:v>1.8000000000000016E-2</c:v>
                </c:pt>
                <c:pt idx="3308">
                  <c:v>1.3500000000000012E-2</c:v>
                </c:pt>
                <c:pt idx="3309">
                  <c:v>1.6500000000000015E-2</c:v>
                </c:pt>
                <c:pt idx="3310">
                  <c:v>2.0000000000000018E-3</c:v>
                </c:pt>
                <c:pt idx="3311">
                  <c:v>1.2000000000000011E-2</c:v>
                </c:pt>
                <c:pt idx="3312">
                  <c:v>1.2500000000000011E-2</c:v>
                </c:pt>
                <c:pt idx="3313">
                  <c:v>1.0500000000000009E-2</c:v>
                </c:pt>
                <c:pt idx="3314">
                  <c:v>1.5000000000000013E-2</c:v>
                </c:pt>
                <c:pt idx="3315">
                  <c:v>1.8000000000000016E-2</c:v>
                </c:pt>
                <c:pt idx="3316">
                  <c:v>1.2500000000000011E-2</c:v>
                </c:pt>
                <c:pt idx="3317">
                  <c:v>1.5000000000000013E-2</c:v>
                </c:pt>
                <c:pt idx="3318">
                  <c:v>8.5000000000000075E-3</c:v>
                </c:pt>
                <c:pt idx="3319">
                  <c:v>1.0500000000000009E-2</c:v>
                </c:pt>
                <c:pt idx="3320">
                  <c:v>1.5000000000000013E-2</c:v>
                </c:pt>
                <c:pt idx="3321">
                  <c:v>1.5000000000000013E-2</c:v>
                </c:pt>
                <c:pt idx="3322">
                  <c:v>1.7500000000000016E-2</c:v>
                </c:pt>
                <c:pt idx="3323">
                  <c:v>1.7500000000000016E-2</c:v>
                </c:pt>
                <c:pt idx="3324">
                  <c:v>1.6500000000000015E-2</c:v>
                </c:pt>
                <c:pt idx="3325">
                  <c:v>1.4500000000000013E-2</c:v>
                </c:pt>
                <c:pt idx="3326">
                  <c:v>1.6500000000000015E-2</c:v>
                </c:pt>
                <c:pt idx="3327">
                  <c:v>1.4500000000000013E-2</c:v>
                </c:pt>
                <c:pt idx="3328">
                  <c:v>1.150000000000001E-2</c:v>
                </c:pt>
                <c:pt idx="3329">
                  <c:v>1.7000000000000015E-2</c:v>
                </c:pt>
                <c:pt idx="3330">
                  <c:v>8.5000000000000075E-3</c:v>
                </c:pt>
                <c:pt idx="3331">
                  <c:v>1.2000000000000011E-2</c:v>
                </c:pt>
                <c:pt idx="3332">
                  <c:v>1.150000000000001E-2</c:v>
                </c:pt>
                <c:pt idx="3333">
                  <c:v>1.3500000000000012E-2</c:v>
                </c:pt>
                <c:pt idx="3334">
                  <c:v>1.6000000000000014E-2</c:v>
                </c:pt>
                <c:pt idx="3335">
                  <c:v>1.5500000000000014E-2</c:v>
                </c:pt>
                <c:pt idx="3336">
                  <c:v>1.4000000000000012E-2</c:v>
                </c:pt>
                <c:pt idx="3337">
                  <c:v>1.3000000000000012E-2</c:v>
                </c:pt>
                <c:pt idx="3338">
                  <c:v>2.1999999999999964E-2</c:v>
                </c:pt>
                <c:pt idx="3339">
                  <c:v>1.3500000000000012E-2</c:v>
                </c:pt>
                <c:pt idx="3340">
                  <c:v>8.0000000000000071E-3</c:v>
                </c:pt>
                <c:pt idx="3341">
                  <c:v>1.5500000000000014E-2</c:v>
                </c:pt>
                <c:pt idx="3342">
                  <c:v>1.4500000000000013E-2</c:v>
                </c:pt>
                <c:pt idx="3343">
                  <c:v>1.100000000000001E-2</c:v>
                </c:pt>
                <c:pt idx="3344">
                  <c:v>1.7000000000000015E-2</c:v>
                </c:pt>
                <c:pt idx="3345">
                  <c:v>1.4500000000000013E-2</c:v>
                </c:pt>
                <c:pt idx="3346">
                  <c:v>1.3500000000000012E-2</c:v>
                </c:pt>
                <c:pt idx="3347">
                  <c:v>1.3500000000000012E-2</c:v>
                </c:pt>
                <c:pt idx="3348">
                  <c:v>1.7000000000000015E-2</c:v>
                </c:pt>
                <c:pt idx="3349">
                  <c:v>1.4500000000000013E-2</c:v>
                </c:pt>
                <c:pt idx="3350">
                  <c:v>1.7000000000000015E-2</c:v>
                </c:pt>
                <c:pt idx="3351">
                  <c:v>1.8000000000000016E-2</c:v>
                </c:pt>
                <c:pt idx="3352">
                  <c:v>1.5000000000000013E-2</c:v>
                </c:pt>
                <c:pt idx="3353">
                  <c:v>1.7000000000000015E-2</c:v>
                </c:pt>
                <c:pt idx="3354">
                  <c:v>1.7500000000000016E-2</c:v>
                </c:pt>
                <c:pt idx="3355">
                  <c:v>1.6500000000000015E-2</c:v>
                </c:pt>
                <c:pt idx="3356">
                  <c:v>1.150000000000001E-2</c:v>
                </c:pt>
                <c:pt idx="3357">
                  <c:v>1.4000000000000012E-2</c:v>
                </c:pt>
                <c:pt idx="3358">
                  <c:v>1.4500000000000013E-2</c:v>
                </c:pt>
                <c:pt idx="3359">
                  <c:v>1.4500000000000013E-2</c:v>
                </c:pt>
                <c:pt idx="3360">
                  <c:v>1.6000000000000014E-2</c:v>
                </c:pt>
                <c:pt idx="3361">
                  <c:v>9.000000000000008E-3</c:v>
                </c:pt>
                <c:pt idx="3362">
                  <c:v>1.3000000000000012E-2</c:v>
                </c:pt>
                <c:pt idx="3363">
                  <c:v>1.6000000000000014E-2</c:v>
                </c:pt>
                <c:pt idx="3364">
                  <c:v>1.3500000000000012E-2</c:v>
                </c:pt>
                <c:pt idx="3365">
                  <c:v>9.000000000000008E-3</c:v>
                </c:pt>
                <c:pt idx="3366">
                  <c:v>9.000000000000008E-3</c:v>
                </c:pt>
                <c:pt idx="3367">
                  <c:v>1.5000000000000013E-2</c:v>
                </c:pt>
                <c:pt idx="3368">
                  <c:v>1.4000000000000012E-2</c:v>
                </c:pt>
                <c:pt idx="3369">
                  <c:v>2.9499999999999971E-2</c:v>
                </c:pt>
                <c:pt idx="3370">
                  <c:v>1.0500000000000009E-2</c:v>
                </c:pt>
                <c:pt idx="3371">
                  <c:v>1.0000000000000009E-2</c:v>
                </c:pt>
                <c:pt idx="3372">
                  <c:v>1.2500000000000011E-2</c:v>
                </c:pt>
                <c:pt idx="3373">
                  <c:v>1.4000000000000012E-2</c:v>
                </c:pt>
                <c:pt idx="3374">
                  <c:v>8.5000000000000075E-3</c:v>
                </c:pt>
                <c:pt idx="3375">
                  <c:v>1.7000000000000015E-2</c:v>
                </c:pt>
                <c:pt idx="3376">
                  <c:v>1.0500000000000009E-2</c:v>
                </c:pt>
                <c:pt idx="3377">
                  <c:v>2.0500000000000018E-2</c:v>
                </c:pt>
                <c:pt idx="3378">
                  <c:v>1.4000000000000012E-2</c:v>
                </c:pt>
                <c:pt idx="3379">
                  <c:v>1.9000000000000017E-2</c:v>
                </c:pt>
                <c:pt idx="3380">
                  <c:v>1.150000000000001E-2</c:v>
                </c:pt>
                <c:pt idx="3381">
                  <c:v>1.150000000000001E-2</c:v>
                </c:pt>
                <c:pt idx="3382">
                  <c:v>1.5500000000000014E-2</c:v>
                </c:pt>
                <c:pt idx="3383">
                  <c:v>9.5000000000000084E-3</c:v>
                </c:pt>
                <c:pt idx="3384">
                  <c:v>1.3500000000000012E-2</c:v>
                </c:pt>
                <c:pt idx="3385">
                  <c:v>1.7500000000000016E-2</c:v>
                </c:pt>
                <c:pt idx="3386">
                  <c:v>1.4500000000000013E-2</c:v>
                </c:pt>
                <c:pt idx="3387">
                  <c:v>6.5000000000000058E-3</c:v>
                </c:pt>
                <c:pt idx="3388">
                  <c:v>1.4000000000000012E-2</c:v>
                </c:pt>
                <c:pt idx="3389">
                  <c:v>8.5000000000000075E-3</c:v>
                </c:pt>
                <c:pt idx="3390">
                  <c:v>1.100000000000001E-2</c:v>
                </c:pt>
                <c:pt idx="3391">
                  <c:v>1.4500000000000013E-2</c:v>
                </c:pt>
                <c:pt idx="3392">
                  <c:v>1.3000000000000012E-2</c:v>
                </c:pt>
                <c:pt idx="3393">
                  <c:v>1.3000000000000012E-2</c:v>
                </c:pt>
                <c:pt idx="3394">
                  <c:v>1.5500000000000014E-2</c:v>
                </c:pt>
                <c:pt idx="3395">
                  <c:v>1.3000000000000012E-2</c:v>
                </c:pt>
                <c:pt idx="3396">
                  <c:v>1.4500000000000013E-2</c:v>
                </c:pt>
                <c:pt idx="3397">
                  <c:v>5.5000000000000049E-3</c:v>
                </c:pt>
                <c:pt idx="3398">
                  <c:v>1.100000000000001E-2</c:v>
                </c:pt>
                <c:pt idx="3399">
                  <c:v>1.7500000000000016E-2</c:v>
                </c:pt>
                <c:pt idx="3400">
                  <c:v>1.5500000000000014E-2</c:v>
                </c:pt>
                <c:pt idx="3401">
                  <c:v>1.150000000000001E-2</c:v>
                </c:pt>
                <c:pt idx="3402">
                  <c:v>1.0500000000000009E-2</c:v>
                </c:pt>
                <c:pt idx="3403">
                  <c:v>2.3499999999999965E-2</c:v>
                </c:pt>
                <c:pt idx="3404">
                  <c:v>1.2500000000000011E-2</c:v>
                </c:pt>
                <c:pt idx="3405">
                  <c:v>1.100000000000001E-2</c:v>
                </c:pt>
                <c:pt idx="3406">
                  <c:v>1.7500000000000016E-2</c:v>
                </c:pt>
                <c:pt idx="3407">
                  <c:v>7.5000000000000067E-3</c:v>
                </c:pt>
                <c:pt idx="3408">
                  <c:v>3.0000000000000027E-3</c:v>
                </c:pt>
                <c:pt idx="3409">
                  <c:v>2.0000000000000018E-2</c:v>
                </c:pt>
                <c:pt idx="3410">
                  <c:v>1.3500000000000012E-2</c:v>
                </c:pt>
                <c:pt idx="3411">
                  <c:v>1.150000000000001E-2</c:v>
                </c:pt>
                <c:pt idx="3412">
                  <c:v>1.150000000000001E-2</c:v>
                </c:pt>
                <c:pt idx="3413">
                  <c:v>2.2999999999999965E-2</c:v>
                </c:pt>
                <c:pt idx="3414">
                  <c:v>1.2500000000000011E-2</c:v>
                </c:pt>
                <c:pt idx="3415">
                  <c:v>1.100000000000001E-2</c:v>
                </c:pt>
                <c:pt idx="3416">
                  <c:v>1.100000000000001E-2</c:v>
                </c:pt>
                <c:pt idx="3417">
                  <c:v>1.3500000000000012E-2</c:v>
                </c:pt>
                <c:pt idx="3418">
                  <c:v>1.8000000000000016E-2</c:v>
                </c:pt>
                <c:pt idx="3419">
                  <c:v>1.0000000000000009E-2</c:v>
                </c:pt>
                <c:pt idx="3420">
                  <c:v>4.0000000000000036E-3</c:v>
                </c:pt>
                <c:pt idx="3421">
                  <c:v>1.3500000000000012E-2</c:v>
                </c:pt>
                <c:pt idx="3422">
                  <c:v>0.13200000000000001</c:v>
                </c:pt>
                <c:pt idx="3423">
                  <c:v>1.0500000000000009E-2</c:v>
                </c:pt>
                <c:pt idx="3424">
                  <c:v>2.0000000000000018E-3</c:v>
                </c:pt>
                <c:pt idx="3425">
                  <c:v>1.5500000000000014E-2</c:v>
                </c:pt>
                <c:pt idx="3426">
                  <c:v>1.3500000000000012E-2</c:v>
                </c:pt>
                <c:pt idx="3427">
                  <c:v>1.8000000000000016E-2</c:v>
                </c:pt>
                <c:pt idx="3428">
                  <c:v>1.2000000000000011E-2</c:v>
                </c:pt>
                <c:pt idx="3429">
                  <c:v>1.0000000000000009E-2</c:v>
                </c:pt>
                <c:pt idx="3430">
                  <c:v>2.1999999999999964E-2</c:v>
                </c:pt>
                <c:pt idx="3431">
                  <c:v>0</c:v>
                </c:pt>
                <c:pt idx="3432">
                  <c:v>2.0000000000000018E-2</c:v>
                </c:pt>
                <c:pt idx="3433">
                  <c:v>1.8500000000000016E-2</c:v>
                </c:pt>
                <c:pt idx="3434">
                  <c:v>1.5500000000000014E-2</c:v>
                </c:pt>
                <c:pt idx="3435">
                  <c:v>1.9000000000000017E-2</c:v>
                </c:pt>
                <c:pt idx="3436">
                  <c:v>1.100000000000001E-2</c:v>
                </c:pt>
                <c:pt idx="3437">
                  <c:v>1.8000000000000016E-2</c:v>
                </c:pt>
                <c:pt idx="3438">
                  <c:v>1.2500000000000011E-2</c:v>
                </c:pt>
                <c:pt idx="3439">
                  <c:v>3.5000000000000031E-3</c:v>
                </c:pt>
                <c:pt idx="3440">
                  <c:v>2.5000000000000022E-3</c:v>
                </c:pt>
                <c:pt idx="3441">
                  <c:v>5.0000000000000044E-3</c:v>
                </c:pt>
                <c:pt idx="3442">
                  <c:v>1.100000000000001E-2</c:v>
                </c:pt>
                <c:pt idx="3443">
                  <c:v>1.150000000000001E-2</c:v>
                </c:pt>
                <c:pt idx="3444">
                  <c:v>5.5000000000000049E-3</c:v>
                </c:pt>
                <c:pt idx="3445">
                  <c:v>1.5000000000000013E-2</c:v>
                </c:pt>
                <c:pt idx="3446">
                  <c:v>1.6000000000000014E-2</c:v>
                </c:pt>
                <c:pt idx="3447">
                  <c:v>2.3499999999999965E-2</c:v>
                </c:pt>
                <c:pt idx="3448">
                  <c:v>1.6000000000000014E-2</c:v>
                </c:pt>
                <c:pt idx="3449">
                  <c:v>1.7500000000000016E-2</c:v>
                </c:pt>
                <c:pt idx="3450">
                  <c:v>3.6499999999999977E-2</c:v>
                </c:pt>
                <c:pt idx="3451">
                  <c:v>7.5000000000000067E-3</c:v>
                </c:pt>
                <c:pt idx="3452">
                  <c:v>1.3000000000000012E-2</c:v>
                </c:pt>
                <c:pt idx="3453">
                  <c:v>1.8000000000000016E-2</c:v>
                </c:pt>
                <c:pt idx="3454">
                  <c:v>2.2499999999999964E-2</c:v>
                </c:pt>
                <c:pt idx="3455">
                  <c:v>1.8500000000000016E-2</c:v>
                </c:pt>
                <c:pt idx="3456">
                  <c:v>1.2000000000000011E-2</c:v>
                </c:pt>
                <c:pt idx="3457">
                  <c:v>9.000000000000008E-3</c:v>
                </c:pt>
                <c:pt idx="3458">
                  <c:v>1.5000000000000013E-2</c:v>
                </c:pt>
                <c:pt idx="3459">
                  <c:v>5.5000000000000049E-3</c:v>
                </c:pt>
                <c:pt idx="3460">
                  <c:v>1.9000000000000017E-2</c:v>
                </c:pt>
                <c:pt idx="3461">
                  <c:v>1.6500000000000015E-2</c:v>
                </c:pt>
                <c:pt idx="3462">
                  <c:v>1.6000000000000014E-2</c:v>
                </c:pt>
                <c:pt idx="3463">
                  <c:v>1.3000000000000012E-2</c:v>
                </c:pt>
                <c:pt idx="3464">
                  <c:v>1.100000000000001E-2</c:v>
                </c:pt>
                <c:pt idx="3465">
                  <c:v>1.3500000000000012E-2</c:v>
                </c:pt>
                <c:pt idx="3466">
                  <c:v>1.0000000000000009E-3</c:v>
                </c:pt>
                <c:pt idx="3467">
                  <c:v>4.0000000000000036E-3</c:v>
                </c:pt>
                <c:pt idx="3468">
                  <c:v>1.2500000000000011E-2</c:v>
                </c:pt>
                <c:pt idx="3469">
                  <c:v>1.0000000000000009E-2</c:v>
                </c:pt>
                <c:pt idx="3470">
                  <c:v>1.3000000000000012E-2</c:v>
                </c:pt>
                <c:pt idx="3471">
                  <c:v>1.2000000000000011E-2</c:v>
                </c:pt>
                <c:pt idx="3472">
                  <c:v>1.5000000000000013E-2</c:v>
                </c:pt>
                <c:pt idx="3473">
                  <c:v>1.4000000000000012E-2</c:v>
                </c:pt>
                <c:pt idx="3474">
                  <c:v>1.6500000000000015E-2</c:v>
                </c:pt>
                <c:pt idx="3475">
                  <c:v>1.0000000000000009E-2</c:v>
                </c:pt>
                <c:pt idx="3476">
                  <c:v>1.8500000000000016E-2</c:v>
                </c:pt>
                <c:pt idx="3477">
                  <c:v>1.0000000000000009E-2</c:v>
                </c:pt>
                <c:pt idx="3478">
                  <c:v>1.8000000000000016E-2</c:v>
                </c:pt>
                <c:pt idx="3479">
                  <c:v>2.0000000000000018E-2</c:v>
                </c:pt>
                <c:pt idx="3480">
                  <c:v>6.5000000000000058E-3</c:v>
                </c:pt>
                <c:pt idx="3481">
                  <c:v>1.3500000000000012E-2</c:v>
                </c:pt>
                <c:pt idx="3482">
                  <c:v>1.7500000000000016E-2</c:v>
                </c:pt>
                <c:pt idx="3483">
                  <c:v>7.5000000000000067E-3</c:v>
                </c:pt>
                <c:pt idx="3484">
                  <c:v>1.5000000000000013E-2</c:v>
                </c:pt>
                <c:pt idx="3485">
                  <c:v>1.3500000000000012E-2</c:v>
                </c:pt>
                <c:pt idx="3486">
                  <c:v>1.5500000000000014E-2</c:v>
                </c:pt>
                <c:pt idx="3487">
                  <c:v>1.7500000000000016E-2</c:v>
                </c:pt>
                <c:pt idx="3488">
                  <c:v>1.3500000000000012E-2</c:v>
                </c:pt>
                <c:pt idx="3489">
                  <c:v>1.6000000000000014E-2</c:v>
                </c:pt>
                <c:pt idx="3490">
                  <c:v>1.7000000000000015E-2</c:v>
                </c:pt>
                <c:pt idx="3491">
                  <c:v>1.8500000000000016E-2</c:v>
                </c:pt>
                <c:pt idx="3492">
                  <c:v>1.5000000000000013E-2</c:v>
                </c:pt>
                <c:pt idx="3493">
                  <c:v>1.5000000000000013E-2</c:v>
                </c:pt>
                <c:pt idx="3494">
                  <c:v>1.4500000000000013E-2</c:v>
                </c:pt>
                <c:pt idx="3495">
                  <c:v>1.3000000000000012E-2</c:v>
                </c:pt>
                <c:pt idx="3496">
                  <c:v>1.5000000000000013E-3</c:v>
                </c:pt>
                <c:pt idx="3497">
                  <c:v>1.5000000000000013E-2</c:v>
                </c:pt>
                <c:pt idx="3498">
                  <c:v>1.2000000000000011E-2</c:v>
                </c:pt>
                <c:pt idx="3499">
                  <c:v>1.0500000000000009E-2</c:v>
                </c:pt>
                <c:pt idx="3500">
                  <c:v>1.4000000000000012E-2</c:v>
                </c:pt>
                <c:pt idx="3501">
                  <c:v>1.150000000000001E-2</c:v>
                </c:pt>
                <c:pt idx="3502">
                  <c:v>1.150000000000001E-2</c:v>
                </c:pt>
                <c:pt idx="3503">
                  <c:v>1.4500000000000013E-2</c:v>
                </c:pt>
                <c:pt idx="3504">
                  <c:v>2.0000000000000018E-2</c:v>
                </c:pt>
                <c:pt idx="3505">
                  <c:v>1.4500000000000013E-2</c:v>
                </c:pt>
                <c:pt idx="3506">
                  <c:v>1.4000000000000012E-2</c:v>
                </c:pt>
                <c:pt idx="3507">
                  <c:v>1.6000000000000014E-2</c:v>
                </c:pt>
                <c:pt idx="3508">
                  <c:v>1.100000000000001E-2</c:v>
                </c:pt>
                <c:pt idx="3509">
                  <c:v>8.0000000000000071E-3</c:v>
                </c:pt>
                <c:pt idx="3510">
                  <c:v>1.0000000000000009E-2</c:v>
                </c:pt>
                <c:pt idx="3511">
                  <c:v>6.5000000000000058E-3</c:v>
                </c:pt>
                <c:pt idx="3512">
                  <c:v>1.6000000000000014E-2</c:v>
                </c:pt>
                <c:pt idx="3513">
                  <c:v>1.6500000000000015E-2</c:v>
                </c:pt>
                <c:pt idx="3514">
                  <c:v>1.5500000000000014E-2</c:v>
                </c:pt>
                <c:pt idx="3515">
                  <c:v>1.8000000000000016E-2</c:v>
                </c:pt>
                <c:pt idx="3516">
                  <c:v>1.7000000000000015E-2</c:v>
                </c:pt>
                <c:pt idx="3517">
                  <c:v>9.000000000000008E-3</c:v>
                </c:pt>
                <c:pt idx="3518">
                  <c:v>1.2500000000000011E-2</c:v>
                </c:pt>
                <c:pt idx="3519">
                  <c:v>1.7500000000000016E-2</c:v>
                </c:pt>
                <c:pt idx="3520">
                  <c:v>1.4500000000000013E-2</c:v>
                </c:pt>
                <c:pt idx="3521">
                  <c:v>1.100000000000001E-2</c:v>
                </c:pt>
                <c:pt idx="3522">
                  <c:v>1.0000000000000009E-2</c:v>
                </c:pt>
                <c:pt idx="3523">
                  <c:v>1.7500000000000016E-2</c:v>
                </c:pt>
                <c:pt idx="3524">
                  <c:v>1.8500000000000016E-2</c:v>
                </c:pt>
                <c:pt idx="3525">
                  <c:v>1.150000000000001E-2</c:v>
                </c:pt>
                <c:pt idx="3526">
                  <c:v>1.3000000000000012E-2</c:v>
                </c:pt>
                <c:pt idx="3527">
                  <c:v>1.3500000000000012E-2</c:v>
                </c:pt>
                <c:pt idx="3528">
                  <c:v>1.4500000000000013E-2</c:v>
                </c:pt>
                <c:pt idx="3529">
                  <c:v>1.3500000000000012E-2</c:v>
                </c:pt>
                <c:pt idx="3530">
                  <c:v>1.3000000000000012E-2</c:v>
                </c:pt>
                <c:pt idx="3531">
                  <c:v>1.2000000000000011E-2</c:v>
                </c:pt>
                <c:pt idx="3532">
                  <c:v>1.6000000000000014E-2</c:v>
                </c:pt>
                <c:pt idx="3533">
                  <c:v>1.150000000000001E-2</c:v>
                </c:pt>
                <c:pt idx="3534">
                  <c:v>1.5000000000000013E-2</c:v>
                </c:pt>
                <c:pt idx="3535">
                  <c:v>1.3500000000000012E-2</c:v>
                </c:pt>
                <c:pt idx="3536">
                  <c:v>1.7000000000000015E-2</c:v>
                </c:pt>
                <c:pt idx="3537">
                  <c:v>1.0500000000000009E-2</c:v>
                </c:pt>
                <c:pt idx="3538">
                  <c:v>1.9000000000000017E-2</c:v>
                </c:pt>
                <c:pt idx="3539">
                  <c:v>1.3000000000000012E-2</c:v>
                </c:pt>
                <c:pt idx="3540">
                  <c:v>1.5500000000000014E-2</c:v>
                </c:pt>
                <c:pt idx="3541">
                  <c:v>5.0000000000000044E-4</c:v>
                </c:pt>
                <c:pt idx="3542">
                  <c:v>1.2500000000000011E-2</c:v>
                </c:pt>
                <c:pt idx="3543">
                  <c:v>2.3499999999999965E-2</c:v>
                </c:pt>
                <c:pt idx="3544">
                  <c:v>1.8500000000000016E-2</c:v>
                </c:pt>
                <c:pt idx="3545">
                  <c:v>1.7500000000000016E-2</c:v>
                </c:pt>
                <c:pt idx="3546">
                  <c:v>1.7000000000000015E-2</c:v>
                </c:pt>
                <c:pt idx="3547">
                  <c:v>7.0000000000000062E-3</c:v>
                </c:pt>
                <c:pt idx="3548">
                  <c:v>1.9500000000000017E-2</c:v>
                </c:pt>
                <c:pt idx="3549">
                  <c:v>4.0000000000000036E-3</c:v>
                </c:pt>
                <c:pt idx="3550">
                  <c:v>3.5000000000000031E-3</c:v>
                </c:pt>
                <c:pt idx="3551">
                  <c:v>1.5000000000000013E-2</c:v>
                </c:pt>
                <c:pt idx="3552">
                  <c:v>1.3000000000000012E-2</c:v>
                </c:pt>
                <c:pt idx="3553">
                  <c:v>1.4000000000000012E-2</c:v>
                </c:pt>
                <c:pt idx="3554">
                  <c:v>2.899999999999997E-2</c:v>
                </c:pt>
                <c:pt idx="3555">
                  <c:v>1.6500000000000015E-2</c:v>
                </c:pt>
                <c:pt idx="3556">
                  <c:v>7.0000000000000062E-3</c:v>
                </c:pt>
                <c:pt idx="3557">
                  <c:v>1.2000000000000011E-2</c:v>
                </c:pt>
                <c:pt idx="3558">
                  <c:v>1.2000000000000011E-2</c:v>
                </c:pt>
                <c:pt idx="3559">
                  <c:v>1.3500000000000012E-2</c:v>
                </c:pt>
                <c:pt idx="3560">
                  <c:v>1.5000000000000013E-2</c:v>
                </c:pt>
                <c:pt idx="3561">
                  <c:v>1.7000000000000015E-2</c:v>
                </c:pt>
                <c:pt idx="3562">
                  <c:v>1.6500000000000015E-2</c:v>
                </c:pt>
                <c:pt idx="3563">
                  <c:v>1.4000000000000012E-2</c:v>
                </c:pt>
                <c:pt idx="3564">
                  <c:v>1.150000000000001E-2</c:v>
                </c:pt>
                <c:pt idx="3565">
                  <c:v>9.5000000000000084E-3</c:v>
                </c:pt>
                <c:pt idx="3566">
                  <c:v>1.8000000000000016E-2</c:v>
                </c:pt>
                <c:pt idx="3567">
                  <c:v>1.5000000000000013E-2</c:v>
                </c:pt>
                <c:pt idx="3568">
                  <c:v>1.0000000000000009E-2</c:v>
                </c:pt>
                <c:pt idx="3569">
                  <c:v>1.6000000000000014E-2</c:v>
                </c:pt>
                <c:pt idx="3570">
                  <c:v>6.0499999999999998E-2</c:v>
                </c:pt>
                <c:pt idx="3571">
                  <c:v>1.7000000000000015E-2</c:v>
                </c:pt>
                <c:pt idx="3572">
                  <c:v>1.100000000000001E-2</c:v>
                </c:pt>
                <c:pt idx="3573">
                  <c:v>1.7500000000000016E-2</c:v>
                </c:pt>
                <c:pt idx="3574">
                  <c:v>2.0000000000000018E-3</c:v>
                </c:pt>
                <c:pt idx="3575">
                  <c:v>1.4500000000000013E-2</c:v>
                </c:pt>
                <c:pt idx="3576">
                  <c:v>1.5500000000000014E-2</c:v>
                </c:pt>
                <c:pt idx="3577">
                  <c:v>1.9000000000000017E-2</c:v>
                </c:pt>
                <c:pt idx="3578">
                  <c:v>1.4000000000000012E-2</c:v>
                </c:pt>
                <c:pt idx="3579">
                  <c:v>1.3500000000000012E-2</c:v>
                </c:pt>
                <c:pt idx="3580">
                  <c:v>1.4500000000000013E-2</c:v>
                </c:pt>
                <c:pt idx="3581">
                  <c:v>5.2999999999999992E-2</c:v>
                </c:pt>
                <c:pt idx="3582">
                  <c:v>1.8000000000000016E-2</c:v>
                </c:pt>
                <c:pt idx="3583">
                  <c:v>3.0000000000000027E-3</c:v>
                </c:pt>
                <c:pt idx="3584">
                  <c:v>9.000000000000008E-3</c:v>
                </c:pt>
                <c:pt idx="3585">
                  <c:v>1.150000000000001E-2</c:v>
                </c:pt>
                <c:pt idx="3586">
                  <c:v>1.5000000000000013E-2</c:v>
                </c:pt>
                <c:pt idx="3587">
                  <c:v>1.3500000000000012E-2</c:v>
                </c:pt>
                <c:pt idx="3588">
                  <c:v>1.4500000000000013E-2</c:v>
                </c:pt>
                <c:pt idx="3589">
                  <c:v>1.2500000000000011E-2</c:v>
                </c:pt>
                <c:pt idx="3590">
                  <c:v>1.5500000000000014E-2</c:v>
                </c:pt>
                <c:pt idx="3591">
                  <c:v>9.000000000000008E-3</c:v>
                </c:pt>
                <c:pt idx="3592">
                  <c:v>1.3500000000000012E-2</c:v>
                </c:pt>
                <c:pt idx="3593">
                  <c:v>3.2999999999999974E-2</c:v>
                </c:pt>
                <c:pt idx="3594">
                  <c:v>1.9500000000000017E-2</c:v>
                </c:pt>
                <c:pt idx="3595">
                  <c:v>2.0000000000000018E-2</c:v>
                </c:pt>
                <c:pt idx="3596">
                  <c:v>1.6500000000000015E-2</c:v>
                </c:pt>
                <c:pt idx="3597">
                  <c:v>1.3000000000000012E-2</c:v>
                </c:pt>
                <c:pt idx="3598">
                  <c:v>1.0000000000000009E-2</c:v>
                </c:pt>
                <c:pt idx="3599">
                  <c:v>8.5000000000000075E-3</c:v>
                </c:pt>
                <c:pt idx="3600">
                  <c:v>1.5500000000000014E-2</c:v>
                </c:pt>
                <c:pt idx="3601">
                  <c:v>1.2500000000000011E-2</c:v>
                </c:pt>
                <c:pt idx="3602">
                  <c:v>1.0500000000000009E-2</c:v>
                </c:pt>
                <c:pt idx="3603">
                  <c:v>9.5000000000000084E-3</c:v>
                </c:pt>
                <c:pt idx="3604">
                  <c:v>1.7500000000000016E-2</c:v>
                </c:pt>
                <c:pt idx="3605">
                  <c:v>1.4500000000000013E-2</c:v>
                </c:pt>
                <c:pt idx="3606">
                  <c:v>1.0000000000000009E-3</c:v>
                </c:pt>
                <c:pt idx="3607">
                  <c:v>1.2500000000000011E-2</c:v>
                </c:pt>
                <c:pt idx="3608">
                  <c:v>1.4500000000000013E-2</c:v>
                </c:pt>
                <c:pt idx="3609">
                  <c:v>1.2500000000000011E-2</c:v>
                </c:pt>
                <c:pt idx="3610">
                  <c:v>9.000000000000008E-3</c:v>
                </c:pt>
                <c:pt idx="3611">
                  <c:v>1.3000000000000012E-2</c:v>
                </c:pt>
                <c:pt idx="3612">
                  <c:v>1.2500000000000011E-2</c:v>
                </c:pt>
                <c:pt idx="3613">
                  <c:v>7.5000000000000067E-3</c:v>
                </c:pt>
                <c:pt idx="3614">
                  <c:v>1.5000000000000013E-2</c:v>
                </c:pt>
                <c:pt idx="3615">
                  <c:v>1.7000000000000015E-2</c:v>
                </c:pt>
                <c:pt idx="3616">
                  <c:v>9.000000000000008E-3</c:v>
                </c:pt>
                <c:pt idx="3617">
                  <c:v>1.5000000000000013E-2</c:v>
                </c:pt>
                <c:pt idx="3618">
                  <c:v>1.2000000000000011E-2</c:v>
                </c:pt>
                <c:pt idx="3619">
                  <c:v>1.5500000000000014E-2</c:v>
                </c:pt>
                <c:pt idx="3620">
                  <c:v>1.5500000000000014E-2</c:v>
                </c:pt>
                <c:pt idx="3621">
                  <c:v>1.7000000000000015E-2</c:v>
                </c:pt>
                <c:pt idx="3622">
                  <c:v>1.7500000000000016E-2</c:v>
                </c:pt>
                <c:pt idx="3623">
                  <c:v>1.9500000000000017E-2</c:v>
                </c:pt>
                <c:pt idx="3624">
                  <c:v>1.9000000000000017E-2</c:v>
                </c:pt>
                <c:pt idx="3625">
                  <c:v>-5.0000000000000044E-4</c:v>
                </c:pt>
                <c:pt idx="3626">
                  <c:v>1.3500000000000012E-2</c:v>
                </c:pt>
                <c:pt idx="3627">
                  <c:v>1.7000000000000015E-2</c:v>
                </c:pt>
                <c:pt idx="3628">
                  <c:v>5.0000000000000044E-3</c:v>
                </c:pt>
                <c:pt idx="3629">
                  <c:v>1.2000000000000011E-2</c:v>
                </c:pt>
                <c:pt idx="3630">
                  <c:v>1.2500000000000011E-2</c:v>
                </c:pt>
                <c:pt idx="3631">
                  <c:v>1.4000000000000012E-2</c:v>
                </c:pt>
                <c:pt idx="3632">
                  <c:v>1.4000000000000012E-2</c:v>
                </c:pt>
                <c:pt idx="3633">
                  <c:v>5.0000000000000044E-4</c:v>
                </c:pt>
                <c:pt idx="3634">
                  <c:v>1.5000000000000013E-2</c:v>
                </c:pt>
                <c:pt idx="3635">
                  <c:v>1.7000000000000015E-2</c:v>
                </c:pt>
                <c:pt idx="3636">
                  <c:v>1.6500000000000015E-2</c:v>
                </c:pt>
                <c:pt idx="3637">
                  <c:v>2.0000000000000018E-2</c:v>
                </c:pt>
                <c:pt idx="3638">
                  <c:v>1.100000000000001E-2</c:v>
                </c:pt>
                <c:pt idx="3639">
                  <c:v>9.000000000000008E-3</c:v>
                </c:pt>
                <c:pt idx="3640">
                  <c:v>1.4500000000000013E-2</c:v>
                </c:pt>
                <c:pt idx="3641">
                  <c:v>1.6500000000000015E-2</c:v>
                </c:pt>
                <c:pt idx="3642">
                  <c:v>1.4500000000000013E-2</c:v>
                </c:pt>
                <c:pt idx="3643">
                  <c:v>1.150000000000001E-2</c:v>
                </c:pt>
                <c:pt idx="3644">
                  <c:v>1.3500000000000012E-2</c:v>
                </c:pt>
                <c:pt idx="3645">
                  <c:v>1.4500000000000013E-2</c:v>
                </c:pt>
                <c:pt idx="3646">
                  <c:v>6.0000000000000053E-3</c:v>
                </c:pt>
                <c:pt idx="3647">
                  <c:v>1.6500000000000015E-2</c:v>
                </c:pt>
                <c:pt idx="3648">
                  <c:v>1.2000000000000011E-2</c:v>
                </c:pt>
                <c:pt idx="3649">
                  <c:v>1.7000000000000015E-2</c:v>
                </c:pt>
                <c:pt idx="3650">
                  <c:v>1.4000000000000012E-2</c:v>
                </c:pt>
                <c:pt idx="3651">
                  <c:v>1.7500000000000016E-2</c:v>
                </c:pt>
                <c:pt idx="3652">
                  <c:v>1.5500000000000014E-2</c:v>
                </c:pt>
                <c:pt idx="3653">
                  <c:v>1.3500000000000012E-2</c:v>
                </c:pt>
                <c:pt idx="3654">
                  <c:v>1.7500000000000016E-2</c:v>
                </c:pt>
                <c:pt idx="3655">
                  <c:v>1.3500000000000012E-2</c:v>
                </c:pt>
                <c:pt idx="3656">
                  <c:v>1.5500000000000014E-2</c:v>
                </c:pt>
                <c:pt idx="3657">
                  <c:v>1.3500000000000012E-2</c:v>
                </c:pt>
                <c:pt idx="3658">
                  <c:v>1.9000000000000017E-2</c:v>
                </c:pt>
                <c:pt idx="3659">
                  <c:v>1.3000000000000012E-2</c:v>
                </c:pt>
                <c:pt idx="3660">
                  <c:v>5.0000000000000044E-3</c:v>
                </c:pt>
                <c:pt idx="3661">
                  <c:v>0</c:v>
                </c:pt>
                <c:pt idx="3662">
                  <c:v>1.100000000000001E-2</c:v>
                </c:pt>
                <c:pt idx="3663">
                  <c:v>9.5000000000000084E-3</c:v>
                </c:pt>
                <c:pt idx="3664">
                  <c:v>1.5500000000000014E-2</c:v>
                </c:pt>
                <c:pt idx="3665">
                  <c:v>1.8500000000000016E-2</c:v>
                </c:pt>
                <c:pt idx="3666">
                  <c:v>1.2500000000000011E-2</c:v>
                </c:pt>
                <c:pt idx="3667">
                  <c:v>7.0000000000000062E-3</c:v>
                </c:pt>
                <c:pt idx="3668">
                  <c:v>1.6000000000000014E-2</c:v>
                </c:pt>
                <c:pt idx="3669">
                  <c:v>1.6000000000000014E-2</c:v>
                </c:pt>
                <c:pt idx="3670">
                  <c:v>-1.5000000000000013E-3</c:v>
                </c:pt>
                <c:pt idx="3671">
                  <c:v>1.0000000000000009E-2</c:v>
                </c:pt>
                <c:pt idx="3672">
                  <c:v>1.7500000000000016E-2</c:v>
                </c:pt>
                <c:pt idx="3673">
                  <c:v>2.3499999999999965E-2</c:v>
                </c:pt>
                <c:pt idx="3674">
                  <c:v>3.6499999999999977E-2</c:v>
                </c:pt>
                <c:pt idx="3675">
                  <c:v>8.5000000000000075E-3</c:v>
                </c:pt>
                <c:pt idx="3676">
                  <c:v>2.0000000000000018E-2</c:v>
                </c:pt>
                <c:pt idx="3677">
                  <c:v>1.3500000000000012E-2</c:v>
                </c:pt>
                <c:pt idx="3678">
                  <c:v>1.3000000000000012E-2</c:v>
                </c:pt>
                <c:pt idx="3679">
                  <c:v>1.0000000000000009E-2</c:v>
                </c:pt>
                <c:pt idx="3680">
                  <c:v>1.0500000000000009E-2</c:v>
                </c:pt>
                <c:pt idx="3681">
                  <c:v>2.0000000000000018E-3</c:v>
                </c:pt>
                <c:pt idx="3682">
                  <c:v>2.5000000000000022E-3</c:v>
                </c:pt>
                <c:pt idx="3683">
                  <c:v>1.100000000000001E-2</c:v>
                </c:pt>
                <c:pt idx="3684">
                  <c:v>1.4500000000000013E-2</c:v>
                </c:pt>
                <c:pt idx="3685">
                  <c:v>1.6000000000000014E-2</c:v>
                </c:pt>
                <c:pt idx="3686">
                  <c:v>1.4500000000000013E-2</c:v>
                </c:pt>
                <c:pt idx="3687">
                  <c:v>1.3000000000000012E-2</c:v>
                </c:pt>
                <c:pt idx="3688">
                  <c:v>1.100000000000001E-2</c:v>
                </c:pt>
                <c:pt idx="3689">
                  <c:v>1.4000000000000012E-2</c:v>
                </c:pt>
                <c:pt idx="3690">
                  <c:v>1.8000000000000016E-2</c:v>
                </c:pt>
                <c:pt idx="3691">
                  <c:v>2.0000000000000018E-2</c:v>
                </c:pt>
                <c:pt idx="3692">
                  <c:v>9.000000000000008E-3</c:v>
                </c:pt>
                <c:pt idx="3693">
                  <c:v>1.4000000000000012E-2</c:v>
                </c:pt>
                <c:pt idx="3694">
                  <c:v>1.8500000000000016E-2</c:v>
                </c:pt>
                <c:pt idx="3695">
                  <c:v>1.7500000000000016E-2</c:v>
                </c:pt>
                <c:pt idx="3696">
                  <c:v>1.0000000000000009E-2</c:v>
                </c:pt>
                <c:pt idx="3697">
                  <c:v>1.150000000000001E-2</c:v>
                </c:pt>
                <c:pt idx="3698">
                  <c:v>1.2500000000000011E-2</c:v>
                </c:pt>
                <c:pt idx="3699">
                  <c:v>1.3000000000000012E-2</c:v>
                </c:pt>
                <c:pt idx="3700">
                  <c:v>1.7000000000000015E-2</c:v>
                </c:pt>
                <c:pt idx="3701">
                  <c:v>1.2000000000000011E-2</c:v>
                </c:pt>
                <c:pt idx="3702">
                  <c:v>1.6500000000000015E-2</c:v>
                </c:pt>
                <c:pt idx="3703">
                  <c:v>1.7000000000000015E-2</c:v>
                </c:pt>
                <c:pt idx="3704">
                  <c:v>1.0000000000000009E-2</c:v>
                </c:pt>
                <c:pt idx="3705">
                  <c:v>1.8500000000000016E-2</c:v>
                </c:pt>
                <c:pt idx="3706">
                  <c:v>5.0000000000000044E-3</c:v>
                </c:pt>
                <c:pt idx="3707">
                  <c:v>1.4000000000000012E-2</c:v>
                </c:pt>
                <c:pt idx="3708">
                  <c:v>1.2500000000000011E-2</c:v>
                </c:pt>
                <c:pt idx="3709">
                  <c:v>1.3500000000000012E-2</c:v>
                </c:pt>
                <c:pt idx="3710">
                  <c:v>2.0500000000000018E-2</c:v>
                </c:pt>
                <c:pt idx="3711">
                  <c:v>7.0000000000000062E-3</c:v>
                </c:pt>
                <c:pt idx="3712">
                  <c:v>1.7500000000000016E-2</c:v>
                </c:pt>
                <c:pt idx="3713">
                  <c:v>2.2999999999999965E-2</c:v>
                </c:pt>
                <c:pt idx="3714">
                  <c:v>2.7499999999999969E-2</c:v>
                </c:pt>
                <c:pt idx="3715">
                  <c:v>1.4500000000000013E-2</c:v>
                </c:pt>
                <c:pt idx="3716">
                  <c:v>4.9499999999999988E-2</c:v>
                </c:pt>
                <c:pt idx="3717">
                  <c:v>2.9999999999999971E-2</c:v>
                </c:pt>
                <c:pt idx="3718">
                  <c:v>4.0000000000000036E-3</c:v>
                </c:pt>
                <c:pt idx="3719">
                  <c:v>1.3500000000000012E-2</c:v>
                </c:pt>
                <c:pt idx="3720">
                  <c:v>1.4000000000000012E-2</c:v>
                </c:pt>
                <c:pt idx="3721">
                  <c:v>1.4500000000000013E-2</c:v>
                </c:pt>
                <c:pt idx="3722">
                  <c:v>1.3500000000000012E-2</c:v>
                </c:pt>
                <c:pt idx="3723">
                  <c:v>1.6500000000000015E-2</c:v>
                </c:pt>
                <c:pt idx="3724">
                  <c:v>1.0000000000000009E-3</c:v>
                </c:pt>
                <c:pt idx="3725">
                  <c:v>1.0000000000000009E-3</c:v>
                </c:pt>
                <c:pt idx="3726">
                  <c:v>1.0500000000000009E-2</c:v>
                </c:pt>
                <c:pt idx="3727">
                  <c:v>1.7500000000000016E-2</c:v>
                </c:pt>
                <c:pt idx="3728">
                  <c:v>1.5000000000000013E-2</c:v>
                </c:pt>
                <c:pt idx="3729">
                  <c:v>9.5000000000000084E-3</c:v>
                </c:pt>
                <c:pt idx="3730">
                  <c:v>1.5000000000000013E-2</c:v>
                </c:pt>
                <c:pt idx="3731">
                  <c:v>1.5500000000000014E-2</c:v>
                </c:pt>
                <c:pt idx="3732">
                  <c:v>1.4000000000000012E-2</c:v>
                </c:pt>
                <c:pt idx="3733">
                  <c:v>1.2000000000000011E-2</c:v>
                </c:pt>
                <c:pt idx="3734">
                  <c:v>1.4500000000000013E-2</c:v>
                </c:pt>
                <c:pt idx="3735">
                  <c:v>1.0000000000000009E-2</c:v>
                </c:pt>
                <c:pt idx="3736">
                  <c:v>1.150000000000001E-2</c:v>
                </c:pt>
                <c:pt idx="3737">
                  <c:v>1.5000000000000013E-2</c:v>
                </c:pt>
                <c:pt idx="3738">
                  <c:v>1.2500000000000011E-2</c:v>
                </c:pt>
                <c:pt idx="3739">
                  <c:v>5.0000000000000044E-3</c:v>
                </c:pt>
                <c:pt idx="3740">
                  <c:v>1.7000000000000015E-2</c:v>
                </c:pt>
                <c:pt idx="3741">
                  <c:v>1.5000000000000013E-2</c:v>
                </c:pt>
                <c:pt idx="3742">
                  <c:v>1.100000000000001E-2</c:v>
                </c:pt>
                <c:pt idx="3743">
                  <c:v>1.5000000000000013E-2</c:v>
                </c:pt>
                <c:pt idx="3744">
                  <c:v>1.7500000000000016E-2</c:v>
                </c:pt>
                <c:pt idx="3745">
                  <c:v>1.4500000000000013E-2</c:v>
                </c:pt>
                <c:pt idx="3746">
                  <c:v>1.6500000000000015E-2</c:v>
                </c:pt>
                <c:pt idx="3747">
                  <c:v>1.150000000000001E-2</c:v>
                </c:pt>
                <c:pt idx="3748">
                  <c:v>1.6000000000000014E-2</c:v>
                </c:pt>
                <c:pt idx="3749">
                  <c:v>1.9500000000000017E-2</c:v>
                </c:pt>
                <c:pt idx="3750">
                  <c:v>1.2000000000000011E-2</c:v>
                </c:pt>
                <c:pt idx="3751">
                  <c:v>1.0000000000000009E-2</c:v>
                </c:pt>
                <c:pt idx="3752">
                  <c:v>1.8500000000000016E-2</c:v>
                </c:pt>
                <c:pt idx="3753">
                  <c:v>1.2500000000000011E-2</c:v>
                </c:pt>
                <c:pt idx="3754">
                  <c:v>1.8000000000000016E-2</c:v>
                </c:pt>
                <c:pt idx="3755">
                  <c:v>1.4000000000000012E-2</c:v>
                </c:pt>
                <c:pt idx="3756">
                  <c:v>1.7500000000000016E-2</c:v>
                </c:pt>
                <c:pt idx="3757">
                  <c:v>1.5500000000000014E-2</c:v>
                </c:pt>
                <c:pt idx="3758">
                  <c:v>1.6500000000000015E-2</c:v>
                </c:pt>
                <c:pt idx="3759">
                  <c:v>1.4500000000000013E-2</c:v>
                </c:pt>
                <c:pt idx="3760">
                  <c:v>1.5500000000000014E-2</c:v>
                </c:pt>
                <c:pt idx="3761">
                  <c:v>9.000000000000008E-3</c:v>
                </c:pt>
                <c:pt idx="3762">
                  <c:v>1.8000000000000016E-2</c:v>
                </c:pt>
                <c:pt idx="3763">
                  <c:v>1.6500000000000015E-2</c:v>
                </c:pt>
                <c:pt idx="3764">
                  <c:v>1.8500000000000016E-2</c:v>
                </c:pt>
                <c:pt idx="3765">
                  <c:v>1.2500000000000011E-2</c:v>
                </c:pt>
                <c:pt idx="3766">
                  <c:v>1.4500000000000013E-2</c:v>
                </c:pt>
                <c:pt idx="3767">
                  <c:v>1.2000000000000011E-2</c:v>
                </c:pt>
                <c:pt idx="3768">
                  <c:v>1.5000000000000013E-2</c:v>
                </c:pt>
                <c:pt idx="3769">
                  <c:v>1.6500000000000015E-2</c:v>
                </c:pt>
                <c:pt idx="3770">
                  <c:v>1.7500000000000016E-2</c:v>
                </c:pt>
                <c:pt idx="3771">
                  <c:v>1.0500000000000009E-2</c:v>
                </c:pt>
                <c:pt idx="3772">
                  <c:v>1.5000000000000013E-3</c:v>
                </c:pt>
                <c:pt idx="3773">
                  <c:v>1.0000000000000009E-2</c:v>
                </c:pt>
                <c:pt idx="3774">
                  <c:v>1.6500000000000015E-2</c:v>
                </c:pt>
                <c:pt idx="3775">
                  <c:v>1.6000000000000014E-2</c:v>
                </c:pt>
                <c:pt idx="3776">
                  <c:v>1.9000000000000017E-2</c:v>
                </c:pt>
                <c:pt idx="3777">
                  <c:v>1.8500000000000016E-2</c:v>
                </c:pt>
                <c:pt idx="3778">
                  <c:v>1.8500000000000016E-2</c:v>
                </c:pt>
                <c:pt idx="3779">
                  <c:v>1.2500000000000011E-2</c:v>
                </c:pt>
                <c:pt idx="3780">
                  <c:v>5.5000000000000049E-3</c:v>
                </c:pt>
                <c:pt idx="3781">
                  <c:v>9.5000000000000084E-3</c:v>
                </c:pt>
                <c:pt idx="3782">
                  <c:v>1.0000000000000009E-3</c:v>
                </c:pt>
                <c:pt idx="3783">
                  <c:v>1.6500000000000015E-2</c:v>
                </c:pt>
                <c:pt idx="3784">
                  <c:v>8.0000000000000071E-3</c:v>
                </c:pt>
                <c:pt idx="3785">
                  <c:v>1.3500000000000012E-2</c:v>
                </c:pt>
                <c:pt idx="3786">
                  <c:v>1.7500000000000016E-2</c:v>
                </c:pt>
                <c:pt idx="3787">
                  <c:v>1.4500000000000013E-2</c:v>
                </c:pt>
                <c:pt idx="3788">
                  <c:v>1.3500000000000012E-2</c:v>
                </c:pt>
                <c:pt idx="3789">
                  <c:v>1.2500000000000011E-2</c:v>
                </c:pt>
                <c:pt idx="3790">
                  <c:v>1.7500000000000016E-2</c:v>
                </c:pt>
                <c:pt idx="3791">
                  <c:v>1.150000000000001E-2</c:v>
                </c:pt>
                <c:pt idx="3792">
                  <c:v>9.000000000000008E-3</c:v>
                </c:pt>
                <c:pt idx="3793">
                  <c:v>2.5000000000000022E-3</c:v>
                </c:pt>
                <c:pt idx="3794">
                  <c:v>1.5000000000000013E-2</c:v>
                </c:pt>
                <c:pt idx="3795">
                  <c:v>6.5000000000000058E-3</c:v>
                </c:pt>
                <c:pt idx="3796">
                  <c:v>1.3500000000000012E-2</c:v>
                </c:pt>
                <c:pt idx="3797">
                  <c:v>1.6000000000000014E-2</c:v>
                </c:pt>
                <c:pt idx="3798">
                  <c:v>1.3000000000000012E-2</c:v>
                </c:pt>
                <c:pt idx="3799">
                  <c:v>1.8500000000000016E-2</c:v>
                </c:pt>
                <c:pt idx="3800">
                  <c:v>1.4000000000000012E-2</c:v>
                </c:pt>
                <c:pt idx="3801">
                  <c:v>1.6500000000000015E-2</c:v>
                </c:pt>
                <c:pt idx="3802">
                  <c:v>1.7000000000000015E-2</c:v>
                </c:pt>
                <c:pt idx="3803">
                  <c:v>1.3000000000000012E-2</c:v>
                </c:pt>
                <c:pt idx="3804">
                  <c:v>1.5000000000000013E-2</c:v>
                </c:pt>
                <c:pt idx="3805">
                  <c:v>1.9500000000000017E-2</c:v>
                </c:pt>
                <c:pt idx="3806">
                  <c:v>1.2500000000000011E-2</c:v>
                </c:pt>
                <c:pt idx="3807">
                  <c:v>1.150000000000001E-2</c:v>
                </c:pt>
                <c:pt idx="3808">
                  <c:v>8.5000000000000075E-3</c:v>
                </c:pt>
                <c:pt idx="3809">
                  <c:v>1.5000000000000013E-2</c:v>
                </c:pt>
                <c:pt idx="3810">
                  <c:v>1.2000000000000011E-2</c:v>
                </c:pt>
                <c:pt idx="3811">
                  <c:v>1.3500000000000012E-2</c:v>
                </c:pt>
                <c:pt idx="3812">
                  <c:v>8.0500000000000016E-2</c:v>
                </c:pt>
                <c:pt idx="3813">
                  <c:v>1.9500000000000017E-2</c:v>
                </c:pt>
                <c:pt idx="3814">
                  <c:v>1.6000000000000014E-2</c:v>
                </c:pt>
                <c:pt idx="3815">
                  <c:v>1.7000000000000015E-2</c:v>
                </c:pt>
                <c:pt idx="3816">
                  <c:v>1.0000000000000009E-3</c:v>
                </c:pt>
                <c:pt idx="3817">
                  <c:v>1.8500000000000016E-2</c:v>
                </c:pt>
                <c:pt idx="3818">
                  <c:v>1.3000000000000012E-2</c:v>
                </c:pt>
                <c:pt idx="3819">
                  <c:v>7.0000000000000062E-3</c:v>
                </c:pt>
                <c:pt idx="3820">
                  <c:v>7.5000000000000067E-3</c:v>
                </c:pt>
                <c:pt idx="3821">
                  <c:v>1.7000000000000015E-2</c:v>
                </c:pt>
                <c:pt idx="3822">
                  <c:v>1.100000000000001E-2</c:v>
                </c:pt>
                <c:pt idx="3823">
                  <c:v>5.7499999999999996E-2</c:v>
                </c:pt>
                <c:pt idx="3824">
                  <c:v>1.0000000000000009E-3</c:v>
                </c:pt>
                <c:pt idx="3825">
                  <c:v>1.5000000000000013E-2</c:v>
                </c:pt>
                <c:pt idx="3826">
                  <c:v>1.4500000000000013E-2</c:v>
                </c:pt>
                <c:pt idx="3827">
                  <c:v>4.4999999999999984E-2</c:v>
                </c:pt>
                <c:pt idx="3828">
                  <c:v>1.100000000000001E-2</c:v>
                </c:pt>
                <c:pt idx="3829">
                  <c:v>1.8500000000000016E-2</c:v>
                </c:pt>
                <c:pt idx="3830">
                  <c:v>2.3499999999999965E-2</c:v>
                </c:pt>
                <c:pt idx="3831">
                  <c:v>1.7500000000000016E-2</c:v>
                </c:pt>
                <c:pt idx="3832">
                  <c:v>1.5500000000000014E-2</c:v>
                </c:pt>
                <c:pt idx="3833">
                  <c:v>1.5000000000000013E-2</c:v>
                </c:pt>
                <c:pt idx="3834">
                  <c:v>5.4499999999999993E-2</c:v>
                </c:pt>
                <c:pt idx="3835">
                  <c:v>9.000000000000008E-3</c:v>
                </c:pt>
                <c:pt idx="3836">
                  <c:v>1.0000000000000009E-2</c:v>
                </c:pt>
                <c:pt idx="3837">
                  <c:v>1.2000000000000011E-2</c:v>
                </c:pt>
                <c:pt idx="3838">
                  <c:v>1.4000000000000012E-2</c:v>
                </c:pt>
                <c:pt idx="3839">
                  <c:v>7.5000000000000067E-3</c:v>
                </c:pt>
                <c:pt idx="3840">
                  <c:v>3.1499999999999972E-2</c:v>
                </c:pt>
                <c:pt idx="3841">
                  <c:v>1.4000000000000012E-2</c:v>
                </c:pt>
                <c:pt idx="3842">
                  <c:v>7.5000000000000067E-3</c:v>
                </c:pt>
                <c:pt idx="3843">
                  <c:v>1.2500000000000011E-2</c:v>
                </c:pt>
                <c:pt idx="3844">
                  <c:v>9.5000000000000084E-3</c:v>
                </c:pt>
                <c:pt idx="3845">
                  <c:v>9.000000000000008E-3</c:v>
                </c:pt>
                <c:pt idx="3846">
                  <c:v>1.6000000000000014E-2</c:v>
                </c:pt>
                <c:pt idx="3847">
                  <c:v>1.4000000000000012E-2</c:v>
                </c:pt>
                <c:pt idx="3848">
                  <c:v>1.4000000000000012E-2</c:v>
                </c:pt>
                <c:pt idx="3849">
                  <c:v>1.5000000000000013E-2</c:v>
                </c:pt>
                <c:pt idx="3850">
                  <c:v>1.100000000000001E-2</c:v>
                </c:pt>
                <c:pt idx="3851">
                  <c:v>1.6500000000000015E-2</c:v>
                </c:pt>
                <c:pt idx="3852">
                  <c:v>1.100000000000001E-2</c:v>
                </c:pt>
                <c:pt idx="3853">
                  <c:v>1.3000000000000012E-2</c:v>
                </c:pt>
                <c:pt idx="3854">
                  <c:v>1.2500000000000011E-2</c:v>
                </c:pt>
                <c:pt idx="3855">
                  <c:v>1.4000000000000012E-2</c:v>
                </c:pt>
                <c:pt idx="3856">
                  <c:v>-5.0000000000000044E-4</c:v>
                </c:pt>
                <c:pt idx="3857">
                  <c:v>1.5000000000000013E-2</c:v>
                </c:pt>
                <c:pt idx="3858">
                  <c:v>1.3500000000000012E-2</c:v>
                </c:pt>
                <c:pt idx="3859">
                  <c:v>1.3500000000000012E-2</c:v>
                </c:pt>
                <c:pt idx="3860">
                  <c:v>1.6500000000000015E-2</c:v>
                </c:pt>
                <c:pt idx="3861">
                  <c:v>1.0000000000000009E-2</c:v>
                </c:pt>
                <c:pt idx="3862">
                  <c:v>1.0500000000000009E-2</c:v>
                </c:pt>
                <c:pt idx="3863">
                  <c:v>1.3500000000000012E-2</c:v>
                </c:pt>
                <c:pt idx="3864">
                  <c:v>1.100000000000001E-2</c:v>
                </c:pt>
                <c:pt idx="3865">
                  <c:v>1.7000000000000015E-2</c:v>
                </c:pt>
                <c:pt idx="3866">
                  <c:v>9.000000000000008E-3</c:v>
                </c:pt>
                <c:pt idx="3867">
                  <c:v>1.4500000000000013E-2</c:v>
                </c:pt>
                <c:pt idx="3868">
                  <c:v>1.5500000000000014E-2</c:v>
                </c:pt>
                <c:pt idx="3869">
                  <c:v>1.4500000000000013E-2</c:v>
                </c:pt>
                <c:pt idx="3870">
                  <c:v>2.4999999999999967E-2</c:v>
                </c:pt>
                <c:pt idx="3871">
                  <c:v>1.100000000000001E-2</c:v>
                </c:pt>
                <c:pt idx="3872">
                  <c:v>1.0500000000000009E-2</c:v>
                </c:pt>
                <c:pt idx="3873">
                  <c:v>6.1499999999999999E-2</c:v>
                </c:pt>
                <c:pt idx="3874">
                  <c:v>1.5000000000000013E-2</c:v>
                </c:pt>
                <c:pt idx="3875">
                  <c:v>1.8500000000000016E-2</c:v>
                </c:pt>
                <c:pt idx="3876">
                  <c:v>7.5000000000000067E-3</c:v>
                </c:pt>
                <c:pt idx="3877">
                  <c:v>9.000000000000008E-3</c:v>
                </c:pt>
                <c:pt idx="3878">
                  <c:v>1.6500000000000015E-2</c:v>
                </c:pt>
                <c:pt idx="3879">
                  <c:v>1.2500000000000011E-2</c:v>
                </c:pt>
                <c:pt idx="3880">
                  <c:v>1.8000000000000016E-2</c:v>
                </c:pt>
                <c:pt idx="3881">
                  <c:v>1.3000000000000012E-2</c:v>
                </c:pt>
                <c:pt idx="3882">
                  <c:v>1.0500000000000009E-2</c:v>
                </c:pt>
                <c:pt idx="3883">
                  <c:v>1.7500000000000016E-2</c:v>
                </c:pt>
                <c:pt idx="3884">
                  <c:v>1.4000000000000012E-2</c:v>
                </c:pt>
                <c:pt idx="3885">
                  <c:v>1.2500000000000011E-2</c:v>
                </c:pt>
                <c:pt idx="3886">
                  <c:v>1.9000000000000017E-2</c:v>
                </c:pt>
                <c:pt idx="3887">
                  <c:v>3.2499999999999973E-2</c:v>
                </c:pt>
                <c:pt idx="3888">
                  <c:v>4.0000000000000036E-3</c:v>
                </c:pt>
                <c:pt idx="3889">
                  <c:v>1.8500000000000016E-2</c:v>
                </c:pt>
                <c:pt idx="3890">
                  <c:v>9.000000000000008E-3</c:v>
                </c:pt>
                <c:pt idx="3891">
                  <c:v>1.3000000000000012E-2</c:v>
                </c:pt>
                <c:pt idx="3892">
                  <c:v>1.5000000000000013E-2</c:v>
                </c:pt>
                <c:pt idx="3893">
                  <c:v>1.0500000000000009E-2</c:v>
                </c:pt>
                <c:pt idx="3894">
                  <c:v>1.8000000000000016E-2</c:v>
                </c:pt>
                <c:pt idx="3895">
                  <c:v>1.4000000000000012E-2</c:v>
                </c:pt>
                <c:pt idx="3896">
                  <c:v>1.5000000000000013E-2</c:v>
                </c:pt>
                <c:pt idx="3897">
                  <c:v>9.5000000000000084E-3</c:v>
                </c:pt>
                <c:pt idx="3898">
                  <c:v>1.0000000000000009E-2</c:v>
                </c:pt>
                <c:pt idx="3899">
                  <c:v>1.0500000000000009E-2</c:v>
                </c:pt>
                <c:pt idx="3900">
                  <c:v>1.4500000000000013E-2</c:v>
                </c:pt>
                <c:pt idx="3901">
                  <c:v>1.4500000000000013E-2</c:v>
                </c:pt>
                <c:pt idx="3902">
                  <c:v>1.9500000000000017E-2</c:v>
                </c:pt>
                <c:pt idx="3903">
                  <c:v>9.000000000000008E-3</c:v>
                </c:pt>
                <c:pt idx="3904">
                  <c:v>1.3500000000000012E-2</c:v>
                </c:pt>
                <c:pt idx="3905">
                  <c:v>9.000000000000008E-3</c:v>
                </c:pt>
                <c:pt idx="3906">
                  <c:v>1.5500000000000014E-2</c:v>
                </c:pt>
                <c:pt idx="3907">
                  <c:v>1.8000000000000016E-2</c:v>
                </c:pt>
                <c:pt idx="3908">
                  <c:v>1.5500000000000014E-2</c:v>
                </c:pt>
                <c:pt idx="3909">
                  <c:v>1.9500000000000017E-2</c:v>
                </c:pt>
                <c:pt idx="3910">
                  <c:v>1.6000000000000014E-2</c:v>
                </c:pt>
                <c:pt idx="3911">
                  <c:v>1.2000000000000011E-2</c:v>
                </c:pt>
                <c:pt idx="3912">
                  <c:v>1.2500000000000011E-2</c:v>
                </c:pt>
                <c:pt idx="3913">
                  <c:v>1.4500000000000013E-2</c:v>
                </c:pt>
                <c:pt idx="3914">
                  <c:v>1.8000000000000016E-2</c:v>
                </c:pt>
                <c:pt idx="3915">
                  <c:v>1.7000000000000015E-2</c:v>
                </c:pt>
                <c:pt idx="3916">
                  <c:v>1.5000000000000013E-2</c:v>
                </c:pt>
                <c:pt idx="3917">
                  <c:v>5.0000000000000044E-3</c:v>
                </c:pt>
                <c:pt idx="3918">
                  <c:v>1.6500000000000015E-2</c:v>
                </c:pt>
                <c:pt idx="3919">
                  <c:v>8.5000000000000075E-3</c:v>
                </c:pt>
                <c:pt idx="3920">
                  <c:v>8.0000000000000071E-3</c:v>
                </c:pt>
                <c:pt idx="3921">
                  <c:v>2.9999999999999971E-2</c:v>
                </c:pt>
                <c:pt idx="3922">
                  <c:v>3.1499999999999972E-2</c:v>
                </c:pt>
                <c:pt idx="3923">
                  <c:v>1.8000000000000016E-2</c:v>
                </c:pt>
                <c:pt idx="3924">
                  <c:v>1.0500000000000009E-2</c:v>
                </c:pt>
                <c:pt idx="3925">
                  <c:v>1.8500000000000016E-2</c:v>
                </c:pt>
                <c:pt idx="3926">
                  <c:v>1.2000000000000011E-2</c:v>
                </c:pt>
                <c:pt idx="3927">
                  <c:v>1.4000000000000012E-2</c:v>
                </c:pt>
                <c:pt idx="3928">
                  <c:v>1.5000000000000013E-2</c:v>
                </c:pt>
                <c:pt idx="3929">
                  <c:v>1.4500000000000013E-2</c:v>
                </c:pt>
                <c:pt idx="3930">
                  <c:v>1.5500000000000014E-2</c:v>
                </c:pt>
                <c:pt idx="3931">
                  <c:v>1.6000000000000014E-2</c:v>
                </c:pt>
                <c:pt idx="3932">
                  <c:v>1.150000000000001E-2</c:v>
                </c:pt>
                <c:pt idx="3933">
                  <c:v>1.6000000000000014E-2</c:v>
                </c:pt>
                <c:pt idx="3934">
                  <c:v>1.4500000000000013E-2</c:v>
                </c:pt>
                <c:pt idx="3935">
                  <c:v>2.0000000000000018E-3</c:v>
                </c:pt>
                <c:pt idx="3936">
                  <c:v>1.6000000000000014E-2</c:v>
                </c:pt>
                <c:pt idx="3937">
                  <c:v>6.2E-2</c:v>
                </c:pt>
                <c:pt idx="3938">
                  <c:v>1.5500000000000014E-2</c:v>
                </c:pt>
                <c:pt idx="3939">
                  <c:v>1.3500000000000012E-2</c:v>
                </c:pt>
                <c:pt idx="3940">
                  <c:v>3.4999999999999976E-2</c:v>
                </c:pt>
                <c:pt idx="3941">
                  <c:v>1.7000000000000015E-2</c:v>
                </c:pt>
                <c:pt idx="3942">
                  <c:v>1.2000000000000011E-2</c:v>
                </c:pt>
                <c:pt idx="3943">
                  <c:v>1.5500000000000014E-2</c:v>
                </c:pt>
                <c:pt idx="3944">
                  <c:v>1.7500000000000016E-2</c:v>
                </c:pt>
                <c:pt idx="3945">
                  <c:v>1.4000000000000012E-2</c:v>
                </c:pt>
                <c:pt idx="3946">
                  <c:v>1.5500000000000014E-2</c:v>
                </c:pt>
                <c:pt idx="3947">
                  <c:v>1.4500000000000013E-2</c:v>
                </c:pt>
                <c:pt idx="3948">
                  <c:v>1.4500000000000013E-2</c:v>
                </c:pt>
                <c:pt idx="3949">
                  <c:v>1.2500000000000011E-2</c:v>
                </c:pt>
                <c:pt idx="3950">
                  <c:v>1.5500000000000014E-2</c:v>
                </c:pt>
                <c:pt idx="3951">
                  <c:v>4.500000000000004E-3</c:v>
                </c:pt>
                <c:pt idx="3952">
                  <c:v>1.7000000000000015E-2</c:v>
                </c:pt>
                <c:pt idx="3953">
                  <c:v>1.100000000000001E-2</c:v>
                </c:pt>
                <c:pt idx="3954">
                  <c:v>1.5000000000000013E-2</c:v>
                </c:pt>
                <c:pt idx="3955">
                  <c:v>7.5000000000000067E-3</c:v>
                </c:pt>
                <c:pt idx="3956">
                  <c:v>1.100000000000001E-2</c:v>
                </c:pt>
                <c:pt idx="3957">
                  <c:v>1.9500000000000017E-2</c:v>
                </c:pt>
                <c:pt idx="3958">
                  <c:v>1.9000000000000017E-2</c:v>
                </c:pt>
                <c:pt idx="3959">
                  <c:v>2.1499999999999964E-2</c:v>
                </c:pt>
                <c:pt idx="3960">
                  <c:v>1.9500000000000017E-2</c:v>
                </c:pt>
                <c:pt idx="3961">
                  <c:v>4.0000000000000036E-3</c:v>
                </c:pt>
                <c:pt idx="3962">
                  <c:v>1.6500000000000015E-2</c:v>
                </c:pt>
                <c:pt idx="3963">
                  <c:v>6.5000000000000058E-3</c:v>
                </c:pt>
                <c:pt idx="3964">
                  <c:v>1.100000000000001E-2</c:v>
                </c:pt>
                <c:pt idx="3965">
                  <c:v>1.5000000000000013E-2</c:v>
                </c:pt>
                <c:pt idx="3966">
                  <c:v>1.4000000000000012E-2</c:v>
                </c:pt>
                <c:pt idx="3967">
                  <c:v>1.3500000000000012E-2</c:v>
                </c:pt>
                <c:pt idx="3968">
                  <c:v>2.5000000000000022E-3</c:v>
                </c:pt>
                <c:pt idx="3969">
                  <c:v>1.5500000000000014E-2</c:v>
                </c:pt>
                <c:pt idx="3970">
                  <c:v>1.8000000000000016E-2</c:v>
                </c:pt>
                <c:pt idx="3971">
                  <c:v>5.0499999999999989E-2</c:v>
                </c:pt>
                <c:pt idx="3972">
                  <c:v>1.150000000000001E-2</c:v>
                </c:pt>
                <c:pt idx="3973">
                  <c:v>1.4500000000000013E-2</c:v>
                </c:pt>
                <c:pt idx="3974">
                  <c:v>1.0500000000000009E-2</c:v>
                </c:pt>
                <c:pt idx="3975">
                  <c:v>1.0000000000000009E-2</c:v>
                </c:pt>
                <c:pt idx="3976">
                  <c:v>1.6000000000000014E-2</c:v>
                </c:pt>
                <c:pt idx="3977">
                  <c:v>1.5000000000000013E-2</c:v>
                </c:pt>
                <c:pt idx="3978">
                  <c:v>2.0500000000000018E-2</c:v>
                </c:pt>
                <c:pt idx="3979">
                  <c:v>6.5000000000000058E-3</c:v>
                </c:pt>
                <c:pt idx="3980">
                  <c:v>1.4000000000000012E-2</c:v>
                </c:pt>
                <c:pt idx="3981">
                  <c:v>1.4000000000000012E-2</c:v>
                </c:pt>
                <c:pt idx="3982">
                  <c:v>1.2000000000000011E-2</c:v>
                </c:pt>
                <c:pt idx="3983">
                  <c:v>9.000000000000008E-3</c:v>
                </c:pt>
                <c:pt idx="3984">
                  <c:v>1.100000000000001E-2</c:v>
                </c:pt>
                <c:pt idx="3985">
                  <c:v>1.2500000000000011E-2</c:v>
                </c:pt>
                <c:pt idx="3986">
                  <c:v>1.100000000000001E-2</c:v>
                </c:pt>
                <c:pt idx="3987">
                  <c:v>1.8500000000000016E-2</c:v>
                </c:pt>
                <c:pt idx="3988">
                  <c:v>1.8000000000000016E-2</c:v>
                </c:pt>
                <c:pt idx="3989">
                  <c:v>1.6000000000000014E-2</c:v>
                </c:pt>
                <c:pt idx="3990">
                  <c:v>7.0000000000000062E-3</c:v>
                </c:pt>
                <c:pt idx="3991">
                  <c:v>1.4500000000000013E-2</c:v>
                </c:pt>
                <c:pt idx="3992">
                  <c:v>1.4500000000000013E-2</c:v>
                </c:pt>
                <c:pt idx="3993">
                  <c:v>1.5000000000000013E-2</c:v>
                </c:pt>
                <c:pt idx="3994">
                  <c:v>1.9500000000000017E-2</c:v>
                </c:pt>
                <c:pt idx="3995">
                  <c:v>1.4000000000000012E-2</c:v>
                </c:pt>
                <c:pt idx="3996">
                  <c:v>6.5000000000000058E-3</c:v>
                </c:pt>
                <c:pt idx="3997">
                  <c:v>8.5000000000000075E-3</c:v>
                </c:pt>
                <c:pt idx="3998">
                  <c:v>1.7500000000000016E-2</c:v>
                </c:pt>
                <c:pt idx="3999">
                  <c:v>1.4500000000000013E-2</c:v>
                </c:pt>
                <c:pt idx="4000">
                  <c:v>1.3000000000000012E-2</c:v>
                </c:pt>
                <c:pt idx="4001">
                  <c:v>1.3500000000000012E-2</c:v>
                </c:pt>
                <c:pt idx="4002">
                  <c:v>1.150000000000001E-2</c:v>
                </c:pt>
                <c:pt idx="4003">
                  <c:v>4.500000000000004E-3</c:v>
                </c:pt>
                <c:pt idx="4004">
                  <c:v>1.3000000000000012E-2</c:v>
                </c:pt>
                <c:pt idx="4005">
                  <c:v>1.5500000000000014E-2</c:v>
                </c:pt>
                <c:pt idx="4006">
                  <c:v>1.3000000000000012E-2</c:v>
                </c:pt>
                <c:pt idx="4007">
                  <c:v>1.3000000000000012E-2</c:v>
                </c:pt>
                <c:pt idx="4008">
                  <c:v>1.3500000000000012E-2</c:v>
                </c:pt>
                <c:pt idx="4009">
                  <c:v>1.8000000000000016E-2</c:v>
                </c:pt>
                <c:pt idx="4010">
                  <c:v>4.049999999999998E-2</c:v>
                </c:pt>
                <c:pt idx="4011">
                  <c:v>1.2500000000000011E-2</c:v>
                </c:pt>
                <c:pt idx="4012">
                  <c:v>1.5000000000000013E-2</c:v>
                </c:pt>
                <c:pt idx="4013">
                  <c:v>1.0500000000000009E-2</c:v>
                </c:pt>
                <c:pt idx="4014">
                  <c:v>1.4500000000000013E-2</c:v>
                </c:pt>
                <c:pt idx="4015">
                  <c:v>2.1000000000000019E-2</c:v>
                </c:pt>
                <c:pt idx="4016">
                  <c:v>1.6500000000000015E-2</c:v>
                </c:pt>
                <c:pt idx="4017">
                  <c:v>1.150000000000001E-2</c:v>
                </c:pt>
                <c:pt idx="4018">
                  <c:v>1.100000000000001E-2</c:v>
                </c:pt>
                <c:pt idx="4019">
                  <c:v>1.0500000000000009E-2</c:v>
                </c:pt>
                <c:pt idx="4020">
                  <c:v>1.150000000000001E-2</c:v>
                </c:pt>
                <c:pt idx="4021">
                  <c:v>1.6000000000000014E-2</c:v>
                </c:pt>
                <c:pt idx="4022">
                  <c:v>1.3000000000000012E-2</c:v>
                </c:pt>
                <c:pt idx="4023">
                  <c:v>1.4500000000000013E-2</c:v>
                </c:pt>
                <c:pt idx="4024">
                  <c:v>1.8000000000000016E-2</c:v>
                </c:pt>
                <c:pt idx="4025">
                  <c:v>1.3000000000000012E-2</c:v>
                </c:pt>
                <c:pt idx="4026">
                  <c:v>1.100000000000001E-2</c:v>
                </c:pt>
                <c:pt idx="4027">
                  <c:v>1.6000000000000014E-2</c:v>
                </c:pt>
                <c:pt idx="4028">
                  <c:v>1.6500000000000015E-2</c:v>
                </c:pt>
                <c:pt idx="4029">
                  <c:v>9.5000000000000084E-3</c:v>
                </c:pt>
                <c:pt idx="4030">
                  <c:v>1.7500000000000016E-2</c:v>
                </c:pt>
                <c:pt idx="4031">
                  <c:v>9.000000000000008E-3</c:v>
                </c:pt>
                <c:pt idx="4032">
                  <c:v>1.2500000000000011E-2</c:v>
                </c:pt>
                <c:pt idx="4033">
                  <c:v>1.0500000000000009E-2</c:v>
                </c:pt>
                <c:pt idx="4034">
                  <c:v>2.0500000000000018E-2</c:v>
                </c:pt>
                <c:pt idx="4035">
                  <c:v>1.2500000000000011E-2</c:v>
                </c:pt>
                <c:pt idx="4036">
                  <c:v>9.000000000000008E-3</c:v>
                </c:pt>
                <c:pt idx="4037">
                  <c:v>1.6500000000000015E-2</c:v>
                </c:pt>
                <c:pt idx="4038">
                  <c:v>4.500000000000004E-3</c:v>
                </c:pt>
                <c:pt idx="4039">
                  <c:v>1.5000000000000013E-2</c:v>
                </c:pt>
                <c:pt idx="4040">
                  <c:v>1.3500000000000012E-2</c:v>
                </c:pt>
                <c:pt idx="4041">
                  <c:v>2.4499999999999966E-2</c:v>
                </c:pt>
                <c:pt idx="4042">
                  <c:v>1.0500000000000009E-2</c:v>
                </c:pt>
                <c:pt idx="4043">
                  <c:v>2.3499999999999965E-2</c:v>
                </c:pt>
                <c:pt idx="4044">
                  <c:v>1.150000000000001E-2</c:v>
                </c:pt>
                <c:pt idx="4045">
                  <c:v>2.0000000000000018E-3</c:v>
                </c:pt>
                <c:pt idx="4046">
                  <c:v>4.7499999999999987E-2</c:v>
                </c:pt>
                <c:pt idx="4047">
                  <c:v>1.4500000000000013E-2</c:v>
                </c:pt>
                <c:pt idx="4048">
                  <c:v>1.6500000000000015E-2</c:v>
                </c:pt>
                <c:pt idx="4049">
                  <c:v>8.0000000000000071E-3</c:v>
                </c:pt>
                <c:pt idx="4050">
                  <c:v>1.5500000000000014E-2</c:v>
                </c:pt>
                <c:pt idx="4051">
                  <c:v>1.4000000000000012E-2</c:v>
                </c:pt>
                <c:pt idx="4052">
                  <c:v>1.4000000000000012E-2</c:v>
                </c:pt>
                <c:pt idx="4053">
                  <c:v>6.5000000000000058E-3</c:v>
                </c:pt>
                <c:pt idx="4054">
                  <c:v>8.5000000000000075E-3</c:v>
                </c:pt>
                <c:pt idx="4055">
                  <c:v>5.5000000000000049E-3</c:v>
                </c:pt>
                <c:pt idx="4056">
                  <c:v>1.150000000000001E-2</c:v>
                </c:pt>
                <c:pt idx="4057">
                  <c:v>1.9000000000000017E-2</c:v>
                </c:pt>
                <c:pt idx="4058">
                  <c:v>1.2000000000000011E-2</c:v>
                </c:pt>
                <c:pt idx="4059">
                  <c:v>1.6000000000000014E-2</c:v>
                </c:pt>
                <c:pt idx="4060">
                  <c:v>2.9499999999999971E-2</c:v>
                </c:pt>
                <c:pt idx="4061">
                  <c:v>1.7000000000000015E-2</c:v>
                </c:pt>
                <c:pt idx="4062">
                  <c:v>2.3999999999999966E-2</c:v>
                </c:pt>
                <c:pt idx="4063">
                  <c:v>1.0000000000000009E-2</c:v>
                </c:pt>
                <c:pt idx="4064">
                  <c:v>1.5000000000000013E-2</c:v>
                </c:pt>
                <c:pt idx="4065">
                  <c:v>1.5500000000000014E-2</c:v>
                </c:pt>
                <c:pt idx="4066">
                  <c:v>1.8000000000000016E-2</c:v>
                </c:pt>
                <c:pt idx="4067">
                  <c:v>1.6000000000000014E-2</c:v>
                </c:pt>
                <c:pt idx="4068">
                  <c:v>1.6000000000000014E-2</c:v>
                </c:pt>
                <c:pt idx="4069">
                  <c:v>1.4500000000000013E-2</c:v>
                </c:pt>
                <c:pt idx="4070">
                  <c:v>1.3000000000000012E-2</c:v>
                </c:pt>
                <c:pt idx="4071">
                  <c:v>9.5000000000000084E-3</c:v>
                </c:pt>
                <c:pt idx="4072">
                  <c:v>1.4500000000000013E-2</c:v>
                </c:pt>
                <c:pt idx="4073">
                  <c:v>1.2500000000000011E-2</c:v>
                </c:pt>
                <c:pt idx="4074">
                  <c:v>1.6000000000000014E-2</c:v>
                </c:pt>
                <c:pt idx="4075">
                  <c:v>1.7500000000000016E-2</c:v>
                </c:pt>
                <c:pt idx="4076">
                  <c:v>3.0000000000000027E-3</c:v>
                </c:pt>
                <c:pt idx="4077">
                  <c:v>3.1999999999999973E-2</c:v>
                </c:pt>
                <c:pt idx="4078">
                  <c:v>1.3000000000000012E-2</c:v>
                </c:pt>
                <c:pt idx="4079">
                  <c:v>1.5000000000000013E-2</c:v>
                </c:pt>
                <c:pt idx="4080">
                  <c:v>1.150000000000001E-2</c:v>
                </c:pt>
                <c:pt idx="4081">
                  <c:v>6.3E-2</c:v>
                </c:pt>
                <c:pt idx="4082">
                  <c:v>1.7500000000000016E-2</c:v>
                </c:pt>
                <c:pt idx="4083">
                  <c:v>1.2000000000000011E-2</c:v>
                </c:pt>
                <c:pt idx="4084">
                  <c:v>1.7500000000000016E-2</c:v>
                </c:pt>
                <c:pt idx="4085">
                  <c:v>1.4500000000000013E-2</c:v>
                </c:pt>
                <c:pt idx="4086">
                  <c:v>5.4999999999999993E-2</c:v>
                </c:pt>
                <c:pt idx="4087">
                  <c:v>5.0000000000000044E-3</c:v>
                </c:pt>
                <c:pt idx="4088">
                  <c:v>1.4000000000000012E-2</c:v>
                </c:pt>
                <c:pt idx="4089">
                  <c:v>6.0000000000000053E-3</c:v>
                </c:pt>
                <c:pt idx="4090">
                  <c:v>1.0500000000000009E-2</c:v>
                </c:pt>
                <c:pt idx="4091">
                  <c:v>1.4500000000000013E-2</c:v>
                </c:pt>
                <c:pt idx="4092">
                  <c:v>2.0500000000000018E-2</c:v>
                </c:pt>
                <c:pt idx="4093">
                  <c:v>9.000000000000008E-3</c:v>
                </c:pt>
                <c:pt idx="4094">
                  <c:v>7.0000000000000062E-3</c:v>
                </c:pt>
                <c:pt idx="4095">
                  <c:v>1.5000000000000013E-3</c:v>
                </c:pt>
                <c:pt idx="4096">
                  <c:v>3.0000000000000027E-3</c:v>
                </c:pt>
                <c:pt idx="4097">
                  <c:v>1.100000000000001E-2</c:v>
                </c:pt>
                <c:pt idx="4098">
                  <c:v>1.4500000000000013E-2</c:v>
                </c:pt>
                <c:pt idx="4099">
                  <c:v>1.4000000000000012E-2</c:v>
                </c:pt>
                <c:pt idx="4100">
                  <c:v>1.2500000000000011E-2</c:v>
                </c:pt>
                <c:pt idx="4101">
                  <c:v>5.4999999999999993E-2</c:v>
                </c:pt>
                <c:pt idx="4102">
                  <c:v>2.0000000000000018E-2</c:v>
                </c:pt>
                <c:pt idx="4103">
                  <c:v>1.2000000000000011E-2</c:v>
                </c:pt>
                <c:pt idx="4104">
                  <c:v>1.0000000000000009E-2</c:v>
                </c:pt>
                <c:pt idx="4105">
                  <c:v>1.3500000000000012E-2</c:v>
                </c:pt>
                <c:pt idx="4106">
                  <c:v>1.5500000000000014E-2</c:v>
                </c:pt>
                <c:pt idx="4107">
                  <c:v>3.999999999999998E-2</c:v>
                </c:pt>
                <c:pt idx="4108">
                  <c:v>1.2500000000000011E-2</c:v>
                </c:pt>
                <c:pt idx="4109">
                  <c:v>1.4500000000000013E-2</c:v>
                </c:pt>
                <c:pt idx="4110">
                  <c:v>2.1000000000000019E-2</c:v>
                </c:pt>
                <c:pt idx="4111">
                  <c:v>1.9000000000000017E-2</c:v>
                </c:pt>
                <c:pt idx="4112">
                  <c:v>2.1000000000000019E-2</c:v>
                </c:pt>
                <c:pt idx="4113">
                  <c:v>1.0500000000000009E-2</c:v>
                </c:pt>
                <c:pt idx="4114">
                  <c:v>1.100000000000001E-2</c:v>
                </c:pt>
                <c:pt idx="4115">
                  <c:v>1.0500000000000009E-2</c:v>
                </c:pt>
                <c:pt idx="4116">
                  <c:v>4.3999999999999984E-2</c:v>
                </c:pt>
                <c:pt idx="4117">
                  <c:v>6.3500000000000001E-2</c:v>
                </c:pt>
                <c:pt idx="4118">
                  <c:v>2.2999999999999965E-2</c:v>
                </c:pt>
                <c:pt idx="4119">
                  <c:v>1.7500000000000016E-2</c:v>
                </c:pt>
                <c:pt idx="4120">
                  <c:v>1.7500000000000016E-2</c:v>
                </c:pt>
                <c:pt idx="4121">
                  <c:v>2.2999999999999965E-2</c:v>
                </c:pt>
                <c:pt idx="4122">
                  <c:v>6.0000000000000053E-3</c:v>
                </c:pt>
                <c:pt idx="4123">
                  <c:v>1.0000000000000009E-2</c:v>
                </c:pt>
                <c:pt idx="4124">
                  <c:v>1.0500000000000009E-2</c:v>
                </c:pt>
                <c:pt idx="4125">
                  <c:v>1.2000000000000011E-2</c:v>
                </c:pt>
                <c:pt idx="4126">
                  <c:v>9.000000000000008E-3</c:v>
                </c:pt>
                <c:pt idx="4127">
                  <c:v>1.5500000000000014E-2</c:v>
                </c:pt>
                <c:pt idx="4128">
                  <c:v>1.9000000000000017E-2</c:v>
                </c:pt>
                <c:pt idx="4129">
                  <c:v>1.6000000000000014E-2</c:v>
                </c:pt>
                <c:pt idx="4130">
                  <c:v>1.100000000000001E-2</c:v>
                </c:pt>
                <c:pt idx="4131">
                  <c:v>-2.1499999999999964E-2</c:v>
                </c:pt>
                <c:pt idx="4132">
                  <c:v>1.5000000000000013E-2</c:v>
                </c:pt>
                <c:pt idx="4133">
                  <c:v>3.8499999999999979E-2</c:v>
                </c:pt>
                <c:pt idx="4134">
                  <c:v>2.0500000000000018E-2</c:v>
                </c:pt>
                <c:pt idx="4135">
                  <c:v>4.8499999999999988E-2</c:v>
                </c:pt>
                <c:pt idx="4136">
                  <c:v>2.899999999999997E-2</c:v>
                </c:pt>
                <c:pt idx="4137">
                  <c:v>2.0000000000000018E-3</c:v>
                </c:pt>
                <c:pt idx="4138">
                  <c:v>1.4000000000000012E-2</c:v>
                </c:pt>
                <c:pt idx="4139">
                  <c:v>2.4499999999999966E-2</c:v>
                </c:pt>
                <c:pt idx="4140">
                  <c:v>1.3500000000000012E-2</c:v>
                </c:pt>
                <c:pt idx="4141">
                  <c:v>1.5500000000000014E-2</c:v>
                </c:pt>
                <c:pt idx="4142">
                  <c:v>1.6000000000000014E-2</c:v>
                </c:pt>
                <c:pt idx="4143">
                  <c:v>1.5500000000000014E-2</c:v>
                </c:pt>
                <c:pt idx="4144">
                  <c:v>1.7000000000000015E-2</c:v>
                </c:pt>
                <c:pt idx="4145">
                  <c:v>7.2000000000000008E-2</c:v>
                </c:pt>
                <c:pt idx="4146">
                  <c:v>1.6500000000000015E-2</c:v>
                </c:pt>
                <c:pt idx="4147">
                  <c:v>-1.5000000000000013E-2</c:v>
                </c:pt>
                <c:pt idx="4148">
                  <c:v>1.7000000000000015E-2</c:v>
                </c:pt>
                <c:pt idx="4149">
                  <c:v>9.5000000000000084E-3</c:v>
                </c:pt>
                <c:pt idx="4150">
                  <c:v>1.3500000000000012E-2</c:v>
                </c:pt>
                <c:pt idx="4151">
                  <c:v>1.100000000000001E-2</c:v>
                </c:pt>
                <c:pt idx="4152">
                  <c:v>9.5000000000000084E-3</c:v>
                </c:pt>
                <c:pt idx="4153">
                  <c:v>1.8500000000000016E-2</c:v>
                </c:pt>
                <c:pt idx="4154">
                  <c:v>8.5000000000000075E-3</c:v>
                </c:pt>
                <c:pt idx="4155">
                  <c:v>1.5500000000000014E-2</c:v>
                </c:pt>
                <c:pt idx="4156">
                  <c:v>1.3000000000000012E-2</c:v>
                </c:pt>
                <c:pt idx="4157">
                  <c:v>1.150000000000001E-2</c:v>
                </c:pt>
                <c:pt idx="4158">
                  <c:v>2.4499999999999966E-2</c:v>
                </c:pt>
                <c:pt idx="4159">
                  <c:v>8.5000000000000075E-3</c:v>
                </c:pt>
                <c:pt idx="4160">
                  <c:v>5.0499999999999989E-2</c:v>
                </c:pt>
                <c:pt idx="4161">
                  <c:v>7.5000000000000067E-3</c:v>
                </c:pt>
                <c:pt idx="4162">
                  <c:v>1.0000000000000009E-2</c:v>
                </c:pt>
                <c:pt idx="4163">
                  <c:v>2.0500000000000018E-2</c:v>
                </c:pt>
                <c:pt idx="4164">
                  <c:v>1.6500000000000015E-2</c:v>
                </c:pt>
                <c:pt idx="4165">
                  <c:v>1.2000000000000011E-2</c:v>
                </c:pt>
                <c:pt idx="4166">
                  <c:v>6.5000000000000058E-3</c:v>
                </c:pt>
                <c:pt idx="4167">
                  <c:v>1.0000000000000009E-2</c:v>
                </c:pt>
                <c:pt idx="4168">
                  <c:v>1.7500000000000016E-2</c:v>
                </c:pt>
                <c:pt idx="4169">
                  <c:v>1.7000000000000015E-2</c:v>
                </c:pt>
                <c:pt idx="4170">
                  <c:v>1.9000000000000017E-2</c:v>
                </c:pt>
                <c:pt idx="4171">
                  <c:v>2.0500000000000018E-2</c:v>
                </c:pt>
                <c:pt idx="4172">
                  <c:v>5.5000000000000049E-3</c:v>
                </c:pt>
                <c:pt idx="4173">
                  <c:v>2.0500000000000018E-2</c:v>
                </c:pt>
                <c:pt idx="4174">
                  <c:v>1.3500000000000012E-2</c:v>
                </c:pt>
                <c:pt idx="4175">
                  <c:v>1.9500000000000017E-2</c:v>
                </c:pt>
                <c:pt idx="4176">
                  <c:v>7.5000000000000067E-3</c:v>
                </c:pt>
                <c:pt idx="4177">
                  <c:v>1.7500000000000016E-2</c:v>
                </c:pt>
                <c:pt idx="4178">
                  <c:v>2.1000000000000019E-2</c:v>
                </c:pt>
                <c:pt idx="4179">
                  <c:v>0.11049999999999999</c:v>
                </c:pt>
                <c:pt idx="4180">
                  <c:v>1.3500000000000012E-2</c:v>
                </c:pt>
                <c:pt idx="4181">
                  <c:v>1.4000000000000012E-2</c:v>
                </c:pt>
                <c:pt idx="4182">
                  <c:v>1.7000000000000015E-2</c:v>
                </c:pt>
                <c:pt idx="4183">
                  <c:v>1.7000000000000015E-2</c:v>
                </c:pt>
                <c:pt idx="4184">
                  <c:v>1.5500000000000014E-2</c:v>
                </c:pt>
                <c:pt idx="4185">
                  <c:v>6.0000000000000053E-3</c:v>
                </c:pt>
                <c:pt idx="4186">
                  <c:v>1.3000000000000012E-2</c:v>
                </c:pt>
                <c:pt idx="4187">
                  <c:v>9.5000000000000084E-3</c:v>
                </c:pt>
                <c:pt idx="4188">
                  <c:v>1.100000000000001E-2</c:v>
                </c:pt>
                <c:pt idx="4189">
                  <c:v>1.100000000000001E-2</c:v>
                </c:pt>
                <c:pt idx="4190">
                  <c:v>1.0000000000000009E-2</c:v>
                </c:pt>
                <c:pt idx="4191">
                  <c:v>1.150000000000001E-2</c:v>
                </c:pt>
                <c:pt idx="4192">
                  <c:v>1.7000000000000015E-2</c:v>
                </c:pt>
                <c:pt idx="4193">
                  <c:v>1.9000000000000017E-2</c:v>
                </c:pt>
                <c:pt idx="4194">
                  <c:v>1.5500000000000014E-2</c:v>
                </c:pt>
                <c:pt idx="4195">
                  <c:v>1.4500000000000013E-2</c:v>
                </c:pt>
                <c:pt idx="4196">
                  <c:v>2.1999999999999964E-2</c:v>
                </c:pt>
                <c:pt idx="4197">
                  <c:v>1.7500000000000016E-2</c:v>
                </c:pt>
                <c:pt idx="4198">
                  <c:v>1.5000000000000013E-2</c:v>
                </c:pt>
                <c:pt idx="4199">
                  <c:v>9.000000000000008E-3</c:v>
                </c:pt>
                <c:pt idx="4200">
                  <c:v>2.5999999999999968E-2</c:v>
                </c:pt>
                <c:pt idx="4201">
                  <c:v>2.2499999999999964E-2</c:v>
                </c:pt>
                <c:pt idx="4202">
                  <c:v>1.3000000000000012E-2</c:v>
                </c:pt>
                <c:pt idx="4203">
                  <c:v>1.3500000000000012E-2</c:v>
                </c:pt>
                <c:pt idx="4204">
                  <c:v>2.0500000000000018E-2</c:v>
                </c:pt>
                <c:pt idx="4205">
                  <c:v>1.3500000000000012E-2</c:v>
                </c:pt>
                <c:pt idx="4206">
                  <c:v>1.0000000000000009E-3</c:v>
                </c:pt>
                <c:pt idx="4207">
                  <c:v>1.3000000000000012E-2</c:v>
                </c:pt>
                <c:pt idx="4208">
                  <c:v>9.000000000000008E-3</c:v>
                </c:pt>
                <c:pt idx="4209">
                  <c:v>1.3000000000000012E-2</c:v>
                </c:pt>
                <c:pt idx="4210">
                  <c:v>3.1499999999999972E-2</c:v>
                </c:pt>
                <c:pt idx="4211">
                  <c:v>7.5000000000000067E-3</c:v>
                </c:pt>
                <c:pt idx="4212">
                  <c:v>1.4000000000000012E-2</c:v>
                </c:pt>
                <c:pt idx="4213">
                  <c:v>1.0000000000000009E-2</c:v>
                </c:pt>
                <c:pt idx="4214">
                  <c:v>1.2500000000000011E-2</c:v>
                </c:pt>
                <c:pt idx="4215">
                  <c:v>1.6500000000000015E-2</c:v>
                </c:pt>
                <c:pt idx="4216">
                  <c:v>1.2500000000000011E-2</c:v>
                </c:pt>
                <c:pt idx="4217">
                  <c:v>1.0000000000000009E-2</c:v>
                </c:pt>
                <c:pt idx="4218">
                  <c:v>1.5500000000000014E-2</c:v>
                </c:pt>
                <c:pt idx="4219">
                  <c:v>1.6000000000000014E-2</c:v>
                </c:pt>
                <c:pt idx="4220">
                  <c:v>6.0000000000000053E-3</c:v>
                </c:pt>
                <c:pt idx="4221">
                  <c:v>1.3000000000000012E-2</c:v>
                </c:pt>
                <c:pt idx="4222">
                  <c:v>7.0000000000000062E-3</c:v>
                </c:pt>
                <c:pt idx="4223">
                  <c:v>1.2500000000000011E-2</c:v>
                </c:pt>
                <c:pt idx="4224">
                  <c:v>1.4500000000000013E-2</c:v>
                </c:pt>
                <c:pt idx="4225">
                  <c:v>1.3000000000000012E-2</c:v>
                </c:pt>
                <c:pt idx="4226">
                  <c:v>1.3000000000000012E-2</c:v>
                </c:pt>
                <c:pt idx="4227">
                  <c:v>1.5000000000000013E-2</c:v>
                </c:pt>
                <c:pt idx="4228">
                  <c:v>1.5000000000000013E-2</c:v>
                </c:pt>
                <c:pt idx="4229">
                  <c:v>4.2499999999999982E-2</c:v>
                </c:pt>
                <c:pt idx="4230">
                  <c:v>1.5500000000000014E-2</c:v>
                </c:pt>
                <c:pt idx="4231">
                  <c:v>1.9000000000000017E-2</c:v>
                </c:pt>
                <c:pt idx="4232">
                  <c:v>1.7500000000000016E-2</c:v>
                </c:pt>
                <c:pt idx="4233">
                  <c:v>1.9000000000000017E-2</c:v>
                </c:pt>
                <c:pt idx="4234">
                  <c:v>2.0000000000000018E-2</c:v>
                </c:pt>
                <c:pt idx="4235">
                  <c:v>1.7500000000000016E-2</c:v>
                </c:pt>
                <c:pt idx="4236">
                  <c:v>9.5000000000000084E-3</c:v>
                </c:pt>
                <c:pt idx="4237">
                  <c:v>1.7000000000000015E-2</c:v>
                </c:pt>
                <c:pt idx="4238">
                  <c:v>7.0000000000000062E-3</c:v>
                </c:pt>
                <c:pt idx="4239">
                  <c:v>1.8500000000000016E-2</c:v>
                </c:pt>
                <c:pt idx="4240">
                  <c:v>9.5000000000000084E-3</c:v>
                </c:pt>
                <c:pt idx="4241">
                  <c:v>1.4000000000000012E-2</c:v>
                </c:pt>
                <c:pt idx="4242">
                  <c:v>1.7000000000000015E-2</c:v>
                </c:pt>
                <c:pt idx="4243">
                  <c:v>1.6000000000000014E-2</c:v>
                </c:pt>
                <c:pt idx="4244">
                  <c:v>1.2500000000000011E-2</c:v>
                </c:pt>
                <c:pt idx="4245">
                  <c:v>1.3000000000000012E-2</c:v>
                </c:pt>
                <c:pt idx="4246">
                  <c:v>1.5000000000000013E-2</c:v>
                </c:pt>
                <c:pt idx="4247">
                  <c:v>1.150000000000001E-2</c:v>
                </c:pt>
                <c:pt idx="4248">
                  <c:v>2.7499999999999969E-2</c:v>
                </c:pt>
                <c:pt idx="4249">
                  <c:v>1.2000000000000011E-2</c:v>
                </c:pt>
                <c:pt idx="4250">
                  <c:v>0</c:v>
                </c:pt>
                <c:pt idx="4251">
                  <c:v>9.5000000000000084E-3</c:v>
                </c:pt>
                <c:pt idx="4252">
                  <c:v>8.0000000000000071E-3</c:v>
                </c:pt>
                <c:pt idx="4253">
                  <c:v>1.8000000000000016E-2</c:v>
                </c:pt>
                <c:pt idx="4254">
                  <c:v>2.0000000000000018E-2</c:v>
                </c:pt>
                <c:pt idx="4255">
                  <c:v>1.7500000000000016E-2</c:v>
                </c:pt>
                <c:pt idx="4256">
                  <c:v>3.5000000000000031E-3</c:v>
                </c:pt>
                <c:pt idx="4257">
                  <c:v>-1.0000000000000009E-3</c:v>
                </c:pt>
                <c:pt idx="4258">
                  <c:v>1.5000000000000013E-3</c:v>
                </c:pt>
                <c:pt idx="4259">
                  <c:v>1.4000000000000012E-2</c:v>
                </c:pt>
                <c:pt idx="4260">
                  <c:v>8.5000000000000075E-3</c:v>
                </c:pt>
                <c:pt idx="4261">
                  <c:v>2.7499999999999969E-2</c:v>
                </c:pt>
                <c:pt idx="4262">
                  <c:v>1.4500000000000013E-2</c:v>
                </c:pt>
                <c:pt idx="4263">
                  <c:v>1.6500000000000015E-2</c:v>
                </c:pt>
                <c:pt idx="4264">
                  <c:v>1.6500000000000015E-2</c:v>
                </c:pt>
                <c:pt idx="4265">
                  <c:v>5.5000000000000049E-3</c:v>
                </c:pt>
                <c:pt idx="4266">
                  <c:v>1.7000000000000015E-2</c:v>
                </c:pt>
                <c:pt idx="4267">
                  <c:v>1.5500000000000014E-2</c:v>
                </c:pt>
                <c:pt idx="4268">
                  <c:v>1.5500000000000014E-2</c:v>
                </c:pt>
                <c:pt idx="4269">
                  <c:v>1.100000000000001E-2</c:v>
                </c:pt>
                <c:pt idx="4270">
                  <c:v>1.5500000000000014E-2</c:v>
                </c:pt>
                <c:pt idx="4271">
                  <c:v>1.6000000000000014E-2</c:v>
                </c:pt>
                <c:pt idx="4272">
                  <c:v>1.3500000000000012E-2</c:v>
                </c:pt>
                <c:pt idx="4273">
                  <c:v>1.8000000000000016E-2</c:v>
                </c:pt>
                <c:pt idx="4274">
                  <c:v>1.8000000000000016E-2</c:v>
                </c:pt>
                <c:pt idx="4275">
                  <c:v>1.6000000000000014E-2</c:v>
                </c:pt>
                <c:pt idx="4276">
                  <c:v>8.5000000000000075E-3</c:v>
                </c:pt>
                <c:pt idx="4277">
                  <c:v>1.100000000000001E-2</c:v>
                </c:pt>
                <c:pt idx="4278">
                  <c:v>1.6500000000000015E-2</c:v>
                </c:pt>
                <c:pt idx="4279">
                  <c:v>1.2500000000000011E-2</c:v>
                </c:pt>
                <c:pt idx="4280">
                  <c:v>4.8999999999999988E-2</c:v>
                </c:pt>
                <c:pt idx="4281">
                  <c:v>1.100000000000001E-2</c:v>
                </c:pt>
                <c:pt idx="4282">
                  <c:v>1.150000000000001E-2</c:v>
                </c:pt>
                <c:pt idx="4283">
                  <c:v>1.7500000000000016E-2</c:v>
                </c:pt>
                <c:pt idx="4284">
                  <c:v>1.150000000000001E-2</c:v>
                </c:pt>
                <c:pt idx="4285">
                  <c:v>6.0000000000000053E-3</c:v>
                </c:pt>
                <c:pt idx="4286">
                  <c:v>-5.0000000000000044E-4</c:v>
                </c:pt>
                <c:pt idx="4287">
                  <c:v>1.5500000000000014E-2</c:v>
                </c:pt>
                <c:pt idx="4288">
                  <c:v>1.150000000000001E-2</c:v>
                </c:pt>
                <c:pt idx="4289">
                  <c:v>1.100000000000001E-2</c:v>
                </c:pt>
                <c:pt idx="4290">
                  <c:v>2.899999999999997E-2</c:v>
                </c:pt>
                <c:pt idx="4291">
                  <c:v>1.150000000000001E-2</c:v>
                </c:pt>
                <c:pt idx="4292">
                  <c:v>1.150000000000001E-2</c:v>
                </c:pt>
                <c:pt idx="4293">
                  <c:v>3.2499999999999973E-2</c:v>
                </c:pt>
                <c:pt idx="4294">
                  <c:v>2.0000000000000018E-2</c:v>
                </c:pt>
                <c:pt idx="4295">
                  <c:v>1.2000000000000011E-2</c:v>
                </c:pt>
                <c:pt idx="4296">
                  <c:v>1.6500000000000015E-2</c:v>
                </c:pt>
                <c:pt idx="4297">
                  <c:v>7.5000000000000067E-3</c:v>
                </c:pt>
                <c:pt idx="4298">
                  <c:v>5.0000000000000044E-3</c:v>
                </c:pt>
                <c:pt idx="4299">
                  <c:v>1.0000000000000009E-2</c:v>
                </c:pt>
                <c:pt idx="4300">
                  <c:v>1.4500000000000013E-2</c:v>
                </c:pt>
                <c:pt idx="4301">
                  <c:v>1.2500000000000011E-2</c:v>
                </c:pt>
                <c:pt idx="4302">
                  <c:v>1.6500000000000015E-2</c:v>
                </c:pt>
                <c:pt idx="4303">
                  <c:v>1.7500000000000016E-2</c:v>
                </c:pt>
                <c:pt idx="4304">
                  <c:v>1.0500000000000009E-2</c:v>
                </c:pt>
                <c:pt idx="4305">
                  <c:v>2.2999999999999965E-2</c:v>
                </c:pt>
                <c:pt idx="4306">
                  <c:v>2.2999999999999965E-2</c:v>
                </c:pt>
                <c:pt idx="4307">
                  <c:v>3.3999999999999975E-2</c:v>
                </c:pt>
                <c:pt idx="4308">
                  <c:v>1.9000000000000017E-2</c:v>
                </c:pt>
                <c:pt idx="4309">
                  <c:v>2.0000000000000018E-2</c:v>
                </c:pt>
                <c:pt idx="4310">
                  <c:v>1.6500000000000015E-2</c:v>
                </c:pt>
                <c:pt idx="4311">
                  <c:v>1.3500000000000012E-2</c:v>
                </c:pt>
                <c:pt idx="4312">
                  <c:v>1.0500000000000009E-2</c:v>
                </c:pt>
                <c:pt idx="4313">
                  <c:v>2.7499999999999969E-2</c:v>
                </c:pt>
                <c:pt idx="4314">
                  <c:v>1.6000000000000014E-2</c:v>
                </c:pt>
                <c:pt idx="4315">
                  <c:v>1.7000000000000015E-2</c:v>
                </c:pt>
                <c:pt idx="4316">
                  <c:v>5.0000000000000044E-3</c:v>
                </c:pt>
                <c:pt idx="4317">
                  <c:v>1.2500000000000011E-2</c:v>
                </c:pt>
                <c:pt idx="4318">
                  <c:v>1.2500000000000011E-2</c:v>
                </c:pt>
                <c:pt idx="4319">
                  <c:v>1.4000000000000012E-2</c:v>
                </c:pt>
                <c:pt idx="4320">
                  <c:v>7.0000000000000062E-3</c:v>
                </c:pt>
                <c:pt idx="4321">
                  <c:v>1.6000000000000014E-2</c:v>
                </c:pt>
                <c:pt idx="4322">
                  <c:v>2.5999999999999968E-2</c:v>
                </c:pt>
                <c:pt idx="4323">
                  <c:v>2.0500000000000018E-2</c:v>
                </c:pt>
                <c:pt idx="4324">
                  <c:v>1.6500000000000015E-2</c:v>
                </c:pt>
                <c:pt idx="4325">
                  <c:v>5.0000000000000044E-3</c:v>
                </c:pt>
                <c:pt idx="4326">
                  <c:v>1.5000000000000013E-2</c:v>
                </c:pt>
                <c:pt idx="4327">
                  <c:v>1.4000000000000012E-2</c:v>
                </c:pt>
                <c:pt idx="4328">
                  <c:v>2.7499999999999969E-2</c:v>
                </c:pt>
                <c:pt idx="4329">
                  <c:v>1.5000000000000013E-2</c:v>
                </c:pt>
                <c:pt idx="4330">
                  <c:v>9.000000000000008E-3</c:v>
                </c:pt>
                <c:pt idx="4331">
                  <c:v>1.2000000000000011E-2</c:v>
                </c:pt>
                <c:pt idx="4332">
                  <c:v>1.6500000000000015E-2</c:v>
                </c:pt>
                <c:pt idx="4333">
                  <c:v>1.3500000000000012E-2</c:v>
                </c:pt>
                <c:pt idx="4334">
                  <c:v>1.3500000000000012E-2</c:v>
                </c:pt>
                <c:pt idx="4335">
                  <c:v>1.4500000000000013E-2</c:v>
                </c:pt>
                <c:pt idx="4336">
                  <c:v>8.5000000000000075E-3</c:v>
                </c:pt>
                <c:pt idx="4337">
                  <c:v>1.3500000000000012E-2</c:v>
                </c:pt>
                <c:pt idx="4338">
                  <c:v>1.4000000000000012E-2</c:v>
                </c:pt>
                <c:pt idx="4339">
                  <c:v>1.8000000000000016E-2</c:v>
                </c:pt>
                <c:pt idx="4340">
                  <c:v>8.5000000000000075E-3</c:v>
                </c:pt>
                <c:pt idx="4341">
                  <c:v>1.5000000000000013E-2</c:v>
                </c:pt>
                <c:pt idx="4342">
                  <c:v>1.0000000000000009E-2</c:v>
                </c:pt>
                <c:pt idx="4343">
                  <c:v>1.2500000000000011E-2</c:v>
                </c:pt>
                <c:pt idx="4344">
                  <c:v>4.4999999999999984E-2</c:v>
                </c:pt>
                <c:pt idx="4345">
                  <c:v>4.500000000000004E-3</c:v>
                </c:pt>
                <c:pt idx="4346">
                  <c:v>1.5500000000000014E-2</c:v>
                </c:pt>
                <c:pt idx="4347">
                  <c:v>1.8500000000000016E-2</c:v>
                </c:pt>
                <c:pt idx="4348">
                  <c:v>7.0000000000000062E-3</c:v>
                </c:pt>
                <c:pt idx="4349">
                  <c:v>1.3000000000000012E-2</c:v>
                </c:pt>
                <c:pt idx="4350">
                  <c:v>1.3000000000000012E-2</c:v>
                </c:pt>
                <c:pt idx="4351">
                  <c:v>7.5000000000000067E-3</c:v>
                </c:pt>
                <c:pt idx="4352">
                  <c:v>1.100000000000001E-2</c:v>
                </c:pt>
                <c:pt idx="4353">
                  <c:v>1.7000000000000015E-2</c:v>
                </c:pt>
                <c:pt idx="4354">
                  <c:v>1.2500000000000011E-2</c:v>
                </c:pt>
                <c:pt idx="4355">
                  <c:v>1.3000000000000012E-2</c:v>
                </c:pt>
                <c:pt idx="4356">
                  <c:v>2.4999999999999967E-2</c:v>
                </c:pt>
                <c:pt idx="4357">
                  <c:v>3.5000000000000031E-3</c:v>
                </c:pt>
                <c:pt idx="4358">
                  <c:v>1.3000000000000012E-2</c:v>
                </c:pt>
                <c:pt idx="4359">
                  <c:v>1.100000000000001E-2</c:v>
                </c:pt>
                <c:pt idx="4360">
                  <c:v>1.0000000000000009E-2</c:v>
                </c:pt>
                <c:pt idx="4361">
                  <c:v>2.0000000000000018E-3</c:v>
                </c:pt>
                <c:pt idx="4362">
                  <c:v>1.5000000000000013E-2</c:v>
                </c:pt>
                <c:pt idx="4363">
                  <c:v>-7.0000000000000062E-3</c:v>
                </c:pt>
                <c:pt idx="4364">
                  <c:v>3.0000000000000027E-3</c:v>
                </c:pt>
                <c:pt idx="4365">
                  <c:v>2.5499999999999967E-2</c:v>
                </c:pt>
                <c:pt idx="4366">
                  <c:v>1.4000000000000012E-2</c:v>
                </c:pt>
                <c:pt idx="4367">
                  <c:v>1.0000000000000009E-2</c:v>
                </c:pt>
                <c:pt idx="4368">
                  <c:v>1.8000000000000016E-2</c:v>
                </c:pt>
                <c:pt idx="4369">
                  <c:v>-1.4499999999999957E-2</c:v>
                </c:pt>
                <c:pt idx="4370">
                  <c:v>2.2499999999999964E-2</c:v>
                </c:pt>
                <c:pt idx="4371">
                  <c:v>1.2500000000000011E-2</c:v>
                </c:pt>
                <c:pt idx="4372">
                  <c:v>-1.5000000000000013E-3</c:v>
                </c:pt>
                <c:pt idx="4373">
                  <c:v>1.2000000000000011E-2</c:v>
                </c:pt>
                <c:pt idx="4374">
                  <c:v>5.5000000000000049E-3</c:v>
                </c:pt>
                <c:pt idx="4375">
                  <c:v>-2.4499999999999966E-2</c:v>
                </c:pt>
                <c:pt idx="4376">
                  <c:v>1.3500000000000012E-2</c:v>
                </c:pt>
                <c:pt idx="4377">
                  <c:v>8.5000000000000075E-3</c:v>
                </c:pt>
                <c:pt idx="4378">
                  <c:v>2.1999999999999964E-2</c:v>
                </c:pt>
                <c:pt idx="4379">
                  <c:v>7.0000000000000062E-3</c:v>
                </c:pt>
                <c:pt idx="4380">
                  <c:v>2.5999999999999968E-2</c:v>
                </c:pt>
                <c:pt idx="4381">
                  <c:v>1.3500000000000012E-2</c:v>
                </c:pt>
                <c:pt idx="4382">
                  <c:v>7.0000000000000062E-3</c:v>
                </c:pt>
                <c:pt idx="4383">
                  <c:v>1.4000000000000012E-2</c:v>
                </c:pt>
                <c:pt idx="4384">
                  <c:v>2.5499999999999967E-2</c:v>
                </c:pt>
                <c:pt idx="4385">
                  <c:v>2.0500000000000018E-2</c:v>
                </c:pt>
                <c:pt idx="4386">
                  <c:v>1.8500000000000016E-2</c:v>
                </c:pt>
                <c:pt idx="4387">
                  <c:v>1.8000000000000016E-2</c:v>
                </c:pt>
                <c:pt idx="4388">
                  <c:v>9.000000000000008E-3</c:v>
                </c:pt>
                <c:pt idx="4389">
                  <c:v>4.3499999999999983E-2</c:v>
                </c:pt>
                <c:pt idx="4390">
                  <c:v>-5.5000000000000049E-3</c:v>
                </c:pt>
                <c:pt idx="4391">
                  <c:v>1.9500000000000017E-2</c:v>
                </c:pt>
                <c:pt idx="4392">
                  <c:v>1.9500000000000017E-2</c:v>
                </c:pt>
                <c:pt idx="4393">
                  <c:v>7.0000000000000062E-3</c:v>
                </c:pt>
                <c:pt idx="4394">
                  <c:v>1.0000000000000009E-3</c:v>
                </c:pt>
                <c:pt idx="4395">
                  <c:v>5.5000000000000049E-3</c:v>
                </c:pt>
                <c:pt idx="4396">
                  <c:v>3.0000000000000027E-3</c:v>
                </c:pt>
                <c:pt idx="4397">
                  <c:v>-7.5000000000000067E-3</c:v>
                </c:pt>
                <c:pt idx="4398">
                  <c:v>3.0000000000000027E-3</c:v>
                </c:pt>
                <c:pt idx="4399">
                  <c:v>2.0000000000000018E-3</c:v>
                </c:pt>
                <c:pt idx="4400">
                  <c:v>-4.0000000000000036E-3</c:v>
                </c:pt>
                <c:pt idx="4401">
                  <c:v>3.0999999999999972E-2</c:v>
                </c:pt>
                <c:pt idx="4402">
                  <c:v>1.4000000000000012E-2</c:v>
                </c:pt>
                <c:pt idx="4403">
                  <c:v>1.0500000000000009E-2</c:v>
                </c:pt>
                <c:pt idx="4404">
                  <c:v>-8.5000000000000075E-3</c:v>
                </c:pt>
                <c:pt idx="4405">
                  <c:v>0.10049999999999998</c:v>
                </c:pt>
                <c:pt idx="4406">
                  <c:v>1.0000000000000009E-2</c:v>
                </c:pt>
                <c:pt idx="4407">
                  <c:v>8.8999999999999968E-2</c:v>
                </c:pt>
                <c:pt idx="4408">
                  <c:v>4.3499999999999983E-2</c:v>
                </c:pt>
                <c:pt idx="4409">
                  <c:v>1.6500000000000015E-2</c:v>
                </c:pt>
                <c:pt idx="4410">
                  <c:v>-1.7000000000000015E-2</c:v>
                </c:pt>
                <c:pt idx="4411">
                  <c:v>7.5000000000000067E-3</c:v>
                </c:pt>
                <c:pt idx="4412">
                  <c:v>5.2999999999999992E-2</c:v>
                </c:pt>
                <c:pt idx="4413">
                  <c:v>5.8999999999999997E-2</c:v>
                </c:pt>
                <c:pt idx="4414">
                  <c:v>5.4999999999999993E-2</c:v>
                </c:pt>
                <c:pt idx="4415">
                  <c:v>1.3500000000000012E-2</c:v>
                </c:pt>
                <c:pt idx="4416">
                  <c:v>1.0000000000000009E-3</c:v>
                </c:pt>
                <c:pt idx="4417">
                  <c:v>1.5000000000000013E-2</c:v>
                </c:pt>
                <c:pt idx="4418">
                  <c:v>4.1999999999999982E-2</c:v>
                </c:pt>
                <c:pt idx="4419">
                  <c:v>-1.0000000000000009E-3</c:v>
                </c:pt>
                <c:pt idx="4420">
                  <c:v>6.5000000000000058E-3</c:v>
                </c:pt>
                <c:pt idx="4421">
                  <c:v>1.0000000000000009E-2</c:v>
                </c:pt>
                <c:pt idx="4422">
                  <c:v>1.4000000000000012E-2</c:v>
                </c:pt>
                <c:pt idx="4423">
                  <c:v>1.2000000000000011E-2</c:v>
                </c:pt>
                <c:pt idx="4424">
                  <c:v>3.0999999999999972E-2</c:v>
                </c:pt>
                <c:pt idx="4425">
                  <c:v>1.150000000000001E-2</c:v>
                </c:pt>
                <c:pt idx="4426">
                  <c:v>1.4000000000000012E-2</c:v>
                </c:pt>
                <c:pt idx="4427">
                  <c:v>2.7499999999999969E-2</c:v>
                </c:pt>
                <c:pt idx="4428">
                  <c:v>1.2000000000000011E-2</c:v>
                </c:pt>
                <c:pt idx="4429">
                  <c:v>1.3500000000000012E-2</c:v>
                </c:pt>
                <c:pt idx="4430">
                  <c:v>5.5000000000000049E-3</c:v>
                </c:pt>
                <c:pt idx="4431">
                  <c:v>3.8499999999999979E-2</c:v>
                </c:pt>
                <c:pt idx="4432">
                  <c:v>9.000000000000008E-3</c:v>
                </c:pt>
                <c:pt idx="4433">
                  <c:v>1.9000000000000017E-2</c:v>
                </c:pt>
                <c:pt idx="4434">
                  <c:v>1.0000000000000009E-2</c:v>
                </c:pt>
                <c:pt idx="4435">
                  <c:v>2.5000000000000022E-3</c:v>
                </c:pt>
                <c:pt idx="4436">
                  <c:v>-7.5000000000000067E-3</c:v>
                </c:pt>
                <c:pt idx="4437">
                  <c:v>8.0000000000000071E-3</c:v>
                </c:pt>
                <c:pt idx="4438">
                  <c:v>-1.5000000000000013E-2</c:v>
                </c:pt>
                <c:pt idx="4439">
                  <c:v>1.6500000000000015E-2</c:v>
                </c:pt>
                <c:pt idx="4440">
                  <c:v>-4.0000000000000036E-3</c:v>
                </c:pt>
                <c:pt idx="4441">
                  <c:v>7.3000000000000009E-2</c:v>
                </c:pt>
                <c:pt idx="4442">
                  <c:v>2.2499999999999964E-2</c:v>
                </c:pt>
                <c:pt idx="4443">
                  <c:v>1.0000000000000009E-3</c:v>
                </c:pt>
                <c:pt idx="4444">
                  <c:v>1.150000000000001E-2</c:v>
                </c:pt>
                <c:pt idx="4445">
                  <c:v>1.0000000000000009E-3</c:v>
                </c:pt>
                <c:pt idx="4446">
                  <c:v>5.6499999999999995E-2</c:v>
                </c:pt>
                <c:pt idx="4447">
                  <c:v>1.0000000000000009E-2</c:v>
                </c:pt>
                <c:pt idx="4448">
                  <c:v>0.10849999999999999</c:v>
                </c:pt>
                <c:pt idx="4449">
                  <c:v>-5.0000000000000044E-4</c:v>
                </c:pt>
                <c:pt idx="4450">
                  <c:v>3.8499999999999979E-2</c:v>
                </c:pt>
                <c:pt idx="4451">
                  <c:v>5.0000000000000044E-4</c:v>
                </c:pt>
                <c:pt idx="4452">
                  <c:v>1.9500000000000017E-2</c:v>
                </c:pt>
                <c:pt idx="4453">
                  <c:v>1.0000000000000009E-3</c:v>
                </c:pt>
                <c:pt idx="4454">
                  <c:v>3.949999999999998E-2</c:v>
                </c:pt>
                <c:pt idx="4455">
                  <c:v>1.9500000000000017E-2</c:v>
                </c:pt>
                <c:pt idx="4456">
                  <c:v>5.099999999999999E-2</c:v>
                </c:pt>
                <c:pt idx="4457">
                  <c:v>3.0499999999999972E-2</c:v>
                </c:pt>
                <c:pt idx="4458">
                  <c:v>4.500000000000004E-3</c:v>
                </c:pt>
                <c:pt idx="4459">
                  <c:v>5.0499999999999989E-2</c:v>
                </c:pt>
                <c:pt idx="4460">
                  <c:v>1.0000000000000009E-2</c:v>
                </c:pt>
                <c:pt idx="4461">
                  <c:v>1.8000000000000016E-2</c:v>
                </c:pt>
                <c:pt idx="4462">
                  <c:v>1.2500000000000011E-2</c:v>
                </c:pt>
                <c:pt idx="4463">
                  <c:v>1.7000000000000015E-2</c:v>
                </c:pt>
                <c:pt idx="4464">
                  <c:v>8.5000000000000075E-3</c:v>
                </c:pt>
                <c:pt idx="4465">
                  <c:v>1.2000000000000011E-2</c:v>
                </c:pt>
                <c:pt idx="4466">
                  <c:v>1.5000000000000013E-2</c:v>
                </c:pt>
                <c:pt idx="4467">
                  <c:v>3.4999999999999976E-2</c:v>
                </c:pt>
                <c:pt idx="4468">
                  <c:v>1.3000000000000012E-2</c:v>
                </c:pt>
                <c:pt idx="4469">
                  <c:v>2.1999999999999964E-2</c:v>
                </c:pt>
                <c:pt idx="4470">
                  <c:v>-4.500000000000004E-3</c:v>
                </c:pt>
                <c:pt idx="4471">
                  <c:v>-1.6499999999999959E-2</c:v>
                </c:pt>
                <c:pt idx="4472">
                  <c:v>-3.0000000000000027E-2</c:v>
                </c:pt>
                <c:pt idx="4473">
                  <c:v>4.2999999999999983E-2</c:v>
                </c:pt>
                <c:pt idx="4474">
                  <c:v>-9.000000000000008E-3</c:v>
                </c:pt>
                <c:pt idx="4475">
                  <c:v>6.0000000000000053E-3</c:v>
                </c:pt>
                <c:pt idx="4476">
                  <c:v>1.2500000000000011E-2</c:v>
                </c:pt>
                <c:pt idx="4477">
                  <c:v>1.9500000000000017E-2</c:v>
                </c:pt>
                <c:pt idx="4478">
                  <c:v>5.0499999999999989E-2</c:v>
                </c:pt>
                <c:pt idx="4479">
                  <c:v>0</c:v>
                </c:pt>
                <c:pt idx="4480">
                  <c:v>5.5000000000000049E-3</c:v>
                </c:pt>
                <c:pt idx="4481">
                  <c:v>1.2500000000000011E-2</c:v>
                </c:pt>
                <c:pt idx="4482">
                  <c:v>7.5000000000000067E-3</c:v>
                </c:pt>
                <c:pt idx="4483">
                  <c:v>9.000000000000008E-3</c:v>
                </c:pt>
                <c:pt idx="4484">
                  <c:v>2.2999999999999965E-2</c:v>
                </c:pt>
                <c:pt idx="4485">
                  <c:v>1.0000000000000009E-2</c:v>
                </c:pt>
                <c:pt idx="4486">
                  <c:v>-9.5000000000000084E-3</c:v>
                </c:pt>
                <c:pt idx="4487">
                  <c:v>1.0500000000000009E-2</c:v>
                </c:pt>
                <c:pt idx="4488">
                  <c:v>1.5500000000000014E-2</c:v>
                </c:pt>
                <c:pt idx="4489">
                  <c:v>1.0000000000000009E-3</c:v>
                </c:pt>
                <c:pt idx="4490">
                  <c:v>4.9499999999999988E-2</c:v>
                </c:pt>
                <c:pt idx="4491">
                  <c:v>1.0500000000000009E-2</c:v>
                </c:pt>
                <c:pt idx="4492">
                  <c:v>1.0000000000000009E-2</c:v>
                </c:pt>
                <c:pt idx="4493">
                  <c:v>8.0000000000000071E-3</c:v>
                </c:pt>
                <c:pt idx="4494">
                  <c:v>1.6500000000000015E-2</c:v>
                </c:pt>
                <c:pt idx="4495">
                  <c:v>-4.0000000000000036E-3</c:v>
                </c:pt>
                <c:pt idx="4496">
                  <c:v>1.7000000000000015E-2</c:v>
                </c:pt>
                <c:pt idx="4497">
                  <c:v>-2.1499999999999964E-2</c:v>
                </c:pt>
                <c:pt idx="4498">
                  <c:v>8.0000000000000071E-3</c:v>
                </c:pt>
                <c:pt idx="4499">
                  <c:v>1.2500000000000011E-2</c:v>
                </c:pt>
                <c:pt idx="4500">
                  <c:v>5.0000000000000044E-3</c:v>
                </c:pt>
                <c:pt idx="4501">
                  <c:v>4.0000000000000036E-3</c:v>
                </c:pt>
                <c:pt idx="4502">
                  <c:v>6.2E-2</c:v>
                </c:pt>
                <c:pt idx="4503">
                  <c:v>7.5000000000000067E-3</c:v>
                </c:pt>
                <c:pt idx="4504">
                  <c:v>1.9500000000000017E-2</c:v>
                </c:pt>
                <c:pt idx="4505">
                  <c:v>1.7000000000000015E-2</c:v>
                </c:pt>
                <c:pt idx="4506">
                  <c:v>1.7000000000000015E-2</c:v>
                </c:pt>
                <c:pt idx="4507">
                  <c:v>3.999999999999998E-2</c:v>
                </c:pt>
                <c:pt idx="4508">
                  <c:v>1.2000000000000011E-2</c:v>
                </c:pt>
                <c:pt idx="4509">
                  <c:v>-3.5000000000000031E-3</c:v>
                </c:pt>
                <c:pt idx="4510">
                  <c:v>1.2500000000000011E-2</c:v>
                </c:pt>
                <c:pt idx="4511">
                  <c:v>2.5000000000000022E-3</c:v>
                </c:pt>
                <c:pt idx="4512">
                  <c:v>7.5000000000000067E-3</c:v>
                </c:pt>
                <c:pt idx="4513">
                  <c:v>6.5000000000000058E-3</c:v>
                </c:pt>
                <c:pt idx="4514">
                  <c:v>6.5000000000000058E-3</c:v>
                </c:pt>
                <c:pt idx="4515">
                  <c:v>5.0000000000000044E-3</c:v>
                </c:pt>
                <c:pt idx="4516">
                  <c:v>-1.3499999999999956E-2</c:v>
                </c:pt>
                <c:pt idx="4517">
                  <c:v>1.4500000000000013E-2</c:v>
                </c:pt>
                <c:pt idx="4518">
                  <c:v>1.6000000000000014E-2</c:v>
                </c:pt>
                <c:pt idx="4519">
                  <c:v>1.0500000000000009E-2</c:v>
                </c:pt>
                <c:pt idx="4520">
                  <c:v>-2.5000000000000022E-3</c:v>
                </c:pt>
                <c:pt idx="4521">
                  <c:v>3.5000000000000031E-3</c:v>
                </c:pt>
                <c:pt idx="4522">
                  <c:v>1.7000000000000015E-2</c:v>
                </c:pt>
                <c:pt idx="4523">
                  <c:v>5.0000000000000044E-3</c:v>
                </c:pt>
                <c:pt idx="4524">
                  <c:v>2.4499999999999966E-2</c:v>
                </c:pt>
                <c:pt idx="4525">
                  <c:v>-7.0000000000000062E-3</c:v>
                </c:pt>
                <c:pt idx="4526">
                  <c:v>0</c:v>
                </c:pt>
                <c:pt idx="4527">
                  <c:v>1.2000000000000011E-2</c:v>
                </c:pt>
                <c:pt idx="4528">
                  <c:v>-2.300000000000002E-2</c:v>
                </c:pt>
                <c:pt idx="4529">
                  <c:v>1.5000000000000013E-2</c:v>
                </c:pt>
                <c:pt idx="4530">
                  <c:v>5.0000000000000044E-4</c:v>
                </c:pt>
                <c:pt idx="4531">
                  <c:v>1.9500000000000017E-2</c:v>
                </c:pt>
                <c:pt idx="4532">
                  <c:v>-7.5000000000000067E-3</c:v>
                </c:pt>
                <c:pt idx="4533">
                  <c:v>8.0000000000000071E-3</c:v>
                </c:pt>
                <c:pt idx="4534">
                  <c:v>3.3499999999999974E-2</c:v>
                </c:pt>
                <c:pt idx="4535">
                  <c:v>2.0000000000000018E-3</c:v>
                </c:pt>
                <c:pt idx="4536">
                  <c:v>7.0000000000000062E-3</c:v>
                </c:pt>
                <c:pt idx="4537">
                  <c:v>5.0000000000000044E-4</c:v>
                </c:pt>
                <c:pt idx="4538">
                  <c:v>1.4500000000000013E-2</c:v>
                </c:pt>
                <c:pt idx="4539">
                  <c:v>1.5500000000000014E-2</c:v>
                </c:pt>
                <c:pt idx="4540">
                  <c:v>1.3000000000000012E-2</c:v>
                </c:pt>
                <c:pt idx="4541">
                  <c:v>5.5999999999999994E-2</c:v>
                </c:pt>
                <c:pt idx="4542">
                  <c:v>9.000000000000008E-3</c:v>
                </c:pt>
                <c:pt idx="4543">
                  <c:v>5.0000000000000044E-3</c:v>
                </c:pt>
                <c:pt idx="4544">
                  <c:v>7.5000000000000067E-3</c:v>
                </c:pt>
                <c:pt idx="4545">
                  <c:v>1.6000000000000014E-2</c:v>
                </c:pt>
                <c:pt idx="4546">
                  <c:v>1.0000000000000009E-3</c:v>
                </c:pt>
                <c:pt idx="4547">
                  <c:v>-2.4000000000000021E-2</c:v>
                </c:pt>
                <c:pt idx="4548">
                  <c:v>1.100000000000001E-2</c:v>
                </c:pt>
                <c:pt idx="4549">
                  <c:v>7.0000000000000062E-3</c:v>
                </c:pt>
                <c:pt idx="4550">
                  <c:v>1.0500000000000009E-2</c:v>
                </c:pt>
                <c:pt idx="4551">
                  <c:v>4.500000000000004E-3</c:v>
                </c:pt>
                <c:pt idx="4552">
                  <c:v>1.100000000000001E-2</c:v>
                </c:pt>
                <c:pt idx="4553">
                  <c:v>-1.4499999999999957E-2</c:v>
                </c:pt>
                <c:pt idx="4554">
                  <c:v>1.2000000000000011E-2</c:v>
                </c:pt>
                <c:pt idx="4555">
                  <c:v>1.0000000000000009E-3</c:v>
                </c:pt>
                <c:pt idx="4556">
                  <c:v>1.8000000000000016E-2</c:v>
                </c:pt>
                <c:pt idx="4557">
                  <c:v>1.4500000000000013E-2</c:v>
                </c:pt>
                <c:pt idx="4558">
                  <c:v>3.5000000000000031E-3</c:v>
                </c:pt>
                <c:pt idx="4559">
                  <c:v>1.0000000000000009E-3</c:v>
                </c:pt>
                <c:pt idx="4560">
                  <c:v>-3.0000000000000027E-3</c:v>
                </c:pt>
                <c:pt idx="4561">
                  <c:v>3.3499999999999974E-2</c:v>
                </c:pt>
                <c:pt idx="4562">
                  <c:v>1.6500000000000015E-2</c:v>
                </c:pt>
                <c:pt idx="4563">
                  <c:v>3.3499999999999974E-2</c:v>
                </c:pt>
                <c:pt idx="4564">
                  <c:v>1.100000000000001E-2</c:v>
                </c:pt>
                <c:pt idx="4565">
                  <c:v>5.7999999999999996E-2</c:v>
                </c:pt>
                <c:pt idx="4566">
                  <c:v>1.7500000000000016E-2</c:v>
                </c:pt>
                <c:pt idx="4567">
                  <c:v>1.100000000000001E-2</c:v>
                </c:pt>
                <c:pt idx="4568">
                  <c:v>1.100000000000001E-2</c:v>
                </c:pt>
                <c:pt idx="4569">
                  <c:v>6.0000000000000053E-3</c:v>
                </c:pt>
                <c:pt idx="4570">
                  <c:v>-1.2499999999999956E-2</c:v>
                </c:pt>
                <c:pt idx="4571">
                  <c:v>1.5500000000000014E-2</c:v>
                </c:pt>
                <c:pt idx="4572">
                  <c:v>1.150000000000001E-2</c:v>
                </c:pt>
                <c:pt idx="4573">
                  <c:v>-1.1499999999999955E-2</c:v>
                </c:pt>
                <c:pt idx="4574">
                  <c:v>1.2000000000000011E-2</c:v>
                </c:pt>
                <c:pt idx="4575">
                  <c:v>1.2500000000000011E-2</c:v>
                </c:pt>
                <c:pt idx="4576">
                  <c:v>8.5999999999999965E-2</c:v>
                </c:pt>
                <c:pt idx="4577">
                  <c:v>1.6000000000000014E-2</c:v>
                </c:pt>
                <c:pt idx="4578">
                  <c:v>-4.500000000000004E-3</c:v>
                </c:pt>
                <c:pt idx="4579">
                  <c:v>5.0000000000000044E-4</c:v>
                </c:pt>
                <c:pt idx="4580">
                  <c:v>7.5000000000000067E-3</c:v>
                </c:pt>
                <c:pt idx="4581">
                  <c:v>1.5000000000000013E-2</c:v>
                </c:pt>
                <c:pt idx="4582">
                  <c:v>2.849999999999997E-2</c:v>
                </c:pt>
                <c:pt idx="4583">
                  <c:v>1.150000000000001E-2</c:v>
                </c:pt>
                <c:pt idx="4584">
                  <c:v>2.0000000000000018E-3</c:v>
                </c:pt>
                <c:pt idx="4585">
                  <c:v>7.5000000000000067E-3</c:v>
                </c:pt>
                <c:pt idx="4586">
                  <c:v>1.4000000000000012E-2</c:v>
                </c:pt>
                <c:pt idx="4587">
                  <c:v>1.0000000000000009E-3</c:v>
                </c:pt>
                <c:pt idx="4588">
                  <c:v>6.0000000000000053E-3</c:v>
                </c:pt>
                <c:pt idx="4589">
                  <c:v>1.6000000000000014E-2</c:v>
                </c:pt>
                <c:pt idx="4590">
                  <c:v>-1.9499999999999962E-2</c:v>
                </c:pt>
                <c:pt idx="4591">
                  <c:v>5.0000000000000044E-3</c:v>
                </c:pt>
                <c:pt idx="4592">
                  <c:v>-1.3000000000000012E-2</c:v>
                </c:pt>
                <c:pt idx="4593">
                  <c:v>-1.9000000000000017E-2</c:v>
                </c:pt>
                <c:pt idx="4594">
                  <c:v>4.7499999999999987E-2</c:v>
                </c:pt>
                <c:pt idx="4595">
                  <c:v>-9.000000000000008E-3</c:v>
                </c:pt>
                <c:pt idx="4596">
                  <c:v>1.100000000000001E-2</c:v>
                </c:pt>
                <c:pt idx="4597">
                  <c:v>1.7500000000000016E-2</c:v>
                </c:pt>
                <c:pt idx="4598">
                  <c:v>4.7499999999999987E-2</c:v>
                </c:pt>
                <c:pt idx="4599">
                  <c:v>4.7499999999999987E-2</c:v>
                </c:pt>
                <c:pt idx="4600">
                  <c:v>3.5000000000000031E-3</c:v>
                </c:pt>
                <c:pt idx="4601">
                  <c:v>-5.5000000000000049E-3</c:v>
                </c:pt>
                <c:pt idx="4602">
                  <c:v>1.100000000000001E-2</c:v>
                </c:pt>
                <c:pt idx="4603">
                  <c:v>-2.6000000000000023E-2</c:v>
                </c:pt>
                <c:pt idx="4604">
                  <c:v>-2.4000000000000021E-2</c:v>
                </c:pt>
                <c:pt idx="4605">
                  <c:v>-1.1499999999999955E-2</c:v>
                </c:pt>
                <c:pt idx="4606">
                  <c:v>-1.1499999999999955E-2</c:v>
                </c:pt>
                <c:pt idx="4607">
                  <c:v>8.5000000000000075E-3</c:v>
                </c:pt>
                <c:pt idx="4608">
                  <c:v>7.5000000000000067E-3</c:v>
                </c:pt>
                <c:pt idx="4609">
                  <c:v>-4.0000000000000036E-3</c:v>
                </c:pt>
                <c:pt idx="4610">
                  <c:v>-2.0000000000000018E-2</c:v>
                </c:pt>
                <c:pt idx="4611">
                  <c:v>-5.5000000000000049E-3</c:v>
                </c:pt>
                <c:pt idx="4612">
                  <c:v>-1.7000000000000015E-2</c:v>
                </c:pt>
                <c:pt idx="4613">
                  <c:v>-1.7000000000000015E-2</c:v>
                </c:pt>
                <c:pt idx="4614">
                  <c:v>-1.100000000000001E-2</c:v>
                </c:pt>
                <c:pt idx="4615">
                  <c:v>3.3499999999999974E-2</c:v>
                </c:pt>
                <c:pt idx="4616">
                  <c:v>2.0000000000000018E-3</c:v>
                </c:pt>
                <c:pt idx="4617">
                  <c:v>-5.5000000000000049E-3</c:v>
                </c:pt>
                <c:pt idx="4618">
                  <c:v>-2.1499999999999964E-2</c:v>
                </c:pt>
                <c:pt idx="4619">
                  <c:v>-5.5000000000000049E-3</c:v>
                </c:pt>
                <c:pt idx="4620">
                  <c:v>1.0500000000000009E-2</c:v>
                </c:pt>
                <c:pt idx="4621">
                  <c:v>-1.5499999999999958E-2</c:v>
                </c:pt>
                <c:pt idx="4622">
                  <c:v>-7.0000000000000062E-3</c:v>
                </c:pt>
                <c:pt idx="4623">
                  <c:v>2.1000000000000019E-2</c:v>
                </c:pt>
                <c:pt idx="4624">
                  <c:v>1.4500000000000013E-2</c:v>
                </c:pt>
                <c:pt idx="4625">
                  <c:v>-5.0000000000000044E-3</c:v>
                </c:pt>
                <c:pt idx="4626">
                  <c:v>-1.0000000000000009E-2</c:v>
                </c:pt>
                <c:pt idx="4627">
                  <c:v>1.3500000000000012E-2</c:v>
                </c:pt>
                <c:pt idx="4628">
                  <c:v>7.350000000000001E-2</c:v>
                </c:pt>
                <c:pt idx="4629">
                  <c:v>2.5000000000000022E-3</c:v>
                </c:pt>
                <c:pt idx="4630">
                  <c:v>-6.0000000000000053E-3</c:v>
                </c:pt>
                <c:pt idx="4631">
                  <c:v>1.6500000000000015E-2</c:v>
                </c:pt>
                <c:pt idx="4632">
                  <c:v>-1.100000000000001E-2</c:v>
                </c:pt>
                <c:pt idx="4633">
                  <c:v>3.8499999999999979E-2</c:v>
                </c:pt>
                <c:pt idx="4634">
                  <c:v>-2.5000000000000022E-3</c:v>
                </c:pt>
                <c:pt idx="4635">
                  <c:v>-2.0000000000000018E-3</c:v>
                </c:pt>
                <c:pt idx="4636">
                  <c:v>-2.849999999999997E-2</c:v>
                </c:pt>
                <c:pt idx="4637">
                  <c:v>-1.2499999999999956E-2</c:v>
                </c:pt>
                <c:pt idx="4638">
                  <c:v>-9.5000000000000084E-3</c:v>
                </c:pt>
                <c:pt idx="4639">
                  <c:v>-1.3499999999999956E-2</c:v>
                </c:pt>
                <c:pt idx="4640">
                  <c:v>-1.4499999999999957E-2</c:v>
                </c:pt>
                <c:pt idx="4641">
                  <c:v>-6.0000000000000053E-3</c:v>
                </c:pt>
                <c:pt idx="4642">
                  <c:v>-1.4499999999999957E-2</c:v>
                </c:pt>
                <c:pt idx="4643">
                  <c:v>-2.9000000000000026E-2</c:v>
                </c:pt>
                <c:pt idx="4644">
                  <c:v>-1.0499999999999954E-2</c:v>
                </c:pt>
                <c:pt idx="4645">
                  <c:v>1.3000000000000012E-2</c:v>
                </c:pt>
                <c:pt idx="4646">
                  <c:v>-4.0000000000000036E-3</c:v>
                </c:pt>
                <c:pt idx="4647">
                  <c:v>-2.0000000000000018E-3</c:v>
                </c:pt>
                <c:pt idx="4648">
                  <c:v>-5.0000000000000044E-3</c:v>
                </c:pt>
                <c:pt idx="4649">
                  <c:v>1.0000000000000009E-3</c:v>
                </c:pt>
                <c:pt idx="4650">
                  <c:v>-1.4000000000000012E-2</c:v>
                </c:pt>
                <c:pt idx="4651">
                  <c:v>5.2499999999999991E-2</c:v>
                </c:pt>
                <c:pt idx="4652">
                  <c:v>-1.8000000000000016E-2</c:v>
                </c:pt>
                <c:pt idx="4653">
                  <c:v>-2.6000000000000023E-2</c:v>
                </c:pt>
                <c:pt idx="4654">
                  <c:v>3.7999999999999978E-2</c:v>
                </c:pt>
                <c:pt idx="4655">
                  <c:v>-8.0000000000000071E-3</c:v>
                </c:pt>
                <c:pt idx="4656">
                  <c:v>-7.0000000000000062E-3</c:v>
                </c:pt>
                <c:pt idx="4657">
                  <c:v>7.5000000000000067E-3</c:v>
                </c:pt>
                <c:pt idx="4658">
                  <c:v>-1.1499999999999955E-2</c:v>
                </c:pt>
                <c:pt idx="4659">
                  <c:v>2.0500000000000018E-2</c:v>
                </c:pt>
                <c:pt idx="4660">
                  <c:v>-3.5000000000000031E-3</c:v>
                </c:pt>
                <c:pt idx="4661">
                  <c:v>-1.9499999999999962E-2</c:v>
                </c:pt>
                <c:pt idx="4662">
                  <c:v>-9.000000000000008E-3</c:v>
                </c:pt>
                <c:pt idx="4663">
                  <c:v>-3.5000000000000031E-3</c:v>
                </c:pt>
                <c:pt idx="4664">
                  <c:v>-5.0000000000000044E-4</c:v>
                </c:pt>
                <c:pt idx="4665">
                  <c:v>-1.3000000000000012E-2</c:v>
                </c:pt>
                <c:pt idx="4666">
                  <c:v>-6.5000000000000058E-3</c:v>
                </c:pt>
                <c:pt idx="4667">
                  <c:v>1.9500000000000017E-2</c:v>
                </c:pt>
                <c:pt idx="4668">
                  <c:v>-8.0000000000000071E-3</c:v>
                </c:pt>
                <c:pt idx="4669">
                  <c:v>-9.000000000000008E-3</c:v>
                </c:pt>
                <c:pt idx="4670">
                  <c:v>-2.5499999999999967E-2</c:v>
                </c:pt>
                <c:pt idx="4671">
                  <c:v>-2.2499999999999964E-2</c:v>
                </c:pt>
                <c:pt idx="4672">
                  <c:v>1.150000000000001E-2</c:v>
                </c:pt>
                <c:pt idx="4673">
                  <c:v>1.6500000000000015E-2</c:v>
                </c:pt>
                <c:pt idx="4674">
                  <c:v>7.0000000000000062E-3</c:v>
                </c:pt>
                <c:pt idx="4675">
                  <c:v>3.949999999999998E-2</c:v>
                </c:pt>
                <c:pt idx="4676">
                  <c:v>-1.6000000000000014E-2</c:v>
                </c:pt>
                <c:pt idx="4677">
                  <c:v>-2.6499999999999968E-2</c:v>
                </c:pt>
                <c:pt idx="4678">
                  <c:v>-2.1000000000000019E-2</c:v>
                </c:pt>
                <c:pt idx="4679">
                  <c:v>-6.0000000000000053E-3</c:v>
                </c:pt>
                <c:pt idx="4680">
                  <c:v>-1.3499999999999956E-2</c:v>
                </c:pt>
                <c:pt idx="4681">
                  <c:v>-2.9000000000000026E-2</c:v>
                </c:pt>
                <c:pt idx="4682">
                  <c:v>-2.9000000000000026E-2</c:v>
                </c:pt>
                <c:pt idx="4683">
                  <c:v>-1.2000000000000011E-2</c:v>
                </c:pt>
                <c:pt idx="4684">
                  <c:v>-1.2000000000000011E-2</c:v>
                </c:pt>
                <c:pt idx="4685">
                  <c:v>-1.4499999999999957E-2</c:v>
                </c:pt>
                <c:pt idx="4686">
                  <c:v>2.5000000000000022E-3</c:v>
                </c:pt>
                <c:pt idx="4687">
                  <c:v>-6.0000000000000053E-3</c:v>
                </c:pt>
                <c:pt idx="4688">
                  <c:v>-1.9000000000000017E-2</c:v>
                </c:pt>
                <c:pt idx="4689">
                  <c:v>-2.8000000000000025E-2</c:v>
                </c:pt>
                <c:pt idx="4690">
                  <c:v>-2.300000000000002E-2</c:v>
                </c:pt>
                <c:pt idx="4691">
                  <c:v>-2.300000000000002E-2</c:v>
                </c:pt>
                <c:pt idx="4692">
                  <c:v>-2.0000000000000018E-2</c:v>
                </c:pt>
                <c:pt idx="4693">
                  <c:v>-7.0000000000000062E-3</c:v>
                </c:pt>
                <c:pt idx="4694">
                  <c:v>-2.6499999999999968E-2</c:v>
                </c:pt>
                <c:pt idx="4695">
                  <c:v>-9.5000000000000084E-3</c:v>
                </c:pt>
                <c:pt idx="4696">
                  <c:v>-1.0000000000000009E-2</c:v>
                </c:pt>
                <c:pt idx="4697">
                  <c:v>-1.9499999999999962E-2</c:v>
                </c:pt>
                <c:pt idx="4698">
                  <c:v>-2.200000000000002E-2</c:v>
                </c:pt>
                <c:pt idx="4699">
                  <c:v>-1.0000000000000009E-2</c:v>
                </c:pt>
                <c:pt idx="4700">
                  <c:v>-1.0000000000000009E-2</c:v>
                </c:pt>
                <c:pt idx="4701">
                  <c:v>-1.2499999999999956E-2</c:v>
                </c:pt>
                <c:pt idx="4702">
                  <c:v>-1.5000000000000013E-2</c:v>
                </c:pt>
                <c:pt idx="4703">
                  <c:v>-1.8000000000000016E-2</c:v>
                </c:pt>
                <c:pt idx="4704">
                  <c:v>-1.8000000000000016E-2</c:v>
                </c:pt>
                <c:pt idx="4705">
                  <c:v>2.1000000000000019E-2</c:v>
                </c:pt>
                <c:pt idx="4706">
                  <c:v>-1.3000000000000012E-2</c:v>
                </c:pt>
                <c:pt idx="4707">
                  <c:v>-1.8499999999999961E-2</c:v>
                </c:pt>
                <c:pt idx="4708">
                  <c:v>-1.2499999999999956E-2</c:v>
                </c:pt>
                <c:pt idx="4709">
                  <c:v>3.5000000000000031E-3</c:v>
                </c:pt>
                <c:pt idx="4710">
                  <c:v>-2.4000000000000021E-2</c:v>
                </c:pt>
                <c:pt idx="4711">
                  <c:v>-1.6499999999999959E-2</c:v>
                </c:pt>
                <c:pt idx="4712">
                  <c:v>-2.6000000000000023E-2</c:v>
                </c:pt>
                <c:pt idx="4713">
                  <c:v>-2.6000000000000023E-2</c:v>
                </c:pt>
                <c:pt idx="4714">
                  <c:v>-2.0499999999999963E-2</c:v>
                </c:pt>
                <c:pt idx="4715">
                  <c:v>-1.9000000000000017E-2</c:v>
                </c:pt>
                <c:pt idx="4716">
                  <c:v>-1.9000000000000017E-2</c:v>
                </c:pt>
                <c:pt idx="4717">
                  <c:v>-1.1499999999999955E-2</c:v>
                </c:pt>
                <c:pt idx="4718">
                  <c:v>1.5000000000000013E-3</c:v>
                </c:pt>
                <c:pt idx="4719">
                  <c:v>-2.0499999999999963E-2</c:v>
                </c:pt>
                <c:pt idx="4720">
                  <c:v>-1.8499999999999961E-2</c:v>
                </c:pt>
                <c:pt idx="4721">
                  <c:v>-1.0000000000000009E-2</c:v>
                </c:pt>
                <c:pt idx="4722">
                  <c:v>-1.5499999999999958E-2</c:v>
                </c:pt>
                <c:pt idx="4723">
                  <c:v>-1.2499999999999956E-2</c:v>
                </c:pt>
                <c:pt idx="4724">
                  <c:v>-2.6499999999999968E-2</c:v>
                </c:pt>
                <c:pt idx="4725">
                  <c:v>-2.6499999999999968E-2</c:v>
                </c:pt>
                <c:pt idx="4726">
                  <c:v>-1.9000000000000017E-2</c:v>
                </c:pt>
                <c:pt idx="4727">
                  <c:v>1.2000000000000011E-2</c:v>
                </c:pt>
                <c:pt idx="4728">
                  <c:v>8.0000000000000071E-3</c:v>
                </c:pt>
                <c:pt idx="4729">
                  <c:v>-1.6000000000000014E-2</c:v>
                </c:pt>
                <c:pt idx="4730">
                  <c:v>-1.4499999999999957E-2</c:v>
                </c:pt>
                <c:pt idx="4731">
                  <c:v>-1.2499999999999956E-2</c:v>
                </c:pt>
                <c:pt idx="4732">
                  <c:v>-7.0000000000000062E-3</c:v>
                </c:pt>
                <c:pt idx="4733">
                  <c:v>-2.5499999999999967E-2</c:v>
                </c:pt>
                <c:pt idx="4734">
                  <c:v>1.150000000000001E-2</c:v>
                </c:pt>
                <c:pt idx="4735">
                  <c:v>3.5000000000000031E-3</c:v>
                </c:pt>
                <c:pt idx="4736">
                  <c:v>-3.2000000000000028E-2</c:v>
                </c:pt>
                <c:pt idx="4737">
                  <c:v>-2.0000000000000018E-3</c:v>
                </c:pt>
                <c:pt idx="4738">
                  <c:v>1.6500000000000015E-2</c:v>
                </c:pt>
                <c:pt idx="4739">
                  <c:v>-1.100000000000001E-2</c:v>
                </c:pt>
                <c:pt idx="4740">
                  <c:v>9.5000000000000084E-3</c:v>
                </c:pt>
                <c:pt idx="4741">
                  <c:v>1.3000000000000012E-2</c:v>
                </c:pt>
                <c:pt idx="4742">
                  <c:v>-7.0000000000000062E-3</c:v>
                </c:pt>
                <c:pt idx="4743">
                  <c:v>-2.200000000000002E-2</c:v>
                </c:pt>
                <c:pt idx="4744">
                  <c:v>7.0000000000000062E-3</c:v>
                </c:pt>
                <c:pt idx="4745">
                  <c:v>1.100000000000001E-2</c:v>
                </c:pt>
                <c:pt idx="4746">
                  <c:v>3.1999999999999973E-2</c:v>
                </c:pt>
                <c:pt idx="4747">
                  <c:v>1.2500000000000011E-2</c:v>
                </c:pt>
                <c:pt idx="4748">
                  <c:v>-2.3499999999999965E-2</c:v>
                </c:pt>
                <c:pt idx="4749">
                  <c:v>-1.5000000000000013E-2</c:v>
                </c:pt>
                <c:pt idx="4750">
                  <c:v>4.2499999999999982E-2</c:v>
                </c:pt>
                <c:pt idx="4751">
                  <c:v>1.4000000000000012E-2</c:v>
                </c:pt>
                <c:pt idx="4752">
                  <c:v>5.0000000000000044E-3</c:v>
                </c:pt>
                <c:pt idx="4753">
                  <c:v>8.5000000000000075E-3</c:v>
                </c:pt>
                <c:pt idx="4754">
                  <c:v>-8.0000000000000071E-3</c:v>
                </c:pt>
                <c:pt idx="4755">
                  <c:v>-3.5000000000000031E-3</c:v>
                </c:pt>
                <c:pt idx="4756">
                  <c:v>1.8500000000000016E-2</c:v>
                </c:pt>
                <c:pt idx="4757">
                  <c:v>-1.0000000000000009E-3</c:v>
                </c:pt>
                <c:pt idx="4758">
                  <c:v>2.2499999999999964E-2</c:v>
                </c:pt>
                <c:pt idx="4759">
                  <c:v>-1.1499999999999955E-2</c:v>
                </c:pt>
                <c:pt idx="4760">
                  <c:v>8.2500000000000018E-2</c:v>
                </c:pt>
                <c:pt idx="4761">
                  <c:v>2.9999999999999971E-2</c:v>
                </c:pt>
                <c:pt idx="4762">
                  <c:v>9.000000000000008E-3</c:v>
                </c:pt>
                <c:pt idx="4763">
                  <c:v>1.7000000000000015E-2</c:v>
                </c:pt>
                <c:pt idx="4764">
                  <c:v>-1.1499999999999955E-2</c:v>
                </c:pt>
                <c:pt idx="4765">
                  <c:v>3.0000000000000027E-3</c:v>
                </c:pt>
                <c:pt idx="4766">
                  <c:v>3.0000000000000027E-3</c:v>
                </c:pt>
                <c:pt idx="4767">
                  <c:v>1.3500000000000012E-2</c:v>
                </c:pt>
                <c:pt idx="4768">
                  <c:v>2.9999999999999971E-2</c:v>
                </c:pt>
                <c:pt idx="4769">
                  <c:v>-2.5000000000000022E-2</c:v>
                </c:pt>
                <c:pt idx="4770">
                  <c:v>-3.0499999999999972E-2</c:v>
                </c:pt>
                <c:pt idx="4771">
                  <c:v>1.6500000000000015E-2</c:v>
                </c:pt>
                <c:pt idx="4772">
                  <c:v>3.5000000000000031E-3</c:v>
                </c:pt>
                <c:pt idx="4773">
                  <c:v>2.1499999999999964E-2</c:v>
                </c:pt>
                <c:pt idx="4774">
                  <c:v>-8.0000000000000071E-3</c:v>
                </c:pt>
                <c:pt idx="4775">
                  <c:v>-1.9499999999999962E-2</c:v>
                </c:pt>
                <c:pt idx="4776">
                  <c:v>1.3000000000000012E-2</c:v>
                </c:pt>
                <c:pt idx="4777">
                  <c:v>1.3500000000000012E-2</c:v>
                </c:pt>
                <c:pt idx="4778">
                  <c:v>1.8500000000000016E-2</c:v>
                </c:pt>
                <c:pt idx="4779">
                  <c:v>1.0000000000000009E-3</c:v>
                </c:pt>
                <c:pt idx="4780">
                  <c:v>1.4000000000000012E-2</c:v>
                </c:pt>
                <c:pt idx="4781">
                  <c:v>1.4000000000000012E-2</c:v>
                </c:pt>
                <c:pt idx="4782">
                  <c:v>2.3499999999999965E-2</c:v>
                </c:pt>
                <c:pt idx="4783">
                  <c:v>2.2499999999999964E-2</c:v>
                </c:pt>
                <c:pt idx="4784">
                  <c:v>1.8500000000000016E-2</c:v>
                </c:pt>
                <c:pt idx="4785">
                  <c:v>2.3999999999999966E-2</c:v>
                </c:pt>
                <c:pt idx="4786">
                  <c:v>-1.5000000000000013E-2</c:v>
                </c:pt>
                <c:pt idx="4787">
                  <c:v>0</c:v>
                </c:pt>
                <c:pt idx="4788">
                  <c:v>1.7500000000000016E-2</c:v>
                </c:pt>
                <c:pt idx="4789">
                  <c:v>9.5000000000000084E-3</c:v>
                </c:pt>
                <c:pt idx="4790">
                  <c:v>2.1499999999999964E-2</c:v>
                </c:pt>
                <c:pt idx="4791">
                  <c:v>1.6500000000000015E-2</c:v>
                </c:pt>
                <c:pt idx="4792">
                  <c:v>9.000000000000008E-3</c:v>
                </c:pt>
                <c:pt idx="4793">
                  <c:v>1.3000000000000012E-2</c:v>
                </c:pt>
                <c:pt idx="4794">
                  <c:v>1.5500000000000014E-2</c:v>
                </c:pt>
                <c:pt idx="4795">
                  <c:v>8.0000000000000071E-3</c:v>
                </c:pt>
                <c:pt idx="4796">
                  <c:v>2.5000000000000022E-3</c:v>
                </c:pt>
                <c:pt idx="4797">
                  <c:v>8.5000000000000075E-3</c:v>
                </c:pt>
                <c:pt idx="4798">
                  <c:v>5.0000000000000044E-3</c:v>
                </c:pt>
                <c:pt idx="4799">
                  <c:v>3.5000000000000031E-3</c:v>
                </c:pt>
                <c:pt idx="4800">
                  <c:v>-1.6000000000000014E-2</c:v>
                </c:pt>
                <c:pt idx="4801">
                  <c:v>1.2500000000000011E-2</c:v>
                </c:pt>
                <c:pt idx="4802">
                  <c:v>-1.749999999999996E-2</c:v>
                </c:pt>
                <c:pt idx="4803">
                  <c:v>-3.0000000000000027E-3</c:v>
                </c:pt>
                <c:pt idx="4804">
                  <c:v>4.8499999999999988E-2</c:v>
                </c:pt>
                <c:pt idx="4805">
                  <c:v>-1.5499999999999958E-2</c:v>
                </c:pt>
                <c:pt idx="4806">
                  <c:v>5.0000000000000044E-3</c:v>
                </c:pt>
                <c:pt idx="4807">
                  <c:v>-9.000000000000008E-3</c:v>
                </c:pt>
                <c:pt idx="4808">
                  <c:v>1.5000000000000013E-3</c:v>
                </c:pt>
                <c:pt idx="4809">
                  <c:v>-2.4499999999999966E-2</c:v>
                </c:pt>
                <c:pt idx="4810">
                  <c:v>1.9500000000000017E-2</c:v>
                </c:pt>
                <c:pt idx="4811">
                  <c:v>1.3500000000000012E-2</c:v>
                </c:pt>
                <c:pt idx="4812">
                  <c:v>-1.0499999999999954E-2</c:v>
                </c:pt>
                <c:pt idx="4813">
                  <c:v>-4.0000000000000036E-3</c:v>
                </c:pt>
                <c:pt idx="4814">
                  <c:v>6.5000000000000058E-3</c:v>
                </c:pt>
                <c:pt idx="4815">
                  <c:v>1.6000000000000014E-2</c:v>
                </c:pt>
                <c:pt idx="4816">
                  <c:v>7.5000000000000067E-3</c:v>
                </c:pt>
                <c:pt idx="4817">
                  <c:v>-1.4499999999999957E-2</c:v>
                </c:pt>
                <c:pt idx="4818">
                  <c:v>1.4000000000000012E-2</c:v>
                </c:pt>
                <c:pt idx="4819">
                  <c:v>-7.0000000000000062E-3</c:v>
                </c:pt>
                <c:pt idx="4820">
                  <c:v>1.5000000000000013E-2</c:v>
                </c:pt>
                <c:pt idx="4821">
                  <c:v>-2.5000000000000022E-3</c:v>
                </c:pt>
                <c:pt idx="4822">
                  <c:v>-2.5000000000000022E-2</c:v>
                </c:pt>
                <c:pt idx="4823">
                  <c:v>-2.0000000000000018E-2</c:v>
                </c:pt>
                <c:pt idx="4824">
                  <c:v>-6.5000000000000058E-3</c:v>
                </c:pt>
                <c:pt idx="4825">
                  <c:v>-2.5000000000000022E-3</c:v>
                </c:pt>
                <c:pt idx="4826">
                  <c:v>1.2500000000000011E-2</c:v>
                </c:pt>
                <c:pt idx="4827">
                  <c:v>-4.0000000000000036E-3</c:v>
                </c:pt>
                <c:pt idx="4828">
                  <c:v>-1.1499999999999955E-2</c:v>
                </c:pt>
                <c:pt idx="4829">
                  <c:v>1.5500000000000014E-2</c:v>
                </c:pt>
                <c:pt idx="4830">
                  <c:v>5.2999999999999992E-2</c:v>
                </c:pt>
                <c:pt idx="4831">
                  <c:v>-3.0000000000000027E-2</c:v>
                </c:pt>
                <c:pt idx="4832">
                  <c:v>-2.5499999999999967E-2</c:v>
                </c:pt>
                <c:pt idx="4833">
                  <c:v>-2.5499999999999967E-2</c:v>
                </c:pt>
                <c:pt idx="4834">
                  <c:v>1.2000000000000011E-2</c:v>
                </c:pt>
                <c:pt idx="4835">
                  <c:v>1.2000000000000011E-2</c:v>
                </c:pt>
                <c:pt idx="4836">
                  <c:v>-2.5499999999999967E-2</c:v>
                </c:pt>
                <c:pt idx="4837">
                  <c:v>3.0000000000000027E-3</c:v>
                </c:pt>
                <c:pt idx="4838">
                  <c:v>-6.0000000000000053E-3</c:v>
                </c:pt>
                <c:pt idx="4839">
                  <c:v>-6.0000000000000053E-3</c:v>
                </c:pt>
                <c:pt idx="4840">
                  <c:v>-1.4499999999999957E-2</c:v>
                </c:pt>
                <c:pt idx="4841">
                  <c:v>-2.0000000000000018E-3</c:v>
                </c:pt>
                <c:pt idx="4842">
                  <c:v>1.4500000000000013E-2</c:v>
                </c:pt>
                <c:pt idx="4843">
                  <c:v>1.5000000000000013E-3</c:v>
                </c:pt>
                <c:pt idx="4844">
                  <c:v>7.0000000000000007E-2</c:v>
                </c:pt>
                <c:pt idx="4845">
                  <c:v>1.7500000000000016E-2</c:v>
                </c:pt>
                <c:pt idx="4846">
                  <c:v>-2.0000000000000018E-2</c:v>
                </c:pt>
                <c:pt idx="4847">
                  <c:v>1.4000000000000012E-2</c:v>
                </c:pt>
                <c:pt idx="4848">
                  <c:v>3.5000000000000031E-3</c:v>
                </c:pt>
                <c:pt idx="4849">
                  <c:v>-5.5000000000000049E-3</c:v>
                </c:pt>
                <c:pt idx="4850">
                  <c:v>1.0500000000000009E-2</c:v>
                </c:pt>
                <c:pt idx="4851">
                  <c:v>7.5000000000000067E-3</c:v>
                </c:pt>
                <c:pt idx="4852">
                  <c:v>3.1499999999999972E-2</c:v>
                </c:pt>
                <c:pt idx="4853">
                  <c:v>2.3499999999999965E-2</c:v>
                </c:pt>
                <c:pt idx="4854">
                  <c:v>1.2000000000000011E-2</c:v>
                </c:pt>
                <c:pt idx="4855">
                  <c:v>4.4499999999999984E-2</c:v>
                </c:pt>
                <c:pt idx="4856">
                  <c:v>8.5000000000000075E-3</c:v>
                </c:pt>
                <c:pt idx="4857">
                  <c:v>1.150000000000001E-2</c:v>
                </c:pt>
                <c:pt idx="4858">
                  <c:v>-7.0000000000000062E-3</c:v>
                </c:pt>
                <c:pt idx="4859">
                  <c:v>-2.7499999999999969E-2</c:v>
                </c:pt>
                <c:pt idx="4860">
                  <c:v>-1.2499999999999956E-2</c:v>
                </c:pt>
                <c:pt idx="4861">
                  <c:v>1.6000000000000014E-2</c:v>
                </c:pt>
                <c:pt idx="4862">
                  <c:v>6.0000000000000053E-3</c:v>
                </c:pt>
                <c:pt idx="4863">
                  <c:v>7.0000000000000062E-3</c:v>
                </c:pt>
                <c:pt idx="4864">
                  <c:v>-5.0000000000000044E-3</c:v>
                </c:pt>
                <c:pt idx="4865">
                  <c:v>-1.5000000000000013E-3</c:v>
                </c:pt>
                <c:pt idx="4866">
                  <c:v>-2.300000000000002E-2</c:v>
                </c:pt>
                <c:pt idx="4867">
                  <c:v>-1.9000000000000017E-2</c:v>
                </c:pt>
                <c:pt idx="4868">
                  <c:v>4.0000000000000036E-3</c:v>
                </c:pt>
                <c:pt idx="4869">
                  <c:v>4.0000000000000036E-3</c:v>
                </c:pt>
                <c:pt idx="4870">
                  <c:v>9.5000000000000084E-3</c:v>
                </c:pt>
                <c:pt idx="4871">
                  <c:v>1.4000000000000012E-2</c:v>
                </c:pt>
                <c:pt idx="4872">
                  <c:v>-1.6499999999999959E-2</c:v>
                </c:pt>
                <c:pt idx="4873">
                  <c:v>-7.5000000000000067E-3</c:v>
                </c:pt>
                <c:pt idx="4874">
                  <c:v>1.0000000000000009E-3</c:v>
                </c:pt>
                <c:pt idx="4875">
                  <c:v>9.000000000000008E-3</c:v>
                </c:pt>
                <c:pt idx="4876">
                  <c:v>1.7000000000000015E-2</c:v>
                </c:pt>
                <c:pt idx="4877">
                  <c:v>-1.9000000000000017E-2</c:v>
                </c:pt>
                <c:pt idx="4878">
                  <c:v>1.150000000000001E-2</c:v>
                </c:pt>
                <c:pt idx="4879">
                  <c:v>1.100000000000001E-2</c:v>
                </c:pt>
                <c:pt idx="4880">
                  <c:v>5.0000000000000044E-4</c:v>
                </c:pt>
                <c:pt idx="4881">
                  <c:v>5.0000000000000044E-4</c:v>
                </c:pt>
                <c:pt idx="4882">
                  <c:v>-1.9000000000000017E-2</c:v>
                </c:pt>
                <c:pt idx="4883">
                  <c:v>5.0000000000000044E-3</c:v>
                </c:pt>
                <c:pt idx="4884">
                  <c:v>2.0000000000000018E-3</c:v>
                </c:pt>
                <c:pt idx="4885">
                  <c:v>-1.749999999999996E-2</c:v>
                </c:pt>
                <c:pt idx="4886">
                  <c:v>-9.5000000000000084E-3</c:v>
                </c:pt>
                <c:pt idx="4887">
                  <c:v>7.5000000000000067E-3</c:v>
                </c:pt>
                <c:pt idx="4888">
                  <c:v>9.000000000000008E-3</c:v>
                </c:pt>
                <c:pt idx="4889">
                  <c:v>-6.0000000000000053E-3</c:v>
                </c:pt>
                <c:pt idx="4890">
                  <c:v>-6.0000000000000053E-3</c:v>
                </c:pt>
                <c:pt idx="4891">
                  <c:v>-9.5000000000000084E-3</c:v>
                </c:pt>
                <c:pt idx="4892">
                  <c:v>-1.4499999999999957E-2</c:v>
                </c:pt>
                <c:pt idx="4893">
                  <c:v>-1.0000000000000009E-3</c:v>
                </c:pt>
                <c:pt idx="4894">
                  <c:v>4.0000000000000036E-3</c:v>
                </c:pt>
                <c:pt idx="4895">
                  <c:v>4.0000000000000036E-3</c:v>
                </c:pt>
                <c:pt idx="4896">
                  <c:v>-1.9000000000000017E-2</c:v>
                </c:pt>
                <c:pt idx="4897">
                  <c:v>-1.100000000000001E-2</c:v>
                </c:pt>
                <c:pt idx="4898">
                  <c:v>5.0000000000000044E-3</c:v>
                </c:pt>
                <c:pt idx="4899">
                  <c:v>-1.0499999999999954E-2</c:v>
                </c:pt>
                <c:pt idx="4900">
                  <c:v>1.100000000000001E-2</c:v>
                </c:pt>
                <c:pt idx="4901">
                  <c:v>-3.5000000000000031E-3</c:v>
                </c:pt>
                <c:pt idx="4902">
                  <c:v>0</c:v>
                </c:pt>
                <c:pt idx="4903">
                  <c:v>1.4000000000000012E-2</c:v>
                </c:pt>
                <c:pt idx="4904">
                  <c:v>-5.5000000000000049E-3</c:v>
                </c:pt>
                <c:pt idx="4905">
                  <c:v>-9.000000000000008E-3</c:v>
                </c:pt>
                <c:pt idx="4906">
                  <c:v>1.3500000000000012E-2</c:v>
                </c:pt>
                <c:pt idx="4907">
                  <c:v>-1.2499999999999956E-2</c:v>
                </c:pt>
                <c:pt idx="4908">
                  <c:v>1.100000000000001E-2</c:v>
                </c:pt>
                <c:pt idx="4909">
                  <c:v>1.0000000000000009E-2</c:v>
                </c:pt>
                <c:pt idx="4910">
                  <c:v>3.0000000000000027E-3</c:v>
                </c:pt>
                <c:pt idx="4911">
                  <c:v>0</c:v>
                </c:pt>
                <c:pt idx="4912">
                  <c:v>-1.6000000000000014E-2</c:v>
                </c:pt>
                <c:pt idx="4913">
                  <c:v>-2.5000000000000022E-3</c:v>
                </c:pt>
                <c:pt idx="4914">
                  <c:v>-3.949999999999998E-2</c:v>
                </c:pt>
                <c:pt idx="4915">
                  <c:v>4.9499999999999988E-2</c:v>
                </c:pt>
                <c:pt idx="4916">
                  <c:v>-2.1000000000000019E-2</c:v>
                </c:pt>
                <c:pt idx="4917">
                  <c:v>1.0000000000000009E-3</c:v>
                </c:pt>
                <c:pt idx="4918">
                  <c:v>-4.0000000000000036E-3</c:v>
                </c:pt>
                <c:pt idx="4919">
                  <c:v>-4.0000000000000036E-3</c:v>
                </c:pt>
                <c:pt idx="4920">
                  <c:v>-1.3000000000000012E-2</c:v>
                </c:pt>
                <c:pt idx="4921">
                  <c:v>6.5000000000000058E-3</c:v>
                </c:pt>
                <c:pt idx="4922">
                  <c:v>5.5000000000000049E-3</c:v>
                </c:pt>
                <c:pt idx="4923">
                  <c:v>-3.6000000000000032E-2</c:v>
                </c:pt>
                <c:pt idx="4924">
                  <c:v>-3.6000000000000032E-2</c:v>
                </c:pt>
                <c:pt idx="4925">
                  <c:v>0</c:v>
                </c:pt>
                <c:pt idx="4926">
                  <c:v>1.5000000000000013E-3</c:v>
                </c:pt>
                <c:pt idx="4927">
                  <c:v>2.1999999999999964E-2</c:v>
                </c:pt>
                <c:pt idx="4928">
                  <c:v>3.4999999999999976E-2</c:v>
                </c:pt>
                <c:pt idx="4929">
                  <c:v>-8.0000000000000071E-3</c:v>
                </c:pt>
                <c:pt idx="4930">
                  <c:v>1.6500000000000015E-2</c:v>
                </c:pt>
                <c:pt idx="4931">
                  <c:v>4.0000000000000036E-3</c:v>
                </c:pt>
                <c:pt idx="4932">
                  <c:v>4.0000000000000036E-3</c:v>
                </c:pt>
                <c:pt idx="4933">
                  <c:v>-2.0000000000000018E-2</c:v>
                </c:pt>
                <c:pt idx="4934">
                  <c:v>-1.8499999999999961E-2</c:v>
                </c:pt>
                <c:pt idx="4935">
                  <c:v>-2.0499999999999963E-2</c:v>
                </c:pt>
                <c:pt idx="4936">
                  <c:v>1.7000000000000015E-2</c:v>
                </c:pt>
                <c:pt idx="4937">
                  <c:v>-6.0000000000000053E-3</c:v>
                </c:pt>
                <c:pt idx="4938">
                  <c:v>-2.0000000000000018E-2</c:v>
                </c:pt>
                <c:pt idx="4939">
                  <c:v>5.099999999999999E-2</c:v>
                </c:pt>
                <c:pt idx="4940">
                  <c:v>3.5999999999999976E-2</c:v>
                </c:pt>
                <c:pt idx="4941">
                  <c:v>-1.0000000000000009E-3</c:v>
                </c:pt>
                <c:pt idx="4942">
                  <c:v>2.7999999999999969E-2</c:v>
                </c:pt>
                <c:pt idx="4943">
                  <c:v>1.0000000000000009E-3</c:v>
                </c:pt>
                <c:pt idx="4944">
                  <c:v>6.0000000000000053E-3</c:v>
                </c:pt>
                <c:pt idx="4945">
                  <c:v>-8.0000000000000071E-3</c:v>
                </c:pt>
                <c:pt idx="4946">
                  <c:v>8.0000000000000071E-3</c:v>
                </c:pt>
                <c:pt idx="4947">
                  <c:v>-2.200000000000002E-2</c:v>
                </c:pt>
                <c:pt idx="4948">
                  <c:v>-6.5000000000000058E-3</c:v>
                </c:pt>
                <c:pt idx="4949">
                  <c:v>7.5000000000000067E-3</c:v>
                </c:pt>
                <c:pt idx="4950">
                  <c:v>7.5000000000000067E-3</c:v>
                </c:pt>
                <c:pt idx="4951">
                  <c:v>1.9500000000000017E-2</c:v>
                </c:pt>
                <c:pt idx="4952">
                  <c:v>7.4500000000000011E-2</c:v>
                </c:pt>
                <c:pt idx="4953">
                  <c:v>8.5000000000000075E-3</c:v>
                </c:pt>
                <c:pt idx="4954">
                  <c:v>8.5000000000000075E-3</c:v>
                </c:pt>
                <c:pt idx="4955">
                  <c:v>8.5000000000000075E-3</c:v>
                </c:pt>
                <c:pt idx="4956">
                  <c:v>-5.0000000000000044E-3</c:v>
                </c:pt>
                <c:pt idx="4957">
                  <c:v>4.0000000000000036E-3</c:v>
                </c:pt>
                <c:pt idx="4958">
                  <c:v>1.2500000000000011E-2</c:v>
                </c:pt>
                <c:pt idx="4959">
                  <c:v>-2.0000000000000018E-3</c:v>
                </c:pt>
                <c:pt idx="4960">
                  <c:v>2.5000000000000022E-3</c:v>
                </c:pt>
                <c:pt idx="4961">
                  <c:v>7.400000000000001E-2</c:v>
                </c:pt>
                <c:pt idx="4962">
                  <c:v>-4.0000000000000036E-3</c:v>
                </c:pt>
                <c:pt idx="4963">
                  <c:v>-9.000000000000008E-3</c:v>
                </c:pt>
                <c:pt idx="4964">
                  <c:v>-6.5000000000000058E-3</c:v>
                </c:pt>
                <c:pt idx="4965">
                  <c:v>-1.9499999999999962E-2</c:v>
                </c:pt>
                <c:pt idx="4966">
                  <c:v>-2.7000000000000024E-2</c:v>
                </c:pt>
                <c:pt idx="4967">
                  <c:v>6.3500000000000001E-2</c:v>
                </c:pt>
                <c:pt idx="4968">
                  <c:v>-1.3000000000000012E-2</c:v>
                </c:pt>
                <c:pt idx="4969">
                  <c:v>-7.5000000000000067E-3</c:v>
                </c:pt>
                <c:pt idx="4970">
                  <c:v>-3.2000000000000028E-2</c:v>
                </c:pt>
                <c:pt idx="4971">
                  <c:v>-3.2000000000000028E-2</c:v>
                </c:pt>
                <c:pt idx="4972">
                  <c:v>-2.0000000000000018E-2</c:v>
                </c:pt>
                <c:pt idx="4973">
                  <c:v>2.0000000000000018E-3</c:v>
                </c:pt>
                <c:pt idx="4974">
                  <c:v>3.5000000000000031E-3</c:v>
                </c:pt>
                <c:pt idx="4975">
                  <c:v>-3.0499999999999972E-2</c:v>
                </c:pt>
                <c:pt idx="4976">
                  <c:v>7.7500000000000013E-2</c:v>
                </c:pt>
                <c:pt idx="4977">
                  <c:v>7.7500000000000013E-2</c:v>
                </c:pt>
                <c:pt idx="4978">
                  <c:v>3.0000000000000027E-3</c:v>
                </c:pt>
                <c:pt idx="4979">
                  <c:v>-2.849999999999997E-2</c:v>
                </c:pt>
                <c:pt idx="4980">
                  <c:v>-1.5499999999999958E-2</c:v>
                </c:pt>
                <c:pt idx="4981">
                  <c:v>8.0000000000000071E-3</c:v>
                </c:pt>
                <c:pt idx="4982">
                  <c:v>5.0000000000000044E-4</c:v>
                </c:pt>
                <c:pt idx="4983">
                  <c:v>9.000000000000008E-3</c:v>
                </c:pt>
                <c:pt idx="4984">
                  <c:v>-1.3499999999999956E-2</c:v>
                </c:pt>
                <c:pt idx="4985">
                  <c:v>3.3999999999999975E-2</c:v>
                </c:pt>
                <c:pt idx="4986">
                  <c:v>2.5000000000000022E-3</c:v>
                </c:pt>
                <c:pt idx="4987">
                  <c:v>-1.8000000000000016E-2</c:v>
                </c:pt>
                <c:pt idx="4988">
                  <c:v>6.0999999999999999E-2</c:v>
                </c:pt>
                <c:pt idx="4989">
                  <c:v>-3.0000000000000027E-2</c:v>
                </c:pt>
                <c:pt idx="4990">
                  <c:v>-2.8000000000000025E-2</c:v>
                </c:pt>
                <c:pt idx="4991">
                  <c:v>-4.500000000000004E-3</c:v>
                </c:pt>
                <c:pt idx="4992">
                  <c:v>6.5000000000000058E-3</c:v>
                </c:pt>
                <c:pt idx="4993">
                  <c:v>-2.3499999999999965E-2</c:v>
                </c:pt>
                <c:pt idx="4994">
                  <c:v>-1.0000000000000009E-3</c:v>
                </c:pt>
                <c:pt idx="4995">
                  <c:v>-2.5000000000000022E-3</c:v>
                </c:pt>
                <c:pt idx="4996">
                  <c:v>-2.0499999999999963E-2</c:v>
                </c:pt>
                <c:pt idx="4997">
                  <c:v>-2.0000000000000018E-3</c:v>
                </c:pt>
                <c:pt idx="4998">
                  <c:v>5.5000000000000049E-3</c:v>
                </c:pt>
                <c:pt idx="4999">
                  <c:v>-2.6000000000000023E-2</c:v>
                </c:pt>
                <c:pt idx="5000">
                  <c:v>1.0000000000000009E-3</c:v>
                </c:pt>
                <c:pt idx="5001">
                  <c:v>-1.0000000000000009E-2</c:v>
                </c:pt>
                <c:pt idx="5002">
                  <c:v>-6.0000000000000053E-3</c:v>
                </c:pt>
                <c:pt idx="5003">
                  <c:v>-9.000000000000008E-3</c:v>
                </c:pt>
                <c:pt idx="5004">
                  <c:v>4.4999999999999984E-2</c:v>
                </c:pt>
                <c:pt idx="5005">
                  <c:v>1.2000000000000011E-2</c:v>
                </c:pt>
                <c:pt idx="5006">
                  <c:v>-2.2499999999999964E-2</c:v>
                </c:pt>
                <c:pt idx="5007">
                  <c:v>7.0000000000000062E-3</c:v>
                </c:pt>
                <c:pt idx="5008">
                  <c:v>6.0000000000000053E-3</c:v>
                </c:pt>
                <c:pt idx="5009">
                  <c:v>1.0000000000000009E-3</c:v>
                </c:pt>
                <c:pt idx="5010">
                  <c:v>1.9000000000000017E-2</c:v>
                </c:pt>
                <c:pt idx="5011">
                  <c:v>9.5000000000000084E-3</c:v>
                </c:pt>
                <c:pt idx="5012">
                  <c:v>5.0000000000000044E-3</c:v>
                </c:pt>
                <c:pt idx="5013">
                  <c:v>6.25E-2</c:v>
                </c:pt>
                <c:pt idx="5014">
                  <c:v>-2.9499999999999971E-2</c:v>
                </c:pt>
                <c:pt idx="5015">
                  <c:v>-2.5000000000000022E-3</c:v>
                </c:pt>
                <c:pt idx="5016">
                  <c:v>4.7999999999999987E-2</c:v>
                </c:pt>
                <c:pt idx="5017">
                  <c:v>-1.4499999999999957E-2</c:v>
                </c:pt>
                <c:pt idx="5018">
                  <c:v>-4.500000000000004E-3</c:v>
                </c:pt>
                <c:pt idx="5019">
                  <c:v>-4.500000000000004E-3</c:v>
                </c:pt>
                <c:pt idx="5020">
                  <c:v>0</c:v>
                </c:pt>
                <c:pt idx="5021">
                  <c:v>-1.9499999999999962E-2</c:v>
                </c:pt>
                <c:pt idx="5022">
                  <c:v>-2.0499999999999963E-2</c:v>
                </c:pt>
                <c:pt idx="5023">
                  <c:v>1.100000000000001E-2</c:v>
                </c:pt>
                <c:pt idx="5024">
                  <c:v>-6.0000000000000053E-3</c:v>
                </c:pt>
                <c:pt idx="5025">
                  <c:v>-3.2000000000000028E-2</c:v>
                </c:pt>
                <c:pt idx="5026">
                  <c:v>-1.2499999999999956E-2</c:v>
                </c:pt>
                <c:pt idx="5027">
                  <c:v>4.049999999999998E-2</c:v>
                </c:pt>
                <c:pt idx="5028">
                  <c:v>3.0000000000000027E-3</c:v>
                </c:pt>
                <c:pt idx="5029">
                  <c:v>8.0000000000000071E-3</c:v>
                </c:pt>
                <c:pt idx="5030">
                  <c:v>-1.0499999999999954E-2</c:v>
                </c:pt>
                <c:pt idx="5031">
                  <c:v>3.5999999999999976E-2</c:v>
                </c:pt>
                <c:pt idx="5032">
                  <c:v>1.6500000000000015E-2</c:v>
                </c:pt>
                <c:pt idx="5033">
                  <c:v>7.350000000000001E-2</c:v>
                </c:pt>
                <c:pt idx="5034">
                  <c:v>2.1499999999999964E-2</c:v>
                </c:pt>
                <c:pt idx="5035">
                  <c:v>7.0500000000000007E-2</c:v>
                </c:pt>
                <c:pt idx="5036">
                  <c:v>2.899999999999997E-2</c:v>
                </c:pt>
                <c:pt idx="5037">
                  <c:v>2.7999999999999969E-2</c:v>
                </c:pt>
                <c:pt idx="5038">
                  <c:v>3.5000000000000031E-3</c:v>
                </c:pt>
                <c:pt idx="5039">
                  <c:v>5.0000000000000044E-4</c:v>
                </c:pt>
                <c:pt idx="5040">
                  <c:v>8.0000000000000071E-3</c:v>
                </c:pt>
                <c:pt idx="5041">
                  <c:v>7.5000000000000067E-3</c:v>
                </c:pt>
                <c:pt idx="5042">
                  <c:v>-2.9000000000000026E-2</c:v>
                </c:pt>
                <c:pt idx="5043">
                  <c:v>-2.5000000000000022E-3</c:v>
                </c:pt>
                <c:pt idx="5044">
                  <c:v>-1.5000000000000013E-2</c:v>
                </c:pt>
                <c:pt idx="5045">
                  <c:v>-1.9000000000000017E-2</c:v>
                </c:pt>
                <c:pt idx="5046">
                  <c:v>-2.8000000000000025E-2</c:v>
                </c:pt>
                <c:pt idx="5047">
                  <c:v>-2.7499999999999969E-2</c:v>
                </c:pt>
                <c:pt idx="5048">
                  <c:v>7.5000000000000067E-3</c:v>
                </c:pt>
                <c:pt idx="5049">
                  <c:v>9.000000000000008E-3</c:v>
                </c:pt>
                <c:pt idx="5050">
                  <c:v>2.849999999999997E-2</c:v>
                </c:pt>
                <c:pt idx="5051">
                  <c:v>2.6999999999999968E-2</c:v>
                </c:pt>
                <c:pt idx="5052">
                  <c:v>-5.0000000000000044E-4</c:v>
                </c:pt>
                <c:pt idx="5053">
                  <c:v>5.0000000000000044E-4</c:v>
                </c:pt>
                <c:pt idx="5054">
                  <c:v>2.2999999999999965E-2</c:v>
                </c:pt>
                <c:pt idx="5055">
                  <c:v>1.5000000000000013E-3</c:v>
                </c:pt>
                <c:pt idx="5056">
                  <c:v>3.2999999999999974E-2</c:v>
                </c:pt>
                <c:pt idx="5057">
                  <c:v>2.2499999999999964E-2</c:v>
                </c:pt>
                <c:pt idx="5058">
                  <c:v>1.5000000000000013E-2</c:v>
                </c:pt>
                <c:pt idx="5059">
                  <c:v>1.2000000000000011E-2</c:v>
                </c:pt>
                <c:pt idx="5060">
                  <c:v>7.0000000000000062E-3</c:v>
                </c:pt>
                <c:pt idx="5061">
                  <c:v>9.5000000000000084E-3</c:v>
                </c:pt>
                <c:pt idx="5062">
                  <c:v>1.0000000000000009E-2</c:v>
                </c:pt>
                <c:pt idx="5063">
                  <c:v>-1.2000000000000011E-2</c:v>
                </c:pt>
                <c:pt idx="5064">
                  <c:v>-1.6499999999999959E-2</c:v>
                </c:pt>
                <c:pt idx="5065">
                  <c:v>6.0000000000000053E-3</c:v>
                </c:pt>
                <c:pt idx="5066">
                  <c:v>1.6000000000000014E-2</c:v>
                </c:pt>
                <c:pt idx="5067">
                  <c:v>-1.8499999999999961E-2</c:v>
                </c:pt>
                <c:pt idx="5068">
                  <c:v>2.5499999999999967E-2</c:v>
                </c:pt>
                <c:pt idx="5069">
                  <c:v>8.0000000000000071E-3</c:v>
                </c:pt>
                <c:pt idx="5070">
                  <c:v>2.3499999999999965E-2</c:v>
                </c:pt>
                <c:pt idx="5071">
                  <c:v>3.8999999999999979E-2</c:v>
                </c:pt>
                <c:pt idx="5072">
                  <c:v>-4.0000000000000036E-3</c:v>
                </c:pt>
                <c:pt idx="5073">
                  <c:v>3.0000000000000027E-3</c:v>
                </c:pt>
                <c:pt idx="5074">
                  <c:v>1.2500000000000011E-2</c:v>
                </c:pt>
                <c:pt idx="5075">
                  <c:v>2.1999999999999964E-2</c:v>
                </c:pt>
                <c:pt idx="5076">
                  <c:v>1.9000000000000017E-2</c:v>
                </c:pt>
                <c:pt idx="5077">
                  <c:v>-2.0000000000000018E-2</c:v>
                </c:pt>
                <c:pt idx="5078">
                  <c:v>0</c:v>
                </c:pt>
                <c:pt idx="5079">
                  <c:v>9.000000000000008E-3</c:v>
                </c:pt>
                <c:pt idx="5080">
                  <c:v>2.5000000000000022E-3</c:v>
                </c:pt>
                <c:pt idx="5081">
                  <c:v>9.5000000000000084E-3</c:v>
                </c:pt>
                <c:pt idx="5082">
                  <c:v>6.5000000000000058E-3</c:v>
                </c:pt>
                <c:pt idx="5083">
                  <c:v>1.0500000000000009E-2</c:v>
                </c:pt>
                <c:pt idx="5084">
                  <c:v>-1.9499999999999962E-2</c:v>
                </c:pt>
                <c:pt idx="5085">
                  <c:v>-1.3000000000000012E-2</c:v>
                </c:pt>
                <c:pt idx="5086">
                  <c:v>1.6500000000000015E-2</c:v>
                </c:pt>
                <c:pt idx="5087">
                  <c:v>-2.5000000000000022E-3</c:v>
                </c:pt>
                <c:pt idx="5088">
                  <c:v>9.5000000000000084E-3</c:v>
                </c:pt>
                <c:pt idx="5089">
                  <c:v>-1.0499999999999954E-2</c:v>
                </c:pt>
                <c:pt idx="5090">
                  <c:v>-1.4000000000000012E-2</c:v>
                </c:pt>
                <c:pt idx="5091">
                  <c:v>-1.6499999999999959E-2</c:v>
                </c:pt>
                <c:pt idx="5092">
                  <c:v>1.3500000000000012E-2</c:v>
                </c:pt>
                <c:pt idx="5093">
                  <c:v>1.0000000000000009E-2</c:v>
                </c:pt>
                <c:pt idx="5094">
                  <c:v>-2.5000000000000022E-3</c:v>
                </c:pt>
                <c:pt idx="5095">
                  <c:v>-3.400000000000003E-2</c:v>
                </c:pt>
                <c:pt idx="5096">
                  <c:v>-1.5000000000000013E-2</c:v>
                </c:pt>
                <c:pt idx="5097">
                  <c:v>2.0500000000000018E-2</c:v>
                </c:pt>
                <c:pt idx="5098">
                  <c:v>1.2500000000000011E-2</c:v>
                </c:pt>
                <c:pt idx="5099">
                  <c:v>-7.5000000000000067E-3</c:v>
                </c:pt>
                <c:pt idx="5100">
                  <c:v>-1.9499999999999962E-2</c:v>
                </c:pt>
                <c:pt idx="5101">
                  <c:v>-5.0000000000000044E-3</c:v>
                </c:pt>
                <c:pt idx="5102">
                  <c:v>-1.5000000000000013E-3</c:v>
                </c:pt>
                <c:pt idx="5103">
                  <c:v>5.5000000000000049E-3</c:v>
                </c:pt>
                <c:pt idx="5104">
                  <c:v>-4.500000000000004E-3</c:v>
                </c:pt>
                <c:pt idx="5105">
                  <c:v>-1.5000000000000013E-3</c:v>
                </c:pt>
                <c:pt idx="5106">
                  <c:v>-5.0000000000000044E-4</c:v>
                </c:pt>
                <c:pt idx="5107">
                  <c:v>7.5000000000000067E-3</c:v>
                </c:pt>
                <c:pt idx="5108">
                  <c:v>1.0500000000000009E-2</c:v>
                </c:pt>
                <c:pt idx="5109">
                  <c:v>-1.5000000000000013E-3</c:v>
                </c:pt>
                <c:pt idx="5110">
                  <c:v>0</c:v>
                </c:pt>
                <c:pt idx="5111">
                  <c:v>1.4500000000000013E-2</c:v>
                </c:pt>
                <c:pt idx="5112">
                  <c:v>-2.9499999999999971E-2</c:v>
                </c:pt>
                <c:pt idx="5113">
                  <c:v>2.0000000000000018E-3</c:v>
                </c:pt>
                <c:pt idx="5114">
                  <c:v>-4.0000000000000036E-3</c:v>
                </c:pt>
                <c:pt idx="5115">
                  <c:v>3.0000000000000027E-3</c:v>
                </c:pt>
                <c:pt idx="5116">
                  <c:v>4.500000000000004E-3</c:v>
                </c:pt>
                <c:pt idx="5117">
                  <c:v>5.5000000000000049E-3</c:v>
                </c:pt>
                <c:pt idx="5118">
                  <c:v>4.9499999999999988E-2</c:v>
                </c:pt>
                <c:pt idx="5119">
                  <c:v>5.0000000000000044E-3</c:v>
                </c:pt>
                <c:pt idx="5120">
                  <c:v>7.5000000000000067E-3</c:v>
                </c:pt>
                <c:pt idx="5121">
                  <c:v>3.5000000000000031E-3</c:v>
                </c:pt>
                <c:pt idx="5122">
                  <c:v>1.5000000000000013E-3</c:v>
                </c:pt>
                <c:pt idx="5123">
                  <c:v>0</c:v>
                </c:pt>
                <c:pt idx="5124">
                  <c:v>1.9500000000000017E-2</c:v>
                </c:pt>
                <c:pt idx="5125">
                  <c:v>-1.0499999999999954E-2</c:v>
                </c:pt>
                <c:pt idx="5126">
                  <c:v>-1.3499999999999956E-2</c:v>
                </c:pt>
                <c:pt idx="5127">
                  <c:v>-8.0000000000000071E-3</c:v>
                </c:pt>
                <c:pt idx="5128">
                  <c:v>-8.0000000000000071E-3</c:v>
                </c:pt>
                <c:pt idx="5129">
                  <c:v>3.8499999999999979E-2</c:v>
                </c:pt>
                <c:pt idx="5130">
                  <c:v>1.9500000000000017E-2</c:v>
                </c:pt>
                <c:pt idx="5131">
                  <c:v>9.000000000000008E-3</c:v>
                </c:pt>
                <c:pt idx="5132">
                  <c:v>-2.5499999999999967E-2</c:v>
                </c:pt>
                <c:pt idx="5133">
                  <c:v>3.0000000000000027E-3</c:v>
                </c:pt>
                <c:pt idx="5134">
                  <c:v>2.2499999999999964E-2</c:v>
                </c:pt>
                <c:pt idx="5135">
                  <c:v>8.4499999999999964E-2</c:v>
                </c:pt>
                <c:pt idx="5136">
                  <c:v>8.4499999999999964E-2</c:v>
                </c:pt>
                <c:pt idx="5137">
                  <c:v>7.1000000000000008E-2</c:v>
                </c:pt>
                <c:pt idx="5138">
                  <c:v>7.1000000000000008E-2</c:v>
                </c:pt>
                <c:pt idx="5139">
                  <c:v>6.8000000000000005E-2</c:v>
                </c:pt>
                <c:pt idx="5140">
                  <c:v>4.6499999999999986E-2</c:v>
                </c:pt>
                <c:pt idx="5141">
                  <c:v>8.2500000000000018E-2</c:v>
                </c:pt>
                <c:pt idx="5142">
                  <c:v>6.4000000000000001E-2</c:v>
                </c:pt>
                <c:pt idx="5143">
                  <c:v>6.4000000000000001E-2</c:v>
                </c:pt>
                <c:pt idx="5144">
                  <c:v>3.1999999999999973E-2</c:v>
                </c:pt>
                <c:pt idx="5145">
                  <c:v>-2.6000000000000023E-2</c:v>
                </c:pt>
                <c:pt idx="5146">
                  <c:v>6.1499999999999999E-2</c:v>
                </c:pt>
                <c:pt idx="5147">
                  <c:v>4.0000000000000036E-3</c:v>
                </c:pt>
                <c:pt idx="5148">
                  <c:v>2.5000000000000022E-3</c:v>
                </c:pt>
                <c:pt idx="5149">
                  <c:v>-3.0000000000000027E-2</c:v>
                </c:pt>
                <c:pt idx="5150">
                  <c:v>-1.2499999999999956E-2</c:v>
                </c:pt>
                <c:pt idx="5151">
                  <c:v>3.4999999999999976E-2</c:v>
                </c:pt>
                <c:pt idx="5152">
                  <c:v>1.5000000000000013E-3</c:v>
                </c:pt>
                <c:pt idx="5153">
                  <c:v>-1.5499999999999958E-2</c:v>
                </c:pt>
                <c:pt idx="5154">
                  <c:v>0</c:v>
                </c:pt>
                <c:pt idx="5155">
                  <c:v>0</c:v>
                </c:pt>
                <c:pt idx="5156">
                  <c:v>-2.0000000000000018E-3</c:v>
                </c:pt>
                <c:pt idx="5157">
                  <c:v>-7.0000000000000062E-3</c:v>
                </c:pt>
                <c:pt idx="5158">
                  <c:v>-1.2000000000000011E-2</c:v>
                </c:pt>
                <c:pt idx="5159">
                  <c:v>3.5000000000000031E-3</c:v>
                </c:pt>
                <c:pt idx="5160">
                  <c:v>5.5499999999999994E-2</c:v>
                </c:pt>
                <c:pt idx="5161">
                  <c:v>1.0000000000000009E-3</c:v>
                </c:pt>
                <c:pt idx="5162">
                  <c:v>2.5000000000000022E-3</c:v>
                </c:pt>
                <c:pt idx="5163">
                  <c:v>-3.0000000000000027E-2</c:v>
                </c:pt>
                <c:pt idx="5164">
                  <c:v>4.500000000000004E-3</c:v>
                </c:pt>
                <c:pt idx="5165">
                  <c:v>-4.049999999999998E-2</c:v>
                </c:pt>
                <c:pt idx="5166">
                  <c:v>5.0000000000000044E-4</c:v>
                </c:pt>
                <c:pt idx="5167">
                  <c:v>-2.9000000000000026E-2</c:v>
                </c:pt>
                <c:pt idx="5168">
                  <c:v>-5.5000000000000049E-3</c:v>
                </c:pt>
                <c:pt idx="5169">
                  <c:v>-2.4499999999999966E-2</c:v>
                </c:pt>
                <c:pt idx="5170">
                  <c:v>-2.4499999999999966E-2</c:v>
                </c:pt>
                <c:pt idx="5171">
                  <c:v>-1.1499999999999955E-2</c:v>
                </c:pt>
                <c:pt idx="5172">
                  <c:v>-1.1499999999999955E-2</c:v>
                </c:pt>
                <c:pt idx="5173">
                  <c:v>-2.9000000000000026E-2</c:v>
                </c:pt>
                <c:pt idx="5174">
                  <c:v>-1.1499999999999955E-2</c:v>
                </c:pt>
                <c:pt idx="5175">
                  <c:v>-2.0000000000000018E-2</c:v>
                </c:pt>
                <c:pt idx="5176">
                  <c:v>-7.0000000000000062E-3</c:v>
                </c:pt>
                <c:pt idx="5177">
                  <c:v>-1.5499999999999958E-2</c:v>
                </c:pt>
                <c:pt idx="5178">
                  <c:v>-1.3499999999999956E-2</c:v>
                </c:pt>
                <c:pt idx="5179">
                  <c:v>-1.3499999999999956E-2</c:v>
                </c:pt>
                <c:pt idx="5180">
                  <c:v>-2.0499999999999963E-2</c:v>
                </c:pt>
                <c:pt idx="5181">
                  <c:v>-3.5000000000000031E-3</c:v>
                </c:pt>
                <c:pt idx="5182">
                  <c:v>-2.7000000000000024E-2</c:v>
                </c:pt>
                <c:pt idx="5183">
                  <c:v>-7.5000000000000067E-3</c:v>
                </c:pt>
                <c:pt idx="5184">
                  <c:v>-2.0000000000000018E-2</c:v>
                </c:pt>
                <c:pt idx="5185">
                  <c:v>-2.6499999999999968E-2</c:v>
                </c:pt>
                <c:pt idx="5186">
                  <c:v>-2.3499999999999965E-2</c:v>
                </c:pt>
                <c:pt idx="5187">
                  <c:v>-1.8000000000000016E-2</c:v>
                </c:pt>
                <c:pt idx="5188">
                  <c:v>-2.1499999999999964E-2</c:v>
                </c:pt>
                <c:pt idx="5189">
                  <c:v>-2.9499999999999971E-2</c:v>
                </c:pt>
                <c:pt idx="5190">
                  <c:v>5.0000000000000044E-3</c:v>
                </c:pt>
                <c:pt idx="5191">
                  <c:v>-1.7000000000000015E-2</c:v>
                </c:pt>
                <c:pt idx="5192">
                  <c:v>-2.6499999999999968E-2</c:v>
                </c:pt>
                <c:pt idx="5193">
                  <c:v>-2.2499999999999964E-2</c:v>
                </c:pt>
                <c:pt idx="5194">
                  <c:v>-7.0000000000000062E-3</c:v>
                </c:pt>
                <c:pt idx="5195">
                  <c:v>-2.4499999999999966E-2</c:v>
                </c:pt>
                <c:pt idx="5196">
                  <c:v>-2.200000000000002E-2</c:v>
                </c:pt>
                <c:pt idx="5197">
                  <c:v>-1.0499999999999954E-2</c:v>
                </c:pt>
                <c:pt idx="5198">
                  <c:v>-3.5000000000000031E-3</c:v>
                </c:pt>
                <c:pt idx="5199">
                  <c:v>-5.0000000000000044E-3</c:v>
                </c:pt>
                <c:pt idx="5200">
                  <c:v>-1.5000000000000013E-2</c:v>
                </c:pt>
                <c:pt idx="5201">
                  <c:v>1.150000000000001E-2</c:v>
                </c:pt>
                <c:pt idx="5202">
                  <c:v>5.0000000000000044E-3</c:v>
                </c:pt>
                <c:pt idx="5203">
                  <c:v>5.0000000000000044E-3</c:v>
                </c:pt>
                <c:pt idx="5204">
                  <c:v>5.0000000000000044E-3</c:v>
                </c:pt>
                <c:pt idx="5205">
                  <c:v>-2.1499999999999964E-2</c:v>
                </c:pt>
                <c:pt idx="5206">
                  <c:v>-6.5000000000000058E-3</c:v>
                </c:pt>
                <c:pt idx="5207">
                  <c:v>-6.5000000000000058E-3</c:v>
                </c:pt>
                <c:pt idx="5208">
                  <c:v>-9.5000000000000084E-3</c:v>
                </c:pt>
                <c:pt idx="5209">
                  <c:v>-1.749999999999996E-2</c:v>
                </c:pt>
                <c:pt idx="5210">
                  <c:v>-1.0000000000000009E-3</c:v>
                </c:pt>
                <c:pt idx="5211">
                  <c:v>-1.0000000000000009E-3</c:v>
                </c:pt>
                <c:pt idx="5212">
                  <c:v>-1.0000000000000009E-3</c:v>
                </c:pt>
                <c:pt idx="5213">
                  <c:v>-3.0499999999999972E-2</c:v>
                </c:pt>
                <c:pt idx="5214">
                  <c:v>-2.2499999999999964E-2</c:v>
                </c:pt>
                <c:pt idx="5215">
                  <c:v>-8.0000000000000071E-3</c:v>
                </c:pt>
                <c:pt idx="5216">
                  <c:v>4.4499999999999984E-2</c:v>
                </c:pt>
                <c:pt idx="5217">
                  <c:v>-1.2000000000000011E-2</c:v>
                </c:pt>
                <c:pt idx="5218">
                  <c:v>-5.5000000000000049E-3</c:v>
                </c:pt>
                <c:pt idx="5219">
                  <c:v>1.2000000000000011E-2</c:v>
                </c:pt>
                <c:pt idx="5220">
                  <c:v>-2.3499999999999965E-2</c:v>
                </c:pt>
                <c:pt idx="5221">
                  <c:v>-2.2499999999999964E-2</c:v>
                </c:pt>
                <c:pt idx="5222">
                  <c:v>-1.749999999999996E-2</c:v>
                </c:pt>
                <c:pt idx="5223">
                  <c:v>2.849999999999997E-2</c:v>
                </c:pt>
                <c:pt idx="5224">
                  <c:v>-8.0000000000000071E-3</c:v>
                </c:pt>
                <c:pt idx="5225">
                  <c:v>-8.0000000000000071E-3</c:v>
                </c:pt>
                <c:pt idx="5226">
                  <c:v>-1.7000000000000015E-2</c:v>
                </c:pt>
                <c:pt idx="5227">
                  <c:v>-1.9000000000000017E-2</c:v>
                </c:pt>
                <c:pt idx="5228">
                  <c:v>-2.4499999999999966E-2</c:v>
                </c:pt>
                <c:pt idx="5229">
                  <c:v>-3.4499999999999975E-2</c:v>
                </c:pt>
                <c:pt idx="5230">
                  <c:v>-3.0000000000000027E-2</c:v>
                </c:pt>
                <c:pt idx="5231">
                  <c:v>-1.6499999999999959E-2</c:v>
                </c:pt>
                <c:pt idx="5232">
                  <c:v>8.5000000000000075E-3</c:v>
                </c:pt>
                <c:pt idx="5233">
                  <c:v>9.000000000000008E-3</c:v>
                </c:pt>
                <c:pt idx="5234">
                  <c:v>-1.9000000000000017E-2</c:v>
                </c:pt>
                <c:pt idx="5235">
                  <c:v>-1.4499999999999957E-2</c:v>
                </c:pt>
                <c:pt idx="5236">
                  <c:v>6.0000000000000053E-3</c:v>
                </c:pt>
                <c:pt idx="5237">
                  <c:v>1.7000000000000015E-2</c:v>
                </c:pt>
                <c:pt idx="5238">
                  <c:v>-7.0000000000000062E-3</c:v>
                </c:pt>
                <c:pt idx="5239">
                  <c:v>-5.5000000000000049E-3</c:v>
                </c:pt>
                <c:pt idx="5240">
                  <c:v>-2.0000000000000018E-3</c:v>
                </c:pt>
                <c:pt idx="5241">
                  <c:v>-9.5000000000000084E-3</c:v>
                </c:pt>
                <c:pt idx="5242">
                  <c:v>-3.0000000000000027E-2</c:v>
                </c:pt>
                <c:pt idx="5243">
                  <c:v>-1.5000000000000013E-2</c:v>
                </c:pt>
                <c:pt idx="5244">
                  <c:v>-8.5000000000000075E-3</c:v>
                </c:pt>
                <c:pt idx="5245">
                  <c:v>1.6000000000000014E-2</c:v>
                </c:pt>
                <c:pt idx="5246">
                  <c:v>1.0500000000000009E-2</c:v>
                </c:pt>
                <c:pt idx="5247">
                  <c:v>1.0000000000000009E-3</c:v>
                </c:pt>
                <c:pt idx="5248">
                  <c:v>1.0000000000000009E-3</c:v>
                </c:pt>
                <c:pt idx="5249">
                  <c:v>-1.4499999999999957E-2</c:v>
                </c:pt>
                <c:pt idx="5250">
                  <c:v>-1.749999999999996E-2</c:v>
                </c:pt>
                <c:pt idx="5251">
                  <c:v>-3.1000000000000028E-2</c:v>
                </c:pt>
                <c:pt idx="5252">
                  <c:v>-7.5000000000000067E-3</c:v>
                </c:pt>
                <c:pt idx="5253">
                  <c:v>-3.5499999999999976E-2</c:v>
                </c:pt>
                <c:pt idx="5254">
                  <c:v>-2.0000000000000018E-2</c:v>
                </c:pt>
                <c:pt idx="5255">
                  <c:v>-3.3499999999999974E-2</c:v>
                </c:pt>
                <c:pt idx="5256">
                  <c:v>-2.200000000000002E-2</c:v>
                </c:pt>
                <c:pt idx="5257">
                  <c:v>-8.5000000000000075E-3</c:v>
                </c:pt>
                <c:pt idx="5258">
                  <c:v>2.5000000000000022E-3</c:v>
                </c:pt>
                <c:pt idx="5259">
                  <c:v>-1.5000000000000013E-3</c:v>
                </c:pt>
                <c:pt idx="5260">
                  <c:v>-8.0000000000000071E-3</c:v>
                </c:pt>
                <c:pt idx="5261">
                  <c:v>3.5000000000000031E-3</c:v>
                </c:pt>
                <c:pt idx="5262">
                  <c:v>-2.8000000000000025E-2</c:v>
                </c:pt>
                <c:pt idx="5263">
                  <c:v>-2.0000000000000018E-3</c:v>
                </c:pt>
                <c:pt idx="5264">
                  <c:v>-2.8000000000000025E-2</c:v>
                </c:pt>
                <c:pt idx="5265">
                  <c:v>-3.400000000000003E-2</c:v>
                </c:pt>
                <c:pt idx="5266">
                  <c:v>-3.400000000000003E-2</c:v>
                </c:pt>
                <c:pt idx="5267">
                  <c:v>-2.2499999999999964E-2</c:v>
                </c:pt>
                <c:pt idx="5268">
                  <c:v>-4.0000000000000036E-3</c:v>
                </c:pt>
                <c:pt idx="5269">
                  <c:v>5.2999999999999992E-2</c:v>
                </c:pt>
                <c:pt idx="5270">
                  <c:v>4.3999999999999984E-2</c:v>
                </c:pt>
                <c:pt idx="5271">
                  <c:v>-9.000000000000008E-3</c:v>
                </c:pt>
                <c:pt idx="5272">
                  <c:v>-7.0000000000000062E-3</c:v>
                </c:pt>
                <c:pt idx="5273">
                  <c:v>-1.6000000000000014E-2</c:v>
                </c:pt>
                <c:pt idx="5274">
                  <c:v>9.3499999999999972E-2</c:v>
                </c:pt>
                <c:pt idx="5275">
                  <c:v>-1.5499999999999958E-2</c:v>
                </c:pt>
                <c:pt idx="5276">
                  <c:v>1.2000000000000011E-2</c:v>
                </c:pt>
                <c:pt idx="5277">
                  <c:v>6.5000000000000058E-3</c:v>
                </c:pt>
                <c:pt idx="5278">
                  <c:v>-2.1499999999999964E-2</c:v>
                </c:pt>
                <c:pt idx="5279">
                  <c:v>1.100000000000001E-2</c:v>
                </c:pt>
                <c:pt idx="5280">
                  <c:v>1.100000000000001E-2</c:v>
                </c:pt>
                <c:pt idx="5281">
                  <c:v>-2.5499999999999967E-2</c:v>
                </c:pt>
                <c:pt idx="5282">
                  <c:v>-3.5499999999999976E-2</c:v>
                </c:pt>
                <c:pt idx="5283">
                  <c:v>-5.5000000000000049E-3</c:v>
                </c:pt>
                <c:pt idx="5284">
                  <c:v>-5.5000000000000049E-3</c:v>
                </c:pt>
                <c:pt idx="5285">
                  <c:v>-2.6499999999999968E-2</c:v>
                </c:pt>
                <c:pt idx="5286">
                  <c:v>-1.6000000000000014E-2</c:v>
                </c:pt>
                <c:pt idx="5287">
                  <c:v>-4.2000000000000037E-2</c:v>
                </c:pt>
                <c:pt idx="5288">
                  <c:v>-4.0000000000000036E-2</c:v>
                </c:pt>
                <c:pt idx="5289">
                  <c:v>-2.9499999999999971E-2</c:v>
                </c:pt>
                <c:pt idx="5290">
                  <c:v>-3.0000000000000027E-3</c:v>
                </c:pt>
                <c:pt idx="5291">
                  <c:v>-3.0000000000000027E-3</c:v>
                </c:pt>
                <c:pt idx="5292">
                  <c:v>-1.5499999999999958E-2</c:v>
                </c:pt>
                <c:pt idx="5293">
                  <c:v>-1.5499999999999958E-2</c:v>
                </c:pt>
                <c:pt idx="5294">
                  <c:v>0</c:v>
                </c:pt>
                <c:pt idx="5295">
                  <c:v>-1.9000000000000017E-2</c:v>
                </c:pt>
                <c:pt idx="5296">
                  <c:v>0</c:v>
                </c:pt>
                <c:pt idx="5297">
                  <c:v>-2.5000000000000022E-3</c:v>
                </c:pt>
                <c:pt idx="5298">
                  <c:v>1.0000000000000009E-3</c:v>
                </c:pt>
                <c:pt idx="5299">
                  <c:v>-2.6499999999999968E-2</c:v>
                </c:pt>
                <c:pt idx="5300">
                  <c:v>-2.1000000000000019E-2</c:v>
                </c:pt>
                <c:pt idx="5301">
                  <c:v>-3.7499999999999978E-2</c:v>
                </c:pt>
                <c:pt idx="5302">
                  <c:v>-7.0000000000000062E-3</c:v>
                </c:pt>
                <c:pt idx="5303">
                  <c:v>-1.0499999999999954E-2</c:v>
                </c:pt>
                <c:pt idx="5304">
                  <c:v>3.7499999999999978E-2</c:v>
                </c:pt>
                <c:pt idx="5305">
                  <c:v>-2.5499999999999967E-2</c:v>
                </c:pt>
                <c:pt idx="5306">
                  <c:v>-2.3499999999999965E-2</c:v>
                </c:pt>
                <c:pt idx="5307">
                  <c:v>-9.000000000000008E-3</c:v>
                </c:pt>
                <c:pt idx="5308">
                  <c:v>-1.6000000000000014E-2</c:v>
                </c:pt>
                <c:pt idx="5309">
                  <c:v>9.4499999999999973E-2</c:v>
                </c:pt>
                <c:pt idx="5310">
                  <c:v>-2.5000000000000022E-3</c:v>
                </c:pt>
                <c:pt idx="5311">
                  <c:v>-1.6499999999999959E-2</c:v>
                </c:pt>
                <c:pt idx="5312">
                  <c:v>-1.6499999999999959E-2</c:v>
                </c:pt>
                <c:pt idx="5313">
                  <c:v>3.3499999999999974E-2</c:v>
                </c:pt>
                <c:pt idx="5314">
                  <c:v>3.3499999999999974E-2</c:v>
                </c:pt>
                <c:pt idx="5315">
                  <c:v>-6.5000000000000058E-3</c:v>
                </c:pt>
                <c:pt idx="5316">
                  <c:v>1.5000000000000013E-2</c:v>
                </c:pt>
                <c:pt idx="5317">
                  <c:v>3.0000000000000027E-3</c:v>
                </c:pt>
                <c:pt idx="5318">
                  <c:v>-1.3000000000000012E-2</c:v>
                </c:pt>
                <c:pt idx="5319">
                  <c:v>-2.0000000000000018E-2</c:v>
                </c:pt>
                <c:pt idx="5320">
                  <c:v>3.6999999999999977E-2</c:v>
                </c:pt>
                <c:pt idx="5321">
                  <c:v>-2.4499999999999966E-2</c:v>
                </c:pt>
                <c:pt idx="5322">
                  <c:v>-4.500000000000004E-3</c:v>
                </c:pt>
                <c:pt idx="5323">
                  <c:v>-4.500000000000004E-3</c:v>
                </c:pt>
                <c:pt idx="5324">
                  <c:v>4.0000000000000036E-3</c:v>
                </c:pt>
                <c:pt idx="5325">
                  <c:v>-2.300000000000002E-2</c:v>
                </c:pt>
                <c:pt idx="5326">
                  <c:v>5.0000000000000044E-3</c:v>
                </c:pt>
                <c:pt idx="5327">
                  <c:v>-8.0000000000000071E-3</c:v>
                </c:pt>
                <c:pt idx="5328">
                  <c:v>-8.5000000000000075E-3</c:v>
                </c:pt>
                <c:pt idx="5329">
                  <c:v>-2.1499999999999964E-2</c:v>
                </c:pt>
                <c:pt idx="5330">
                  <c:v>-2.5499999999999967E-2</c:v>
                </c:pt>
                <c:pt idx="5331">
                  <c:v>-2.9499999999999971E-2</c:v>
                </c:pt>
                <c:pt idx="5332">
                  <c:v>-2.9499999999999971E-2</c:v>
                </c:pt>
                <c:pt idx="5333">
                  <c:v>-1.7000000000000015E-2</c:v>
                </c:pt>
                <c:pt idx="5334">
                  <c:v>-2.200000000000002E-2</c:v>
                </c:pt>
                <c:pt idx="5335">
                  <c:v>-1.2499999999999956E-2</c:v>
                </c:pt>
                <c:pt idx="5336">
                  <c:v>-1.7000000000000015E-2</c:v>
                </c:pt>
                <c:pt idx="5337">
                  <c:v>-2.1000000000000019E-2</c:v>
                </c:pt>
                <c:pt idx="5338">
                  <c:v>-1.5000000000000013E-2</c:v>
                </c:pt>
                <c:pt idx="5339">
                  <c:v>1.6000000000000014E-2</c:v>
                </c:pt>
                <c:pt idx="5340">
                  <c:v>1.6000000000000014E-2</c:v>
                </c:pt>
                <c:pt idx="5341">
                  <c:v>-2.2499999999999964E-2</c:v>
                </c:pt>
                <c:pt idx="5342">
                  <c:v>-2.0000000000000018E-3</c:v>
                </c:pt>
                <c:pt idx="5343">
                  <c:v>6.5000000000000058E-3</c:v>
                </c:pt>
                <c:pt idx="5344">
                  <c:v>-5.0000000000000044E-4</c:v>
                </c:pt>
                <c:pt idx="5345">
                  <c:v>-1.8499999999999961E-2</c:v>
                </c:pt>
                <c:pt idx="5346">
                  <c:v>-1.5499999999999958E-2</c:v>
                </c:pt>
                <c:pt idx="5347">
                  <c:v>5.5000000000000049E-3</c:v>
                </c:pt>
                <c:pt idx="5348">
                  <c:v>3.0000000000000027E-3</c:v>
                </c:pt>
                <c:pt idx="5349">
                  <c:v>-2.4499999999999966E-2</c:v>
                </c:pt>
                <c:pt idx="5350">
                  <c:v>1.5500000000000014E-2</c:v>
                </c:pt>
                <c:pt idx="5351">
                  <c:v>-9.5000000000000084E-3</c:v>
                </c:pt>
                <c:pt idx="5352">
                  <c:v>7.2000000000000008E-2</c:v>
                </c:pt>
                <c:pt idx="5353">
                  <c:v>-9.5000000000000084E-3</c:v>
                </c:pt>
                <c:pt idx="5354">
                  <c:v>-2.2499999999999964E-2</c:v>
                </c:pt>
                <c:pt idx="5355">
                  <c:v>0</c:v>
                </c:pt>
                <c:pt idx="5356">
                  <c:v>4.0000000000000036E-3</c:v>
                </c:pt>
                <c:pt idx="5357">
                  <c:v>1.4500000000000013E-2</c:v>
                </c:pt>
                <c:pt idx="5358">
                  <c:v>-4.500000000000004E-3</c:v>
                </c:pt>
                <c:pt idx="5359">
                  <c:v>1.0000000000000009E-3</c:v>
                </c:pt>
                <c:pt idx="5360">
                  <c:v>8.0000000000000071E-3</c:v>
                </c:pt>
                <c:pt idx="5361">
                  <c:v>8.0000000000000071E-3</c:v>
                </c:pt>
                <c:pt idx="5362">
                  <c:v>6.5000000000000058E-3</c:v>
                </c:pt>
                <c:pt idx="5363">
                  <c:v>-4.0000000000000036E-3</c:v>
                </c:pt>
                <c:pt idx="5364">
                  <c:v>-1.0000000000000009E-3</c:v>
                </c:pt>
                <c:pt idx="5365">
                  <c:v>-2.5000000000000022E-3</c:v>
                </c:pt>
                <c:pt idx="5366">
                  <c:v>-2.4000000000000021E-2</c:v>
                </c:pt>
                <c:pt idx="5367">
                  <c:v>1.150000000000001E-2</c:v>
                </c:pt>
                <c:pt idx="5368">
                  <c:v>1.8500000000000016E-2</c:v>
                </c:pt>
                <c:pt idx="5369">
                  <c:v>5.0000000000000044E-3</c:v>
                </c:pt>
                <c:pt idx="5370">
                  <c:v>4.2999999999999983E-2</c:v>
                </c:pt>
                <c:pt idx="5371">
                  <c:v>-2.1499999999999964E-2</c:v>
                </c:pt>
                <c:pt idx="5372">
                  <c:v>-4.0000000000000036E-3</c:v>
                </c:pt>
                <c:pt idx="5373">
                  <c:v>2.849999999999997E-2</c:v>
                </c:pt>
                <c:pt idx="5374">
                  <c:v>1.5500000000000014E-2</c:v>
                </c:pt>
                <c:pt idx="5375">
                  <c:v>-1.9000000000000017E-2</c:v>
                </c:pt>
                <c:pt idx="5376">
                  <c:v>-1.3000000000000012E-2</c:v>
                </c:pt>
                <c:pt idx="5377">
                  <c:v>-3.3499999999999974E-2</c:v>
                </c:pt>
                <c:pt idx="5378">
                  <c:v>2.0000000000000018E-3</c:v>
                </c:pt>
                <c:pt idx="5379">
                  <c:v>-3.5000000000000031E-3</c:v>
                </c:pt>
                <c:pt idx="5380">
                  <c:v>-1.749999999999996E-2</c:v>
                </c:pt>
                <c:pt idx="5381">
                  <c:v>-2.2499999999999964E-2</c:v>
                </c:pt>
                <c:pt idx="5382">
                  <c:v>-2.5000000000000022E-3</c:v>
                </c:pt>
                <c:pt idx="5383">
                  <c:v>-1.1499999999999955E-2</c:v>
                </c:pt>
                <c:pt idx="5384">
                  <c:v>1.3000000000000012E-2</c:v>
                </c:pt>
                <c:pt idx="5385">
                  <c:v>-9.000000000000008E-3</c:v>
                </c:pt>
                <c:pt idx="5386">
                  <c:v>-7.5000000000000067E-3</c:v>
                </c:pt>
                <c:pt idx="5387">
                  <c:v>9.000000000000008E-3</c:v>
                </c:pt>
                <c:pt idx="5388">
                  <c:v>-8.5000000000000075E-3</c:v>
                </c:pt>
                <c:pt idx="5389">
                  <c:v>-1.1499999999999955E-2</c:v>
                </c:pt>
                <c:pt idx="5390">
                  <c:v>1.100000000000001E-2</c:v>
                </c:pt>
                <c:pt idx="5391">
                  <c:v>7.0000000000000062E-3</c:v>
                </c:pt>
                <c:pt idx="5392">
                  <c:v>-4.500000000000004E-3</c:v>
                </c:pt>
                <c:pt idx="5393">
                  <c:v>-9.000000000000008E-3</c:v>
                </c:pt>
                <c:pt idx="5394">
                  <c:v>1.5500000000000014E-2</c:v>
                </c:pt>
                <c:pt idx="5395">
                  <c:v>-3.0000000000000027E-3</c:v>
                </c:pt>
                <c:pt idx="5396">
                  <c:v>1.2500000000000011E-2</c:v>
                </c:pt>
                <c:pt idx="5397">
                  <c:v>-1.1499999999999955E-2</c:v>
                </c:pt>
                <c:pt idx="5398">
                  <c:v>-5.0000000000000044E-3</c:v>
                </c:pt>
                <c:pt idx="5399">
                  <c:v>-8.0000000000000071E-3</c:v>
                </c:pt>
                <c:pt idx="5400">
                  <c:v>-5.5000000000000049E-3</c:v>
                </c:pt>
                <c:pt idx="5401">
                  <c:v>6.5000000000000058E-3</c:v>
                </c:pt>
                <c:pt idx="5402">
                  <c:v>-4.500000000000004E-3</c:v>
                </c:pt>
                <c:pt idx="5403">
                  <c:v>4.0000000000000036E-3</c:v>
                </c:pt>
                <c:pt idx="5404">
                  <c:v>5.0000000000000044E-4</c:v>
                </c:pt>
                <c:pt idx="5405">
                  <c:v>2.5000000000000022E-3</c:v>
                </c:pt>
                <c:pt idx="5406">
                  <c:v>8.5000000000000075E-3</c:v>
                </c:pt>
                <c:pt idx="5407">
                  <c:v>-9.5000000000000084E-3</c:v>
                </c:pt>
                <c:pt idx="5408">
                  <c:v>7.0000000000000062E-3</c:v>
                </c:pt>
                <c:pt idx="5409">
                  <c:v>4.8999999999999988E-2</c:v>
                </c:pt>
                <c:pt idx="5410">
                  <c:v>3.0000000000000027E-3</c:v>
                </c:pt>
                <c:pt idx="5411">
                  <c:v>4.0000000000000036E-3</c:v>
                </c:pt>
                <c:pt idx="5412">
                  <c:v>-2.0499999999999963E-2</c:v>
                </c:pt>
                <c:pt idx="5413">
                  <c:v>-2.0000000000000018E-2</c:v>
                </c:pt>
                <c:pt idx="5414">
                  <c:v>-5.0000000000000044E-3</c:v>
                </c:pt>
                <c:pt idx="5415">
                  <c:v>-1.2499999999999956E-2</c:v>
                </c:pt>
                <c:pt idx="5416">
                  <c:v>-3.1000000000000028E-2</c:v>
                </c:pt>
                <c:pt idx="5417">
                  <c:v>-2.4499999999999966E-2</c:v>
                </c:pt>
                <c:pt idx="5418">
                  <c:v>1.6500000000000015E-2</c:v>
                </c:pt>
                <c:pt idx="5419">
                  <c:v>-1.749999999999996E-2</c:v>
                </c:pt>
                <c:pt idx="5420">
                  <c:v>-1.0499999999999954E-2</c:v>
                </c:pt>
                <c:pt idx="5421">
                  <c:v>-5.0000000000000044E-4</c:v>
                </c:pt>
                <c:pt idx="5422">
                  <c:v>-2.5000000000000022E-2</c:v>
                </c:pt>
                <c:pt idx="5423">
                  <c:v>1.8500000000000016E-2</c:v>
                </c:pt>
                <c:pt idx="5424">
                  <c:v>7.0000000000000062E-3</c:v>
                </c:pt>
                <c:pt idx="5425">
                  <c:v>-9.5000000000000084E-3</c:v>
                </c:pt>
                <c:pt idx="5426">
                  <c:v>7.0000000000000062E-3</c:v>
                </c:pt>
                <c:pt idx="5427">
                  <c:v>-1.7000000000000015E-2</c:v>
                </c:pt>
                <c:pt idx="5428">
                  <c:v>-2.4000000000000021E-2</c:v>
                </c:pt>
                <c:pt idx="5429">
                  <c:v>1.100000000000001E-2</c:v>
                </c:pt>
                <c:pt idx="5430">
                  <c:v>-6.0000000000000053E-3</c:v>
                </c:pt>
                <c:pt idx="5431">
                  <c:v>-2.9499999999999971E-2</c:v>
                </c:pt>
                <c:pt idx="5432">
                  <c:v>-1.3499999999999956E-2</c:v>
                </c:pt>
                <c:pt idx="5433">
                  <c:v>-1.5000000000000013E-3</c:v>
                </c:pt>
                <c:pt idx="5434">
                  <c:v>-1.3000000000000012E-2</c:v>
                </c:pt>
                <c:pt idx="5435">
                  <c:v>-1.0000000000000009E-3</c:v>
                </c:pt>
                <c:pt idx="5436">
                  <c:v>-1.0000000000000009E-3</c:v>
                </c:pt>
                <c:pt idx="5437">
                  <c:v>-1.6499999999999959E-2</c:v>
                </c:pt>
                <c:pt idx="5438">
                  <c:v>3.5000000000000031E-3</c:v>
                </c:pt>
                <c:pt idx="5439">
                  <c:v>-2.0499999999999963E-2</c:v>
                </c:pt>
                <c:pt idx="5440">
                  <c:v>1.100000000000001E-2</c:v>
                </c:pt>
                <c:pt idx="5441">
                  <c:v>0</c:v>
                </c:pt>
                <c:pt idx="5442">
                  <c:v>-1.4499999999999957E-2</c:v>
                </c:pt>
                <c:pt idx="5443">
                  <c:v>-1.9000000000000017E-2</c:v>
                </c:pt>
                <c:pt idx="5444">
                  <c:v>-6.5000000000000058E-3</c:v>
                </c:pt>
                <c:pt idx="5445">
                  <c:v>1.6000000000000014E-2</c:v>
                </c:pt>
                <c:pt idx="5446">
                  <c:v>1.8500000000000016E-2</c:v>
                </c:pt>
                <c:pt idx="5447">
                  <c:v>-1.1499999999999955E-2</c:v>
                </c:pt>
                <c:pt idx="5448">
                  <c:v>-1.100000000000001E-2</c:v>
                </c:pt>
                <c:pt idx="5449">
                  <c:v>-2.6499999999999968E-2</c:v>
                </c:pt>
                <c:pt idx="5450">
                  <c:v>5.0000000000000044E-3</c:v>
                </c:pt>
                <c:pt idx="5451">
                  <c:v>-5.5000000000000049E-3</c:v>
                </c:pt>
                <c:pt idx="5452">
                  <c:v>-1.4499999999999957E-2</c:v>
                </c:pt>
                <c:pt idx="5453">
                  <c:v>-7.0000000000000062E-3</c:v>
                </c:pt>
                <c:pt idx="5454">
                  <c:v>5.0000000000000044E-4</c:v>
                </c:pt>
                <c:pt idx="5455">
                  <c:v>-8.0000000000000071E-3</c:v>
                </c:pt>
                <c:pt idx="5456">
                  <c:v>-1.3000000000000012E-2</c:v>
                </c:pt>
                <c:pt idx="5457">
                  <c:v>3.6999999999999977E-2</c:v>
                </c:pt>
                <c:pt idx="5458">
                  <c:v>-2.3499999999999965E-2</c:v>
                </c:pt>
                <c:pt idx="5459">
                  <c:v>-1.6000000000000014E-2</c:v>
                </c:pt>
                <c:pt idx="5460">
                  <c:v>-1.100000000000001E-2</c:v>
                </c:pt>
                <c:pt idx="5461">
                  <c:v>4.500000000000004E-3</c:v>
                </c:pt>
                <c:pt idx="5462">
                  <c:v>1.6000000000000014E-2</c:v>
                </c:pt>
                <c:pt idx="5463">
                  <c:v>4.2499999999999982E-2</c:v>
                </c:pt>
                <c:pt idx="5464">
                  <c:v>-4.0000000000000036E-3</c:v>
                </c:pt>
                <c:pt idx="5465">
                  <c:v>-1.8499999999999961E-2</c:v>
                </c:pt>
                <c:pt idx="5466">
                  <c:v>-2.8000000000000025E-2</c:v>
                </c:pt>
                <c:pt idx="5467">
                  <c:v>-4.0000000000000036E-2</c:v>
                </c:pt>
                <c:pt idx="5468">
                  <c:v>-1.4499999999999957E-2</c:v>
                </c:pt>
                <c:pt idx="5469">
                  <c:v>-3.0000000000000027E-2</c:v>
                </c:pt>
                <c:pt idx="5470">
                  <c:v>3.5000000000000031E-3</c:v>
                </c:pt>
                <c:pt idx="5471">
                  <c:v>-7.5000000000000067E-3</c:v>
                </c:pt>
                <c:pt idx="5472">
                  <c:v>-6.0000000000000053E-3</c:v>
                </c:pt>
                <c:pt idx="5473">
                  <c:v>-6.5000000000000058E-3</c:v>
                </c:pt>
                <c:pt idx="5474">
                  <c:v>7.5000000000000067E-3</c:v>
                </c:pt>
                <c:pt idx="5475">
                  <c:v>0</c:v>
                </c:pt>
                <c:pt idx="5476">
                  <c:v>1.2000000000000011E-2</c:v>
                </c:pt>
                <c:pt idx="5477">
                  <c:v>8.3000000000000018E-2</c:v>
                </c:pt>
                <c:pt idx="5478">
                  <c:v>1.0000000000000009E-2</c:v>
                </c:pt>
                <c:pt idx="5479">
                  <c:v>7.0000000000000062E-3</c:v>
                </c:pt>
                <c:pt idx="5480">
                  <c:v>-3.4499999999999975E-2</c:v>
                </c:pt>
                <c:pt idx="5481">
                  <c:v>3.1999999999999973E-2</c:v>
                </c:pt>
                <c:pt idx="5482">
                  <c:v>-9.000000000000008E-3</c:v>
                </c:pt>
                <c:pt idx="5483">
                  <c:v>5.0000000000000044E-3</c:v>
                </c:pt>
                <c:pt idx="5484">
                  <c:v>8.5000000000000075E-3</c:v>
                </c:pt>
                <c:pt idx="5485">
                  <c:v>-5.0000000000000044E-3</c:v>
                </c:pt>
                <c:pt idx="5486">
                  <c:v>1.3000000000000012E-2</c:v>
                </c:pt>
                <c:pt idx="5487">
                  <c:v>1.0000000000000009E-3</c:v>
                </c:pt>
                <c:pt idx="5488">
                  <c:v>1.0000000000000009E-2</c:v>
                </c:pt>
                <c:pt idx="5489">
                  <c:v>1.9500000000000017E-2</c:v>
                </c:pt>
                <c:pt idx="5490">
                  <c:v>1.100000000000001E-2</c:v>
                </c:pt>
                <c:pt idx="5491">
                  <c:v>6.5500000000000003E-2</c:v>
                </c:pt>
                <c:pt idx="5492">
                  <c:v>-4.500000000000004E-3</c:v>
                </c:pt>
                <c:pt idx="5493">
                  <c:v>1.5000000000000013E-3</c:v>
                </c:pt>
                <c:pt idx="5494">
                  <c:v>3.5000000000000031E-3</c:v>
                </c:pt>
                <c:pt idx="5495">
                  <c:v>-1.1499999999999955E-2</c:v>
                </c:pt>
                <c:pt idx="5496">
                  <c:v>1.150000000000001E-2</c:v>
                </c:pt>
                <c:pt idx="5497">
                  <c:v>-6.5000000000000058E-3</c:v>
                </c:pt>
                <c:pt idx="5498">
                  <c:v>-7.0000000000000062E-3</c:v>
                </c:pt>
                <c:pt idx="5499">
                  <c:v>-9.000000000000008E-3</c:v>
                </c:pt>
                <c:pt idx="5500">
                  <c:v>-1.2000000000000011E-2</c:v>
                </c:pt>
                <c:pt idx="5501">
                  <c:v>5.2999999999999992E-2</c:v>
                </c:pt>
                <c:pt idx="5502">
                  <c:v>2.7999999999999969E-2</c:v>
                </c:pt>
                <c:pt idx="5503">
                  <c:v>9.5000000000000084E-3</c:v>
                </c:pt>
                <c:pt idx="5504">
                  <c:v>5.0000000000000044E-4</c:v>
                </c:pt>
                <c:pt idx="5505">
                  <c:v>5.9499999999999997E-2</c:v>
                </c:pt>
                <c:pt idx="5506">
                  <c:v>2.6499999999999968E-2</c:v>
                </c:pt>
                <c:pt idx="5507">
                  <c:v>9.000000000000008E-3</c:v>
                </c:pt>
                <c:pt idx="5508">
                  <c:v>-2.5000000000000022E-3</c:v>
                </c:pt>
                <c:pt idx="5509">
                  <c:v>-1.0000000000000009E-2</c:v>
                </c:pt>
                <c:pt idx="5510">
                  <c:v>1.2000000000000011E-2</c:v>
                </c:pt>
                <c:pt idx="5511">
                  <c:v>4.0000000000000036E-3</c:v>
                </c:pt>
                <c:pt idx="5512">
                  <c:v>-1.0000000000000009E-3</c:v>
                </c:pt>
                <c:pt idx="5513">
                  <c:v>-1.0000000000000009E-3</c:v>
                </c:pt>
                <c:pt idx="5514">
                  <c:v>9.5999999999999974E-2</c:v>
                </c:pt>
                <c:pt idx="5515">
                  <c:v>1.2500000000000011E-2</c:v>
                </c:pt>
                <c:pt idx="5516">
                  <c:v>9.000000000000008E-3</c:v>
                </c:pt>
                <c:pt idx="5517">
                  <c:v>1.5500000000000014E-2</c:v>
                </c:pt>
                <c:pt idx="5518">
                  <c:v>2.0000000000000018E-2</c:v>
                </c:pt>
                <c:pt idx="5519">
                  <c:v>1.0000000000000009E-3</c:v>
                </c:pt>
                <c:pt idx="5520">
                  <c:v>1.8000000000000016E-2</c:v>
                </c:pt>
                <c:pt idx="5521">
                  <c:v>-3.5000000000000031E-2</c:v>
                </c:pt>
                <c:pt idx="5522">
                  <c:v>1.4500000000000013E-2</c:v>
                </c:pt>
                <c:pt idx="5523">
                  <c:v>1.3500000000000012E-2</c:v>
                </c:pt>
                <c:pt idx="5524">
                  <c:v>1.3500000000000012E-2</c:v>
                </c:pt>
                <c:pt idx="5525">
                  <c:v>-2.6499999999999968E-2</c:v>
                </c:pt>
                <c:pt idx="5526">
                  <c:v>5.5000000000000049E-3</c:v>
                </c:pt>
                <c:pt idx="5527">
                  <c:v>9.000000000000008E-3</c:v>
                </c:pt>
                <c:pt idx="5528">
                  <c:v>-2.0000000000000018E-3</c:v>
                </c:pt>
                <c:pt idx="5529">
                  <c:v>1.6500000000000015E-2</c:v>
                </c:pt>
                <c:pt idx="5530">
                  <c:v>-6.5000000000000058E-3</c:v>
                </c:pt>
                <c:pt idx="5531">
                  <c:v>8.0000000000000071E-3</c:v>
                </c:pt>
                <c:pt idx="5532">
                  <c:v>9.000000000000008E-3</c:v>
                </c:pt>
                <c:pt idx="5533">
                  <c:v>2.5000000000000022E-3</c:v>
                </c:pt>
                <c:pt idx="5534">
                  <c:v>-1.749999999999996E-2</c:v>
                </c:pt>
                <c:pt idx="5535">
                  <c:v>1.100000000000001E-2</c:v>
                </c:pt>
                <c:pt idx="5536">
                  <c:v>1.2500000000000011E-2</c:v>
                </c:pt>
                <c:pt idx="5537">
                  <c:v>9.5000000000000084E-3</c:v>
                </c:pt>
                <c:pt idx="5538">
                  <c:v>2.5000000000000022E-3</c:v>
                </c:pt>
                <c:pt idx="5539">
                  <c:v>6.0000000000000053E-3</c:v>
                </c:pt>
                <c:pt idx="5540">
                  <c:v>-6.5000000000000058E-3</c:v>
                </c:pt>
                <c:pt idx="5541">
                  <c:v>-4.500000000000004E-3</c:v>
                </c:pt>
                <c:pt idx="5542">
                  <c:v>4.7499999999999987E-2</c:v>
                </c:pt>
                <c:pt idx="5543">
                  <c:v>6.0000000000000053E-3</c:v>
                </c:pt>
                <c:pt idx="5544">
                  <c:v>6.0000000000000053E-3</c:v>
                </c:pt>
                <c:pt idx="5545">
                  <c:v>-2.5000000000000022E-3</c:v>
                </c:pt>
                <c:pt idx="5546">
                  <c:v>5.1999999999999991E-2</c:v>
                </c:pt>
                <c:pt idx="5547">
                  <c:v>-2.0000000000000018E-3</c:v>
                </c:pt>
                <c:pt idx="5548">
                  <c:v>8.5000000000000075E-3</c:v>
                </c:pt>
                <c:pt idx="5549">
                  <c:v>9.5000000000000084E-3</c:v>
                </c:pt>
                <c:pt idx="5550">
                  <c:v>-1.9000000000000017E-2</c:v>
                </c:pt>
                <c:pt idx="5551">
                  <c:v>-1.9000000000000017E-2</c:v>
                </c:pt>
                <c:pt idx="5552">
                  <c:v>-1.4499999999999957E-2</c:v>
                </c:pt>
                <c:pt idx="5553">
                  <c:v>-2.2499999999999964E-2</c:v>
                </c:pt>
                <c:pt idx="5554">
                  <c:v>6.5000000000000058E-3</c:v>
                </c:pt>
                <c:pt idx="5555">
                  <c:v>-7.5000000000000067E-3</c:v>
                </c:pt>
                <c:pt idx="5556">
                  <c:v>-6.0000000000000053E-3</c:v>
                </c:pt>
                <c:pt idx="5557">
                  <c:v>-1.2000000000000011E-2</c:v>
                </c:pt>
                <c:pt idx="5558">
                  <c:v>1.5500000000000014E-2</c:v>
                </c:pt>
                <c:pt idx="5559">
                  <c:v>2.3499999999999965E-2</c:v>
                </c:pt>
                <c:pt idx="5560">
                  <c:v>-2.5000000000000022E-3</c:v>
                </c:pt>
                <c:pt idx="5561">
                  <c:v>0</c:v>
                </c:pt>
                <c:pt idx="5562">
                  <c:v>5.149999999999999E-2</c:v>
                </c:pt>
                <c:pt idx="5563">
                  <c:v>8.0000000000000071E-3</c:v>
                </c:pt>
                <c:pt idx="5564">
                  <c:v>-3.0000000000000027E-3</c:v>
                </c:pt>
                <c:pt idx="5565">
                  <c:v>2.4999999999999967E-2</c:v>
                </c:pt>
                <c:pt idx="5566">
                  <c:v>-4.500000000000004E-3</c:v>
                </c:pt>
                <c:pt idx="5567">
                  <c:v>-9.000000000000008E-3</c:v>
                </c:pt>
                <c:pt idx="5568">
                  <c:v>-8.5000000000000075E-3</c:v>
                </c:pt>
                <c:pt idx="5569">
                  <c:v>-1.749999999999996E-2</c:v>
                </c:pt>
                <c:pt idx="5570">
                  <c:v>-6.0000000000000053E-3</c:v>
                </c:pt>
                <c:pt idx="5571">
                  <c:v>1.3500000000000012E-2</c:v>
                </c:pt>
                <c:pt idx="5572">
                  <c:v>1.0000000000000009E-2</c:v>
                </c:pt>
                <c:pt idx="5573">
                  <c:v>1.5000000000000013E-3</c:v>
                </c:pt>
                <c:pt idx="5574">
                  <c:v>0</c:v>
                </c:pt>
                <c:pt idx="5575">
                  <c:v>7.0000000000000062E-3</c:v>
                </c:pt>
                <c:pt idx="5576">
                  <c:v>4.4999999999999984E-2</c:v>
                </c:pt>
                <c:pt idx="5577">
                  <c:v>1.0000000000000009E-2</c:v>
                </c:pt>
                <c:pt idx="5578">
                  <c:v>5.0000000000000044E-4</c:v>
                </c:pt>
                <c:pt idx="5579">
                  <c:v>-6.5000000000000058E-3</c:v>
                </c:pt>
                <c:pt idx="5580">
                  <c:v>1.5500000000000014E-2</c:v>
                </c:pt>
                <c:pt idx="5581">
                  <c:v>-5.0000000000000044E-4</c:v>
                </c:pt>
                <c:pt idx="5582">
                  <c:v>-3.400000000000003E-2</c:v>
                </c:pt>
                <c:pt idx="5583">
                  <c:v>6.5500000000000003E-2</c:v>
                </c:pt>
                <c:pt idx="5584">
                  <c:v>9.000000000000008E-3</c:v>
                </c:pt>
                <c:pt idx="5585">
                  <c:v>-2.0000000000000018E-3</c:v>
                </c:pt>
                <c:pt idx="5586">
                  <c:v>1.6000000000000014E-2</c:v>
                </c:pt>
                <c:pt idx="5587">
                  <c:v>1.100000000000001E-2</c:v>
                </c:pt>
                <c:pt idx="5588">
                  <c:v>5.5000000000000049E-3</c:v>
                </c:pt>
                <c:pt idx="5589">
                  <c:v>1.0000000000000009E-3</c:v>
                </c:pt>
                <c:pt idx="5590">
                  <c:v>1.150000000000001E-2</c:v>
                </c:pt>
                <c:pt idx="5591">
                  <c:v>-8.0000000000000071E-3</c:v>
                </c:pt>
                <c:pt idx="5592">
                  <c:v>-9.000000000000008E-3</c:v>
                </c:pt>
                <c:pt idx="5593">
                  <c:v>-5.0000000000000044E-4</c:v>
                </c:pt>
                <c:pt idx="5594">
                  <c:v>-3.0000000000000027E-3</c:v>
                </c:pt>
                <c:pt idx="5595">
                  <c:v>4.500000000000004E-3</c:v>
                </c:pt>
                <c:pt idx="5596">
                  <c:v>-4.0000000000000036E-3</c:v>
                </c:pt>
                <c:pt idx="5597">
                  <c:v>1.5500000000000014E-2</c:v>
                </c:pt>
                <c:pt idx="5598">
                  <c:v>1.9000000000000017E-2</c:v>
                </c:pt>
                <c:pt idx="5599">
                  <c:v>0</c:v>
                </c:pt>
                <c:pt idx="5600">
                  <c:v>2.7999999999999969E-2</c:v>
                </c:pt>
                <c:pt idx="5601">
                  <c:v>9.000000000000008E-3</c:v>
                </c:pt>
                <c:pt idx="5602">
                  <c:v>-1.8000000000000016E-2</c:v>
                </c:pt>
                <c:pt idx="5603">
                  <c:v>1.0500000000000009E-2</c:v>
                </c:pt>
                <c:pt idx="5604">
                  <c:v>5.5000000000000049E-3</c:v>
                </c:pt>
                <c:pt idx="5605">
                  <c:v>-2.0000000000000018E-3</c:v>
                </c:pt>
                <c:pt idx="5606">
                  <c:v>-5.0000000000000044E-4</c:v>
                </c:pt>
                <c:pt idx="5607">
                  <c:v>1.0000000000000009E-2</c:v>
                </c:pt>
                <c:pt idx="5608">
                  <c:v>1.0000000000000009E-3</c:v>
                </c:pt>
                <c:pt idx="5609">
                  <c:v>3.6999999999999977E-2</c:v>
                </c:pt>
                <c:pt idx="5610">
                  <c:v>6.0000000000000053E-3</c:v>
                </c:pt>
                <c:pt idx="5611">
                  <c:v>1.5000000000000013E-3</c:v>
                </c:pt>
                <c:pt idx="5612">
                  <c:v>-5.0000000000000044E-3</c:v>
                </c:pt>
                <c:pt idx="5613">
                  <c:v>-1.0000000000000009E-3</c:v>
                </c:pt>
                <c:pt idx="5614">
                  <c:v>4.500000000000004E-3</c:v>
                </c:pt>
                <c:pt idx="5615">
                  <c:v>5.4999999999999993E-2</c:v>
                </c:pt>
                <c:pt idx="5616">
                  <c:v>6.9000000000000006E-2</c:v>
                </c:pt>
                <c:pt idx="5617">
                  <c:v>3.0000000000000027E-3</c:v>
                </c:pt>
                <c:pt idx="5618">
                  <c:v>-3.0000000000000027E-3</c:v>
                </c:pt>
                <c:pt idx="5619">
                  <c:v>-2.0000000000000018E-3</c:v>
                </c:pt>
                <c:pt idx="5620">
                  <c:v>6.8000000000000005E-2</c:v>
                </c:pt>
                <c:pt idx="5621">
                  <c:v>0</c:v>
                </c:pt>
                <c:pt idx="5622">
                  <c:v>-1.9499999999999962E-2</c:v>
                </c:pt>
                <c:pt idx="5623">
                  <c:v>-1.4000000000000012E-2</c:v>
                </c:pt>
                <c:pt idx="5624">
                  <c:v>2.0000000000000018E-3</c:v>
                </c:pt>
                <c:pt idx="5625">
                  <c:v>-3.5000000000000031E-3</c:v>
                </c:pt>
                <c:pt idx="5626">
                  <c:v>-1.9499999999999962E-2</c:v>
                </c:pt>
                <c:pt idx="5627">
                  <c:v>7.0000000000000062E-3</c:v>
                </c:pt>
                <c:pt idx="5628">
                  <c:v>-6.5000000000000058E-3</c:v>
                </c:pt>
                <c:pt idx="5629">
                  <c:v>-6.5000000000000058E-3</c:v>
                </c:pt>
                <c:pt idx="5630">
                  <c:v>4.0000000000000036E-3</c:v>
                </c:pt>
                <c:pt idx="5631">
                  <c:v>4.0000000000000036E-3</c:v>
                </c:pt>
                <c:pt idx="5632">
                  <c:v>0</c:v>
                </c:pt>
                <c:pt idx="5633">
                  <c:v>-2.5000000000000022E-2</c:v>
                </c:pt>
                <c:pt idx="5634">
                  <c:v>3.3999999999999975E-2</c:v>
                </c:pt>
                <c:pt idx="5635">
                  <c:v>-1.8499999999999961E-2</c:v>
                </c:pt>
                <c:pt idx="5636">
                  <c:v>1.5000000000000013E-3</c:v>
                </c:pt>
                <c:pt idx="5637">
                  <c:v>-1.6000000000000014E-2</c:v>
                </c:pt>
                <c:pt idx="5638">
                  <c:v>1.150000000000001E-2</c:v>
                </c:pt>
                <c:pt idx="5639">
                  <c:v>1.5000000000000013E-3</c:v>
                </c:pt>
                <c:pt idx="5640">
                  <c:v>-1.7000000000000015E-2</c:v>
                </c:pt>
                <c:pt idx="5641">
                  <c:v>2.5000000000000022E-3</c:v>
                </c:pt>
                <c:pt idx="5642">
                  <c:v>9.000000000000008E-3</c:v>
                </c:pt>
                <c:pt idx="5643">
                  <c:v>-2.0000000000000018E-3</c:v>
                </c:pt>
                <c:pt idx="5644">
                  <c:v>-7.5000000000000067E-3</c:v>
                </c:pt>
                <c:pt idx="5645">
                  <c:v>-8.5000000000000075E-3</c:v>
                </c:pt>
                <c:pt idx="5646">
                  <c:v>-8.0000000000000071E-3</c:v>
                </c:pt>
                <c:pt idx="5647">
                  <c:v>-2.3499999999999965E-2</c:v>
                </c:pt>
                <c:pt idx="5648">
                  <c:v>-1.9000000000000017E-2</c:v>
                </c:pt>
                <c:pt idx="5649">
                  <c:v>-1.9000000000000017E-2</c:v>
                </c:pt>
                <c:pt idx="5650">
                  <c:v>-1.5499999999999958E-2</c:v>
                </c:pt>
                <c:pt idx="5651">
                  <c:v>1.0000000000000009E-2</c:v>
                </c:pt>
                <c:pt idx="5652">
                  <c:v>-1.9499999999999962E-2</c:v>
                </c:pt>
                <c:pt idx="5653">
                  <c:v>1.0500000000000009E-2</c:v>
                </c:pt>
                <c:pt idx="5654">
                  <c:v>5.0000000000000044E-3</c:v>
                </c:pt>
                <c:pt idx="5655">
                  <c:v>-3.0000000000000027E-3</c:v>
                </c:pt>
                <c:pt idx="5656">
                  <c:v>-1.4499999999999957E-2</c:v>
                </c:pt>
                <c:pt idx="5657">
                  <c:v>1.5500000000000014E-2</c:v>
                </c:pt>
                <c:pt idx="5658">
                  <c:v>2.849999999999997E-2</c:v>
                </c:pt>
                <c:pt idx="5659">
                  <c:v>2.849999999999997E-2</c:v>
                </c:pt>
                <c:pt idx="5660">
                  <c:v>3.5999999999999976E-2</c:v>
                </c:pt>
                <c:pt idx="5661">
                  <c:v>8.0000000000000071E-3</c:v>
                </c:pt>
                <c:pt idx="5662">
                  <c:v>0</c:v>
                </c:pt>
                <c:pt idx="5663">
                  <c:v>2.5999999999999968E-2</c:v>
                </c:pt>
                <c:pt idx="5664">
                  <c:v>0</c:v>
                </c:pt>
                <c:pt idx="5665">
                  <c:v>1.8500000000000016E-2</c:v>
                </c:pt>
                <c:pt idx="5666">
                  <c:v>8.3500000000000019E-2</c:v>
                </c:pt>
                <c:pt idx="5667">
                  <c:v>1.6000000000000014E-2</c:v>
                </c:pt>
                <c:pt idx="5668">
                  <c:v>1.2000000000000011E-2</c:v>
                </c:pt>
                <c:pt idx="5669">
                  <c:v>-2.0000000000000018E-3</c:v>
                </c:pt>
                <c:pt idx="5670">
                  <c:v>2.0000000000000018E-3</c:v>
                </c:pt>
                <c:pt idx="5671">
                  <c:v>8.5000000000000075E-3</c:v>
                </c:pt>
                <c:pt idx="5672">
                  <c:v>5.6499999999999995E-2</c:v>
                </c:pt>
                <c:pt idx="5673">
                  <c:v>5.0000000000000044E-3</c:v>
                </c:pt>
                <c:pt idx="5674">
                  <c:v>1.7500000000000016E-2</c:v>
                </c:pt>
                <c:pt idx="5675">
                  <c:v>1.3500000000000012E-2</c:v>
                </c:pt>
                <c:pt idx="5676">
                  <c:v>1.3500000000000012E-2</c:v>
                </c:pt>
                <c:pt idx="5677">
                  <c:v>1.0000000000000009E-3</c:v>
                </c:pt>
                <c:pt idx="5678">
                  <c:v>3.7499999999999978E-2</c:v>
                </c:pt>
                <c:pt idx="5679">
                  <c:v>-7.5000000000000067E-3</c:v>
                </c:pt>
                <c:pt idx="5680">
                  <c:v>4.5499999999999985E-2</c:v>
                </c:pt>
                <c:pt idx="5681">
                  <c:v>2.899999999999997E-2</c:v>
                </c:pt>
                <c:pt idx="5682">
                  <c:v>-1.5000000000000013E-3</c:v>
                </c:pt>
                <c:pt idx="5683">
                  <c:v>1.0500000000000009E-2</c:v>
                </c:pt>
                <c:pt idx="5684">
                  <c:v>6.5000000000000002E-2</c:v>
                </c:pt>
                <c:pt idx="5685">
                  <c:v>2.5000000000000022E-3</c:v>
                </c:pt>
                <c:pt idx="5686">
                  <c:v>3.7999999999999978E-2</c:v>
                </c:pt>
                <c:pt idx="5687">
                  <c:v>4.0000000000000036E-3</c:v>
                </c:pt>
                <c:pt idx="5688">
                  <c:v>8.0000000000000071E-3</c:v>
                </c:pt>
                <c:pt idx="5689">
                  <c:v>7.0000000000000062E-3</c:v>
                </c:pt>
                <c:pt idx="5690">
                  <c:v>-1.100000000000001E-2</c:v>
                </c:pt>
                <c:pt idx="5691">
                  <c:v>-1.100000000000001E-2</c:v>
                </c:pt>
                <c:pt idx="5692">
                  <c:v>-2.2499999999999964E-2</c:v>
                </c:pt>
                <c:pt idx="5693">
                  <c:v>-3.1499999999999972E-2</c:v>
                </c:pt>
                <c:pt idx="5694">
                  <c:v>-1.749999999999996E-2</c:v>
                </c:pt>
                <c:pt idx="5695">
                  <c:v>-2.9499999999999971E-2</c:v>
                </c:pt>
                <c:pt idx="5696">
                  <c:v>8.0000000000000071E-3</c:v>
                </c:pt>
                <c:pt idx="5697">
                  <c:v>-2.2499999999999964E-2</c:v>
                </c:pt>
                <c:pt idx="5698">
                  <c:v>-1.0000000000000009E-2</c:v>
                </c:pt>
                <c:pt idx="5699">
                  <c:v>-1.8000000000000016E-2</c:v>
                </c:pt>
                <c:pt idx="5700">
                  <c:v>1.0000000000000009E-3</c:v>
                </c:pt>
                <c:pt idx="5701">
                  <c:v>-1.2499999999999956E-2</c:v>
                </c:pt>
                <c:pt idx="5702">
                  <c:v>1.5000000000000013E-3</c:v>
                </c:pt>
                <c:pt idx="5703">
                  <c:v>-1.1499999999999955E-2</c:v>
                </c:pt>
                <c:pt idx="5704">
                  <c:v>8.0000000000000071E-3</c:v>
                </c:pt>
                <c:pt idx="5705">
                  <c:v>6.5000000000000058E-3</c:v>
                </c:pt>
                <c:pt idx="5706">
                  <c:v>-1.1499999999999955E-2</c:v>
                </c:pt>
                <c:pt idx="5707">
                  <c:v>-1.100000000000001E-2</c:v>
                </c:pt>
                <c:pt idx="5708">
                  <c:v>-1.7000000000000015E-2</c:v>
                </c:pt>
                <c:pt idx="5709">
                  <c:v>-3.2000000000000028E-2</c:v>
                </c:pt>
                <c:pt idx="5710">
                  <c:v>8.0000000000000071E-3</c:v>
                </c:pt>
                <c:pt idx="5711">
                  <c:v>1.5000000000000013E-3</c:v>
                </c:pt>
                <c:pt idx="5712">
                  <c:v>1.7500000000000016E-2</c:v>
                </c:pt>
                <c:pt idx="5713">
                  <c:v>-2.9499999999999971E-2</c:v>
                </c:pt>
                <c:pt idx="5714">
                  <c:v>4.500000000000004E-3</c:v>
                </c:pt>
                <c:pt idx="5715">
                  <c:v>9.5000000000000084E-3</c:v>
                </c:pt>
                <c:pt idx="5716">
                  <c:v>-5.0000000000000044E-3</c:v>
                </c:pt>
                <c:pt idx="5717">
                  <c:v>2.0000000000000018E-3</c:v>
                </c:pt>
                <c:pt idx="5718">
                  <c:v>3.7999999999999978E-2</c:v>
                </c:pt>
                <c:pt idx="5719">
                  <c:v>-1.5000000000000013E-3</c:v>
                </c:pt>
                <c:pt idx="5720">
                  <c:v>-8.5000000000000075E-3</c:v>
                </c:pt>
                <c:pt idx="5721">
                  <c:v>1.100000000000001E-2</c:v>
                </c:pt>
                <c:pt idx="5722">
                  <c:v>2.3999999999999966E-2</c:v>
                </c:pt>
                <c:pt idx="5723">
                  <c:v>6.0000000000000053E-3</c:v>
                </c:pt>
                <c:pt idx="5724">
                  <c:v>1.2000000000000011E-2</c:v>
                </c:pt>
                <c:pt idx="5725">
                  <c:v>1.150000000000001E-2</c:v>
                </c:pt>
                <c:pt idx="5726">
                  <c:v>2.0000000000000018E-3</c:v>
                </c:pt>
                <c:pt idx="5727">
                  <c:v>1.5000000000000013E-3</c:v>
                </c:pt>
                <c:pt idx="5728">
                  <c:v>1.0500000000000009E-2</c:v>
                </c:pt>
                <c:pt idx="5729">
                  <c:v>6.6000000000000003E-2</c:v>
                </c:pt>
                <c:pt idx="5730">
                  <c:v>1.3000000000000012E-2</c:v>
                </c:pt>
                <c:pt idx="5731">
                  <c:v>1.0000000000000009E-2</c:v>
                </c:pt>
                <c:pt idx="5732">
                  <c:v>1.0500000000000009E-2</c:v>
                </c:pt>
                <c:pt idx="5733">
                  <c:v>6.0000000000000053E-3</c:v>
                </c:pt>
                <c:pt idx="5734">
                  <c:v>1.100000000000001E-2</c:v>
                </c:pt>
                <c:pt idx="5735">
                  <c:v>1.4500000000000013E-2</c:v>
                </c:pt>
                <c:pt idx="5736">
                  <c:v>9.5000000000000084E-3</c:v>
                </c:pt>
                <c:pt idx="5737">
                  <c:v>-3.0000000000000027E-3</c:v>
                </c:pt>
                <c:pt idx="5738">
                  <c:v>1.2000000000000011E-2</c:v>
                </c:pt>
                <c:pt idx="5739">
                  <c:v>2.6499999999999968E-2</c:v>
                </c:pt>
                <c:pt idx="5740">
                  <c:v>5.5000000000000049E-3</c:v>
                </c:pt>
                <c:pt idx="5741">
                  <c:v>-1.3000000000000012E-2</c:v>
                </c:pt>
                <c:pt idx="5742">
                  <c:v>-2.3499999999999965E-2</c:v>
                </c:pt>
                <c:pt idx="5743">
                  <c:v>6.5000000000000058E-3</c:v>
                </c:pt>
                <c:pt idx="5744">
                  <c:v>3.5000000000000031E-3</c:v>
                </c:pt>
                <c:pt idx="5745">
                  <c:v>-2.0000000000000018E-3</c:v>
                </c:pt>
                <c:pt idx="5746">
                  <c:v>-1.100000000000001E-2</c:v>
                </c:pt>
                <c:pt idx="5747">
                  <c:v>1.100000000000001E-2</c:v>
                </c:pt>
                <c:pt idx="5748">
                  <c:v>-5.0000000000000044E-4</c:v>
                </c:pt>
                <c:pt idx="5749">
                  <c:v>1.8000000000000016E-2</c:v>
                </c:pt>
                <c:pt idx="5750">
                  <c:v>1.0500000000000009E-2</c:v>
                </c:pt>
                <c:pt idx="5751">
                  <c:v>1.7500000000000016E-2</c:v>
                </c:pt>
                <c:pt idx="5752">
                  <c:v>9.5000000000000084E-3</c:v>
                </c:pt>
                <c:pt idx="5753">
                  <c:v>-5.5000000000000049E-3</c:v>
                </c:pt>
                <c:pt idx="5754">
                  <c:v>1.9000000000000017E-2</c:v>
                </c:pt>
                <c:pt idx="5755">
                  <c:v>1.100000000000001E-2</c:v>
                </c:pt>
                <c:pt idx="5756">
                  <c:v>-1.2000000000000011E-2</c:v>
                </c:pt>
                <c:pt idx="5757">
                  <c:v>1.0000000000000009E-3</c:v>
                </c:pt>
                <c:pt idx="5758">
                  <c:v>-3.0000000000000027E-3</c:v>
                </c:pt>
                <c:pt idx="5759">
                  <c:v>-1.5499999999999958E-2</c:v>
                </c:pt>
                <c:pt idx="5760">
                  <c:v>1.3500000000000012E-2</c:v>
                </c:pt>
                <c:pt idx="5761">
                  <c:v>6.5000000000000058E-3</c:v>
                </c:pt>
                <c:pt idx="5762">
                  <c:v>6.0000000000000053E-3</c:v>
                </c:pt>
                <c:pt idx="5763">
                  <c:v>6.5000000000000058E-3</c:v>
                </c:pt>
                <c:pt idx="5764">
                  <c:v>1.9000000000000017E-2</c:v>
                </c:pt>
                <c:pt idx="5765">
                  <c:v>1.150000000000001E-2</c:v>
                </c:pt>
                <c:pt idx="5766">
                  <c:v>-1.0000000000000009E-2</c:v>
                </c:pt>
                <c:pt idx="5767">
                  <c:v>2.2999999999999965E-2</c:v>
                </c:pt>
                <c:pt idx="5768">
                  <c:v>1.100000000000001E-2</c:v>
                </c:pt>
                <c:pt idx="5769">
                  <c:v>1.2000000000000011E-2</c:v>
                </c:pt>
                <c:pt idx="5770">
                  <c:v>2.0500000000000018E-2</c:v>
                </c:pt>
                <c:pt idx="5771">
                  <c:v>1.8000000000000016E-2</c:v>
                </c:pt>
                <c:pt idx="5772">
                  <c:v>1.3000000000000012E-2</c:v>
                </c:pt>
                <c:pt idx="5773">
                  <c:v>2.5000000000000022E-3</c:v>
                </c:pt>
                <c:pt idx="5774">
                  <c:v>1.5500000000000014E-2</c:v>
                </c:pt>
                <c:pt idx="5775">
                  <c:v>5.0000000000000044E-4</c:v>
                </c:pt>
                <c:pt idx="5776">
                  <c:v>1.0000000000000009E-2</c:v>
                </c:pt>
                <c:pt idx="5777">
                  <c:v>1.2000000000000011E-2</c:v>
                </c:pt>
                <c:pt idx="5778">
                  <c:v>9.5000000000000084E-3</c:v>
                </c:pt>
                <c:pt idx="5779">
                  <c:v>2.1499999999999964E-2</c:v>
                </c:pt>
                <c:pt idx="5780">
                  <c:v>4.2999999999999983E-2</c:v>
                </c:pt>
                <c:pt idx="5781">
                  <c:v>1.5500000000000014E-2</c:v>
                </c:pt>
                <c:pt idx="5782">
                  <c:v>5.0000000000000044E-3</c:v>
                </c:pt>
                <c:pt idx="5783">
                  <c:v>-2.1000000000000019E-2</c:v>
                </c:pt>
                <c:pt idx="5784">
                  <c:v>1.150000000000001E-2</c:v>
                </c:pt>
                <c:pt idx="5785">
                  <c:v>-4.500000000000004E-3</c:v>
                </c:pt>
                <c:pt idx="5786">
                  <c:v>-4.500000000000004E-3</c:v>
                </c:pt>
                <c:pt idx="5787">
                  <c:v>3.5999999999999976E-2</c:v>
                </c:pt>
                <c:pt idx="5788">
                  <c:v>1.4000000000000012E-2</c:v>
                </c:pt>
                <c:pt idx="5789">
                  <c:v>7.5000000000000067E-3</c:v>
                </c:pt>
                <c:pt idx="5790">
                  <c:v>-1.9000000000000017E-2</c:v>
                </c:pt>
                <c:pt idx="5791">
                  <c:v>1.150000000000001E-2</c:v>
                </c:pt>
                <c:pt idx="5792">
                  <c:v>1.150000000000001E-2</c:v>
                </c:pt>
                <c:pt idx="5793">
                  <c:v>1.9500000000000017E-2</c:v>
                </c:pt>
                <c:pt idx="5794">
                  <c:v>1.2000000000000011E-2</c:v>
                </c:pt>
                <c:pt idx="5795">
                  <c:v>3.0499999999999972E-2</c:v>
                </c:pt>
                <c:pt idx="5796">
                  <c:v>2.0500000000000018E-2</c:v>
                </c:pt>
                <c:pt idx="5797">
                  <c:v>3.0999999999999972E-2</c:v>
                </c:pt>
                <c:pt idx="5798">
                  <c:v>7.5000000000000067E-3</c:v>
                </c:pt>
                <c:pt idx="5799">
                  <c:v>1.6000000000000014E-2</c:v>
                </c:pt>
                <c:pt idx="5800">
                  <c:v>3.2499999999999973E-2</c:v>
                </c:pt>
                <c:pt idx="5801">
                  <c:v>1.0000000000000009E-2</c:v>
                </c:pt>
                <c:pt idx="5802">
                  <c:v>1.7000000000000015E-2</c:v>
                </c:pt>
                <c:pt idx="5803">
                  <c:v>5.1999999999999991E-2</c:v>
                </c:pt>
                <c:pt idx="5804">
                  <c:v>6.8000000000000005E-2</c:v>
                </c:pt>
                <c:pt idx="5805">
                  <c:v>5.7999999999999996E-2</c:v>
                </c:pt>
                <c:pt idx="5806">
                  <c:v>1.5000000000000013E-2</c:v>
                </c:pt>
                <c:pt idx="5807">
                  <c:v>1.0500000000000009E-2</c:v>
                </c:pt>
                <c:pt idx="5808">
                  <c:v>1.150000000000001E-2</c:v>
                </c:pt>
                <c:pt idx="5809">
                  <c:v>2.0000000000000018E-3</c:v>
                </c:pt>
                <c:pt idx="5810">
                  <c:v>2.5000000000000022E-3</c:v>
                </c:pt>
                <c:pt idx="5811">
                  <c:v>-5.0000000000000044E-4</c:v>
                </c:pt>
                <c:pt idx="5812">
                  <c:v>1.0500000000000009E-2</c:v>
                </c:pt>
                <c:pt idx="5813">
                  <c:v>5.5000000000000049E-3</c:v>
                </c:pt>
                <c:pt idx="5814">
                  <c:v>1.5500000000000014E-2</c:v>
                </c:pt>
                <c:pt idx="5815">
                  <c:v>1.8000000000000016E-2</c:v>
                </c:pt>
                <c:pt idx="5816">
                  <c:v>2.5000000000000022E-3</c:v>
                </c:pt>
                <c:pt idx="5817">
                  <c:v>-1.0000000000000009E-3</c:v>
                </c:pt>
                <c:pt idx="5818">
                  <c:v>9.5000000000000084E-3</c:v>
                </c:pt>
                <c:pt idx="5819">
                  <c:v>-1.0000000000000009E-2</c:v>
                </c:pt>
                <c:pt idx="5820">
                  <c:v>8.5000000000000075E-3</c:v>
                </c:pt>
                <c:pt idx="5821">
                  <c:v>-3.5000000000000031E-3</c:v>
                </c:pt>
                <c:pt idx="5822">
                  <c:v>-2.1499999999999964E-2</c:v>
                </c:pt>
                <c:pt idx="5823">
                  <c:v>-2.1499999999999964E-2</c:v>
                </c:pt>
                <c:pt idx="5824">
                  <c:v>1.3500000000000012E-2</c:v>
                </c:pt>
                <c:pt idx="5825">
                  <c:v>-3.0000000000000027E-3</c:v>
                </c:pt>
                <c:pt idx="5826">
                  <c:v>3.5000000000000031E-3</c:v>
                </c:pt>
                <c:pt idx="5827">
                  <c:v>3.1499999999999972E-2</c:v>
                </c:pt>
                <c:pt idx="5828">
                  <c:v>3.5499999999999976E-2</c:v>
                </c:pt>
                <c:pt idx="5829">
                  <c:v>1.2000000000000011E-2</c:v>
                </c:pt>
                <c:pt idx="5830">
                  <c:v>2.1000000000000019E-2</c:v>
                </c:pt>
                <c:pt idx="5831">
                  <c:v>-6.5000000000000058E-3</c:v>
                </c:pt>
                <c:pt idx="5832">
                  <c:v>1.2500000000000011E-2</c:v>
                </c:pt>
                <c:pt idx="5833">
                  <c:v>-1.8499999999999961E-2</c:v>
                </c:pt>
                <c:pt idx="5834">
                  <c:v>1.0000000000000009E-2</c:v>
                </c:pt>
                <c:pt idx="5835">
                  <c:v>1.2000000000000011E-2</c:v>
                </c:pt>
                <c:pt idx="5836">
                  <c:v>1.5000000000000013E-2</c:v>
                </c:pt>
                <c:pt idx="5837">
                  <c:v>1.100000000000001E-2</c:v>
                </c:pt>
                <c:pt idx="5838">
                  <c:v>2.0000000000000018E-3</c:v>
                </c:pt>
                <c:pt idx="5839">
                  <c:v>1.2000000000000011E-2</c:v>
                </c:pt>
                <c:pt idx="5840">
                  <c:v>1.150000000000001E-2</c:v>
                </c:pt>
                <c:pt idx="5841">
                  <c:v>1.7000000000000015E-2</c:v>
                </c:pt>
                <c:pt idx="5842">
                  <c:v>1.7500000000000016E-2</c:v>
                </c:pt>
                <c:pt idx="5843">
                  <c:v>1.5000000000000013E-2</c:v>
                </c:pt>
                <c:pt idx="5844">
                  <c:v>5.5000000000000049E-3</c:v>
                </c:pt>
                <c:pt idx="5845">
                  <c:v>1.3000000000000012E-2</c:v>
                </c:pt>
                <c:pt idx="5846">
                  <c:v>-2.5000000000000022E-3</c:v>
                </c:pt>
                <c:pt idx="5847">
                  <c:v>-3.2000000000000028E-2</c:v>
                </c:pt>
                <c:pt idx="5848">
                  <c:v>1.0000000000000009E-2</c:v>
                </c:pt>
                <c:pt idx="5849">
                  <c:v>1.2500000000000011E-2</c:v>
                </c:pt>
                <c:pt idx="5850">
                  <c:v>1.6500000000000015E-2</c:v>
                </c:pt>
                <c:pt idx="5851">
                  <c:v>1.3500000000000012E-2</c:v>
                </c:pt>
                <c:pt idx="5852">
                  <c:v>8.4499999999999964E-2</c:v>
                </c:pt>
                <c:pt idx="5853">
                  <c:v>7.0000000000000062E-3</c:v>
                </c:pt>
                <c:pt idx="5854">
                  <c:v>1.2500000000000011E-2</c:v>
                </c:pt>
                <c:pt idx="5855">
                  <c:v>3.1999999999999973E-2</c:v>
                </c:pt>
                <c:pt idx="5856">
                  <c:v>1.150000000000001E-2</c:v>
                </c:pt>
                <c:pt idx="5857">
                  <c:v>1.100000000000001E-2</c:v>
                </c:pt>
                <c:pt idx="5858">
                  <c:v>1.0500000000000009E-2</c:v>
                </c:pt>
                <c:pt idx="5859">
                  <c:v>1.2500000000000011E-2</c:v>
                </c:pt>
                <c:pt idx="5860">
                  <c:v>-3.5000000000000031E-3</c:v>
                </c:pt>
                <c:pt idx="5861">
                  <c:v>9.3499999999999972E-2</c:v>
                </c:pt>
                <c:pt idx="5862">
                  <c:v>1.6000000000000014E-2</c:v>
                </c:pt>
                <c:pt idx="5863">
                  <c:v>1.6000000000000014E-2</c:v>
                </c:pt>
                <c:pt idx="5864">
                  <c:v>2.7499999999999969E-2</c:v>
                </c:pt>
                <c:pt idx="5865">
                  <c:v>1.9500000000000017E-2</c:v>
                </c:pt>
                <c:pt idx="5866">
                  <c:v>9.9499999999999977E-2</c:v>
                </c:pt>
                <c:pt idx="5867">
                  <c:v>1.4000000000000012E-2</c:v>
                </c:pt>
                <c:pt idx="5868">
                  <c:v>1.3000000000000012E-2</c:v>
                </c:pt>
                <c:pt idx="5869">
                  <c:v>4.8999999999999988E-2</c:v>
                </c:pt>
                <c:pt idx="5870">
                  <c:v>9.000000000000008E-3</c:v>
                </c:pt>
                <c:pt idx="5871">
                  <c:v>4.2999999999999983E-2</c:v>
                </c:pt>
                <c:pt idx="5872">
                  <c:v>6.5000000000000058E-3</c:v>
                </c:pt>
                <c:pt idx="5873">
                  <c:v>8.5000000000000075E-3</c:v>
                </c:pt>
                <c:pt idx="5874">
                  <c:v>1.7500000000000016E-2</c:v>
                </c:pt>
                <c:pt idx="5875">
                  <c:v>9.5499999999999974E-2</c:v>
                </c:pt>
                <c:pt idx="5876">
                  <c:v>5.8499999999999996E-2</c:v>
                </c:pt>
                <c:pt idx="5877">
                  <c:v>2.0000000000000018E-3</c:v>
                </c:pt>
                <c:pt idx="5878">
                  <c:v>6.0000000000000053E-3</c:v>
                </c:pt>
                <c:pt idx="5879">
                  <c:v>-2.0000000000000018E-3</c:v>
                </c:pt>
                <c:pt idx="5880">
                  <c:v>-2.0000000000000018E-3</c:v>
                </c:pt>
                <c:pt idx="5881">
                  <c:v>0</c:v>
                </c:pt>
                <c:pt idx="5882">
                  <c:v>1.7000000000000015E-2</c:v>
                </c:pt>
                <c:pt idx="5883">
                  <c:v>-6.5000000000000058E-3</c:v>
                </c:pt>
                <c:pt idx="5884">
                  <c:v>1.0500000000000009E-2</c:v>
                </c:pt>
                <c:pt idx="5885">
                  <c:v>0</c:v>
                </c:pt>
                <c:pt idx="5886">
                  <c:v>-6.0000000000000053E-3</c:v>
                </c:pt>
                <c:pt idx="5887">
                  <c:v>6.5000000000000058E-3</c:v>
                </c:pt>
                <c:pt idx="5888">
                  <c:v>-4.500000000000004E-3</c:v>
                </c:pt>
                <c:pt idx="5889">
                  <c:v>-1.5000000000000013E-3</c:v>
                </c:pt>
                <c:pt idx="5890">
                  <c:v>9.5000000000000084E-3</c:v>
                </c:pt>
                <c:pt idx="5891">
                  <c:v>1.5000000000000013E-2</c:v>
                </c:pt>
                <c:pt idx="5892">
                  <c:v>2.1499999999999964E-2</c:v>
                </c:pt>
                <c:pt idx="5893">
                  <c:v>1.150000000000001E-2</c:v>
                </c:pt>
                <c:pt idx="5894">
                  <c:v>5.0000000000000044E-4</c:v>
                </c:pt>
                <c:pt idx="5895">
                  <c:v>-6.0000000000000053E-3</c:v>
                </c:pt>
                <c:pt idx="5896">
                  <c:v>9.000000000000008E-3</c:v>
                </c:pt>
                <c:pt idx="5897">
                  <c:v>1.100000000000001E-2</c:v>
                </c:pt>
                <c:pt idx="5898">
                  <c:v>7.0000000000000062E-3</c:v>
                </c:pt>
                <c:pt idx="5899">
                  <c:v>4.9999999999999989E-2</c:v>
                </c:pt>
                <c:pt idx="5900">
                  <c:v>-1.0499999999999954E-2</c:v>
                </c:pt>
                <c:pt idx="5901">
                  <c:v>1.4000000000000012E-2</c:v>
                </c:pt>
                <c:pt idx="5902">
                  <c:v>9.000000000000008E-3</c:v>
                </c:pt>
                <c:pt idx="5903">
                  <c:v>1.3000000000000012E-2</c:v>
                </c:pt>
                <c:pt idx="5904">
                  <c:v>6.5000000000000058E-3</c:v>
                </c:pt>
                <c:pt idx="5905">
                  <c:v>-2.0000000000000018E-3</c:v>
                </c:pt>
                <c:pt idx="5906">
                  <c:v>7.0500000000000007E-2</c:v>
                </c:pt>
                <c:pt idx="5907">
                  <c:v>-1.0000000000000009E-3</c:v>
                </c:pt>
                <c:pt idx="5908">
                  <c:v>6.6500000000000004E-2</c:v>
                </c:pt>
                <c:pt idx="5909">
                  <c:v>9.5000000000000084E-3</c:v>
                </c:pt>
                <c:pt idx="5910">
                  <c:v>1.0000000000000009E-3</c:v>
                </c:pt>
                <c:pt idx="5911">
                  <c:v>1.0000000000000009E-2</c:v>
                </c:pt>
                <c:pt idx="5912">
                  <c:v>-1.3499999999999956E-2</c:v>
                </c:pt>
                <c:pt idx="5913">
                  <c:v>-8.0000000000000071E-3</c:v>
                </c:pt>
                <c:pt idx="5914">
                  <c:v>-9.000000000000008E-3</c:v>
                </c:pt>
                <c:pt idx="5915">
                  <c:v>1.100000000000001E-2</c:v>
                </c:pt>
                <c:pt idx="5916">
                  <c:v>1.150000000000001E-2</c:v>
                </c:pt>
                <c:pt idx="5917">
                  <c:v>1.3500000000000012E-2</c:v>
                </c:pt>
                <c:pt idx="5918">
                  <c:v>1.0000000000000009E-2</c:v>
                </c:pt>
                <c:pt idx="5919">
                  <c:v>2.0000000000000018E-3</c:v>
                </c:pt>
                <c:pt idx="5920">
                  <c:v>3.0999999999999972E-2</c:v>
                </c:pt>
                <c:pt idx="5921">
                  <c:v>1.5000000000000013E-3</c:v>
                </c:pt>
                <c:pt idx="5922">
                  <c:v>1.0000000000000009E-2</c:v>
                </c:pt>
                <c:pt idx="5923">
                  <c:v>1.0500000000000009E-2</c:v>
                </c:pt>
                <c:pt idx="5924">
                  <c:v>4.500000000000004E-3</c:v>
                </c:pt>
                <c:pt idx="5925">
                  <c:v>1.8500000000000016E-2</c:v>
                </c:pt>
                <c:pt idx="5926">
                  <c:v>9.000000000000008E-3</c:v>
                </c:pt>
                <c:pt idx="5927">
                  <c:v>1.4500000000000013E-2</c:v>
                </c:pt>
                <c:pt idx="5928">
                  <c:v>1.0000000000000009E-2</c:v>
                </c:pt>
                <c:pt idx="5929">
                  <c:v>1.3000000000000012E-2</c:v>
                </c:pt>
                <c:pt idx="5930">
                  <c:v>3.0999999999999972E-2</c:v>
                </c:pt>
                <c:pt idx="5931">
                  <c:v>-1.5000000000000013E-3</c:v>
                </c:pt>
                <c:pt idx="5932">
                  <c:v>1.4500000000000013E-2</c:v>
                </c:pt>
                <c:pt idx="5933">
                  <c:v>1.0500000000000009E-2</c:v>
                </c:pt>
                <c:pt idx="5934">
                  <c:v>5.5000000000000049E-3</c:v>
                </c:pt>
                <c:pt idx="5935">
                  <c:v>-1.5000000000000013E-3</c:v>
                </c:pt>
                <c:pt idx="5936">
                  <c:v>2.3499999999999965E-2</c:v>
                </c:pt>
                <c:pt idx="5937">
                  <c:v>3.5000000000000031E-3</c:v>
                </c:pt>
                <c:pt idx="5938">
                  <c:v>7.0000000000000062E-3</c:v>
                </c:pt>
                <c:pt idx="5939">
                  <c:v>2.0000000000000018E-3</c:v>
                </c:pt>
                <c:pt idx="5940">
                  <c:v>-5.0000000000000044E-3</c:v>
                </c:pt>
                <c:pt idx="5941">
                  <c:v>1.8500000000000016E-2</c:v>
                </c:pt>
                <c:pt idx="5942">
                  <c:v>1.2500000000000011E-2</c:v>
                </c:pt>
                <c:pt idx="5943">
                  <c:v>2.2499999999999964E-2</c:v>
                </c:pt>
                <c:pt idx="5944">
                  <c:v>-1.9499999999999962E-2</c:v>
                </c:pt>
                <c:pt idx="5945">
                  <c:v>-9.000000000000008E-3</c:v>
                </c:pt>
                <c:pt idx="5946">
                  <c:v>-6.5000000000000058E-3</c:v>
                </c:pt>
                <c:pt idx="5947">
                  <c:v>-1.9499999999999962E-2</c:v>
                </c:pt>
                <c:pt idx="5948">
                  <c:v>1.3500000000000012E-2</c:v>
                </c:pt>
                <c:pt idx="5949">
                  <c:v>1.0500000000000009E-2</c:v>
                </c:pt>
                <c:pt idx="5950">
                  <c:v>1.5500000000000014E-2</c:v>
                </c:pt>
                <c:pt idx="5951">
                  <c:v>1.0000000000000009E-2</c:v>
                </c:pt>
                <c:pt idx="5952">
                  <c:v>-1.4499999999999957E-2</c:v>
                </c:pt>
                <c:pt idx="5953">
                  <c:v>4.500000000000004E-3</c:v>
                </c:pt>
                <c:pt idx="5954">
                  <c:v>1.8500000000000016E-2</c:v>
                </c:pt>
                <c:pt idx="5955">
                  <c:v>-6.0000000000000053E-3</c:v>
                </c:pt>
                <c:pt idx="5956">
                  <c:v>8.0000000000000071E-3</c:v>
                </c:pt>
                <c:pt idx="5957">
                  <c:v>1.4500000000000013E-2</c:v>
                </c:pt>
                <c:pt idx="5958">
                  <c:v>9.5000000000000084E-3</c:v>
                </c:pt>
                <c:pt idx="5959">
                  <c:v>7.5000000000000067E-3</c:v>
                </c:pt>
                <c:pt idx="5960">
                  <c:v>6.5000000000000058E-3</c:v>
                </c:pt>
                <c:pt idx="5961">
                  <c:v>8.5000000000000075E-3</c:v>
                </c:pt>
                <c:pt idx="5962">
                  <c:v>1.150000000000001E-2</c:v>
                </c:pt>
                <c:pt idx="5963">
                  <c:v>8.5000000000000075E-3</c:v>
                </c:pt>
                <c:pt idx="5964">
                  <c:v>3.8499999999999979E-2</c:v>
                </c:pt>
                <c:pt idx="5965">
                  <c:v>1.3000000000000012E-2</c:v>
                </c:pt>
                <c:pt idx="5966">
                  <c:v>1.0000000000000009E-2</c:v>
                </c:pt>
                <c:pt idx="5967">
                  <c:v>1.150000000000001E-2</c:v>
                </c:pt>
                <c:pt idx="5968">
                  <c:v>4.500000000000004E-3</c:v>
                </c:pt>
                <c:pt idx="5969">
                  <c:v>2.0000000000000018E-3</c:v>
                </c:pt>
                <c:pt idx="5970">
                  <c:v>4.1999999999999982E-2</c:v>
                </c:pt>
                <c:pt idx="5971">
                  <c:v>1.100000000000001E-2</c:v>
                </c:pt>
                <c:pt idx="5972">
                  <c:v>-2.0000000000000018E-3</c:v>
                </c:pt>
                <c:pt idx="5973">
                  <c:v>1.6000000000000014E-2</c:v>
                </c:pt>
                <c:pt idx="5974">
                  <c:v>8.5000000000000075E-3</c:v>
                </c:pt>
                <c:pt idx="5975">
                  <c:v>1.4000000000000012E-2</c:v>
                </c:pt>
                <c:pt idx="5976">
                  <c:v>1.0500000000000009E-2</c:v>
                </c:pt>
                <c:pt idx="5977">
                  <c:v>6.3500000000000001E-2</c:v>
                </c:pt>
                <c:pt idx="5978">
                  <c:v>6.0999999999999999E-2</c:v>
                </c:pt>
                <c:pt idx="5979">
                  <c:v>1.4500000000000013E-2</c:v>
                </c:pt>
                <c:pt idx="5980">
                  <c:v>1.8000000000000016E-2</c:v>
                </c:pt>
                <c:pt idx="5981">
                  <c:v>1.7000000000000015E-2</c:v>
                </c:pt>
                <c:pt idx="5982">
                  <c:v>9.000000000000008E-3</c:v>
                </c:pt>
                <c:pt idx="5983">
                  <c:v>1.150000000000001E-2</c:v>
                </c:pt>
                <c:pt idx="5984">
                  <c:v>1.0500000000000009E-2</c:v>
                </c:pt>
                <c:pt idx="5985">
                  <c:v>2.6499999999999968E-2</c:v>
                </c:pt>
                <c:pt idx="5986">
                  <c:v>1.0000000000000009E-2</c:v>
                </c:pt>
                <c:pt idx="5987">
                  <c:v>1.2000000000000011E-2</c:v>
                </c:pt>
                <c:pt idx="5988">
                  <c:v>1.8000000000000016E-2</c:v>
                </c:pt>
                <c:pt idx="5989">
                  <c:v>8.5000000000000075E-3</c:v>
                </c:pt>
                <c:pt idx="5990">
                  <c:v>1.8500000000000016E-2</c:v>
                </c:pt>
                <c:pt idx="5991">
                  <c:v>1.150000000000001E-2</c:v>
                </c:pt>
                <c:pt idx="5992">
                  <c:v>4.0000000000000036E-3</c:v>
                </c:pt>
                <c:pt idx="5993">
                  <c:v>1.2000000000000011E-2</c:v>
                </c:pt>
                <c:pt idx="5994">
                  <c:v>1.0000000000000009E-2</c:v>
                </c:pt>
                <c:pt idx="5995">
                  <c:v>1.2500000000000011E-2</c:v>
                </c:pt>
                <c:pt idx="5996">
                  <c:v>9.000000000000008E-3</c:v>
                </c:pt>
                <c:pt idx="5997">
                  <c:v>1.2500000000000011E-2</c:v>
                </c:pt>
                <c:pt idx="5998">
                  <c:v>1.2000000000000011E-2</c:v>
                </c:pt>
                <c:pt idx="5999">
                  <c:v>1.2000000000000011E-2</c:v>
                </c:pt>
                <c:pt idx="6000">
                  <c:v>-3.0000000000000027E-3</c:v>
                </c:pt>
                <c:pt idx="6001">
                  <c:v>8.1000000000000016E-2</c:v>
                </c:pt>
                <c:pt idx="6002">
                  <c:v>2.2999999999999965E-2</c:v>
                </c:pt>
                <c:pt idx="6003">
                  <c:v>7.0000000000000062E-3</c:v>
                </c:pt>
                <c:pt idx="6004">
                  <c:v>9.000000000000008E-3</c:v>
                </c:pt>
                <c:pt idx="6005">
                  <c:v>2.2999999999999965E-2</c:v>
                </c:pt>
                <c:pt idx="6006">
                  <c:v>4.500000000000004E-3</c:v>
                </c:pt>
                <c:pt idx="6007">
                  <c:v>7.5000000000000067E-3</c:v>
                </c:pt>
                <c:pt idx="6008">
                  <c:v>1.5500000000000014E-2</c:v>
                </c:pt>
                <c:pt idx="6009">
                  <c:v>5.0000000000000044E-4</c:v>
                </c:pt>
                <c:pt idx="6010">
                  <c:v>1.7000000000000015E-2</c:v>
                </c:pt>
                <c:pt idx="6011">
                  <c:v>1.6000000000000014E-2</c:v>
                </c:pt>
                <c:pt idx="6012">
                  <c:v>1.100000000000001E-2</c:v>
                </c:pt>
                <c:pt idx="6013">
                  <c:v>4.0000000000000036E-3</c:v>
                </c:pt>
                <c:pt idx="6014">
                  <c:v>1.150000000000001E-2</c:v>
                </c:pt>
                <c:pt idx="6015">
                  <c:v>1.4000000000000012E-2</c:v>
                </c:pt>
                <c:pt idx="6016">
                  <c:v>1.4500000000000013E-2</c:v>
                </c:pt>
                <c:pt idx="6017">
                  <c:v>1.8000000000000016E-2</c:v>
                </c:pt>
                <c:pt idx="6018">
                  <c:v>2.0500000000000018E-2</c:v>
                </c:pt>
                <c:pt idx="6019">
                  <c:v>1.6500000000000015E-2</c:v>
                </c:pt>
                <c:pt idx="6020">
                  <c:v>1.5500000000000014E-2</c:v>
                </c:pt>
                <c:pt idx="6021">
                  <c:v>1.4500000000000013E-2</c:v>
                </c:pt>
                <c:pt idx="6022">
                  <c:v>1.0500000000000009E-2</c:v>
                </c:pt>
                <c:pt idx="6023">
                  <c:v>-2.300000000000002E-2</c:v>
                </c:pt>
                <c:pt idx="6024">
                  <c:v>1.4000000000000012E-2</c:v>
                </c:pt>
                <c:pt idx="6025">
                  <c:v>8.0000000000000071E-3</c:v>
                </c:pt>
                <c:pt idx="6026">
                  <c:v>9.000000000000008E-3</c:v>
                </c:pt>
                <c:pt idx="6027">
                  <c:v>6.0999999999999999E-2</c:v>
                </c:pt>
                <c:pt idx="6028">
                  <c:v>6.0000000000000053E-3</c:v>
                </c:pt>
                <c:pt idx="6029">
                  <c:v>1.0500000000000009E-2</c:v>
                </c:pt>
                <c:pt idx="6030">
                  <c:v>1.4000000000000012E-2</c:v>
                </c:pt>
                <c:pt idx="6031">
                  <c:v>8.5000000000000075E-3</c:v>
                </c:pt>
                <c:pt idx="6032">
                  <c:v>1.5500000000000014E-2</c:v>
                </c:pt>
                <c:pt idx="6033">
                  <c:v>1.0500000000000009E-2</c:v>
                </c:pt>
                <c:pt idx="6034">
                  <c:v>1.150000000000001E-2</c:v>
                </c:pt>
                <c:pt idx="6035">
                  <c:v>1.3000000000000012E-2</c:v>
                </c:pt>
                <c:pt idx="6036">
                  <c:v>1.4000000000000012E-2</c:v>
                </c:pt>
                <c:pt idx="6037">
                  <c:v>1.100000000000001E-2</c:v>
                </c:pt>
                <c:pt idx="6038">
                  <c:v>1.2500000000000011E-2</c:v>
                </c:pt>
                <c:pt idx="6039">
                  <c:v>1.7000000000000015E-2</c:v>
                </c:pt>
                <c:pt idx="6040">
                  <c:v>4.500000000000004E-3</c:v>
                </c:pt>
                <c:pt idx="6041">
                  <c:v>9.000000000000008E-3</c:v>
                </c:pt>
                <c:pt idx="6042">
                  <c:v>1.100000000000001E-2</c:v>
                </c:pt>
                <c:pt idx="6043">
                  <c:v>1.7500000000000016E-2</c:v>
                </c:pt>
                <c:pt idx="6044">
                  <c:v>1.3000000000000012E-2</c:v>
                </c:pt>
                <c:pt idx="6045">
                  <c:v>1.6000000000000014E-2</c:v>
                </c:pt>
                <c:pt idx="6046">
                  <c:v>5.0000000000000044E-3</c:v>
                </c:pt>
                <c:pt idx="6047">
                  <c:v>1.5000000000000013E-2</c:v>
                </c:pt>
                <c:pt idx="6048">
                  <c:v>1.3500000000000012E-2</c:v>
                </c:pt>
                <c:pt idx="6049">
                  <c:v>1.5500000000000014E-2</c:v>
                </c:pt>
                <c:pt idx="6050">
                  <c:v>1.4500000000000013E-2</c:v>
                </c:pt>
                <c:pt idx="6051">
                  <c:v>-1.100000000000001E-2</c:v>
                </c:pt>
                <c:pt idx="6052">
                  <c:v>1.8500000000000016E-2</c:v>
                </c:pt>
                <c:pt idx="6053">
                  <c:v>1.6000000000000014E-2</c:v>
                </c:pt>
                <c:pt idx="6054">
                  <c:v>1.0000000000000009E-2</c:v>
                </c:pt>
                <c:pt idx="6055">
                  <c:v>1.100000000000001E-2</c:v>
                </c:pt>
                <c:pt idx="6056">
                  <c:v>-3.5000000000000031E-3</c:v>
                </c:pt>
                <c:pt idx="6057">
                  <c:v>1.7000000000000015E-2</c:v>
                </c:pt>
                <c:pt idx="6058">
                  <c:v>3.0000000000000027E-3</c:v>
                </c:pt>
                <c:pt idx="6059">
                  <c:v>2.2499999999999964E-2</c:v>
                </c:pt>
                <c:pt idx="6060">
                  <c:v>8.0000000000000071E-3</c:v>
                </c:pt>
                <c:pt idx="6061">
                  <c:v>1.2500000000000011E-2</c:v>
                </c:pt>
                <c:pt idx="6062">
                  <c:v>7.5000000000000067E-3</c:v>
                </c:pt>
                <c:pt idx="6063">
                  <c:v>7.0000000000000062E-3</c:v>
                </c:pt>
                <c:pt idx="6064">
                  <c:v>8.0000000000000071E-3</c:v>
                </c:pt>
                <c:pt idx="6065">
                  <c:v>1.4500000000000013E-2</c:v>
                </c:pt>
                <c:pt idx="6066">
                  <c:v>8.0000000000000071E-3</c:v>
                </c:pt>
                <c:pt idx="6067">
                  <c:v>1.100000000000001E-2</c:v>
                </c:pt>
                <c:pt idx="6068">
                  <c:v>2.1000000000000019E-2</c:v>
                </c:pt>
                <c:pt idx="6069">
                  <c:v>1.100000000000001E-2</c:v>
                </c:pt>
                <c:pt idx="6070">
                  <c:v>2.4499999999999966E-2</c:v>
                </c:pt>
                <c:pt idx="6071">
                  <c:v>1.5000000000000013E-2</c:v>
                </c:pt>
                <c:pt idx="6072">
                  <c:v>1.0000000000000009E-2</c:v>
                </c:pt>
                <c:pt idx="6073">
                  <c:v>1.5000000000000013E-2</c:v>
                </c:pt>
                <c:pt idx="6074">
                  <c:v>1.5000000000000013E-2</c:v>
                </c:pt>
                <c:pt idx="6075">
                  <c:v>1.3500000000000012E-2</c:v>
                </c:pt>
                <c:pt idx="6076">
                  <c:v>4.0999999999999981E-2</c:v>
                </c:pt>
                <c:pt idx="6077">
                  <c:v>5.0000000000000044E-3</c:v>
                </c:pt>
                <c:pt idx="6078">
                  <c:v>1.8000000000000016E-2</c:v>
                </c:pt>
                <c:pt idx="6079">
                  <c:v>1.150000000000001E-2</c:v>
                </c:pt>
                <c:pt idx="6080">
                  <c:v>1.150000000000001E-2</c:v>
                </c:pt>
                <c:pt idx="6081">
                  <c:v>9.000000000000008E-3</c:v>
                </c:pt>
                <c:pt idx="6082">
                  <c:v>8.0000000000000071E-3</c:v>
                </c:pt>
                <c:pt idx="6083">
                  <c:v>5.0000000000000044E-3</c:v>
                </c:pt>
                <c:pt idx="6084">
                  <c:v>1.3500000000000012E-2</c:v>
                </c:pt>
                <c:pt idx="6085">
                  <c:v>-2.0000000000000018E-3</c:v>
                </c:pt>
                <c:pt idx="6086">
                  <c:v>3.2499999999999973E-2</c:v>
                </c:pt>
                <c:pt idx="6087">
                  <c:v>1.2500000000000011E-2</c:v>
                </c:pt>
                <c:pt idx="6088">
                  <c:v>1.4500000000000013E-2</c:v>
                </c:pt>
                <c:pt idx="6089">
                  <c:v>1.3000000000000012E-2</c:v>
                </c:pt>
                <c:pt idx="6090">
                  <c:v>1.9000000000000017E-2</c:v>
                </c:pt>
                <c:pt idx="6091">
                  <c:v>1.2000000000000011E-2</c:v>
                </c:pt>
                <c:pt idx="6092">
                  <c:v>4.0000000000000036E-3</c:v>
                </c:pt>
                <c:pt idx="6093">
                  <c:v>1.9500000000000017E-2</c:v>
                </c:pt>
                <c:pt idx="6094">
                  <c:v>1.6500000000000015E-2</c:v>
                </c:pt>
                <c:pt idx="6095">
                  <c:v>1.0000000000000009E-3</c:v>
                </c:pt>
                <c:pt idx="6096">
                  <c:v>1.3000000000000012E-2</c:v>
                </c:pt>
                <c:pt idx="6097">
                  <c:v>1.4500000000000013E-2</c:v>
                </c:pt>
                <c:pt idx="6098">
                  <c:v>4.0000000000000036E-3</c:v>
                </c:pt>
                <c:pt idx="6099">
                  <c:v>3.5000000000000031E-3</c:v>
                </c:pt>
                <c:pt idx="6100">
                  <c:v>3.5499999999999976E-2</c:v>
                </c:pt>
                <c:pt idx="6101">
                  <c:v>1.0500000000000009E-2</c:v>
                </c:pt>
                <c:pt idx="6102">
                  <c:v>5.5000000000000049E-3</c:v>
                </c:pt>
                <c:pt idx="6103">
                  <c:v>-2.5000000000000022E-3</c:v>
                </c:pt>
                <c:pt idx="6104">
                  <c:v>9.5000000000000084E-3</c:v>
                </c:pt>
                <c:pt idx="6105">
                  <c:v>1.8000000000000016E-2</c:v>
                </c:pt>
                <c:pt idx="6106">
                  <c:v>5.5000000000000049E-3</c:v>
                </c:pt>
                <c:pt idx="6107">
                  <c:v>3.2499999999999973E-2</c:v>
                </c:pt>
                <c:pt idx="6108">
                  <c:v>1.0500000000000009E-2</c:v>
                </c:pt>
                <c:pt idx="6109">
                  <c:v>1.150000000000001E-2</c:v>
                </c:pt>
                <c:pt idx="6110">
                  <c:v>1.100000000000001E-2</c:v>
                </c:pt>
                <c:pt idx="6111">
                  <c:v>1.3500000000000012E-2</c:v>
                </c:pt>
                <c:pt idx="6112">
                  <c:v>1.4500000000000013E-2</c:v>
                </c:pt>
                <c:pt idx="6113">
                  <c:v>1.3500000000000012E-2</c:v>
                </c:pt>
                <c:pt idx="6114">
                  <c:v>1.100000000000001E-2</c:v>
                </c:pt>
                <c:pt idx="6115">
                  <c:v>9.000000000000008E-3</c:v>
                </c:pt>
                <c:pt idx="6116">
                  <c:v>8.5000000000000075E-3</c:v>
                </c:pt>
                <c:pt idx="6117">
                  <c:v>3.3999999999999975E-2</c:v>
                </c:pt>
                <c:pt idx="6118">
                  <c:v>-1.5000000000000013E-3</c:v>
                </c:pt>
                <c:pt idx="6119">
                  <c:v>-1.8000000000000016E-2</c:v>
                </c:pt>
                <c:pt idx="6120">
                  <c:v>9.000000000000008E-3</c:v>
                </c:pt>
                <c:pt idx="6121">
                  <c:v>5.5000000000000049E-3</c:v>
                </c:pt>
                <c:pt idx="6122">
                  <c:v>-2.0000000000000018E-3</c:v>
                </c:pt>
                <c:pt idx="6123">
                  <c:v>1.2000000000000011E-2</c:v>
                </c:pt>
                <c:pt idx="6124">
                  <c:v>3.5000000000000031E-3</c:v>
                </c:pt>
                <c:pt idx="6125">
                  <c:v>-1.2000000000000011E-2</c:v>
                </c:pt>
                <c:pt idx="6126">
                  <c:v>1.7500000000000016E-2</c:v>
                </c:pt>
                <c:pt idx="6127">
                  <c:v>1.2000000000000011E-2</c:v>
                </c:pt>
                <c:pt idx="6128">
                  <c:v>1.7000000000000015E-2</c:v>
                </c:pt>
                <c:pt idx="6129">
                  <c:v>1.7500000000000016E-2</c:v>
                </c:pt>
                <c:pt idx="6130">
                  <c:v>5.5999999999999994E-2</c:v>
                </c:pt>
                <c:pt idx="6131">
                  <c:v>8.0000000000000071E-3</c:v>
                </c:pt>
                <c:pt idx="6132">
                  <c:v>6.6500000000000004E-2</c:v>
                </c:pt>
                <c:pt idx="6133">
                  <c:v>1.2500000000000011E-2</c:v>
                </c:pt>
                <c:pt idx="6134">
                  <c:v>8.5000000000000075E-3</c:v>
                </c:pt>
                <c:pt idx="6135">
                  <c:v>1.6000000000000014E-2</c:v>
                </c:pt>
                <c:pt idx="6136">
                  <c:v>6.2E-2</c:v>
                </c:pt>
                <c:pt idx="6137">
                  <c:v>2.5000000000000022E-3</c:v>
                </c:pt>
                <c:pt idx="6138">
                  <c:v>1.5500000000000014E-2</c:v>
                </c:pt>
                <c:pt idx="6139">
                  <c:v>-5.0000000000000044E-4</c:v>
                </c:pt>
                <c:pt idx="6140">
                  <c:v>4.4499999999999984E-2</c:v>
                </c:pt>
                <c:pt idx="6141">
                  <c:v>1.2500000000000011E-2</c:v>
                </c:pt>
                <c:pt idx="6142">
                  <c:v>2.0000000000000018E-2</c:v>
                </c:pt>
                <c:pt idx="6143">
                  <c:v>9.5000000000000084E-3</c:v>
                </c:pt>
                <c:pt idx="6144">
                  <c:v>1.3500000000000012E-2</c:v>
                </c:pt>
                <c:pt idx="6145">
                  <c:v>4.0000000000000036E-3</c:v>
                </c:pt>
                <c:pt idx="6146">
                  <c:v>1.4500000000000013E-2</c:v>
                </c:pt>
                <c:pt idx="6147">
                  <c:v>1.0500000000000009E-2</c:v>
                </c:pt>
                <c:pt idx="6148">
                  <c:v>1.3500000000000012E-2</c:v>
                </c:pt>
                <c:pt idx="6149">
                  <c:v>4.7999999999999987E-2</c:v>
                </c:pt>
                <c:pt idx="6150">
                  <c:v>1.6500000000000015E-2</c:v>
                </c:pt>
                <c:pt idx="6151">
                  <c:v>1.150000000000001E-2</c:v>
                </c:pt>
                <c:pt idx="6152">
                  <c:v>1.100000000000001E-2</c:v>
                </c:pt>
                <c:pt idx="6153">
                  <c:v>1.5500000000000014E-2</c:v>
                </c:pt>
                <c:pt idx="6154">
                  <c:v>1.150000000000001E-2</c:v>
                </c:pt>
                <c:pt idx="6155">
                  <c:v>5.5000000000000049E-3</c:v>
                </c:pt>
                <c:pt idx="6156">
                  <c:v>2.5499999999999967E-2</c:v>
                </c:pt>
                <c:pt idx="6157">
                  <c:v>5.5000000000000049E-3</c:v>
                </c:pt>
                <c:pt idx="6158">
                  <c:v>1.3000000000000012E-2</c:v>
                </c:pt>
                <c:pt idx="6159">
                  <c:v>1.6000000000000014E-2</c:v>
                </c:pt>
                <c:pt idx="6160">
                  <c:v>1.2500000000000011E-2</c:v>
                </c:pt>
                <c:pt idx="6161">
                  <c:v>0.10449999999999998</c:v>
                </c:pt>
                <c:pt idx="6162">
                  <c:v>3.0499999999999972E-2</c:v>
                </c:pt>
                <c:pt idx="6163">
                  <c:v>-8.5000000000000075E-3</c:v>
                </c:pt>
                <c:pt idx="6164">
                  <c:v>1.2500000000000011E-2</c:v>
                </c:pt>
                <c:pt idx="6165">
                  <c:v>1.8000000000000016E-2</c:v>
                </c:pt>
                <c:pt idx="6166">
                  <c:v>1.3500000000000012E-2</c:v>
                </c:pt>
                <c:pt idx="6167">
                  <c:v>8.0000000000000071E-3</c:v>
                </c:pt>
                <c:pt idx="6168">
                  <c:v>3.0000000000000027E-3</c:v>
                </c:pt>
                <c:pt idx="6169">
                  <c:v>1.4000000000000012E-2</c:v>
                </c:pt>
                <c:pt idx="6170">
                  <c:v>1.4500000000000013E-2</c:v>
                </c:pt>
                <c:pt idx="6171">
                  <c:v>1.3000000000000012E-2</c:v>
                </c:pt>
                <c:pt idx="6172">
                  <c:v>1.3000000000000012E-2</c:v>
                </c:pt>
                <c:pt idx="6173">
                  <c:v>5.0000000000000044E-3</c:v>
                </c:pt>
                <c:pt idx="6174">
                  <c:v>6.0000000000000053E-3</c:v>
                </c:pt>
                <c:pt idx="6175">
                  <c:v>1.0500000000000009E-2</c:v>
                </c:pt>
                <c:pt idx="6176">
                  <c:v>1.0000000000000009E-2</c:v>
                </c:pt>
                <c:pt idx="6177">
                  <c:v>1.0000000000000009E-2</c:v>
                </c:pt>
                <c:pt idx="6178">
                  <c:v>1.8500000000000016E-2</c:v>
                </c:pt>
                <c:pt idx="6179">
                  <c:v>1.3000000000000012E-2</c:v>
                </c:pt>
                <c:pt idx="6180">
                  <c:v>8.0000000000000071E-3</c:v>
                </c:pt>
                <c:pt idx="6181">
                  <c:v>7.0500000000000007E-2</c:v>
                </c:pt>
                <c:pt idx="6182">
                  <c:v>1.3500000000000012E-2</c:v>
                </c:pt>
                <c:pt idx="6183">
                  <c:v>1.7000000000000015E-2</c:v>
                </c:pt>
                <c:pt idx="6184">
                  <c:v>1.9500000000000017E-2</c:v>
                </c:pt>
                <c:pt idx="6185">
                  <c:v>8.5000000000000075E-3</c:v>
                </c:pt>
                <c:pt idx="6186">
                  <c:v>5.5000000000000049E-3</c:v>
                </c:pt>
                <c:pt idx="6187">
                  <c:v>1.8000000000000016E-2</c:v>
                </c:pt>
                <c:pt idx="6188">
                  <c:v>1.100000000000001E-2</c:v>
                </c:pt>
                <c:pt idx="6189">
                  <c:v>8.5000000000000075E-3</c:v>
                </c:pt>
                <c:pt idx="6190">
                  <c:v>1.150000000000001E-2</c:v>
                </c:pt>
                <c:pt idx="6191">
                  <c:v>6.5000000000000058E-3</c:v>
                </c:pt>
                <c:pt idx="6192">
                  <c:v>1.2000000000000011E-2</c:v>
                </c:pt>
                <c:pt idx="6193">
                  <c:v>1.4000000000000012E-2</c:v>
                </c:pt>
                <c:pt idx="6194">
                  <c:v>1.9500000000000017E-2</c:v>
                </c:pt>
                <c:pt idx="6195">
                  <c:v>1.3000000000000012E-2</c:v>
                </c:pt>
                <c:pt idx="6196">
                  <c:v>-2.5000000000000022E-3</c:v>
                </c:pt>
                <c:pt idx="6197">
                  <c:v>1.5500000000000014E-2</c:v>
                </c:pt>
                <c:pt idx="6198">
                  <c:v>1.4000000000000012E-2</c:v>
                </c:pt>
                <c:pt idx="6199">
                  <c:v>1.4500000000000013E-2</c:v>
                </c:pt>
                <c:pt idx="6200">
                  <c:v>1.2500000000000011E-2</c:v>
                </c:pt>
                <c:pt idx="6201">
                  <c:v>-1.5000000000000013E-2</c:v>
                </c:pt>
                <c:pt idx="6202">
                  <c:v>9.000000000000008E-3</c:v>
                </c:pt>
                <c:pt idx="6203">
                  <c:v>-5.0000000000000044E-4</c:v>
                </c:pt>
                <c:pt idx="6204">
                  <c:v>9.5000000000000084E-3</c:v>
                </c:pt>
                <c:pt idx="6205">
                  <c:v>3.0000000000000027E-3</c:v>
                </c:pt>
                <c:pt idx="6206">
                  <c:v>1.3000000000000012E-2</c:v>
                </c:pt>
                <c:pt idx="6207">
                  <c:v>0</c:v>
                </c:pt>
                <c:pt idx="6208">
                  <c:v>5.5000000000000049E-3</c:v>
                </c:pt>
                <c:pt idx="6209">
                  <c:v>1.100000000000001E-2</c:v>
                </c:pt>
                <c:pt idx="6210">
                  <c:v>7.5000000000000067E-3</c:v>
                </c:pt>
                <c:pt idx="6211">
                  <c:v>2.0000000000000018E-2</c:v>
                </c:pt>
                <c:pt idx="6212">
                  <c:v>-2.5000000000000022E-3</c:v>
                </c:pt>
                <c:pt idx="6213">
                  <c:v>0</c:v>
                </c:pt>
                <c:pt idx="6214">
                  <c:v>1.150000000000001E-2</c:v>
                </c:pt>
                <c:pt idx="6215">
                  <c:v>7.0000000000000062E-3</c:v>
                </c:pt>
                <c:pt idx="6216">
                  <c:v>1.4500000000000013E-2</c:v>
                </c:pt>
                <c:pt idx="6217">
                  <c:v>3.5000000000000031E-3</c:v>
                </c:pt>
                <c:pt idx="6218">
                  <c:v>3.6499999999999977E-2</c:v>
                </c:pt>
                <c:pt idx="6219">
                  <c:v>-5.0000000000000044E-4</c:v>
                </c:pt>
                <c:pt idx="6220">
                  <c:v>1.4000000000000012E-2</c:v>
                </c:pt>
                <c:pt idx="6221">
                  <c:v>1.150000000000001E-2</c:v>
                </c:pt>
                <c:pt idx="6222">
                  <c:v>7.0000000000000062E-3</c:v>
                </c:pt>
                <c:pt idx="6223">
                  <c:v>5.0000000000000044E-3</c:v>
                </c:pt>
                <c:pt idx="6224">
                  <c:v>6.0000000000000053E-3</c:v>
                </c:pt>
                <c:pt idx="6225">
                  <c:v>1.5000000000000013E-2</c:v>
                </c:pt>
                <c:pt idx="6226">
                  <c:v>6.7500000000000004E-2</c:v>
                </c:pt>
                <c:pt idx="6227">
                  <c:v>5.5000000000000049E-3</c:v>
                </c:pt>
                <c:pt idx="6228">
                  <c:v>1.9500000000000017E-2</c:v>
                </c:pt>
                <c:pt idx="6229">
                  <c:v>-1.5000000000000013E-3</c:v>
                </c:pt>
                <c:pt idx="6230">
                  <c:v>1.6000000000000014E-2</c:v>
                </c:pt>
                <c:pt idx="6231">
                  <c:v>2.0000000000000018E-2</c:v>
                </c:pt>
                <c:pt idx="6232">
                  <c:v>1.8500000000000016E-2</c:v>
                </c:pt>
                <c:pt idx="6233">
                  <c:v>-1.5499999999999958E-2</c:v>
                </c:pt>
                <c:pt idx="6234">
                  <c:v>1.150000000000001E-2</c:v>
                </c:pt>
                <c:pt idx="6235">
                  <c:v>1.7500000000000016E-2</c:v>
                </c:pt>
                <c:pt idx="6236">
                  <c:v>8.6999999999999966E-2</c:v>
                </c:pt>
                <c:pt idx="6237">
                  <c:v>4.500000000000004E-3</c:v>
                </c:pt>
                <c:pt idx="6238">
                  <c:v>2.3499999999999965E-2</c:v>
                </c:pt>
                <c:pt idx="6239">
                  <c:v>2.5000000000000022E-3</c:v>
                </c:pt>
                <c:pt idx="6240">
                  <c:v>1.2500000000000011E-2</c:v>
                </c:pt>
                <c:pt idx="6241">
                  <c:v>5.5000000000000049E-3</c:v>
                </c:pt>
                <c:pt idx="6242">
                  <c:v>2.4499999999999966E-2</c:v>
                </c:pt>
                <c:pt idx="6243">
                  <c:v>-2.0000000000000018E-2</c:v>
                </c:pt>
                <c:pt idx="6244">
                  <c:v>-5.0000000000000044E-3</c:v>
                </c:pt>
                <c:pt idx="6245">
                  <c:v>3.3999999999999975E-2</c:v>
                </c:pt>
                <c:pt idx="6246">
                  <c:v>6.4500000000000002E-2</c:v>
                </c:pt>
                <c:pt idx="6247">
                  <c:v>8.0000000000000071E-3</c:v>
                </c:pt>
                <c:pt idx="6248">
                  <c:v>-7.0000000000000062E-3</c:v>
                </c:pt>
                <c:pt idx="6249">
                  <c:v>5.5999999999999994E-2</c:v>
                </c:pt>
                <c:pt idx="6250">
                  <c:v>1.3500000000000012E-2</c:v>
                </c:pt>
                <c:pt idx="6251">
                  <c:v>1.7500000000000016E-2</c:v>
                </c:pt>
                <c:pt idx="6252">
                  <c:v>9.5000000000000084E-3</c:v>
                </c:pt>
                <c:pt idx="6253">
                  <c:v>9.5000000000000084E-3</c:v>
                </c:pt>
                <c:pt idx="6254">
                  <c:v>-1.0499999999999954E-2</c:v>
                </c:pt>
                <c:pt idx="6255">
                  <c:v>1.3000000000000012E-2</c:v>
                </c:pt>
                <c:pt idx="6256">
                  <c:v>2.5999999999999968E-2</c:v>
                </c:pt>
                <c:pt idx="6257">
                  <c:v>1.0000000000000009E-3</c:v>
                </c:pt>
                <c:pt idx="6258">
                  <c:v>2.4999999999999967E-2</c:v>
                </c:pt>
                <c:pt idx="6259">
                  <c:v>1.150000000000001E-2</c:v>
                </c:pt>
                <c:pt idx="6260">
                  <c:v>9.7999999999999976E-2</c:v>
                </c:pt>
                <c:pt idx="6261">
                  <c:v>-1.0000000000000009E-3</c:v>
                </c:pt>
                <c:pt idx="6262">
                  <c:v>1.0500000000000009E-2</c:v>
                </c:pt>
                <c:pt idx="6263">
                  <c:v>-2.5000000000000022E-3</c:v>
                </c:pt>
                <c:pt idx="6264">
                  <c:v>-7.5000000000000067E-3</c:v>
                </c:pt>
                <c:pt idx="6265">
                  <c:v>1.2500000000000011E-2</c:v>
                </c:pt>
                <c:pt idx="6266">
                  <c:v>1.0000000000000009E-2</c:v>
                </c:pt>
                <c:pt idx="6267">
                  <c:v>4.4999999999999984E-2</c:v>
                </c:pt>
                <c:pt idx="6268">
                  <c:v>1.2500000000000011E-2</c:v>
                </c:pt>
                <c:pt idx="6269">
                  <c:v>8.0000000000000071E-3</c:v>
                </c:pt>
                <c:pt idx="6270">
                  <c:v>4.0000000000000036E-3</c:v>
                </c:pt>
                <c:pt idx="6271">
                  <c:v>1.0000000000000009E-2</c:v>
                </c:pt>
                <c:pt idx="6272">
                  <c:v>-1.5499999999999958E-2</c:v>
                </c:pt>
                <c:pt idx="6273">
                  <c:v>-3.5000000000000031E-3</c:v>
                </c:pt>
                <c:pt idx="6274">
                  <c:v>-2.0000000000000018E-3</c:v>
                </c:pt>
                <c:pt idx="6275">
                  <c:v>1.9500000000000017E-2</c:v>
                </c:pt>
                <c:pt idx="6276">
                  <c:v>-1.2499999999999956E-2</c:v>
                </c:pt>
                <c:pt idx="6277">
                  <c:v>4.0000000000000036E-3</c:v>
                </c:pt>
                <c:pt idx="6278">
                  <c:v>1.3000000000000012E-2</c:v>
                </c:pt>
                <c:pt idx="6279">
                  <c:v>2.5000000000000022E-3</c:v>
                </c:pt>
                <c:pt idx="6280">
                  <c:v>1.0000000000000009E-3</c:v>
                </c:pt>
                <c:pt idx="6281">
                  <c:v>1.100000000000001E-2</c:v>
                </c:pt>
                <c:pt idx="6282">
                  <c:v>1.8000000000000016E-2</c:v>
                </c:pt>
                <c:pt idx="6283">
                  <c:v>7.7500000000000013E-2</c:v>
                </c:pt>
                <c:pt idx="6284">
                  <c:v>8.5000000000000075E-3</c:v>
                </c:pt>
                <c:pt idx="6285">
                  <c:v>2.0500000000000018E-2</c:v>
                </c:pt>
                <c:pt idx="6286">
                  <c:v>6.0000000000000053E-3</c:v>
                </c:pt>
                <c:pt idx="6287">
                  <c:v>1.100000000000001E-2</c:v>
                </c:pt>
                <c:pt idx="6288">
                  <c:v>1.8000000000000016E-2</c:v>
                </c:pt>
                <c:pt idx="6289">
                  <c:v>9.5000000000000084E-3</c:v>
                </c:pt>
                <c:pt idx="6290">
                  <c:v>1.2500000000000011E-2</c:v>
                </c:pt>
                <c:pt idx="6291">
                  <c:v>1.7000000000000015E-2</c:v>
                </c:pt>
                <c:pt idx="6292">
                  <c:v>1.8500000000000016E-2</c:v>
                </c:pt>
                <c:pt idx="6293">
                  <c:v>9.5000000000000084E-3</c:v>
                </c:pt>
                <c:pt idx="6294">
                  <c:v>9.000000000000008E-3</c:v>
                </c:pt>
                <c:pt idx="6295">
                  <c:v>1.150000000000001E-2</c:v>
                </c:pt>
                <c:pt idx="6296">
                  <c:v>1.3500000000000012E-2</c:v>
                </c:pt>
                <c:pt idx="6297">
                  <c:v>2.0000000000000018E-2</c:v>
                </c:pt>
                <c:pt idx="6298">
                  <c:v>1.2000000000000011E-2</c:v>
                </c:pt>
                <c:pt idx="6299">
                  <c:v>1.8000000000000016E-2</c:v>
                </c:pt>
                <c:pt idx="6300">
                  <c:v>1.6000000000000014E-2</c:v>
                </c:pt>
                <c:pt idx="6301">
                  <c:v>6.8500000000000005E-2</c:v>
                </c:pt>
                <c:pt idx="6302">
                  <c:v>1.3000000000000012E-2</c:v>
                </c:pt>
                <c:pt idx="6303">
                  <c:v>6.3E-2</c:v>
                </c:pt>
                <c:pt idx="6304">
                  <c:v>5.0000000000000044E-4</c:v>
                </c:pt>
                <c:pt idx="6305">
                  <c:v>1.4500000000000013E-2</c:v>
                </c:pt>
                <c:pt idx="6306">
                  <c:v>6.0000000000000053E-3</c:v>
                </c:pt>
                <c:pt idx="6307">
                  <c:v>1.8000000000000016E-2</c:v>
                </c:pt>
                <c:pt idx="6308">
                  <c:v>1.2500000000000011E-2</c:v>
                </c:pt>
                <c:pt idx="6309">
                  <c:v>2.1000000000000019E-2</c:v>
                </c:pt>
                <c:pt idx="6310">
                  <c:v>9.000000000000008E-3</c:v>
                </c:pt>
                <c:pt idx="6311">
                  <c:v>9.000000000000008E-3</c:v>
                </c:pt>
                <c:pt idx="6312">
                  <c:v>1.0500000000000009E-2</c:v>
                </c:pt>
                <c:pt idx="6313">
                  <c:v>9.000000000000008E-3</c:v>
                </c:pt>
                <c:pt idx="6314">
                  <c:v>1.150000000000001E-2</c:v>
                </c:pt>
                <c:pt idx="6315">
                  <c:v>1.3000000000000012E-2</c:v>
                </c:pt>
                <c:pt idx="6316">
                  <c:v>1.6000000000000014E-2</c:v>
                </c:pt>
                <c:pt idx="6317">
                  <c:v>7.0000000000000062E-3</c:v>
                </c:pt>
                <c:pt idx="6318">
                  <c:v>6.5000000000000058E-3</c:v>
                </c:pt>
                <c:pt idx="6319">
                  <c:v>-1.3499999999999956E-2</c:v>
                </c:pt>
                <c:pt idx="6320">
                  <c:v>-2.0499999999999963E-2</c:v>
                </c:pt>
                <c:pt idx="6321">
                  <c:v>-7.0000000000000062E-3</c:v>
                </c:pt>
                <c:pt idx="6322">
                  <c:v>-1.0000000000000009E-2</c:v>
                </c:pt>
                <c:pt idx="6323">
                  <c:v>-6.5000000000000058E-3</c:v>
                </c:pt>
                <c:pt idx="6324">
                  <c:v>1.4000000000000012E-2</c:v>
                </c:pt>
                <c:pt idx="6325">
                  <c:v>6.4000000000000001E-2</c:v>
                </c:pt>
                <c:pt idx="6326">
                  <c:v>2.7499999999999969E-2</c:v>
                </c:pt>
                <c:pt idx="6327">
                  <c:v>1.150000000000001E-2</c:v>
                </c:pt>
                <c:pt idx="6328">
                  <c:v>-4.500000000000004E-3</c:v>
                </c:pt>
                <c:pt idx="6329">
                  <c:v>-1.2000000000000011E-2</c:v>
                </c:pt>
                <c:pt idx="6330">
                  <c:v>-5.0000000000000044E-3</c:v>
                </c:pt>
                <c:pt idx="6331">
                  <c:v>8.0000000000000071E-3</c:v>
                </c:pt>
                <c:pt idx="6332">
                  <c:v>1.8000000000000016E-2</c:v>
                </c:pt>
                <c:pt idx="6333">
                  <c:v>2.0000000000000018E-3</c:v>
                </c:pt>
                <c:pt idx="6334">
                  <c:v>9.000000000000008E-3</c:v>
                </c:pt>
                <c:pt idx="6335">
                  <c:v>8.0000000000000071E-3</c:v>
                </c:pt>
                <c:pt idx="6336">
                  <c:v>-3.5000000000000031E-3</c:v>
                </c:pt>
                <c:pt idx="6337">
                  <c:v>4.500000000000004E-3</c:v>
                </c:pt>
                <c:pt idx="6338">
                  <c:v>8.0000000000000071E-3</c:v>
                </c:pt>
                <c:pt idx="6339">
                  <c:v>1.8000000000000016E-2</c:v>
                </c:pt>
                <c:pt idx="6340">
                  <c:v>2.5000000000000022E-3</c:v>
                </c:pt>
                <c:pt idx="6341">
                  <c:v>-3.2000000000000028E-2</c:v>
                </c:pt>
                <c:pt idx="6342">
                  <c:v>9.5000000000000084E-3</c:v>
                </c:pt>
                <c:pt idx="6343">
                  <c:v>2.3499999999999965E-2</c:v>
                </c:pt>
                <c:pt idx="6344">
                  <c:v>1.150000000000001E-2</c:v>
                </c:pt>
                <c:pt idx="6345">
                  <c:v>1.6000000000000014E-2</c:v>
                </c:pt>
                <c:pt idx="6346">
                  <c:v>1.6000000000000014E-2</c:v>
                </c:pt>
                <c:pt idx="6347">
                  <c:v>1.150000000000001E-2</c:v>
                </c:pt>
                <c:pt idx="6348">
                  <c:v>5.5000000000000049E-3</c:v>
                </c:pt>
                <c:pt idx="6349">
                  <c:v>1.2000000000000011E-2</c:v>
                </c:pt>
                <c:pt idx="6350">
                  <c:v>8.5000000000000075E-3</c:v>
                </c:pt>
                <c:pt idx="6351">
                  <c:v>-9.5000000000000084E-3</c:v>
                </c:pt>
                <c:pt idx="6352">
                  <c:v>-1.1499999999999955E-2</c:v>
                </c:pt>
                <c:pt idx="6353">
                  <c:v>2.5000000000000022E-3</c:v>
                </c:pt>
                <c:pt idx="6354">
                  <c:v>1.100000000000001E-2</c:v>
                </c:pt>
                <c:pt idx="6355">
                  <c:v>3.4499999999999975E-2</c:v>
                </c:pt>
                <c:pt idx="6356">
                  <c:v>1.8000000000000016E-2</c:v>
                </c:pt>
                <c:pt idx="6357">
                  <c:v>-2.4000000000000021E-2</c:v>
                </c:pt>
                <c:pt idx="6358">
                  <c:v>2.1999999999999964E-2</c:v>
                </c:pt>
                <c:pt idx="6359">
                  <c:v>2.0500000000000018E-2</c:v>
                </c:pt>
                <c:pt idx="6360">
                  <c:v>1.0000000000000009E-2</c:v>
                </c:pt>
                <c:pt idx="6361">
                  <c:v>5.0000000000000044E-3</c:v>
                </c:pt>
                <c:pt idx="6362">
                  <c:v>6.9500000000000006E-2</c:v>
                </c:pt>
                <c:pt idx="6363">
                  <c:v>-1.7000000000000015E-2</c:v>
                </c:pt>
                <c:pt idx="6364">
                  <c:v>1.100000000000001E-2</c:v>
                </c:pt>
                <c:pt idx="6365">
                  <c:v>1.100000000000001E-2</c:v>
                </c:pt>
                <c:pt idx="6366">
                  <c:v>7.3000000000000009E-2</c:v>
                </c:pt>
                <c:pt idx="6367">
                  <c:v>1.6500000000000015E-2</c:v>
                </c:pt>
                <c:pt idx="6368">
                  <c:v>-2.2499999999999964E-2</c:v>
                </c:pt>
                <c:pt idx="6369">
                  <c:v>-1.5000000000000013E-3</c:v>
                </c:pt>
                <c:pt idx="6370">
                  <c:v>-1.5000000000000013E-3</c:v>
                </c:pt>
                <c:pt idx="6371">
                  <c:v>1.2000000000000011E-2</c:v>
                </c:pt>
                <c:pt idx="6372">
                  <c:v>1.5500000000000014E-2</c:v>
                </c:pt>
                <c:pt idx="6373">
                  <c:v>3.5000000000000031E-3</c:v>
                </c:pt>
                <c:pt idx="6374">
                  <c:v>2.4499999999999966E-2</c:v>
                </c:pt>
                <c:pt idx="6375">
                  <c:v>1.2000000000000011E-2</c:v>
                </c:pt>
                <c:pt idx="6376">
                  <c:v>1.2000000000000011E-2</c:v>
                </c:pt>
                <c:pt idx="6377">
                  <c:v>-1.5000000000000013E-3</c:v>
                </c:pt>
                <c:pt idx="6378">
                  <c:v>-1.4499999999999957E-2</c:v>
                </c:pt>
                <c:pt idx="6379">
                  <c:v>2.0000000000000018E-3</c:v>
                </c:pt>
                <c:pt idx="6380">
                  <c:v>8.5000000000000075E-3</c:v>
                </c:pt>
                <c:pt idx="6381">
                  <c:v>1.6500000000000015E-2</c:v>
                </c:pt>
                <c:pt idx="6382">
                  <c:v>2.3499999999999965E-2</c:v>
                </c:pt>
                <c:pt idx="6383">
                  <c:v>7.5000000000000067E-3</c:v>
                </c:pt>
                <c:pt idx="6384">
                  <c:v>1.3500000000000012E-2</c:v>
                </c:pt>
                <c:pt idx="6385">
                  <c:v>1.100000000000001E-2</c:v>
                </c:pt>
                <c:pt idx="6386">
                  <c:v>8.0000000000000071E-3</c:v>
                </c:pt>
                <c:pt idx="6387">
                  <c:v>1.3000000000000012E-2</c:v>
                </c:pt>
                <c:pt idx="6388">
                  <c:v>-7.5000000000000067E-3</c:v>
                </c:pt>
                <c:pt idx="6389">
                  <c:v>3.0000000000000027E-3</c:v>
                </c:pt>
                <c:pt idx="6390">
                  <c:v>5.5000000000000049E-3</c:v>
                </c:pt>
                <c:pt idx="6391">
                  <c:v>1.4500000000000013E-2</c:v>
                </c:pt>
                <c:pt idx="6392">
                  <c:v>-3.5000000000000031E-3</c:v>
                </c:pt>
                <c:pt idx="6393">
                  <c:v>1.2000000000000011E-2</c:v>
                </c:pt>
                <c:pt idx="6394">
                  <c:v>1.8500000000000016E-2</c:v>
                </c:pt>
                <c:pt idx="6395">
                  <c:v>2.3999999999999966E-2</c:v>
                </c:pt>
                <c:pt idx="6396">
                  <c:v>1.2000000000000011E-2</c:v>
                </c:pt>
                <c:pt idx="6397">
                  <c:v>4.500000000000004E-3</c:v>
                </c:pt>
                <c:pt idx="6398">
                  <c:v>1.5000000000000013E-2</c:v>
                </c:pt>
                <c:pt idx="6399">
                  <c:v>9.5000000000000084E-3</c:v>
                </c:pt>
                <c:pt idx="6400">
                  <c:v>5.5000000000000049E-3</c:v>
                </c:pt>
                <c:pt idx="6401">
                  <c:v>1.5000000000000013E-3</c:v>
                </c:pt>
                <c:pt idx="6402">
                  <c:v>1.5500000000000014E-2</c:v>
                </c:pt>
                <c:pt idx="6403">
                  <c:v>1.3500000000000012E-2</c:v>
                </c:pt>
                <c:pt idx="6404">
                  <c:v>1.3500000000000012E-2</c:v>
                </c:pt>
                <c:pt idx="6405">
                  <c:v>1.6000000000000014E-2</c:v>
                </c:pt>
                <c:pt idx="6406">
                  <c:v>1.5500000000000014E-2</c:v>
                </c:pt>
                <c:pt idx="6407">
                  <c:v>4.0000000000000036E-3</c:v>
                </c:pt>
                <c:pt idx="6408">
                  <c:v>5.5000000000000049E-3</c:v>
                </c:pt>
                <c:pt idx="6409">
                  <c:v>2.0500000000000018E-2</c:v>
                </c:pt>
                <c:pt idx="6410">
                  <c:v>-8.0000000000000071E-3</c:v>
                </c:pt>
                <c:pt idx="6411">
                  <c:v>3.5000000000000031E-3</c:v>
                </c:pt>
                <c:pt idx="6412">
                  <c:v>4.500000000000004E-3</c:v>
                </c:pt>
                <c:pt idx="6413">
                  <c:v>4.500000000000004E-3</c:v>
                </c:pt>
                <c:pt idx="6414">
                  <c:v>1.5500000000000014E-2</c:v>
                </c:pt>
                <c:pt idx="6415">
                  <c:v>2.1000000000000019E-2</c:v>
                </c:pt>
                <c:pt idx="6416">
                  <c:v>-2.0000000000000018E-3</c:v>
                </c:pt>
                <c:pt idx="6417">
                  <c:v>3.5000000000000031E-3</c:v>
                </c:pt>
                <c:pt idx="6418">
                  <c:v>-4.0000000000000036E-3</c:v>
                </c:pt>
                <c:pt idx="6419">
                  <c:v>4.0000000000000036E-3</c:v>
                </c:pt>
                <c:pt idx="6420">
                  <c:v>1.0000000000000009E-2</c:v>
                </c:pt>
                <c:pt idx="6421">
                  <c:v>5.5000000000000049E-3</c:v>
                </c:pt>
                <c:pt idx="6422">
                  <c:v>7.0000000000000062E-3</c:v>
                </c:pt>
                <c:pt idx="6423">
                  <c:v>1.3500000000000012E-2</c:v>
                </c:pt>
                <c:pt idx="6424">
                  <c:v>5.0000000000000044E-4</c:v>
                </c:pt>
                <c:pt idx="6425">
                  <c:v>3.0000000000000027E-3</c:v>
                </c:pt>
                <c:pt idx="6426">
                  <c:v>4.500000000000004E-3</c:v>
                </c:pt>
                <c:pt idx="6427">
                  <c:v>4.0000000000000036E-3</c:v>
                </c:pt>
                <c:pt idx="6428">
                  <c:v>5.5000000000000049E-3</c:v>
                </c:pt>
                <c:pt idx="6429">
                  <c:v>1.8000000000000016E-2</c:v>
                </c:pt>
                <c:pt idx="6430">
                  <c:v>9.000000000000008E-3</c:v>
                </c:pt>
                <c:pt idx="6431">
                  <c:v>-7.5000000000000067E-3</c:v>
                </c:pt>
                <c:pt idx="6432">
                  <c:v>1.0000000000000009E-2</c:v>
                </c:pt>
                <c:pt idx="6433">
                  <c:v>5.5000000000000049E-3</c:v>
                </c:pt>
                <c:pt idx="6434">
                  <c:v>-4.0000000000000036E-3</c:v>
                </c:pt>
                <c:pt idx="6435">
                  <c:v>-6.0000000000000053E-3</c:v>
                </c:pt>
                <c:pt idx="6436">
                  <c:v>4.500000000000004E-3</c:v>
                </c:pt>
                <c:pt idx="6437">
                  <c:v>5.0000000000000044E-3</c:v>
                </c:pt>
                <c:pt idx="6438">
                  <c:v>1.3500000000000012E-2</c:v>
                </c:pt>
                <c:pt idx="6439">
                  <c:v>-1.0000000000000009E-2</c:v>
                </c:pt>
                <c:pt idx="6440">
                  <c:v>1.3000000000000012E-2</c:v>
                </c:pt>
                <c:pt idx="6441">
                  <c:v>1.2000000000000011E-2</c:v>
                </c:pt>
                <c:pt idx="6442">
                  <c:v>-1.100000000000001E-2</c:v>
                </c:pt>
                <c:pt idx="6443">
                  <c:v>2.5000000000000022E-3</c:v>
                </c:pt>
                <c:pt idx="6444">
                  <c:v>-1.0499999999999954E-2</c:v>
                </c:pt>
                <c:pt idx="6445">
                  <c:v>-1.5000000000000013E-3</c:v>
                </c:pt>
                <c:pt idx="6446">
                  <c:v>1.0000000000000009E-3</c:v>
                </c:pt>
                <c:pt idx="6447">
                  <c:v>-1.6000000000000014E-2</c:v>
                </c:pt>
                <c:pt idx="6448">
                  <c:v>2.5000000000000022E-3</c:v>
                </c:pt>
                <c:pt idx="6449">
                  <c:v>-7.5000000000000067E-3</c:v>
                </c:pt>
                <c:pt idx="6450">
                  <c:v>1.100000000000001E-2</c:v>
                </c:pt>
                <c:pt idx="6451">
                  <c:v>-6.0000000000000053E-3</c:v>
                </c:pt>
                <c:pt idx="6452">
                  <c:v>1.5000000000000013E-2</c:v>
                </c:pt>
                <c:pt idx="6453">
                  <c:v>1.2500000000000011E-2</c:v>
                </c:pt>
                <c:pt idx="6454">
                  <c:v>4.0000000000000036E-3</c:v>
                </c:pt>
                <c:pt idx="6455">
                  <c:v>1.5500000000000014E-2</c:v>
                </c:pt>
                <c:pt idx="6456">
                  <c:v>6.0999999999999999E-2</c:v>
                </c:pt>
                <c:pt idx="6457">
                  <c:v>-2.0000000000000018E-3</c:v>
                </c:pt>
                <c:pt idx="6458">
                  <c:v>1.0000000000000009E-2</c:v>
                </c:pt>
                <c:pt idx="6459">
                  <c:v>9.000000000000008E-3</c:v>
                </c:pt>
                <c:pt idx="6460">
                  <c:v>0</c:v>
                </c:pt>
                <c:pt idx="6461">
                  <c:v>1.3000000000000012E-2</c:v>
                </c:pt>
                <c:pt idx="6462">
                  <c:v>-1.100000000000001E-2</c:v>
                </c:pt>
                <c:pt idx="6463">
                  <c:v>1.100000000000001E-2</c:v>
                </c:pt>
                <c:pt idx="6464">
                  <c:v>6.4000000000000001E-2</c:v>
                </c:pt>
                <c:pt idx="6465">
                  <c:v>1.5000000000000013E-2</c:v>
                </c:pt>
                <c:pt idx="6466">
                  <c:v>7.0000000000000062E-3</c:v>
                </c:pt>
                <c:pt idx="6467">
                  <c:v>-1.3499999999999956E-2</c:v>
                </c:pt>
                <c:pt idx="6468">
                  <c:v>-1.3499999999999956E-2</c:v>
                </c:pt>
                <c:pt idx="6469">
                  <c:v>-2.0000000000000018E-3</c:v>
                </c:pt>
                <c:pt idx="6470">
                  <c:v>1.3500000000000012E-2</c:v>
                </c:pt>
                <c:pt idx="6471">
                  <c:v>1.4000000000000012E-2</c:v>
                </c:pt>
                <c:pt idx="6472">
                  <c:v>1.5000000000000013E-2</c:v>
                </c:pt>
                <c:pt idx="6473">
                  <c:v>1.3000000000000012E-2</c:v>
                </c:pt>
                <c:pt idx="6474">
                  <c:v>5.0000000000000044E-3</c:v>
                </c:pt>
                <c:pt idx="6475">
                  <c:v>5.0000000000000044E-3</c:v>
                </c:pt>
                <c:pt idx="6476">
                  <c:v>1.2000000000000011E-2</c:v>
                </c:pt>
                <c:pt idx="6477">
                  <c:v>1.2000000000000011E-2</c:v>
                </c:pt>
                <c:pt idx="6478">
                  <c:v>0</c:v>
                </c:pt>
                <c:pt idx="6479">
                  <c:v>1.5000000000000013E-2</c:v>
                </c:pt>
                <c:pt idx="6480">
                  <c:v>1.0000000000000009E-3</c:v>
                </c:pt>
                <c:pt idx="6481">
                  <c:v>5.0000000000000044E-4</c:v>
                </c:pt>
                <c:pt idx="6482">
                  <c:v>1.100000000000001E-2</c:v>
                </c:pt>
                <c:pt idx="6483">
                  <c:v>1.7500000000000016E-2</c:v>
                </c:pt>
                <c:pt idx="6484">
                  <c:v>1.7000000000000015E-2</c:v>
                </c:pt>
                <c:pt idx="6485">
                  <c:v>4.2499999999999982E-2</c:v>
                </c:pt>
                <c:pt idx="6486">
                  <c:v>-2.1000000000000019E-2</c:v>
                </c:pt>
                <c:pt idx="6487">
                  <c:v>1.8000000000000016E-2</c:v>
                </c:pt>
                <c:pt idx="6488">
                  <c:v>5.0000000000000044E-3</c:v>
                </c:pt>
                <c:pt idx="6489">
                  <c:v>9.000000000000008E-3</c:v>
                </c:pt>
                <c:pt idx="6490">
                  <c:v>1.8000000000000016E-2</c:v>
                </c:pt>
                <c:pt idx="6491">
                  <c:v>1.5000000000000013E-3</c:v>
                </c:pt>
                <c:pt idx="6492">
                  <c:v>1.150000000000001E-2</c:v>
                </c:pt>
                <c:pt idx="6493">
                  <c:v>2.5999999999999968E-2</c:v>
                </c:pt>
                <c:pt idx="6494">
                  <c:v>1.100000000000001E-2</c:v>
                </c:pt>
                <c:pt idx="6495">
                  <c:v>1.3000000000000012E-2</c:v>
                </c:pt>
                <c:pt idx="6496">
                  <c:v>1.2000000000000011E-2</c:v>
                </c:pt>
                <c:pt idx="6497">
                  <c:v>1.7000000000000015E-2</c:v>
                </c:pt>
                <c:pt idx="6498">
                  <c:v>-5.5000000000000049E-3</c:v>
                </c:pt>
                <c:pt idx="6499">
                  <c:v>7.0000000000000062E-3</c:v>
                </c:pt>
                <c:pt idx="6500">
                  <c:v>1.7500000000000016E-2</c:v>
                </c:pt>
                <c:pt idx="6501">
                  <c:v>-6.5000000000000058E-3</c:v>
                </c:pt>
                <c:pt idx="6502">
                  <c:v>-4.0000000000000036E-3</c:v>
                </c:pt>
                <c:pt idx="6503">
                  <c:v>5.5000000000000049E-3</c:v>
                </c:pt>
                <c:pt idx="6504">
                  <c:v>-1.9000000000000017E-2</c:v>
                </c:pt>
                <c:pt idx="6505">
                  <c:v>0</c:v>
                </c:pt>
                <c:pt idx="6506">
                  <c:v>1.2500000000000011E-2</c:v>
                </c:pt>
                <c:pt idx="6507">
                  <c:v>1.3000000000000012E-2</c:v>
                </c:pt>
                <c:pt idx="6508">
                  <c:v>-1.100000000000001E-2</c:v>
                </c:pt>
                <c:pt idx="6509">
                  <c:v>3.0000000000000027E-3</c:v>
                </c:pt>
                <c:pt idx="6510">
                  <c:v>4.2499999999999982E-2</c:v>
                </c:pt>
                <c:pt idx="6511">
                  <c:v>2.0000000000000018E-3</c:v>
                </c:pt>
                <c:pt idx="6512">
                  <c:v>-1.2000000000000011E-2</c:v>
                </c:pt>
                <c:pt idx="6513">
                  <c:v>-6.5000000000000058E-3</c:v>
                </c:pt>
                <c:pt idx="6514">
                  <c:v>1.0000000000000009E-3</c:v>
                </c:pt>
                <c:pt idx="6515">
                  <c:v>-1.0000000000000009E-3</c:v>
                </c:pt>
                <c:pt idx="6516">
                  <c:v>-1.0000000000000009E-3</c:v>
                </c:pt>
                <c:pt idx="6517">
                  <c:v>-2.1499999999999964E-2</c:v>
                </c:pt>
                <c:pt idx="6518">
                  <c:v>1.150000000000001E-2</c:v>
                </c:pt>
                <c:pt idx="6519">
                  <c:v>6.0000000000000053E-3</c:v>
                </c:pt>
                <c:pt idx="6520">
                  <c:v>5.0000000000000044E-4</c:v>
                </c:pt>
                <c:pt idx="6521">
                  <c:v>-1.0499999999999954E-2</c:v>
                </c:pt>
                <c:pt idx="6522">
                  <c:v>-1.0499999999999954E-2</c:v>
                </c:pt>
                <c:pt idx="6523">
                  <c:v>5.0000000000000044E-3</c:v>
                </c:pt>
                <c:pt idx="6524">
                  <c:v>-3.5000000000000031E-3</c:v>
                </c:pt>
                <c:pt idx="6525">
                  <c:v>1.2000000000000011E-2</c:v>
                </c:pt>
                <c:pt idx="6526">
                  <c:v>2.2999999999999965E-2</c:v>
                </c:pt>
                <c:pt idx="6527">
                  <c:v>-1.0499999999999954E-2</c:v>
                </c:pt>
                <c:pt idx="6528">
                  <c:v>-1.4000000000000012E-2</c:v>
                </c:pt>
                <c:pt idx="6529">
                  <c:v>-3.5000000000000031E-3</c:v>
                </c:pt>
                <c:pt idx="6530">
                  <c:v>-1.4499999999999957E-2</c:v>
                </c:pt>
                <c:pt idx="6531">
                  <c:v>1.2000000000000011E-2</c:v>
                </c:pt>
                <c:pt idx="6532">
                  <c:v>-1.5000000000000013E-3</c:v>
                </c:pt>
                <c:pt idx="6533">
                  <c:v>1.2500000000000011E-2</c:v>
                </c:pt>
                <c:pt idx="6534">
                  <c:v>-5.0000000000000044E-4</c:v>
                </c:pt>
                <c:pt idx="6535">
                  <c:v>1.3500000000000012E-2</c:v>
                </c:pt>
                <c:pt idx="6536">
                  <c:v>1.7000000000000015E-2</c:v>
                </c:pt>
                <c:pt idx="6537">
                  <c:v>1.6500000000000015E-2</c:v>
                </c:pt>
                <c:pt idx="6538">
                  <c:v>2.0000000000000018E-3</c:v>
                </c:pt>
                <c:pt idx="6539">
                  <c:v>2.2499999999999964E-2</c:v>
                </c:pt>
                <c:pt idx="6540">
                  <c:v>1.9500000000000017E-2</c:v>
                </c:pt>
                <c:pt idx="6541">
                  <c:v>1.5000000000000013E-2</c:v>
                </c:pt>
                <c:pt idx="6542">
                  <c:v>1.2000000000000011E-2</c:v>
                </c:pt>
                <c:pt idx="6543">
                  <c:v>1.3500000000000012E-2</c:v>
                </c:pt>
                <c:pt idx="6544">
                  <c:v>-1.7000000000000015E-2</c:v>
                </c:pt>
                <c:pt idx="6545">
                  <c:v>1.0500000000000009E-2</c:v>
                </c:pt>
                <c:pt idx="6546">
                  <c:v>1.3500000000000012E-2</c:v>
                </c:pt>
                <c:pt idx="6547">
                  <c:v>1.4500000000000013E-2</c:v>
                </c:pt>
                <c:pt idx="6548">
                  <c:v>1.7000000000000015E-2</c:v>
                </c:pt>
                <c:pt idx="6549">
                  <c:v>7.0000000000000062E-3</c:v>
                </c:pt>
                <c:pt idx="6550">
                  <c:v>1.4500000000000013E-2</c:v>
                </c:pt>
                <c:pt idx="6551">
                  <c:v>1.0500000000000009E-2</c:v>
                </c:pt>
                <c:pt idx="6552">
                  <c:v>6.0000000000000053E-3</c:v>
                </c:pt>
                <c:pt idx="6553">
                  <c:v>7.5000000000000067E-3</c:v>
                </c:pt>
                <c:pt idx="6554">
                  <c:v>1.2000000000000011E-2</c:v>
                </c:pt>
                <c:pt idx="6555">
                  <c:v>1.4000000000000012E-2</c:v>
                </c:pt>
                <c:pt idx="6556">
                  <c:v>1.7500000000000016E-2</c:v>
                </c:pt>
                <c:pt idx="6557">
                  <c:v>1.3500000000000012E-2</c:v>
                </c:pt>
                <c:pt idx="6558">
                  <c:v>1.7000000000000015E-2</c:v>
                </c:pt>
                <c:pt idx="6559">
                  <c:v>7.0000000000000062E-3</c:v>
                </c:pt>
                <c:pt idx="6560">
                  <c:v>1.5500000000000014E-2</c:v>
                </c:pt>
                <c:pt idx="6561">
                  <c:v>-3.5000000000000031E-3</c:v>
                </c:pt>
                <c:pt idx="6562">
                  <c:v>1.4500000000000013E-2</c:v>
                </c:pt>
                <c:pt idx="6563">
                  <c:v>1.5500000000000014E-2</c:v>
                </c:pt>
                <c:pt idx="6564">
                  <c:v>1.5000000000000013E-2</c:v>
                </c:pt>
                <c:pt idx="6565">
                  <c:v>-2.5000000000000022E-3</c:v>
                </c:pt>
                <c:pt idx="6566">
                  <c:v>1.5500000000000014E-2</c:v>
                </c:pt>
                <c:pt idx="6567">
                  <c:v>1.4000000000000012E-2</c:v>
                </c:pt>
                <c:pt idx="6568">
                  <c:v>1.9000000000000017E-2</c:v>
                </c:pt>
                <c:pt idx="6569">
                  <c:v>8.5000000000000075E-3</c:v>
                </c:pt>
                <c:pt idx="6570">
                  <c:v>2.1499999999999964E-2</c:v>
                </c:pt>
                <c:pt idx="6571">
                  <c:v>7.5000000000000067E-3</c:v>
                </c:pt>
                <c:pt idx="6572">
                  <c:v>9.5000000000000084E-3</c:v>
                </c:pt>
                <c:pt idx="6573">
                  <c:v>3.0000000000000027E-3</c:v>
                </c:pt>
                <c:pt idx="6574">
                  <c:v>1.3500000000000012E-2</c:v>
                </c:pt>
                <c:pt idx="6575">
                  <c:v>6.5000000000000058E-3</c:v>
                </c:pt>
                <c:pt idx="6576">
                  <c:v>1.3000000000000012E-2</c:v>
                </c:pt>
                <c:pt idx="6577">
                  <c:v>5.5000000000000049E-3</c:v>
                </c:pt>
                <c:pt idx="6578">
                  <c:v>1.5000000000000013E-2</c:v>
                </c:pt>
                <c:pt idx="6579">
                  <c:v>8.5000000000000075E-3</c:v>
                </c:pt>
                <c:pt idx="6580">
                  <c:v>1.0000000000000009E-3</c:v>
                </c:pt>
                <c:pt idx="6581">
                  <c:v>1.8000000000000016E-2</c:v>
                </c:pt>
                <c:pt idx="6582">
                  <c:v>4.500000000000004E-3</c:v>
                </c:pt>
                <c:pt idx="6583">
                  <c:v>1.0000000000000009E-2</c:v>
                </c:pt>
                <c:pt idx="6584">
                  <c:v>3.0000000000000027E-3</c:v>
                </c:pt>
                <c:pt idx="6585">
                  <c:v>4.500000000000004E-3</c:v>
                </c:pt>
                <c:pt idx="6586">
                  <c:v>1.5500000000000014E-2</c:v>
                </c:pt>
                <c:pt idx="6587">
                  <c:v>6.5000000000000058E-3</c:v>
                </c:pt>
                <c:pt idx="6588">
                  <c:v>9.5000000000000084E-3</c:v>
                </c:pt>
                <c:pt idx="6589">
                  <c:v>1.6000000000000014E-2</c:v>
                </c:pt>
                <c:pt idx="6590">
                  <c:v>1.5000000000000013E-3</c:v>
                </c:pt>
                <c:pt idx="6591">
                  <c:v>3.5000000000000031E-3</c:v>
                </c:pt>
                <c:pt idx="6592">
                  <c:v>5.0000000000000044E-4</c:v>
                </c:pt>
                <c:pt idx="6593">
                  <c:v>-1.0000000000000009E-3</c:v>
                </c:pt>
                <c:pt idx="6594">
                  <c:v>-8.5000000000000075E-3</c:v>
                </c:pt>
                <c:pt idx="6595">
                  <c:v>1.4000000000000012E-2</c:v>
                </c:pt>
                <c:pt idx="6596">
                  <c:v>1.9000000000000017E-2</c:v>
                </c:pt>
                <c:pt idx="6597">
                  <c:v>6.0000000000000053E-3</c:v>
                </c:pt>
                <c:pt idx="6598">
                  <c:v>1.6000000000000014E-2</c:v>
                </c:pt>
                <c:pt idx="6599">
                  <c:v>5.5000000000000049E-3</c:v>
                </c:pt>
                <c:pt idx="6600">
                  <c:v>3.5000000000000031E-3</c:v>
                </c:pt>
                <c:pt idx="6601">
                  <c:v>-3.0000000000000027E-3</c:v>
                </c:pt>
                <c:pt idx="6602">
                  <c:v>0</c:v>
                </c:pt>
                <c:pt idx="6603">
                  <c:v>-3.0000000000000027E-3</c:v>
                </c:pt>
                <c:pt idx="6604">
                  <c:v>1.0500000000000009E-2</c:v>
                </c:pt>
                <c:pt idx="6605">
                  <c:v>3.5000000000000031E-3</c:v>
                </c:pt>
                <c:pt idx="6606">
                  <c:v>-1.5000000000000013E-3</c:v>
                </c:pt>
                <c:pt idx="6607">
                  <c:v>1.8500000000000016E-2</c:v>
                </c:pt>
                <c:pt idx="6608">
                  <c:v>1.4000000000000012E-2</c:v>
                </c:pt>
                <c:pt idx="6609">
                  <c:v>1.0000000000000009E-3</c:v>
                </c:pt>
                <c:pt idx="6610">
                  <c:v>1.9500000000000017E-2</c:v>
                </c:pt>
                <c:pt idx="6611">
                  <c:v>1.4500000000000013E-2</c:v>
                </c:pt>
                <c:pt idx="6612">
                  <c:v>1.0000000000000009E-2</c:v>
                </c:pt>
                <c:pt idx="6613">
                  <c:v>1.0000000000000009E-2</c:v>
                </c:pt>
                <c:pt idx="6614">
                  <c:v>2.1000000000000019E-2</c:v>
                </c:pt>
                <c:pt idx="6615">
                  <c:v>2.0500000000000018E-2</c:v>
                </c:pt>
                <c:pt idx="6616">
                  <c:v>-1.1499999999999955E-2</c:v>
                </c:pt>
                <c:pt idx="6617">
                  <c:v>5.0000000000000044E-3</c:v>
                </c:pt>
                <c:pt idx="6618">
                  <c:v>1.5000000000000013E-2</c:v>
                </c:pt>
                <c:pt idx="6619">
                  <c:v>-9.5000000000000084E-3</c:v>
                </c:pt>
                <c:pt idx="6620">
                  <c:v>-5.0000000000000044E-4</c:v>
                </c:pt>
                <c:pt idx="6621">
                  <c:v>2.3499999999999965E-2</c:v>
                </c:pt>
                <c:pt idx="6622">
                  <c:v>3.4999999999999976E-2</c:v>
                </c:pt>
                <c:pt idx="6623">
                  <c:v>3.5000000000000031E-3</c:v>
                </c:pt>
                <c:pt idx="6624">
                  <c:v>8.0000000000000071E-3</c:v>
                </c:pt>
                <c:pt idx="6625">
                  <c:v>7.5000000000000067E-3</c:v>
                </c:pt>
                <c:pt idx="6626">
                  <c:v>1.5000000000000013E-2</c:v>
                </c:pt>
                <c:pt idx="6627">
                  <c:v>4.8999999999999988E-2</c:v>
                </c:pt>
                <c:pt idx="6628">
                  <c:v>-1.5499999999999958E-2</c:v>
                </c:pt>
                <c:pt idx="6629">
                  <c:v>1.5500000000000014E-2</c:v>
                </c:pt>
                <c:pt idx="6630">
                  <c:v>1.7000000000000015E-2</c:v>
                </c:pt>
                <c:pt idx="6631">
                  <c:v>8.5000000000000075E-3</c:v>
                </c:pt>
                <c:pt idx="6632">
                  <c:v>1.8000000000000016E-2</c:v>
                </c:pt>
                <c:pt idx="6633">
                  <c:v>-2.0000000000000018E-3</c:v>
                </c:pt>
                <c:pt idx="6634">
                  <c:v>7.5000000000000067E-3</c:v>
                </c:pt>
                <c:pt idx="6635">
                  <c:v>-2.0000000000000018E-2</c:v>
                </c:pt>
                <c:pt idx="6636">
                  <c:v>1.7000000000000015E-2</c:v>
                </c:pt>
                <c:pt idx="6637">
                  <c:v>1.9000000000000017E-2</c:v>
                </c:pt>
                <c:pt idx="6638">
                  <c:v>6.0000000000000053E-3</c:v>
                </c:pt>
                <c:pt idx="6639">
                  <c:v>2.0500000000000018E-2</c:v>
                </c:pt>
                <c:pt idx="6640">
                  <c:v>1.100000000000001E-2</c:v>
                </c:pt>
                <c:pt idx="6641">
                  <c:v>1.0500000000000009E-2</c:v>
                </c:pt>
                <c:pt idx="6642">
                  <c:v>3.999999999999998E-2</c:v>
                </c:pt>
                <c:pt idx="6643">
                  <c:v>3.6999999999999977E-2</c:v>
                </c:pt>
                <c:pt idx="6644">
                  <c:v>4.2499999999999982E-2</c:v>
                </c:pt>
                <c:pt idx="6645">
                  <c:v>1.2500000000000011E-2</c:v>
                </c:pt>
                <c:pt idx="6646">
                  <c:v>1.3000000000000012E-2</c:v>
                </c:pt>
                <c:pt idx="6647">
                  <c:v>1.3500000000000012E-2</c:v>
                </c:pt>
                <c:pt idx="6648">
                  <c:v>5.5000000000000049E-3</c:v>
                </c:pt>
                <c:pt idx="6649">
                  <c:v>2.0000000000000018E-3</c:v>
                </c:pt>
                <c:pt idx="6650">
                  <c:v>2.4999999999999967E-2</c:v>
                </c:pt>
                <c:pt idx="6651">
                  <c:v>2.4999999999999967E-2</c:v>
                </c:pt>
                <c:pt idx="6652">
                  <c:v>1.0000000000000009E-2</c:v>
                </c:pt>
                <c:pt idx="6653">
                  <c:v>3.2499999999999973E-2</c:v>
                </c:pt>
                <c:pt idx="6654">
                  <c:v>-8.0000000000000071E-3</c:v>
                </c:pt>
                <c:pt idx="6655">
                  <c:v>1.6000000000000014E-2</c:v>
                </c:pt>
                <c:pt idx="6656">
                  <c:v>-9.000000000000008E-3</c:v>
                </c:pt>
                <c:pt idx="6657">
                  <c:v>-2.0000000000000018E-2</c:v>
                </c:pt>
                <c:pt idx="6658">
                  <c:v>-1.5000000000000013E-2</c:v>
                </c:pt>
                <c:pt idx="6659">
                  <c:v>7.5000000000000067E-3</c:v>
                </c:pt>
                <c:pt idx="6660">
                  <c:v>2.3999999999999966E-2</c:v>
                </c:pt>
                <c:pt idx="6661">
                  <c:v>1.4000000000000012E-2</c:v>
                </c:pt>
                <c:pt idx="6662">
                  <c:v>4.500000000000004E-3</c:v>
                </c:pt>
                <c:pt idx="6663">
                  <c:v>9.5000000000000084E-3</c:v>
                </c:pt>
                <c:pt idx="6664">
                  <c:v>-4.0000000000000036E-3</c:v>
                </c:pt>
                <c:pt idx="6665">
                  <c:v>-6.5000000000000058E-3</c:v>
                </c:pt>
                <c:pt idx="6666">
                  <c:v>9.5000000000000084E-3</c:v>
                </c:pt>
                <c:pt idx="6667">
                  <c:v>1.8000000000000016E-2</c:v>
                </c:pt>
                <c:pt idx="6668">
                  <c:v>1.6500000000000015E-2</c:v>
                </c:pt>
                <c:pt idx="6669">
                  <c:v>-1.7000000000000015E-2</c:v>
                </c:pt>
                <c:pt idx="6670">
                  <c:v>2.5000000000000022E-3</c:v>
                </c:pt>
                <c:pt idx="6671">
                  <c:v>1.5500000000000014E-2</c:v>
                </c:pt>
                <c:pt idx="6672">
                  <c:v>1.6500000000000015E-2</c:v>
                </c:pt>
                <c:pt idx="6673">
                  <c:v>1.4000000000000012E-2</c:v>
                </c:pt>
                <c:pt idx="6674">
                  <c:v>1.100000000000001E-2</c:v>
                </c:pt>
                <c:pt idx="6675">
                  <c:v>4.0000000000000036E-3</c:v>
                </c:pt>
                <c:pt idx="6676">
                  <c:v>1.2500000000000011E-2</c:v>
                </c:pt>
                <c:pt idx="6677">
                  <c:v>-1.3499999999999956E-2</c:v>
                </c:pt>
                <c:pt idx="6678">
                  <c:v>1.5000000000000013E-3</c:v>
                </c:pt>
                <c:pt idx="6679">
                  <c:v>1.100000000000001E-2</c:v>
                </c:pt>
                <c:pt idx="6680">
                  <c:v>5.5000000000000049E-3</c:v>
                </c:pt>
                <c:pt idx="6681">
                  <c:v>1.150000000000001E-2</c:v>
                </c:pt>
                <c:pt idx="6682">
                  <c:v>1.7500000000000016E-2</c:v>
                </c:pt>
                <c:pt idx="6683">
                  <c:v>5.0000000000000044E-3</c:v>
                </c:pt>
                <c:pt idx="6684">
                  <c:v>-1.4499999999999957E-2</c:v>
                </c:pt>
                <c:pt idx="6685">
                  <c:v>2.3499999999999965E-2</c:v>
                </c:pt>
                <c:pt idx="6686">
                  <c:v>1.0000000000000009E-2</c:v>
                </c:pt>
                <c:pt idx="6687">
                  <c:v>-1.2499999999999956E-2</c:v>
                </c:pt>
                <c:pt idx="6688">
                  <c:v>-9.000000000000008E-3</c:v>
                </c:pt>
                <c:pt idx="6689">
                  <c:v>1.8000000000000016E-2</c:v>
                </c:pt>
                <c:pt idx="6690">
                  <c:v>1.150000000000001E-2</c:v>
                </c:pt>
                <c:pt idx="6691">
                  <c:v>2.1000000000000019E-2</c:v>
                </c:pt>
                <c:pt idx="6692">
                  <c:v>2.2499999999999964E-2</c:v>
                </c:pt>
                <c:pt idx="6693">
                  <c:v>1.7000000000000015E-2</c:v>
                </c:pt>
                <c:pt idx="6694">
                  <c:v>1.0000000000000009E-2</c:v>
                </c:pt>
                <c:pt idx="6695">
                  <c:v>9.5000000000000084E-3</c:v>
                </c:pt>
                <c:pt idx="6696">
                  <c:v>1.6500000000000015E-2</c:v>
                </c:pt>
                <c:pt idx="6697">
                  <c:v>7.5000000000000067E-3</c:v>
                </c:pt>
                <c:pt idx="6698">
                  <c:v>-2.0000000000000018E-3</c:v>
                </c:pt>
                <c:pt idx="6699">
                  <c:v>8.0000000000000071E-3</c:v>
                </c:pt>
                <c:pt idx="6700">
                  <c:v>2.1000000000000019E-2</c:v>
                </c:pt>
                <c:pt idx="6701">
                  <c:v>1.3500000000000012E-2</c:v>
                </c:pt>
                <c:pt idx="6702">
                  <c:v>5.0000000000000044E-4</c:v>
                </c:pt>
                <c:pt idx="6703">
                  <c:v>2.0000000000000018E-3</c:v>
                </c:pt>
                <c:pt idx="6704">
                  <c:v>5.5000000000000049E-3</c:v>
                </c:pt>
                <c:pt idx="6705">
                  <c:v>1.2000000000000011E-2</c:v>
                </c:pt>
                <c:pt idx="6706">
                  <c:v>1.3500000000000012E-2</c:v>
                </c:pt>
                <c:pt idx="6707">
                  <c:v>-2.5000000000000022E-3</c:v>
                </c:pt>
                <c:pt idx="6708">
                  <c:v>1.8000000000000016E-2</c:v>
                </c:pt>
                <c:pt idx="6709">
                  <c:v>5.0000000000000044E-3</c:v>
                </c:pt>
                <c:pt idx="6710">
                  <c:v>-9.000000000000008E-3</c:v>
                </c:pt>
                <c:pt idx="6711">
                  <c:v>-2.0000000000000018E-2</c:v>
                </c:pt>
                <c:pt idx="6712">
                  <c:v>-2.0499999999999963E-2</c:v>
                </c:pt>
                <c:pt idx="6713">
                  <c:v>8.0000000000000071E-3</c:v>
                </c:pt>
                <c:pt idx="6714">
                  <c:v>-2.200000000000002E-2</c:v>
                </c:pt>
                <c:pt idx="6715">
                  <c:v>1.150000000000001E-2</c:v>
                </c:pt>
                <c:pt idx="6716">
                  <c:v>-1.3000000000000012E-2</c:v>
                </c:pt>
                <c:pt idx="6717">
                  <c:v>-5.0000000000000044E-3</c:v>
                </c:pt>
                <c:pt idx="6718">
                  <c:v>-2.0499999999999963E-2</c:v>
                </c:pt>
                <c:pt idx="6719">
                  <c:v>-9.5000000000000084E-3</c:v>
                </c:pt>
                <c:pt idx="6720">
                  <c:v>-2.9499999999999971E-2</c:v>
                </c:pt>
                <c:pt idx="6721">
                  <c:v>-1.9499999999999962E-2</c:v>
                </c:pt>
                <c:pt idx="6722">
                  <c:v>-2.6000000000000023E-2</c:v>
                </c:pt>
                <c:pt idx="6723">
                  <c:v>-2.1499999999999964E-2</c:v>
                </c:pt>
                <c:pt idx="6724">
                  <c:v>-2.5000000000000022E-3</c:v>
                </c:pt>
                <c:pt idx="6725">
                  <c:v>-2.3499999999999965E-2</c:v>
                </c:pt>
                <c:pt idx="6726">
                  <c:v>-6.5000000000000058E-3</c:v>
                </c:pt>
                <c:pt idx="6727">
                  <c:v>-2.7000000000000024E-2</c:v>
                </c:pt>
                <c:pt idx="6728">
                  <c:v>-1.5000000000000013E-2</c:v>
                </c:pt>
                <c:pt idx="6729">
                  <c:v>-2.0499999999999963E-2</c:v>
                </c:pt>
                <c:pt idx="6730">
                  <c:v>-1.2499999999999956E-2</c:v>
                </c:pt>
                <c:pt idx="6731">
                  <c:v>-1.4000000000000012E-2</c:v>
                </c:pt>
                <c:pt idx="6732">
                  <c:v>-2.200000000000002E-2</c:v>
                </c:pt>
                <c:pt idx="6733">
                  <c:v>-3.1000000000000028E-2</c:v>
                </c:pt>
                <c:pt idx="6734">
                  <c:v>-3.1000000000000028E-2</c:v>
                </c:pt>
                <c:pt idx="6735">
                  <c:v>-1.749999999999996E-2</c:v>
                </c:pt>
                <c:pt idx="6736">
                  <c:v>8.5000000000000075E-3</c:v>
                </c:pt>
                <c:pt idx="6737">
                  <c:v>-1.2499999999999956E-2</c:v>
                </c:pt>
                <c:pt idx="6738">
                  <c:v>-1.0000000000000009E-2</c:v>
                </c:pt>
                <c:pt idx="6739">
                  <c:v>-1.9000000000000017E-2</c:v>
                </c:pt>
                <c:pt idx="6740">
                  <c:v>-1.9000000000000017E-2</c:v>
                </c:pt>
                <c:pt idx="6741">
                  <c:v>0</c:v>
                </c:pt>
                <c:pt idx="6742">
                  <c:v>1.0000000000000009E-3</c:v>
                </c:pt>
                <c:pt idx="6743">
                  <c:v>-1.5499999999999958E-2</c:v>
                </c:pt>
                <c:pt idx="6744">
                  <c:v>-9.000000000000008E-3</c:v>
                </c:pt>
                <c:pt idx="6745">
                  <c:v>-1.6000000000000014E-2</c:v>
                </c:pt>
                <c:pt idx="6746">
                  <c:v>-1.4000000000000012E-2</c:v>
                </c:pt>
                <c:pt idx="6747">
                  <c:v>-2.3499999999999965E-2</c:v>
                </c:pt>
                <c:pt idx="6748">
                  <c:v>-9.5000000000000084E-3</c:v>
                </c:pt>
                <c:pt idx="6749">
                  <c:v>6.0999999999999999E-2</c:v>
                </c:pt>
                <c:pt idx="6750">
                  <c:v>1.2000000000000011E-2</c:v>
                </c:pt>
                <c:pt idx="6751">
                  <c:v>1.7500000000000016E-2</c:v>
                </c:pt>
                <c:pt idx="6752">
                  <c:v>6.0000000000000053E-3</c:v>
                </c:pt>
                <c:pt idx="6753">
                  <c:v>6.5000000000000058E-3</c:v>
                </c:pt>
                <c:pt idx="6754">
                  <c:v>1.0500000000000009E-2</c:v>
                </c:pt>
                <c:pt idx="6755">
                  <c:v>1.100000000000001E-2</c:v>
                </c:pt>
                <c:pt idx="6756">
                  <c:v>9.000000000000008E-3</c:v>
                </c:pt>
                <c:pt idx="6757">
                  <c:v>9.5000000000000084E-3</c:v>
                </c:pt>
                <c:pt idx="6758">
                  <c:v>1.6500000000000015E-2</c:v>
                </c:pt>
                <c:pt idx="6759">
                  <c:v>3.8999999999999979E-2</c:v>
                </c:pt>
                <c:pt idx="6760">
                  <c:v>1.6500000000000015E-2</c:v>
                </c:pt>
                <c:pt idx="6761">
                  <c:v>5.0499999999999989E-2</c:v>
                </c:pt>
                <c:pt idx="6762">
                  <c:v>8.8499999999999968E-2</c:v>
                </c:pt>
                <c:pt idx="6763">
                  <c:v>8.0000000000000071E-3</c:v>
                </c:pt>
                <c:pt idx="6764">
                  <c:v>2.0000000000000018E-2</c:v>
                </c:pt>
                <c:pt idx="6765">
                  <c:v>1.4000000000000012E-2</c:v>
                </c:pt>
                <c:pt idx="6766">
                  <c:v>-1.1499999999999955E-2</c:v>
                </c:pt>
                <c:pt idx="6767">
                  <c:v>7.5000000000000067E-3</c:v>
                </c:pt>
                <c:pt idx="6768">
                  <c:v>9.5000000000000084E-3</c:v>
                </c:pt>
                <c:pt idx="6769">
                  <c:v>5.2499999999999991E-2</c:v>
                </c:pt>
                <c:pt idx="6770">
                  <c:v>3.8499999999999979E-2</c:v>
                </c:pt>
                <c:pt idx="6771">
                  <c:v>1.5500000000000014E-2</c:v>
                </c:pt>
                <c:pt idx="6772">
                  <c:v>3.3499999999999974E-2</c:v>
                </c:pt>
                <c:pt idx="6773">
                  <c:v>3.2499999999999973E-2</c:v>
                </c:pt>
                <c:pt idx="6774">
                  <c:v>2.0000000000000018E-3</c:v>
                </c:pt>
                <c:pt idx="6775">
                  <c:v>1.4000000000000012E-2</c:v>
                </c:pt>
                <c:pt idx="6776">
                  <c:v>4.500000000000004E-3</c:v>
                </c:pt>
                <c:pt idx="6777">
                  <c:v>1.7000000000000015E-2</c:v>
                </c:pt>
                <c:pt idx="6778">
                  <c:v>1.4000000000000012E-2</c:v>
                </c:pt>
                <c:pt idx="6779">
                  <c:v>2.7499999999999969E-2</c:v>
                </c:pt>
                <c:pt idx="6780">
                  <c:v>1.9000000000000017E-2</c:v>
                </c:pt>
                <c:pt idx="6781">
                  <c:v>6.5000000000000058E-3</c:v>
                </c:pt>
                <c:pt idx="6782">
                  <c:v>2.0000000000000018E-2</c:v>
                </c:pt>
                <c:pt idx="6783">
                  <c:v>1.6500000000000015E-2</c:v>
                </c:pt>
                <c:pt idx="6784">
                  <c:v>1.0000000000000009E-2</c:v>
                </c:pt>
                <c:pt idx="6785">
                  <c:v>2.5000000000000022E-3</c:v>
                </c:pt>
                <c:pt idx="6786">
                  <c:v>1.4500000000000013E-2</c:v>
                </c:pt>
                <c:pt idx="6787">
                  <c:v>5.0000000000000044E-3</c:v>
                </c:pt>
                <c:pt idx="6788">
                  <c:v>1.2000000000000011E-2</c:v>
                </c:pt>
                <c:pt idx="6789">
                  <c:v>9.000000000000008E-3</c:v>
                </c:pt>
                <c:pt idx="6790">
                  <c:v>2.1499999999999964E-2</c:v>
                </c:pt>
                <c:pt idx="6791">
                  <c:v>6.5000000000000058E-3</c:v>
                </c:pt>
                <c:pt idx="6792">
                  <c:v>1.8000000000000016E-2</c:v>
                </c:pt>
                <c:pt idx="6793">
                  <c:v>2.0500000000000018E-2</c:v>
                </c:pt>
                <c:pt idx="6794">
                  <c:v>1.0500000000000009E-2</c:v>
                </c:pt>
                <c:pt idx="6795">
                  <c:v>1.7000000000000015E-2</c:v>
                </c:pt>
                <c:pt idx="6796">
                  <c:v>5.5000000000000049E-3</c:v>
                </c:pt>
                <c:pt idx="6797">
                  <c:v>1.9500000000000017E-2</c:v>
                </c:pt>
                <c:pt idx="6798">
                  <c:v>1.150000000000001E-2</c:v>
                </c:pt>
                <c:pt idx="6799">
                  <c:v>1.4000000000000012E-2</c:v>
                </c:pt>
                <c:pt idx="6800">
                  <c:v>2.3999999999999966E-2</c:v>
                </c:pt>
                <c:pt idx="6801">
                  <c:v>2.899999999999997E-2</c:v>
                </c:pt>
                <c:pt idx="6802">
                  <c:v>2.1499999999999964E-2</c:v>
                </c:pt>
                <c:pt idx="6803">
                  <c:v>5.5999999999999994E-2</c:v>
                </c:pt>
                <c:pt idx="6804">
                  <c:v>1.6000000000000014E-2</c:v>
                </c:pt>
                <c:pt idx="6805">
                  <c:v>1.6000000000000014E-2</c:v>
                </c:pt>
                <c:pt idx="6806">
                  <c:v>2.0500000000000018E-2</c:v>
                </c:pt>
                <c:pt idx="6807">
                  <c:v>7.0000000000000062E-3</c:v>
                </c:pt>
                <c:pt idx="6808">
                  <c:v>2.6999999999999968E-2</c:v>
                </c:pt>
                <c:pt idx="6809">
                  <c:v>1.4500000000000013E-2</c:v>
                </c:pt>
                <c:pt idx="6810">
                  <c:v>1.3000000000000012E-2</c:v>
                </c:pt>
                <c:pt idx="6811">
                  <c:v>2.1999999999999964E-2</c:v>
                </c:pt>
                <c:pt idx="6812">
                  <c:v>1.3000000000000012E-2</c:v>
                </c:pt>
                <c:pt idx="6813">
                  <c:v>5.3999999999999992E-2</c:v>
                </c:pt>
                <c:pt idx="6814">
                  <c:v>3.4999999999999976E-2</c:v>
                </c:pt>
                <c:pt idx="6815">
                  <c:v>7.5000000000000067E-3</c:v>
                </c:pt>
                <c:pt idx="6816">
                  <c:v>1.3000000000000012E-2</c:v>
                </c:pt>
                <c:pt idx="6817">
                  <c:v>1.3000000000000012E-2</c:v>
                </c:pt>
                <c:pt idx="6818">
                  <c:v>1.100000000000001E-2</c:v>
                </c:pt>
                <c:pt idx="6819">
                  <c:v>1.5000000000000013E-2</c:v>
                </c:pt>
                <c:pt idx="6820">
                  <c:v>1.4000000000000012E-2</c:v>
                </c:pt>
                <c:pt idx="6821">
                  <c:v>1.5000000000000013E-2</c:v>
                </c:pt>
                <c:pt idx="6822">
                  <c:v>1.6000000000000014E-2</c:v>
                </c:pt>
                <c:pt idx="6823">
                  <c:v>6.5000000000000058E-3</c:v>
                </c:pt>
                <c:pt idx="6824">
                  <c:v>5.5000000000000049E-3</c:v>
                </c:pt>
                <c:pt idx="6825">
                  <c:v>2.1999999999999964E-2</c:v>
                </c:pt>
                <c:pt idx="6826">
                  <c:v>1.7000000000000015E-2</c:v>
                </c:pt>
                <c:pt idx="6827">
                  <c:v>-4.0000000000000036E-3</c:v>
                </c:pt>
                <c:pt idx="6828">
                  <c:v>-1.9000000000000017E-2</c:v>
                </c:pt>
                <c:pt idx="6829">
                  <c:v>-1.9000000000000017E-2</c:v>
                </c:pt>
                <c:pt idx="6830">
                  <c:v>1.0000000000000009E-3</c:v>
                </c:pt>
                <c:pt idx="6831">
                  <c:v>1.4500000000000013E-2</c:v>
                </c:pt>
                <c:pt idx="6832">
                  <c:v>-3.0000000000000027E-3</c:v>
                </c:pt>
                <c:pt idx="6833">
                  <c:v>1.9500000000000017E-2</c:v>
                </c:pt>
                <c:pt idx="6834">
                  <c:v>1.0000000000000009E-2</c:v>
                </c:pt>
                <c:pt idx="6835">
                  <c:v>1.150000000000001E-2</c:v>
                </c:pt>
                <c:pt idx="6836">
                  <c:v>2.5499999999999967E-2</c:v>
                </c:pt>
                <c:pt idx="6837">
                  <c:v>1.7500000000000016E-2</c:v>
                </c:pt>
                <c:pt idx="6838">
                  <c:v>-4.500000000000004E-3</c:v>
                </c:pt>
                <c:pt idx="6839">
                  <c:v>1.3000000000000012E-2</c:v>
                </c:pt>
                <c:pt idx="6840">
                  <c:v>1.2000000000000011E-2</c:v>
                </c:pt>
                <c:pt idx="6841">
                  <c:v>1.4000000000000012E-2</c:v>
                </c:pt>
                <c:pt idx="6842">
                  <c:v>-5.0000000000000044E-4</c:v>
                </c:pt>
                <c:pt idx="6843">
                  <c:v>-3.0000000000000027E-3</c:v>
                </c:pt>
                <c:pt idx="6844">
                  <c:v>2.9999999999999971E-2</c:v>
                </c:pt>
                <c:pt idx="6845">
                  <c:v>2.0000000000000018E-2</c:v>
                </c:pt>
                <c:pt idx="6846">
                  <c:v>1.6000000000000014E-2</c:v>
                </c:pt>
                <c:pt idx="6847">
                  <c:v>1.4000000000000012E-2</c:v>
                </c:pt>
                <c:pt idx="6848">
                  <c:v>1.0500000000000009E-2</c:v>
                </c:pt>
                <c:pt idx="6849">
                  <c:v>1.9500000000000017E-2</c:v>
                </c:pt>
                <c:pt idx="6850">
                  <c:v>3.0000000000000027E-3</c:v>
                </c:pt>
                <c:pt idx="6851">
                  <c:v>-8.0000000000000071E-3</c:v>
                </c:pt>
                <c:pt idx="6852">
                  <c:v>1.6000000000000014E-2</c:v>
                </c:pt>
                <c:pt idx="6853">
                  <c:v>1.4500000000000013E-2</c:v>
                </c:pt>
                <c:pt idx="6854">
                  <c:v>1.7500000000000016E-2</c:v>
                </c:pt>
                <c:pt idx="6855">
                  <c:v>9.5000000000000084E-3</c:v>
                </c:pt>
                <c:pt idx="6856">
                  <c:v>-8.0000000000000071E-3</c:v>
                </c:pt>
                <c:pt idx="6857">
                  <c:v>1.5500000000000014E-2</c:v>
                </c:pt>
                <c:pt idx="6858">
                  <c:v>1.8000000000000016E-2</c:v>
                </c:pt>
                <c:pt idx="6859">
                  <c:v>1.0000000000000009E-3</c:v>
                </c:pt>
                <c:pt idx="6860">
                  <c:v>1.3000000000000012E-2</c:v>
                </c:pt>
                <c:pt idx="6861">
                  <c:v>9.000000000000008E-3</c:v>
                </c:pt>
                <c:pt idx="6862">
                  <c:v>1.150000000000001E-2</c:v>
                </c:pt>
                <c:pt idx="6863">
                  <c:v>-1.749999999999996E-2</c:v>
                </c:pt>
                <c:pt idx="6864">
                  <c:v>2.1499999999999964E-2</c:v>
                </c:pt>
                <c:pt idx="6865">
                  <c:v>1.0500000000000009E-2</c:v>
                </c:pt>
                <c:pt idx="6866">
                  <c:v>1.3500000000000012E-2</c:v>
                </c:pt>
                <c:pt idx="6867">
                  <c:v>7.5000000000000067E-3</c:v>
                </c:pt>
                <c:pt idx="6868">
                  <c:v>1.4000000000000012E-2</c:v>
                </c:pt>
                <c:pt idx="6869">
                  <c:v>-8.5000000000000075E-3</c:v>
                </c:pt>
                <c:pt idx="6870">
                  <c:v>1.3000000000000012E-2</c:v>
                </c:pt>
                <c:pt idx="6871">
                  <c:v>4.3999999999999984E-2</c:v>
                </c:pt>
                <c:pt idx="6872">
                  <c:v>1.3500000000000012E-2</c:v>
                </c:pt>
                <c:pt idx="6873">
                  <c:v>7.0000000000000062E-3</c:v>
                </c:pt>
                <c:pt idx="6874">
                  <c:v>-1.9499999999999962E-2</c:v>
                </c:pt>
                <c:pt idx="6875">
                  <c:v>1.5000000000000013E-2</c:v>
                </c:pt>
                <c:pt idx="6876">
                  <c:v>4.500000000000004E-3</c:v>
                </c:pt>
                <c:pt idx="6877">
                  <c:v>1.2000000000000011E-2</c:v>
                </c:pt>
                <c:pt idx="6878">
                  <c:v>1.4500000000000013E-2</c:v>
                </c:pt>
                <c:pt idx="6879">
                  <c:v>7.5000000000000067E-3</c:v>
                </c:pt>
                <c:pt idx="6880">
                  <c:v>1.5500000000000014E-2</c:v>
                </c:pt>
                <c:pt idx="6881">
                  <c:v>1.100000000000001E-2</c:v>
                </c:pt>
                <c:pt idx="6882">
                  <c:v>4.0000000000000036E-3</c:v>
                </c:pt>
                <c:pt idx="6883">
                  <c:v>1.2000000000000011E-2</c:v>
                </c:pt>
                <c:pt idx="6884">
                  <c:v>1.0500000000000009E-2</c:v>
                </c:pt>
                <c:pt idx="6885">
                  <c:v>1.3000000000000012E-2</c:v>
                </c:pt>
                <c:pt idx="6886">
                  <c:v>5.8999999999999997E-2</c:v>
                </c:pt>
                <c:pt idx="6887">
                  <c:v>1.2500000000000011E-2</c:v>
                </c:pt>
                <c:pt idx="6888">
                  <c:v>1.3000000000000012E-2</c:v>
                </c:pt>
                <c:pt idx="6889">
                  <c:v>1.2500000000000011E-2</c:v>
                </c:pt>
                <c:pt idx="6890">
                  <c:v>1.7000000000000015E-2</c:v>
                </c:pt>
                <c:pt idx="6891">
                  <c:v>-5.0000000000000044E-3</c:v>
                </c:pt>
                <c:pt idx="6892">
                  <c:v>5.3499999999999992E-2</c:v>
                </c:pt>
                <c:pt idx="6893">
                  <c:v>1.2500000000000011E-2</c:v>
                </c:pt>
                <c:pt idx="6894">
                  <c:v>1.150000000000001E-2</c:v>
                </c:pt>
                <c:pt idx="6895">
                  <c:v>8.5000000000000075E-3</c:v>
                </c:pt>
                <c:pt idx="6896">
                  <c:v>1.8500000000000016E-2</c:v>
                </c:pt>
                <c:pt idx="6897">
                  <c:v>7.5000000000000067E-3</c:v>
                </c:pt>
                <c:pt idx="6898">
                  <c:v>1.5500000000000014E-2</c:v>
                </c:pt>
                <c:pt idx="6899">
                  <c:v>1.4500000000000013E-2</c:v>
                </c:pt>
                <c:pt idx="6900">
                  <c:v>1.0500000000000009E-2</c:v>
                </c:pt>
                <c:pt idx="6901">
                  <c:v>1.6500000000000015E-2</c:v>
                </c:pt>
                <c:pt idx="6902">
                  <c:v>9.5000000000000084E-3</c:v>
                </c:pt>
                <c:pt idx="6903">
                  <c:v>1.2000000000000011E-2</c:v>
                </c:pt>
                <c:pt idx="6904">
                  <c:v>1.150000000000001E-2</c:v>
                </c:pt>
                <c:pt idx="6905">
                  <c:v>-3.5000000000000031E-3</c:v>
                </c:pt>
                <c:pt idx="6906">
                  <c:v>1.7000000000000015E-2</c:v>
                </c:pt>
                <c:pt idx="6907">
                  <c:v>1.6000000000000014E-2</c:v>
                </c:pt>
                <c:pt idx="6908">
                  <c:v>1.8000000000000016E-2</c:v>
                </c:pt>
                <c:pt idx="6909">
                  <c:v>4.0000000000000036E-3</c:v>
                </c:pt>
                <c:pt idx="6910">
                  <c:v>6.5000000000000058E-3</c:v>
                </c:pt>
                <c:pt idx="6911">
                  <c:v>-2.7000000000000024E-2</c:v>
                </c:pt>
                <c:pt idx="6912">
                  <c:v>1.4000000000000012E-2</c:v>
                </c:pt>
                <c:pt idx="6913">
                  <c:v>1.0500000000000009E-2</c:v>
                </c:pt>
                <c:pt idx="6914">
                  <c:v>1.2000000000000011E-2</c:v>
                </c:pt>
                <c:pt idx="6915">
                  <c:v>-1.0000000000000009E-3</c:v>
                </c:pt>
                <c:pt idx="6916">
                  <c:v>6.5000000000000058E-3</c:v>
                </c:pt>
                <c:pt idx="6917">
                  <c:v>1.3000000000000012E-2</c:v>
                </c:pt>
                <c:pt idx="6918">
                  <c:v>1.7500000000000016E-2</c:v>
                </c:pt>
                <c:pt idx="6919">
                  <c:v>-1.0000000000000009E-3</c:v>
                </c:pt>
                <c:pt idx="6920">
                  <c:v>1.5000000000000013E-2</c:v>
                </c:pt>
                <c:pt idx="6921">
                  <c:v>-1.0000000000000009E-3</c:v>
                </c:pt>
                <c:pt idx="6922">
                  <c:v>1.2500000000000011E-2</c:v>
                </c:pt>
                <c:pt idx="6923">
                  <c:v>2.2499999999999964E-2</c:v>
                </c:pt>
                <c:pt idx="6924">
                  <c:v>7.9000000000000015E-2</c:v>
                </c:pt>
                <c:pt idx="6925">
                  <c:v>1.5500000000000014E-2</c:v>
                </c:pt>
                <c:pt idx="6926">
                  <c:v>2.0000000000000018E-2</c:v>
                </c:pt>
                <c:pt idx="6927">
                  <c:v>1.8000000000000016E-2</c:v>
                </c:pt>
                <c:pt idx="6928">
                  <c:v>1.2500000000000011E-2</c:v>
                </c:pt>
                <c:pt idx="6929">
                  <c:v>2.1499999999999964E-2</c:v>
                </c:pt>
                <c:pt idx="6930">
                  <c:v>1.150000000000001E-2</c:v>
                </c:pt>
                <c:pt idx="6931">
                  <c:v>1.100000000000001E-2</c:v>
                </c:pt>
                <c:pt idx="6932">
                  <c:v>1.3000000000000012E-2</c:v>
                </c:pt>
                <c:pt idx="6933">
                  <c:v>2.4999999999999967E-2</c:v>
                </c:pt>
                <c:pt idx="6934">
                  <c:v>1.8500000000000016E-2</c:v>
                </c:pt>
                <c:pt idx="6935">
                  <c:v>1.2000000000000011E-2</c:v>
                </c:pt>
                <c:pt idx="6936">
                  <c:v>1.8500000000000016E-2</c:v>
                </c:pt>
                <c:pt idx="6937">
                  <c:v>1.4500000000000013E-2</c:v>
                </c:pt>
                <c:pt idx="6938">
                  <c:v>1.0000000000000009E-2</c:v>
                </c:pt>
                <c:pt idx="6939">
                  <c:v>1.0000000000000009E-2</c:v>
                </c:pt>
                <c:pt idx="6940">
                  <c:v>2.0500000000000018E-2</c:v>
                </c:pt>
                <c:pt idx="6941">
                  <c:v>2.1999999999999964E-2</c:v>
                </c:pt>
                <c:pt idx="6942">
                  <c:v>2.1999999999999964E-2</c:v>
                </c:pt>
                <c:pt idx="6943">
                  <c:v>1.3500000000000012E-2</c:v>
                </c:pt>
                <c:pt idx="6944">
                  <c:v>2.3499999999999965E-2</c:v>
                </c:pt>
                <c:pt idx="6945">
                  <c:v>2.5499999999999967E-2</c:v>
                </c:pt>
                <c:pt idx="6946">
                  <c:v>-1.5000000000000013E-3</c:v>
                </c:pt>
                <c:pt idx="6947">
                  <c:v>-9.000000000000008E-3</c:v>
                </c:pt>
                <c:pt idx="6948">
                  <c:v>1.7000000000000015E-2</c:v>
                </c:pt>
                <c:pt idx="6949">
                  <c:v>0</c:v>
                </c:pt>
                <c:pt idx="6950">
                  <c:v>2.5499999999999967E-2</c:v>
                </c:pt>
                <c:pt idx="6951">
                  <c:v>1.7500000000000016E-2</c:v>
                </c:pt>
                <c:pt idx="6952">
                  <c:v>7.4500000000000011E-2</c:v>
                </c:pt>
                <c:pt idx="6953">
                  <c:v>1.5000000000000013E-2</c:v>
                </c:pt>
                <c:pt idx="6954">
                  <c:v>1.4500000000000013E-2</c:v>
                </c:pt>
                <c:pt idx="6955">
                  <c:v>1.2500000000000011E-2</c:v>
                </c:pt>
                <c:pt idx="6956">
                  <c:v>-6.0000000000000053E-3</c:v>
                </c:pt>
                <c:pt idx="6957">
                  <c:v>1.7500000000000016E-2</c:v>
                </c:pt>
                <c:pt idx="6958">
                  <c:v>1.9500000000000017E-2</c:v>
                </c:pt>
                <c:pt idx="6959">
                  <c:v>-9.000000000000008E-3</c:v>
                </c:pt>
                <c:pt idx="6960">
                  <c:v>0</c:v>
                </c:pt>
                <c:pt idx="6961">
                  <c:v>7.5000000000000067E-3</c:v>
                </c:pt>
                <c:pt idx="6962">
                  <c:v>1.9500000000000017E-2</c:v>
                </c:pt>
                <c:pt idx="6963">
                  <c:v>1.0000000000000009E-2</c:v>
                </c:pt>
                <c:pt idx="6964">
                  <c:v>1.3500000000000012E-2</c:v>
                </c:pt>
                <c:pt idx="6965">
                  <c:v>6.5000000000000058E-3</c:v>
                </c:pt>
                <c:pt idx="6966">
                  <c:v>1.6500000000000015E-2</c:v>
                </c:pt>
                <c:pt idx="6967">
                  <c:v>1.7500000000000016E-2</c:v>
                </c:pt>
                <c:pt idx="6968">
                  <c:v>1.8000000000000016E-2</c:v>
                </c:pt>
                <c:pt idx="6969">
                  <c:v>1.7500000000000016E-2</c:v>
                </c:pt>
                <c:pt idx="6970">
                  <c:v>2.0000000000000018E-2</c:v>
                </c:pt>
                <c:pt idx="6971">
                  <c:v>2.0000000000000018E-2</c:v>
                </c:pt>
                <c:pt idx="6972">
                  <c:v>-2.5000000000000022E-3</c:v>
                </c:pt>
                <c:pt idx="6973">
                  <c:v>1.8000000000000016E-2</c:v>
                </c:pt>
                <c:pt idx="6974">
                  <c:v>5.0000000000000044E-3</c:v>
                </c:pt>
                <c:pt idx="6975">
                  <c:v>1.4000000000000012E-2</c:v>
                </c:pt>
                <c:pt idx="6976">
                  <c:v>1.6500000000000015E-2</c:v>
                </c:pt>
                <c:pt idx="6977">
                  <c:v>1.6000000000000014E-2</c:v>
                </c:pt>
                <c:pt idx="6978">
                  <c:v>9.000000000000008E-3</c:v>
                </c:pt>
                <c:pt idx="6979">
                  <c:v>2.2999999999999965E-2</c:v>
                </c:pt>
                <c:pt idx="6980">
                  <c:v>6.5000000000000058E-3</c:v>
                </c:pt>
                <c:pt idx="6981">
                  <c:v>1.2500000000000011E-2</c:v>
                </c:pt>
                <c:pt idx="6982">
                  <c:v>-1.0499999999999954E-2</c:v>
                </c:pt>
                <c:pt idx="6983">
                  <c:v>1.5000000000000013E-2</c:v>
                </c:pt>
                <c:pt idx="6984">
                  <c:v>1.8000000000000016E-2</c:v>
                </c:pt>
                <c:pt idx="6985">
                  <c:v>9.000000000000008E-3</c:v>
                </c:pt>
                <c:pt idx="6986">
                  <c:v>1.3500000000000012E-2</c:v>
                </c:pt>
                <c:pt idx="6987">
                  <c:v>1.100000000000001E-2</c:v>
                </c:pt>
                <c:pt idx="6988">
                  <c:v>1.9500000000000017E-2</c:v>
                </c:pt>
                <c:pt idx="6989">
                  <c:v>-2.0000000000000018E-2</c:v>
                </c:pt>
                <c:pt idx="6990">
                  <c:v>1.100000000000001E-2</c:v>
                </c:pt>
                <c:pt idx="6991">
                  <c:v>1.9500000000000017E-2</c:v>
                </c:pt>
                <c:pt idx="6992">
                  <c:v>1.150000000000001E-2</c:v>
                </c:pt>
                <c:pt idx="6993">
                  <c:v>1.6000000000000014E-2</c:v>
                </c:pt>
                <c:pt idx="6994">
                  <c:v>7.0000000000000062E-3</c:v>
                </c:pt>
                <c:pt idx="6995">
                  <c:v>1.6000000000000014E-2</c:v>
                </c:pt>
                <c:pt idx="6996">
                  <c:v>2.0000000000000018E-3</c:v>
                </c:pt>
                <c:pt idx="6997">
                  <c:v>1.150000000000001E-2</c:v>
                </c:pt>
                <c:pt idx="6998">
                  <c:v>5.5499999999999994E-2</c:v>
                </c:pt>
                <c:pt idx="6999">
                  <c:v>9.5000000000000084E-3</c:v>
                </c:pt>
                <c:pt idx="7000">
                  <c:v>1.9000000000000017E-2</c:v>
                </c:pt>
                <c:pt idx="7001">
                  <c:v>-1.0000000000000009E-3</c:v>
                </c:pt>
                <c:pt idx="7002">
                  <c:v>1.4000000000000012E-2</c:v>
                </c:pt>
                <c:pt idx="7003">
                  <c:v>1.5000000000000013E-2</c:v>
                </c:pt>
                <c:pt idx="7004">
                  <c:v>1.4000000000000012E-2</c:v>
                </c:pt>
                <c:pt idx="7005">
                  <c:v>1.4000000000000012E-2</c:v>
                </c:pt>
                <c:pt idx="7006">
                  <c:v>0</c:v>
                </c:pt>
                <c:pt idx="7007">
                  <c:v>2.1000000000000019E-2</c:v>
                </c:pt>
                <c:pt idx="7008">
                  <c:v>1.9000000000000017E-2</c:v>
                </c:pt>
                <c:pt idx="7009">
                  <c:v>7.5000000000000067E-3</c:v>
                </c:pt>
                <c:pt idx="7010">
                  <c:v>1.0500000000000009E-2</c:v>
                </c:pt>
                <c:pt idx="7011">
                  <c:v>2.0000000000000018E-2</c:v>
                </c:pt>
                <c:pt idx="7012">
                  <c:v>7.5000000000000067E-3</c:v>
                </c:pt>
                <c:pt idx="7013">
                  <c:v>1.6000000000000014E-2</c:v>
                </c:pt>
                <c:pt idx="7014">
                  <c:v>-6.5000000000000058E-3</c:v>
                </c:pt>
                <c:pt idx="7015">
                  <c:v>1.0000000000000009E-3</c:v>
                </c:pt>
                <c:pt idx="7016">
                  <c:v>1.9500000000000017E-2</c:v>
                </c:pt>
                <c:pt idx="7017">
                  <c:v>2.2499999999999964E-2</c:v>
                </c:pt>
                <c:pt idx="7018">
                  <c:v>1.7500000000000016E-2</c:v>
                </c:pt>
                <c:pt idx="7019">
                  <c:v>1.8000000000000016E-2</c:v>
                </c:pt>
                <c:pt idx="7020">
                  <c:v>1.9000000000000017E-2</c:v>
                </c:pt>
                <c:pt idx="7021">
                  <c:v>1.4000000000000012E-2</c:v>
                </c:pt>
                <c:pt idx="7022">
                  <c:v>2.1000000000000019E-2</c:v>
                </c:pt>
                <c:pt idx="7023">
                  <c:v>1.8000000000000016E-2</c:v>
                </c:pt>
                <c:pt idx="7024">
                  <c:v>2.1999999999999964E-2</c:v>
                </c:pt>
                <c:pt idx="7025">
                  <c:v>-5.5000000000000049E-3</c:v>
                </c:pt>
                <c:pt idx="7026">
                  <c:v>1.2000000000000011E-2</c:v>
                </c:pt>
                <c:pt idx="7027">
                  <c:v>3.0499999999999972E-2</c:v>
                </c:pt>
                <c:pt idx="7028">
                  <c:v>9.5000000000000084E-3</c:v>
                </c:pt>
                <c:pt idx="7029">
                  <c:v>-2.0000000000000018E-3</c:v>
                </c:pt>
                <c:pt idx="7030">
                  <c:v>2.0000000000000018E-2</c:v>
                </c:pt>
                <c:pt idx="7031">
                  <c:v>3.3999999999999975E-2</c:v>
                </c:pt>
                <c:pt idx="7032">
                  <c:v>7.1500000000000008E-2</c:v>
                </c:pt>
                <c:pt idx="7033">
                  <c:v>5.0000000000000044E-3</c:v>
                </c:pt>
                <c:pt idx="7034">
                  <c:v>9.000000000000008E-3</c:v>
                </c:pt>
                <c:pt idx="7035">
                  <c:v>-7.5000000000000067E-3</c:v>
                </c:pt>
                <c:pt idx="7036">
                  <c:v>2.5999999999999968E-2</c:v>
                </c:pt>
                <c:pt idx="7037">
                  <c:v>5.5000000000000049E-3</c:v>
                </c:pt>
                <c:pt idx="7038">
                  <c:v>1.0500000000000009E-2</c:v>
                </c:pt>
                <c:pt idx="7039">
                  <c:v>9.000000000000008E-3</c:v>
                </c:pt>
                <c:pt idx="7040">
                  <c:v>1.9500000000000017E-2</c:v>
                </c:pt>
                <c:pt idx="7041">
                  <c:v>2.2999999999999965E-2</c:v>
                </c:pt>
                <c:pt idx="7042">
                  <c:v>2.0000000000000018E-2</c:v>
                </c:pt>
                <c:pt idx="7043">
                  <c:v>2.0000000000000018E-2</c:v>
                </c:pt>
                <c:pt idx="7044">
                  <c:v>-1.1499999999999955E-2</c:v>
                </c:pt>
                <c:pt idx="7045">
                  <c:v>6.4500000000000002E-2</c:v>
                </c:pt>
                <c:pt idx="7046">
                  <c:v>-2.300000000000002E-2</c:v>
                </c:pt>
                <c:pt idx="7047">
                  <c:v>3.7999999999999978E-2</c:v>
                </c:pt>
                <c:pt idx="7048">
                  <c:v>-1.3499999999999956E-2</c:v>
                </c:pt>
                <c:pt idx="7049">
                  <c:v>2.5000000000000022E-3</c:v>
                </c:pt>
                <c:pt idx="7050">
                  <c:v>1.0000000000000009E-2</c:v>
                </c:pt>
                <c:pt idx="7051">
                  <c:v>1.150000000000001E-2</c:v>
                </c:pt>
                <c:pt idx="7052">
                  <c:v>1.7000000000000015E-2</c:v>
                </c:pt>
                <c:pt idx="7053">
                  <c:v>2.0000000000000018E-2</c:v>
                </c:pt>
                <c:pt idx="7054">
                  <c:v>1.0000000000000009E-2</c:v>
                </c:pt>
                <c:pt idx="7055">
                  <c:v>-1.9000000000000017E-2</c:v>
                </c:pt>
                <c:pt idx="7056">
                  <c:v>1.4000000000000012E-2</c:v>
                </c:pt>
                <c:pt idx="7057">
                  <c:v>2.4999999999999967E-2</c:v>
                </c:pt>
                <c:pt idx="7058">
                  <c:v>4.3499999999999983E-2</c:v>
                </c:pt>
                <c:pt idx="7059">
                  <c:v>1.0000000000000009E-3</c:v>
                </c:pt>
                <c:pt idx="7060">
                  <c:v>1.2500000000000011E-2</c:v>
                </c:pt>
                <c:pt idx="7061">
                  <c:v>8.0000000000000016E-2</c:v>
                </c:pt>
                <c:pt idx="7062">
                  <c:v>3.3999999999999975E-2</c:v>
                </c:pt>
                <c:pt idx="7063">
                  <c:v>5.6999999999999995E-2</c:v>
                </c:pt>
                <c:pt idx="7064">
                  <c:v>4.8499999999999988E-2</c:v>
                </c:pt>
                <c:pt idx="7065">
                  <c:v>1.6500000000000015E-2</c:v>
                </c:pt>
                <c:pt idx="7066">
                  <c:v>7.2500000000000009E-2</c:v>
                </c:pt>
                <c:pt idx="7067">
                  <c:v>1.0000000000000009E-3</c:v>
                </c:pt>
                <c:pt idx="7068">
                  <c:v>2.0000000000000018E-2</c:v>
                </c:pt>
                <c:pt idx="7069">
                  <c:v>1.0500000000000009E-2</c:v>
                </c:pt>
                <c:pt idx="7070">
                  <c:v>0.10749999999999998</c:v>
                </c:pt>
                <c:pt idx="7071">
                  <c:v>8.6999999999999966E-2</c:v>
                </c:pt>
                <c:pt idx="7072">
                  <c:v>1.3500000000000012E-2</c:v>
                </c:pt>
                <c:pt idx="7073">
                  <c:v>6.5000000000000058E-3</c:v>
                </c:pt>
                <c:pt idx="7074">
                  <c:v>1.9000000000000017E-2</c:v>
                </c:pt>
                <c:pt idx="7075">
                  <c:v>2.1999999999999964E-2</c:v>
                </c:pt>
                <c:pt idx="7076">
                  <c:v>1.0500000000000009E-2</c:v>
                </c:pt>
                <c:pt idx="7077">
                  <c:v>4.1999999999999982E-2</c:v>
                </c:pt>
                <c:pt idx="7078">
                  <c:v>1.0000000000000009E-2</c:v>
                </c:pt>
                <c:pt idx="7079">
                  <c:v>1.5000000000000013E-2</c:v>
                </c:pt>
                <c:pt idx="7080">
                  <c:v>1.9500000000000017E-2</c:v>
                </c:pt>
                <c:pt idx="7081">
                  <c:v>1.4500000000000013E-2</c:v>
                </c:pt>
                <c:pt idx="7082">
                  <c:v>2.0000000000000018E-2</c:v>
                </c:pt>
                <c:pt idx="7083">
                  <c:v>-8.0000000000000071E-3</c:v>
                </c:pt>
                <c:pt idx="7084">
                  <c:v>5.5000000000000049E-3</c:v>
                </c:pt>
                <c:pt idx="7085">
                  <c:v>3.0499999999999972E-2</c:v>
                </c:pt>
                <c:pt idx="7086">
                  <c:v>1.6500000000000015E-2</c:v>
                </c:pt>
                <c:pt idx="7087">
                  <c:v>1.4500000000000013E-2</c:v>
                </c:pt>
                <c:pt idx="7088">
                  <c:v>1.7000000000000015E-2</c:v>
                </c:pt>
                <c:pt idx="7089">
                  <c:v>1.9500000000000017E-2</c:v>
                </c:pt>
                <c:pt idx="7090">
                  <c:v>1.4000000000000012E-2</c:v>
                </c:pt>
                <c:pt idx="7091">
                  <c:v>-2.4499999999999966E-2</c:v>
                </c:pt>
                <c:pt idx="7092">
                  <c:v>7.2000000000000008E-2</c:v>
                </c:pt>
                <c:pt idx="7093">
                  <c:v>5.3499999999999992E-2</c:v>
                </c:pt>
                <c:pt idx="7094">
                  <c:v>3.7999999999999978E-2</c:v>
                </c:pt>
                <c:pt idx="7095">
                  <c:v>5.4499999999999993E-2</c:v>
                </c:pt>
                <c:pt idx="7096">
                  <c:v>1.3000000000000012E-2</c:v>
                </c:pt>
                <c:pt idx="7097">
                  <c:v>-1.1499999999999955E-2</c:v>
                </c:pt>
                <c:pt idx="7098">
                  <c:v>7.5000000000000067E-3</c:v>
                </c:pt>
                <c:pt idx="7099">
                  <c:v>8.5000000000000075E-3</c:v>
                </c:pt>
                <c:pt idx="7100">
                  <c:v>1.3000000000000012E-2</c:v>
                </c:pt>
                <c:pt idx="7101">
                  <c:v>1.6000000000000014E-2</c:v>
                </c:pt>
                <c:pt idx="7102">
                  <c:v>-7.5000000000000067E-3</c:v>
                </c:pt>
                <c:pt idx="7103">
                  <c:v>1.5500000000000014E-2</c:v>
                </c:pt>
                <c:pt idx="7104">
                  <c:v>1.3000000000000012E-2</c:v>
                </c:pt>
                <c:pt idx="7105">
                  <c:v>2.4499999999999966E-2</c:v>
                </c:pt>
                <c:pt idx="7106">
                  <c:v>1.7500000000000016E-2</c:v>
                </c:pt>
                <c:pt idx="7107">
                  <c:v>1.3000000000000012E-2</c:v>
                </c:pt>
                <c:pt idx="7108">
                  <c:v>1.4000000000000012E-2</c:v>
                </c:pt>
                <c:pt idx="7109">
                  <c:v>1.7500000000000016E-2</c:v>
                </c:pt>
                <c:pt idx="7110">
                  <c:v>9.0499999999999969E-2</c:v>
                </c:pt>
                <c:pt idx="7111">
                  <c:v>1.4000000000000012E-2</c:v>
                </c:pt>
                <c:pt idx="7112">
                  <c:v>6.8500000000000005E-2</c:v>
                </c:pt>
                <c:pt idx="7113">
                  <c:v>1.7000000000000015E-2</c:v>
                </c:pt>
                <c:pt idx="7114">
                  <c:v>2.3499999999999965E-2</c:v>
                </c:pt>
                <c:pt idx="7115">
                  <c:v>7.5000000000000067E-3</c:v>
                </c:pt>
                <c:pt idx="7116">
                  <c:v>1.7500000000000016E-2</c:v>
                </c:pt>
                <c:pt idx="7117">
                  <c:v>2.9499999999999971E-2</c:v>
                </c:pt>
                <c:pt idx="7118">
                  <c:v>1.150000000000001E-2</c:v>
                </c:pt>
                <c:pt idx="7119">
                  <c:v>1.5500000000000014E-2</c:v>
                </c:pt>
                <c:pt idx="7120">
                  <c:v>1.150000000000001E-2</c:v>
                </c:pt>
                <c:pt idx="7121">
                  <c:v>1.4500000000000013E-2</c:v>
                </c:pt>
                <c:pt idx="7122">
                  <c:v>1.9500000000000017E-2</c:v>
                </c:pt>
                <c:pt idx="7123">
                  <c:v>1.8500000000000016E-2</c:v>
                </c:pt>
                <c:pt idx="7124">
                  <c:v>2.0000000000000018E-2</c:v>
                </c:pt>
                <c:pt idx="7125">
                  <c:v>1.7500000000000016E-2</c:v>
                </c:pt>
                <c:pt idx="7126">
                  <c:v>1.6000000000000014E-2</c:v>
                </c:pt>
                <c:pt idx="7127">
                  <c:v>2.1499999999999964E-2</c:v>
                </c:pt>
                <c:pt idx="7128">
                  <c:v>5.5000000000000049E-3</c:v>
                </c:pt>
                <c:pt idx="7129">
                  <c:v>2.7499999999999969E-2</c:v>
                </c:pt>
                <c:pt idx="7130">
                  <c:v>1.6000000000000014E-2</c:v>
                </c:pt>
                <c:pt idx="7131">
                  <c:v>2.0000000000000018E-2</c:v>
                </c:pt>
                <c:pt idx="7132">
                  <c:v>1.9000000000000017E-2</c:v>
                </c:pt>
                <c:pt idx="7133">
                  <c:v>1.5500000000000014E-2</c:v>
                </c:pt>
                <c:pt idx="7134">
                  <c:v>1.0000000000000009E-2</c:v>
                </c:pt>
                <c:pt idx="7135">
                  <c:v>-2.0000000000000018E-3</c:v>
                </c:pt>
                <c:pt idx="7136">
                  <c:v>2.3999999999999966E-2</c:v>
                </c:pt>
                <c:pt idx="7137">
                  <c:v>2.2499999999999964E-2</c:v>
                </c:pt>
                <c:pt idx="7138">
                  <c:v>1.7000000000000015E-2</c:v>
                </c:pt>
                <c:pt idx="7139">
                  <c:v>1.2500000000000011E-2</c:v>
                </c:pt>
                <c:pt idx="7140">
                  <c:v>1.6500000000000015E-2</c:v>
                </c:pt>
                <c:pt idx="7141">
                  <c:v>8.5000000000000075E-3</c:v>
                </c:pt>
                <c:pt idx="7142">
                  <c:v>1.0000000000000009E-3</c:v>
                </c:pt>
                <c:pt idx="7143">
                  <c:v>1.4000000000000012E-2</c:v>
                </c:pt>
                <c:pt idx="7144">
                  <c:v>1.4500000000000013E-2</c:v>
                </c:pt>
                <c:pt idx="7145">
                  <c:v>7.5000000000000067E-3</c:v>
                </c:pt>
                <c:pt idx="7146">
                  <c:v>7.5000000000000067E-3</c:v>
                </c:pt>
                <c:pt idx="7147">
                  <c:v>6.1499999999999999E-2</c:v>
                </c:pt>
                <c:pt idx="7148">
                  <c:v>7.400000000000001E-2</c:v>
                </c:pt>
                <c:pt idx="7149">
                  <c:v>1.7000000000000015E-2</c:v>
                </c:pt>
                <c:pt idx="7150">
                  <c:v>1.4000000000000012E-2</c:v>
                </c:pt>
                <c:pt idx="7151">
                  <c:v>1.7500000000000016E-2</c:v>
                </c:pt>
                <c:pt idx="7152">
                  <c:v>1.7500000000000016E-2</c:v>
                </c:pt>
                <c:pt idx="7153">
                  <c:v>3.1499999999999972E-2</c:v>
                </c:pt>
                <c:pt idx="7154">
                  <c:v>4.500000000000004E-3</c:v>
                </c:pt>
                <c:pt idx="7155">
                  <c:v>1.0000000000000009E-3</c:v>
                </c:pt>
                <c:pt idx="7156">
                  <c:v>-8.0000000000000071E-3</c:v>
                </c:pt>
                <c:pt idx="7157">
                  <c:v>2.1000000000000019E-2</c:v>
                </c:pt>
                <c:pt idx="7158">
                  <c:v>1.7000000000000015E-2</c:v>
                </c:pt>
                <c:pt idx="7159">
                  <c:v>1.5000000000000013E-2</c:v>
                </c:pt>
                <c:pt idx="7160">
                  <c:v>1.4500000000000013E-2</c:v>
                </c:pt>
                <c:pt idx="7161">
                  <c:v>-4.500000000000004E-3</c:v>
                </c:pt>
                <c:pt idx="7162">
                  <c:v>0</c:v>
                </c:pt>
                <c:pt idx="7163">
                  <c:v>8.0000000000000071E-3</c:v>
                </c:pt>
                <c:pt idx="7164">
                  <c:v>-1.5000000000000013E-3</c:v>
                </c:pt>
                <c:pt idx="7165">
                  <c:v>1.2500000000000011E-2</c:v>
                </c:pt>
                <c:pt idx="7166">
                  <c:v>2.5999999999999968E-2</c:v>
                </c:pt>
                <c:pt idx="7167">
                  <c:v>1.5000000000000013E-3</c:v>
                </c:pt>
                <c:pt idx="7168">
                  <c:v>1.100000000000001E-2</c:v>
                </c:pt>
                <c:pt idx="7169">
                  <c:v>1.0000000000000009E-3</c:v>
                </c:pt>
                <c:pt idx="7170">
                  <c:v>1.3000000000000012E-2</c:v>
                </c:pt>
                <c:pt idx="7171">
                  <c:v>1.150000000000001E-2</c:v>
                </c:pt>
                <c:pt idx="7172">
                  <c:v>2.1999999999999964E-2</c:v>
                </c:pt>
                <c:pt idx="7173">
                  <c:v>7.5000000000000067E-3</c:v>
                </c:pt>
                <c:pt idx="7174">
                  <c:v>2.1499999999999964E-2</c:v>
                </c:pt>
                <c:pt idx="7175">
                  <c:v>9.000000000000008E-3</c:v>
                </c:pt>
                <c:pt idx="7176">
                  <c:v>1.6000000000000014E-2</c:v>
                </c:pt>
                <c:pt idx="7177">
                  <c:v>1.8000000000000016E-2</c:v>
                </c:pt>
                <c:pt idx="7178">
                  <c:v>1.4500000000000013E-2</c:v>
                </c:pt>
                <c:pt idx="7179">
                  <c:v>1.5000000000000013E-2</c:v>
                </c:pt>
                <c:pt idx="7180">
                  <c:v>2.2499999999999964E-2</c:v>
                </c:pt>
                <c:pt idx="7181">
                  <c:v>-1.0000000000000009E-3</c:v>
                </c:pt>
                <c:pt idx="7182">
                  <c:v>1.9500000000000017E-2</c:v>
                </c:pt>
                <c:pt idx="7183">
                  <c:v>1.8000000000000016E-2</c:v>
                </c:pt>
                <c:pt idx="7184">
                  <c:v>1.6000000000000014E-2</c:v>
                </c:pt>
                <c:pt idx="7185">
                  <c:v>1.9500000000000017E-2</c:v>
                </c:pt>
                <c:pt idx="7186">
                  <c:v>1.8000000000000016E-2</c:v>
                </c:pt>
                <c:pt idx="7187">
                  <c:v>3.5000000000000031E-3</c:v>
                </c:pt>
                <c:pt idx="7188">
                  <c:v>1.2000000000000011E-2</c:v>
                </c:pt>
                <c:pt idx="7189">
                  <c:v>1.4000000000000012E-2</c:v>
                </c:pt>
                <c:pt idx="7190">
                  <c:v>1.9000000000000017E-2</c:v>
                </c:pt>
                <c:pt idx="7191">
                  <c:v>9.000000000000008E-3</c:v>
                </c:pt>
                <c:pt idx="7192">
                  <c:v>-5.5000000000000049E-3</c:v>
                </c:pt>
                <c:pt idx="7193">
                  <c:v>-9.5000000000000084E-3</c:v>
                </c:pt>
                <c:pt idx="7194">
                  <c:v>1.7500000000000016E-2</c:v>
                </c:pt>
                <c:pt idx="7195">
                  <c:v>2.0500000000000018E-2</c:v>
                </c:pt>
                <c:pt idx="7196">
                  <c:v>7.0000000000000062E-3</c:v>
                </c:pt>
                <c:pt idx="7197">
                  <c:v>-4.0000000000000036E-3</c:v>
                </c:pt>
                <c:pt idx="7198">
                  <c:v>1.7500000000000016E-2</c:v>
                </c:pt>
                <c:pt idx="7199">
                  <c:v>0.10799999999999998</c:v>
                </c:pt>
                <c:pt idx="7200">
                  <c:v>1.3500000000000012E-2</c:v>
                </c:pt>
                <c:pt idx="7201">
                  <c:v>7.0000000000000062E-3</c:v>
                </c:pt>
                <c:pt idx="7202">
                  <c:v>2.6499999999999968E-2</c:v>
                </c:pt>
                <c:pt idx="7203">
                  <c:v>2.1499999999999964E-2</c:v>
                </c:pt>
                <c:pt idx="7204">
                  <c:v>1.8500000000000016E-2</c:v>
                </c:pt>
                <c:pt idx="7205">
                  <c:v>5.1999999999999991E-2</c:v>
                </c:pt>
                <c:pt idx="7206">
                  <c:v>1.3000000000000012E-2</c:v>
                </c:pt>
                <c:pt idx="7207">
                  <c:v>1.5000000000000013E-2</c:v>
                </c:pt>
                <c:pt idx="7208">
                  <c:v>1.4000000000000012E-2</c:v>
                </c:pt>
                <c:pt idx="7209">
                  <c:v>1.9000000000000017E-2</c:v>
                </c:pt>
                <c:pt idx="7210">
                  <c:v>1.8000000000000016E-2</c:v>
                </c:pt>
                <c:pt idx="7211">
                  <c:v>1.7500000000000016E-2</c:v>
                </c:pt>
                <c:pt idx="7212">
                  <c:v>1.6500000000000015E-2</c:v>
                </c:pt>
                <c:pt idx="7213">
                  <c:v>1.3500000000000012E-2</c:v>
                </c:pt>
                <c:pt idx="7214">
                  <c:v>-4.500000000000004E-3</c:v>
                </c:pt>
                <c:pt idx="7215">
                  <c:v>1.2500000000000011E-2</c:v>
                </c:pt>
                <c:pt idx="7216">
                  <c:v>2.0000000000000018E-2</c:v>
                </c:pt>
                <c:pt idx="7217">
                  <c:v>2.5000000000000022E-3</c:v>
                </c:pt>
                <c:pt idx="7218">
                  <c:v>3.3499999999999974E-2</c:v>
                </c:pt>
                <c:pt idx="7219">
                  <c:v>4.6999999999999986E-2</c:v>
                </c:pt>
                <c:pt idx="7220">
                  <c:v>1.150000000000001E-2</c:v>
                </c:pt>
                <c:pt idx="7221">
                  <c:v>0.06</c:v>
                </c:pt>
                <c:pt idx="7222">
                  <c:v>1.5500000000000014E-2</c:v>
                </c:pt>
                <c:pt idx="7223">
                  <c:v>8.5000000000000075E-3</c:v>
                </c:pt>
                <c:pt idx="7224">
                  <c:v>1.8000000000000016E-2</c:v>
                </c:pt>
                <c:pt idx="7225">
                  <c:v>1.6500000000000015E-2</c:v>
                </c:pt>
                <c:pt idx="7226">
                  <c:v>1.9500000000000017E-2</c:v>
                </c:pt>
                <c:pt idx="7227">
                  <c:v>9.000000000000008E-3</c:v>
                </c:pt>
                <c:pt idx="7228">
                  <c:v>1.100000000000001E-2</c:v>
                </c:pt>
                <c:pt idx="7229">
                  <c:v>-7.5000000000000067E-3</c:v>
                </c:pt>
                <c:pt idx="7230">
                  <c:v>-9.000000000000008E-3</c:v>
                </c:pt>
                <c:pt idx="7231">
                  <c:v>1.4000000000000012E-2</c:v>
                </c:pt>
                <c:pt idx="7232">
                  <c:v>1.0500000000000009E-2</c:v>
                </c:pt>
                <c:pt idx="7233">
                  <c:v>2.5000000000000022E-3</c:v>
                </c:pt>
                <c:pt idx="7234">
                  <c:v>2.0500000000000018E-2</c:v>
                </c:pt>
                <c:pt idx="7235">
                  <c:v>1.8500000000000016E-2</c:v>
                </c:pt>
                <c:pt idx="7236">
                  <c:v>2.0000000000000018E-2</c:v>
                </c:pt>
                <c:pt idx="7237">
                  <c:v>1.5000000000000013E-2</c:v>
                </c:pt>
                <c:pt idx="7238">
                  <c:v>2.0500000000000018E-2</c:v>
                </c:pt>
                <c:pt idx="7239">
                  <c:v>4.1999999999999982E-2</c:v>
                </c:pt>
                <c:pt idx="7240">
                  <c:v>1.5500000000000014E-2</c:v>
                </c:pt>
                <c:pt idx="7241">
                  <c:v>8.0000000000000071E-3</c:v>
                </c:pt>
                <c:pt idx="7242">
                  <c:v>1.6500000000000015E-2</c:v>
                </c:pt>
                <c:pt idx="7243">
                  <c:v>1.7500000000000016E-2</c:v>
                </c:pt>
                <c:pt idx="7244">
                  <c:v>9.5000000000000084E-3</c:v>
                </c:pt>
                <c:pt idx="7245">
                  <c:v>1.3500000000000012E-2</c:v>
                </c:pt>
                <c:pt idx="7246">
                  <c:v>6.5000000000000058E-3</c:v>
                </c:pt>
                <c:pt idx="7247">
                  <c:v>2.4499999999999966E-2</c:v>
                </c:pt>
                <c:pt idx="7248">
                  <c:v>1.4000000000000012E-2</c:v>
                </c:pt>
                <c:pt idx="7249">
                  <c:v>2.1999999999999964E-2</c:v>
                </c:pt>
                <c:pt idx="7250">
                  <c:v>1.4000000000000012E-2</c:v>
                </c:pt>
                <c:pt idx="7251">
                  <c:v>1.150000000000001E-2</c:v>
                </c:pt>
                <c:pt idx="7252">
                  <c:v>1.5500000000000014E-2</c:v>
                </c:pt>
                <c:pt idx="7253">
                  <c:v>6.0000000000000053E-3</c:v>
                </c:pt>
                <c:pt idx="7254">
                  <c:v>5.9499999999999997E-2</c:v>
                </c:pt>
                <c:pt idx="7255">
                  <c:v>1.100000000000001E-2</c:v>
                </c:pt>
                <c:pt idx="7256">
                  <c:v>1.2500000000000011E-2</c:v>
                </c:pt>
                <c:pt idx="7257">
                  <c:v>1.7500000000000016E-2</c:v>
                </c:pt>
                <c:pt idx="7258">
                  <c:v>1.4000000000000012E-2</c:v>
                </c:pt>
                <c:pt idx="7259">
                  <c:v>-5.0000000000000044E-3</c:v>
                </c:pt>
                <c:pt idx="7260">
                  <c:v>3.5000000000000031E-3</c:v>
                </c:pt>
                <c:pt idx="7261">
                  <c:v>1.6000000000000014E-2</c:v>
                </c:pt>
                <c:pt idx="7262">
                  <c:v>3.5000000000000031E-3</c:v>
                </c:pt>
                <c:pt idx="7263">
                  <c:v>2.1000000000000019E-2</c:v>
                </c:pt>
                <c:pt idx="7264">
                  <c:v>1.0500000000000009E-2</c:v>
                </c:pt>
                <c:pt idx="7265">
                  <c:v>5.5000000000000049E-3</c:v>
                </c:pt>
                <c:pt idx="7266">
                  <c:v>7.5000000000000067E-3</c:v>
                </c:pt>
                <c:pt idx="7267">
                  <c:v>2.1499999999999964E-2</c:v>
                </c:pt>
                <c:pt idx="7268">
                  <c:v>1.5000000000000013E-2</c:v>
                </c:pt>
                <c:pt idx="7269">
                  <c:v>3.4999999999999976E-2</c:v>
                </c:pt>
                <c:pt idx="7270">
                  <c:v>9.5000000000000084E-3</c:v>
                </c:pt>
                <c:pt idx="7271">
                  <c:v>7.5000000000000067E-3</c:v>
                </c:pt>
                <c:pt idx="7272">
                  <c:v>2.1499999999999964E-2</c:v>
                </c:pt>
                <c:pt idx="7273">
                  <c:v>2.0000000000000018E-2</c:v>
                </c:pt>
                <c:pt idx="7274">
                  <c:v>1.6000000000000014E-2</c:v>
                </c:pt>
                <c:pt idx="7275">
                  <c:v>1.7000000000000015E-2</c:v>
                </c:pt>
                <c:pt idx="7276">
                  <c:v>2.3999999999999966E-2</c:v>
                </c:pt>
                <c:pt idx="7277">
                  <c:v>5.0000000000000044E-3</c:v>
                </c:pt>
                <c:pt idx="7278">
                  <c:v>1.3500000000000012E-2</c:v>
                </c:pt>
                <c:pt idx="7279">
                  <c:v>1.3000000000000012E-2</c:v>
                </c:pt>
                <c:pt idx="7280">
                  <c:v>1.8000000000000016E-2</c:v>
                </c:pt>
                <c:pt idx="7281">
                  <c:v>1.8000000000000016E-2</c:v>
                </c:pt>
                <c:pt idx="7282">
                  <c:v>2.0000000000000018E-2</c:v>
                </c:pt>
                <c:pt idx="7283">
                  <c:v>-8.0000000000000071E-3</c:v>
                </c:pt>
                <c:pt idx="7284">
                  <c:v>1.2000000000000011E-2</c:v>
                </c:pt>
                <c:pt idx="7285">
                  <c:v>1.4000000000000012E-2</c:v>
                </c:pt>
                <c:pt idx="7286">
                  <c:v>7.5000000000000067E-3</c:v>
                </c:pt>
                <c:pt idx="7287">
                  <c:v>6.8500000000000005E-2</c:v>
                </c:pt>
                <c:pt idx="7288">
                  <c:v>4.6499999999999986E-2</c:v>
                </c:pt>
                <c:pt idx="7289">
                  <c:v>1.9500000000000017E-2</c:v>
                </c:pt>
                <c:pt idx="7290">
                  <c:v>1.4000000000000012E-2</c:v>
                </c:pt>
                <c:pt idx="7291">
                  <c:v>1.9500000000000017E-2</c:v>
                </c:pt>
                <c:pt idx="7292">
                  <c:v>1.5500000000000014E-2</c:v>
                </c:pt>
                <c:pt idx="7293">
                  <c:v>4.049999999999998E-2</c:v>
                </c:pt>
                <c:pt idx="7294">
                  <c:v>1.0000000000000009E-2</c:v>
                </c:pt>
                <c:pt idx="7295">
                  <c:v>2.7499999999999969E-2</c:v>
                </c:pt>
                <c:pt idx="7296">
                  <c:v>1.9000000000000017E-2</c:v>
                </c:pt>
                <c:pt idx="7297">
                  <c:v>1.150000000000001E-2</c:v>
                </c:pt>
                <c:pt idx="7298">
                  <c:v>2.849999999999997E-2</c:v>
                </c:pt>
                <c:pt idx="7299">
                  <c:v>2.1999999999999964E-2</c:v>
                </c:pt>
                <c:pt idx="7300">
                  <c:v>2.0500000000000018E-2</c:v>
                </c:pt>
                <c:pt idx="7301">
                  <c:v>1.9500000000000017E-2</c:v>
                </c:pt>
                <c:pt idx="7302">
                  <c:v>1.150000000000001E-2</c:v>
                </c:pt>
                <c:pt idx="7303">
                  <c:v>8.5000000000000075E-3</c:v>
                </c:pt>
                <c:pt idx="7304">
                  <c:v>2.3999999999999966E-2</c:v>
                </c:pt>
                <c:pt idx="7305">
                  <c:v>6.6500000000000004E-2</c:v>
                </c:pt>
                <c:pt idx="7306">
                  <c:v>8.6499999999999966E-2</c:v>
                </c:pt>
                <c:pt idx="7307">
                  <c:v>1.6500000000000015E-2</c:v>
                </c:pt>
                <c:pt idx="7308">
                  <c:v>1.6000000000000014E-2</c:v>
                </c:pt>
                <c:pt idx="7309">
                  <c:v>1.7000000000000015E-2</c:v>
                </c:pt>
                <c:pt idx="7310">
                  <c:v>9.000000000000008E-3</c:v>
                </c:pt>
                <c:pt idx="7311">
                  <c:v>3.8999999999999979E-2</c:v>
                </c:pt>
                <c:pt idx="7312">
                  <c:v>1.6000000000000014E-2</c:v>
                </c:pt>
                <c:pt idx="7313">
                  <c:v>1.8000000000000016E-2</c:v>
                </c:pt>
                <c:pt idx="7314">
                  <c:v>1.9500000000000017E-2</c:v>
                </c:pt>
                <c:pt idx="7315">
                  <c:v>7.350000000000001E-2</c:v>
                </c:pt>
                <c:pt idx="7316">
                  <c:v>1.5500000000000014E-2</c:v>
                </c:pt>
                <c:pt idx="7317">
                  <c:v>1.7500000000000016E-2</c:v>
                </c:pt>
                <c:pt idx="7318">
                  <c:v>3.5000000000000031E-3</c:v>
                </c:pt>
                <c:pt idx="7319">
                  <c:v>5.4499999999999993E-2</c:v>
                </c:pt>
                <c:pt idx="7320">
                  <c:v>2.899999999999997E-2</c:v>
                </c:pt>
                <c:pt idx="7321">
                  <c:v>4.1999999999999982E-2</c:v>
                </c:pt>
                <c:pt idx="7322">
                  <c:v>-3.0000000000000027E-3</c:v>
                </c:pt>
                <c:pt idx="7323">
                  <c:v>1.2000000000000011E-2</c:v>
                </c:pt>
                <c:pt idx="7324">
                  <c:v>6.7500000000000004E-2</c:v>
                </c:pt>
                <c:pt idx="7325">
                  <c:v>2.0500000000000018E-2</c:v>
                </c:pt>
                <c:pt idx="7326">
                  <c:v>1.8500000000000016E-2</c:v>
                </c:pt>
                <c:pt idx="7327">
                  <c:v>3.7499999999999978E-2</c:v>
                </c:pt>
                <c:pt idx="7328">
                  <c:v>2.0000000000000018E-2</c:v>
                </c:pt>
                <c:pt idx="7329">
                  <c:v>1.150000000000001E-2</c:v>
                </c:pt>
                <c:pt idx="7330">
                  <c:v>0.127</c:v>
                </c:pt>
                <c:pt idx="7331">
                  <c:v>9.149999999999997E-2</c:v>
                </c:pt>
                <c:pt idx="7332">
                  <c:v>5.6499999999999995E-2</c:v>
                </c:pt>
                <c:pt idx="7333">
                  <c:v>9.5999999999999974E-2</c:v>
                </c:pt>
                <c:pt idx="7334">
                  <c:v>8.9999999999999969E-2</c:v>
                </c:pt>
                <c:pt idx="7335">
                  <c:v>3.999999999999998E-2</c:v>
                </c:pt>
                <c:pt idx="7336">
                  <c:v>1.9000000000000017E-2</c:v>
                </c:pt>
                <c:pt idx="7337">
                  <c:v>2.2499999999999964E-2</c:v>
                </c:pt>
                <c:pt idx="7338">
                  <c:v>1.5000000000000013E-2</c:v>
                </c:pt>
                <c:pt idx="7339">
                  <c:v>5.1999999999999991E-2</c:v>
                </c:pt>
                <c:pt idx="7340">
                  <c:v>1.6500000000000015E-2</c:v>
                </c:pt>
                <c:pt idx="7341">
                  <c:v>1.6000000000000014E-2</c:v>
                </c:pt>
                <c:pt idx="7342">
                  <c:v>1.5500000000000014E-2</c:v>
                </c:pt>
                <c:pt idx="7343">
                  <c:v>5.4999999999999993E-2</c:v>
                </c:pt>
                <c:pt idx="7344">
                  <c:v>6.7000000000000004E-2</c:v>
                </c:pt>
                <c:pt idx="7345">
                  <c:v>2.2499999999999964E-2</c:v>
                </c:pt>
                <c:pt idx="7346">
                  <c:v>1.5500000000000014E-2</c:v>
                </c:pt>
                <c:pt idx="7347">
                  <c:v>1.8000000000000016E-2</c:v>
                </c:pt>
                <c:pt idx="7348">
                  <c:v>2.0000000000000018E-2</c:v>
                </c:pt>
                <c:pt idx="7349">
                  <c:v>1.5000000000000013E-2</c:v>
                </c:pt>
                <c:pt idx="7350">
                  <c:v>3.0000000000000027E-3</c:v>
                </c:pt>
                <c:pt idx="7351">
                  <c:v>2.7999999999999969E-2</c:v>
                </c:pt>
                <c:pt idx="7352">
                  <c:v>4.7999999999999987E-2</c:v>
                </c:pt>
                <c:pt idx="7353">
                  <c:v>2.1000000000000019E-2</c:v>
                </c:pt>
                <c:pt idx="7354">
                  <c:v>4.2999999999999983E-2</c:v>
                </c:pt>
                <c:pt idx="7355">
                  <c:v>2.5499999999999967E-2</c:v>
                </c:pt>
                <c:pt idx="7356">
                  <c:v>2.1499999999999964E-2</c:v>
                </c:pt>
                <c:pt idx="7357">
                  <c:v>1.4000000000000012E-2</c:v>
                </c:pt>
                <c:pt idx="7358">
                  <c:v>2.1000000000000019E-2</c:v>
                </c:pt>
                <c:pt idx="7359">
                  <c:v>1.3500000000000012E-2</c:v>
                </c:pt>
                <c:pt idx="7360">
                  <c:v>1.6000000000000014E-2</c:v>
                </c:pt>
                <c:pt idx="7361">
                  <c:v>6.0000000000000053E-3</c:v>
                </c:pt>
                <c:pt idx="7362">
                  <c:v>1.6000000000000014E-2</c:v>
                </c:pt>
                <c:pt idx="7363">
                  <c:v>1.4500000000000013E-2</c:v>
                </c:pt>
                <c:pt idx="7364">
                  <c:v>8.0000000000000071E-3</c:v>
                </c:pt>
                <c:pt idx="7365">
                  <c:v>5.8999999999999997E-2</c:v>
                </c:pt>
                <c:pt idx="7366">
                  <c:v>1.5500000000000014E-2</c:v>
                </c:pt>
                <c:pt idx="7367">
                  <c:v>7.5000000000000067E-3</c:v>
                </c:pt>
                <c:pt idx="7368">
                  <c:v>1.6500000000000015E-2</c:v>
                </c:pt>
                <c:pt idx="7369">
                  <c:v>1.3000000000000012E-2</c:v>
                </c:pt>
                <c:pt idx="7370">
                  <c:v>1.6000000000000014E-2</c:v>
                </c:pt>
                <c:pt idx="7371">
                  <c:v>4.500000000000004E-3</c:v>
                </c:pt>
                <c:pt idx="7372">
                  <c:v>7.5000000000000067E-3</c:v>
                </c:pt>
                <c:pt idx="7373">
                  <c:v>3.6499999999999977E-2</c:v>
                </c:pt>
                <c:pt idx="7374">
                  <c:v>1.5000000000000013E-2</c:v>
                </c:pt>
                <c:pt idx="7375">
                  <c:v>2.0000000000000018E-2</c:v>
                </c:pt>
                <c:pt idx="7376">
                  <c:v>5.9499999999999997E-2</c:v>
                </c:pt>
                <c:pt idx="7377">
                  <c:v>2.0000000000000018E-2</c:v>
                </c:pt>
                <c:pt idx="7378">
                  <c:v>1.6000000000000014E-2</c:v>
                </c:pt>
                <c:pt idx="7379">
                  <c:v>1.7500000000000016E-2</c:v>
                </c:pt>
                <c:pt idx="7380">
                  <c:v>2.5000000000000022E-3</c:v>
                </c:pt>
                <c:pt idx="7381">
                  <c:v>1.7000000000000015E-2</c:v>
                </c:pt>
                <c:pt idx="7382">
                  <c:v>4.0000000000000036E-3</c:v>
                </c:pt>
                <c:pt idx="7383">
                  <c:v>2.0500000000000018E-2</c:v>
                </c:pt>
                <c:pt idx="7384">
                  <c:v>1.6500000000000015E-2</c:v>
                </c:pt>
                <c:pt idx="7385">
                  <c:v>2.5499999999999967E-2</c:v>
                </c:pt>
                <c:pt idx="7386">
                  <c:v>3.4999999999999976E-2</c:v>
                </c:pt>
                <c:pt idx="7387">
                  <c:v>1.6000000000000014E-2</c:v>
                </c:pt>
                <c:pt idx="7388">
                  <c:v>2.0000000000000018E-2</c:v>
                </c:pt>
                <c:pt idx="7389">
                  <c:v>2.0500000000000018E-2</c:v>
                </c:pt>
                <c:pt idx="7390">
                  <c:v>1.4000000000000012E-2</c:v>
                </c:pt>
                <c:pt idx="7391">
                  <c:v>2.1999999999999964E-2</c:v>
                </c:pt>
                <c:pt idx="7392">
                  <c:v>2.3499999999999965E-2</c:v>
                </c:pt>
                <c:pt idx="7393">
                  <c:v>1.2000000000000011E-2</c:v>
                </c:pt>
                <c:pt idx="7394">
                  <c:v>6.6000000000000003E-2</c:v>
                </c:pt>
                <c:pt idx="7395">
                  <c:v>4.0999999999999981E-2</c:v>
                </c:pt>
                <c:pt idx="7396">
                  <c:v>5.0000000000000044E-4</c:v>
                </c:pt>
                <c:pt idx="7397">
                  <c:v>3.0499999999999972E-2</c:v>
                </c:pt>
                <c:pt idx="7398">
                  <c:v>3.0499999999999972E-2</c:v>
                </c:pt>
                <c:pt idx="7399">
                  <c:v>1.9500000000000017E-2</c:v>
                </c:pt>
                <c:pt idx="7400">
                  <c:v>1.5500000000000014E-2</c:v>
                </c:pt>
                <c:pt idx="7401">
                  <c:v>1.150000000000001E-2</c:v>
                </c:pt>
                <c:pt idx="7402">
                  <c:v>6.0999999999999999E-2</c:v>
                </c:pt>
                <c:pt idx="7403">
                  <c:v>1.9500000000000017E-2</c:v>
                </c:pt>
                <c:pt idx="7404">
                  <c:v>2.9499999999999971E-2</c:v>
                </c:pt>
                <c:pt idx="7405">
                  <c:v>2.1999999999999964E-2</c:v>
                </c:pt>
                <c:pt idx="7406">
                  <c:v>8.0000000000000071E-3</c:v>
                </c:pt>
                <c:pt idx="7407">
                  <c:v>3.949999999999998E-2</c:v>
                </c:pt>
                <c:pt idx="7408">
                  <c:v>1.4500000000000013E-2</c:v>
                </c:pt>
                <c:pt idx="7409">
                  <c:v>3.2999999999999974E-2</c:v>
                </c:pt>
                <c:pt idx="7410">
                  <c:v>6.5000000000000002E-2</c:v>
                </c:pt>
                <c:pt idx="7411">
                  <c:v>1.100000000000001E-2</c:v>
                </c:pt>
                <c:pt idx="7412">
                  <c:v>2.899999999999997E-2</c:v>
                </c:pt>
                <c:pt idx="7413">
                  <c:v>1.9500000000000017E-2</c:v>
                </c:pt>
                <c:pt idx="7414">
                  <c:v>1.8000000000000016E-2</c:v>
                </c:pt>
                <c:pt idx="7415">
                  <c:v>1.8000000000000016E-2</c:v>
                </c:pt>
                <c:pt idx="7416">
                  <c:v>5.3499999999999992E-2</c:v>
                </c:pt>
                <c:pt idx="7417">
                  <c:v>1.6000000000000014E-2</c:v>
                </c:pt>
                <c:pt idx="7418">
                  <c:v>1.2500000000000011E-2</c:v>
                </c:pt>
                <c:pt idx="7419">
                  <c:v>2.1999999999999964E-2</c:v>
                </c:pt>
                <c:pt idx="7420">
                  <c:v>2.0500000000000018E-2</c:v>
                </c:pt>
                <c:pt idx="7421">
                  <c:v>1.5500000000000014E-2</c:v>
                </c:pt>
                <c:pt idx="7422">
                  <c:v>5.0000000000000044E-3</c:v>
                </c:pt>
                <c:pt idx="7423">
                  <c:v>5.0000000000000044E-4</c:v>
                </c:pt>
                <c:pt idx="7424">
                  <c:v>2.0000000000000018E-3</c:v>
                </c:pt>
                <c:pt idx="7425">
                  <c:v>1.6500000000000015E-2</c:v>
                </c:pt>
                <c:pt idx="7426">
                  <c:v>1.5000000000000013E-2</c:v>
                </c:pt>
                <c:pt idx="7427">
                  <c:v>2.0000000000000018E-2</c:v>
                </c:pt>
                <c:pt idx="7428">
                  <c:v>1.8000000000000016E-2</c:v>
                </c:pt>
                <c:pt idx="7429">
                  <c:v>1.6500000000000015E-2</c:v>
                </c:pt>
                <c:pt idx="7430">
                  <c:v>5.0000000000000044E-3</c:v>
                </c:pt>
                <c:pt idx="7431">
                  <c:v>7.0000000000000062E-3</c:v>
                </c:pt>
                <c:pt idx="7432">
                  <c:v>0.1275</c:v>
                </c:pt>
                <c:pt idx="7433">
                  <c:v>5.5000000000000049E-3</c:v>
                </c:pt>
                <c:pt idx="7434">
                  <c:v>1.9500000000000017E-2</c:v>
                </c:pt>
                <c:pt idx="7435">
                  <c:v>1.150000000000001E-2</c:v>
                </c:pt>
                <c:pt idx="7436">
                  <c:v>2.3499999999999965E-2</c:v>
                </c:pt>
                <c:pt idx="7437">
                  <c:v>1.9000000000000017E-2</c:v>
                </c:pt>
                <c:pt idx="7438">
                  <c:v>1.7000000000000015E-2</c:v>
                </c:pt>
                <c:pt idx="7439">
                  <c:v>1.7000000000000015E-2</c:v>
                </c:pt>
                <c:pt idx="7440">
                  <c:v>1.3000000000000012E-2</c:v>
                </c:pt>
                <c:pt idx="7441">
                  <c:v>1.5000000000000013E-2</c:v>
                </c:pt>
                <c:pt idx="7442">
                  <c:v>8.5000000000000075E-3</c:v>
                </c:pt>
                <c:pt idx="7443">
                  <c:v>1.8000000000000016E-2</c:v>
                </c:pt>
                <c:pt idx="7444">
                  <c:v>1.9500000000000017E-2</c:v>
                </c:pt>
                <c:pt idx="7445">
                  <c:v>3.2499999999999973E-2</c:v>
                </c:pt>
                <c:pt idx="7446">
                  <c:v>1.7500000000000016E-2</c:v>
                </c:pt>
                <c:pt idx="7447">
                  <c:v>1.8500000000000016E-2</c:v>
                </c:pt>
                <c:pt idx="7448">
                  <c:v>1.7000000000000015E-2</c:v>
                </c:pt>
                <c:pt idx="7449">
                  <c:v>7.9000000000000015E-2</c:v>
                </c:pt>
                <c:pt idx="7450">
                  <c:v>1.6500000000000015E-2</c:v>
                </c:pt>
                <c:pt idx="7451">
                  <c:v>2.7499999999999969E-2</c:v>
                </c:pt>
                <c:pt idx="7452">
                  <c:v>1.5500000000000014E-2</c:v>
                </c:pt>
                <c:pt idx="7453">
                  <c:v>8.0000000000000071E-3</c:v>
                </c:pt>
                <c:pt idx="7454">
                  <c:v>3.0000000000000027E-3</c:v>
                </c:pt>
                <c:pt idx="7455">
                  <c:v>1.9500000000000017E-2</c:v>
                </c:pt>
                <c:pt idx="7456">
                  <c:v>3.3499999999999974E-2</c:v>
                </c:pt>
                <c:pt idx="7457">
                  <c:v>1.7000000000000015E-2</c:v>
                </c:pt>
                <c:pt idx="7458">
                  <c:v>1.4500000000000013E-2</c:v>
                </c:pt>
                <c:pt idx="7459">
                  <c:v>1.4500000000000013E-2</c:v>
                </c:pt>
                <c:pt idx="7460">
                  <c:v>2.1000000000000019E-2</c:v>
                </c:pt>
                <c:pt idx="7461">
                  <c:v>1.8000000000000016E-2</c:v>
                </c:pt>
                <c:pt idx="7462">
                  <c:v>1.5500000000000014E-2</c:v>
                </c:pt>
                <c:pt idx="7463">
                  <c:v>1.5000000000000013E-2</c:v>
                </c:pt>
                <c:pt idx="7464">
                  <c:v>1.6500000000000015E-2</c:v>
                </c:pt>
                <c:pt idx="7465">
                  <c:v>1.2000000000000011E-2</c:v>
                </c:pt>
                <c:pt idx="7466">
                  <c:v>2.5000000000000022E-3</c:v>
                </c:pt>
                <c:pt idx="7467">
                  <c:v>1.3500000000000012E-2</c:v>
                </c:pt>
                <c:pt idx="7468">
                  <c:v>9.3999999999999972E-2</c:v>
                </c:pt>
                <c:pt idx="7469">
                  <c:v>4.049999999999998E-2</c:v>
                </c:pt>
                <c:pt idx="7470">
                  <c:v>3.1999999999999973E-2</c:v>
                </c:pt>
                <c:pt idx="7471">
                  <c:v>1.5500000000000014E-2</c:v>
                </c:pt>
                <c:pt idx="7472">
                  <c:v>3.5999999999999976E-2</c:v>
                </c:pt>
                <c:pt idx="7473">
                  <c:v>2.1999999999999964E-2</c:v>
                </c:pt>
                <c:pt idx="7474">
                  <c:v>2.6499999999999968E-2</c:v>
                </c:pt>
                <c:pt idx="7475">
                  <c:v>1.5500000000000014E-2</c:v>
                </c:pt>
                <c:pt idx="7476">
                  <c:v>0.10599999999999998</c:v>
                </c:pt>
                <c:pt idx="7477">
                  <c:v>1.4500000000000013E-2</c:v>
                </c:pt>
                <c:pt idx="7478">
                  <c:v>1.2500000000000011E-2</c:v>
                </c:pt>
                <c:pt idx="7479">
                  <c:v>1.6500000000000015E-2</c:v>
                </c:pt>
                <c:pt idx="7480">
                  <c:v>1.6500000000000015E-2</c:v>
                </c:pt>
                <c:pt idx="7481">
                  <c:v>1.3000000000000012E-2</c:v>
                </c:pt>
                <c:pt idx="7482">
                  <c:v>1.9000000000000017E-2</c:v>
                </c:pt>
                <c:pt idx="7483">
                  <c:v>2.0500000000000018E-2</c:v>
                </c:pt>
                <c:pt idx="7484">
                  <c:v>1.2000000000000011E-2</c:v>
                </c:pt>
                <c:pt idx="7485">
                  <c:v>1.6000000000000014E-2</c:v>
                </c:pt>
                <c:pt idx="7486">
                  <c:v>2.0500000000000018E-2</c:v>
                </c:pt>
                <c:pt idx="7487">
                  <c:v>2.4499999999999966E-2</c:v>
                </c:pt>
                <c:pt idx="7488">
                  <c:v>8.8999999999999968E-2</c:v>
                </c:pt>
                <c:pt idx="7489">
                  <c:v>1.6500000000000015E-2</c:v>
                </c:pt>
                <c:pt idx="7490">
                  <c:v>1.5000000000000013E-2</c:v>
                </c:pt>
                <c:pt idx="7491">
                  <c:v>9.000000000000008E-3</c:v>
                </c:pt>
                <c:pt idx="7492">
                  <c:v>1.5000000000000013E-2</c:v>
                </c:pt>
                <c:pt idx="7493">
                  <c:v>1.4500000000000013E-2</c:v>
                </c:pt>
                <c:pt idx="7494">
                  <c:v>1.6000000000000014E-2</c:v>
                </c:pt>
                <c:pt idx="7495">
                  <c:v>1.2500000000000011E-2</c:v>
                </c:pt>
                <c:pt idx="7496">
                  <c:v>2.0500000000000018E-2</c:v>
                </c:pt>
                <c:pt idx="7497">
                  <c:v>1.2000000000000011E-2</c:v>
                </c:pt>
                <c:pt idx="7498">
                  <c:v>7.0000000000000062E-3</c:v>
                </c:pt>
                <c:pt idx="7499">
                  <c:v>1.8500000000000016E-2</c:v>
                </c:pt>
                <c:pt idx="7500">
                  <c:v>5.0000000000000044E-3</c:v>
                </c:pt>
                <c:pt idx="7501">
                  <c:v>1.7000000000000015E-2</c:v>
                </c:pt>
                <c:pt idx="7502">
                  <c:v>7.6000000000000012E-2</c:v>
                </c:pt>
                <c:pt idx="7503">
                  <c:v>1.0000000000000009E-2</c:v>
                </c:pt>
                <c:pt idx="7504">
                  <c:v>1.7500000000000016E-2</c:v>
                </c:pt>
                <c:pt idx="7505">
                  <c:v>2.1000000000000019E-2</c:v>
                </c:pt>
                <c:pt idx="7506">
                  <c:v>1.9500000000000017E-2</c:v>
                </c:pt>
                <c:pt idx="7507">
                  <c:v>2.3499999999999965E-2</c:v>
                </c:pt>
                <c:pt idx="7508">
                  <c:v>1.7500000000000016E-2</c:v>
                </c:pt>
                <c:pt idx="7509">
                  <c:v>2.2999999999999965E-2</c:v>
                </c:pt>
                <c:pt idx="7510">
                  <c:v>1.6000000000000014E-2</c:v>
                </c:pt>
                <c:pt idx="7511">
                  <c:v>1.3500000000000012E-2</c:v>
                </c:pt>
                <c:pt idx="7512">
                  <c:v>2.5999999999999968E-2</c:v>
                </c:pt>
                <c:pt idx="7513">
                  <c:v>1.4000000000000012E-2</c:v>
                </c:pt>
                <c:pt idx="7514">
                  <c:v>9.5000000000000084E-3</c:v>
                </c:pt>
                <c:pt idx="7515">
                  <c:v>1.0500000000000009E-2</c:v>
                </c:pt>
                <c:pt idx="7516">
                  <c:v>2.1000000000000019E-2</c:v>
                </c:pt>
                <c:pt idx="7517">
                  <c:v>5.5000000000000049E-3</c:v>
                </c:pt>
                <c:pt idx="7518">
                  <c:v>1.7500000000000016E-2</c:v>
                </c:pt>
                <c:pt idx="7519">
                  <c:v>4.500000000000004E-3</c:v>
                </c:pt>
                <c:pt idx="7520">
                  <c:v>1.8000000000000016E-2</c:v>
                </c:pt>
                <c:pt idx="7521">
                  <c:v>3.4499999999999975E-2</c:v>
                </c:pt>
                <c:pt idx="7522">
                  <c:v>1.8000000000000016E-2</c:v>
                </c:pt>
                <c:pt idx="7523">
                  <c:v>1.3500000000000012E-2</c:v>
                </c:pt>
                <c:pt idx="7524">
                  <c:v>1.100000000000001E-2</c:v>
                </c:pt>
                <c:pt idx="7525">
                  <c:v>1.150000000000001E-2</c:v>
                </c:pt>
                <c:pt idx="7526">
                  <c:v>2.1499999999999964E-2</c:v>
                </c:pt>
                <c:pt idx="7527">
                  <c:v>2.1000000000000019E-2</c:v>
                </c:pt>
                <c:pt idx="7528">
                  <c:v>5.5000000000000049E-3</c:v>
                </c:pt>
                <c:pt idx="7529">
                  <c:v>2.1999999999999964E-2</c:v>
                </c:pt>
                <c:pt idx="7530">
                  <c:v>1.6500000000000015E-2</c:v>
                </c:pt>
                <c:pt idx="7531">
                  <c:v>3.949999999999998E-2</c:v>
                </c:pt>
                <c:pt idx="7532">
                  <c:v>2.1999999999999964E-2</c:v>
                </c:pt>
                <c:pt idx="7533">
                  <c:v>1.100000000000001E-2</c:v>
                </c:pt>
                <c:pt idx="7534">
                  <c:v>1.8500000000000016E-2</c:v>
                </c:pt>
                <c:pt idx="7535">
                  <c:v>1.5000000000000013E-2</c:v>
                </c:pt>
                <c:pt idx="7536">
                  <c:v>2.7499999999999969E-2</c:v>
                </c:pt>
                <c:pt idx="7537">
                  <c:v>2.1499999999999964E-2</c:v>
                </c:pt>
                <c:pt idx="7538">
                  <c:v>1.7500000000000016E-2</c:v>
                </c:pt>
                <c:pt idx="7539">
                  <c:v>2.0000000000000018E-2</c:v>
                </c:pt>
                <c:pt idx="7540">
                  <c:v>3.7499999999999978E-2</c:v>
                </c:pt>
                <c:pt idx="7541">
                  <c:v>1.9000000000000017E-2</c:v>
                </c:pt>
                <c:pt idx="7542">
                  <c:v>4.5499999999999985E-2</c:v>
                </c:pt>
                <c:pt idx="7543">
                  <c:v>8.0000000000000071E-3</c:v>
                </c:pt>
                <c:pt idx="7544">
                  <c:v>1.7000000000000015E-2</c:v>
                </c:pt>
                <c:pt idx="7545">
                  <c:v>5.0000000000000044E-4</c:v>
                </c:pt>
                <c:pt idx="7546">
                  <c:v>4.0000000000000036E-3</c:v>
                </c:pt>
                <c:pt idx="7547">
                  <c:v>1.7000000000000015E-2</c:v>
                </c:pt>
                <c:pt idx="7548">
                  <c:v>1.150000000000001E-2</c:v>
                </c:pt>
                <c:pt idx="7549">
                  <c:v>1.5500000000000014E-2</c:v>
                </c:pt>
                <c:pt idx="7550">
                  <c:v>1.2000000000000011E-2</c:v>
                </c:pt>
                <c:pt idx="7551">
                  <c:v>1.100000000000001E-2</c:v>
                </c:pt>
                <c:pt idx="7552">
                  <c:v>1.3000000000000012E-2</c:v>
                </c:pt>
                <c:pt idx="7553">
                  <c:v>6.0999999999999999E-2</c:v>
                </c:pt>
                <c:pt idx="7554">
                  <c:v>1.5500000000000014E-2</c:v>
                </c:pt>
                <c:pt idx="7555">
                  <c:v>2.5499999999999967E-2</c:v>
                </c:pt>
                <c:pt idx="7556">
                  <c:v>1.6500000000000015E-2</c:v>
                </c:pt>
                <c:pt idx="7557">
                  <c:v>1.100000000000001E-2</c:v>
                </c:pt>
                <c:pt idx="7558">
                  <c:v>1.0500000000000009E-2</c:v>
                </c:pt>
                <c:pt idx="7559">
                  <c:v>1.7500000000000016E-2</c:v>
                </c:pt>
                <c:pt idx="7560">
                  <c:v>1.9500000000000017E-2</c:v>
                </c:pt>
                <c:pt idx="7561">
                  <c:v>2.7999999999999969E-2</c:v>
                </c:pt>
                <c:pt idx="7562">
                  <c:v>1.4000000000000012E-2</c:v>
                </c:pt>
                <c:pt idx="7563">
                  <c:v>1.9500000000000017E-2</c:v>
                </c:pt>
                <c:pt idx="7564">
                  <c:v>1.7000000000000015E-2</c:v>
                </c:pt>
                <c:pt idx="7565">
                  <c:v>2.1499999999999964E-2</c:v>
                </c:pt>
                <c:pt idx="7566">
                  <c:v>3.8999999999999979E-2</c:v>
                </c:pt>
                <c:pt idx="7567">
                  <c:v>1.5000000000000013E-2</c:v>
                </c:pt>
                <c:pt idx="7568">
                  <c:v>1.7500000000000016E-2</c:v>
                </c:pt>
                <c:pt idx="7569">
                  <c:v>1.2500000000000011E-2</c:v>
                </c:pt>
                <c:pt idx="7570">
                  <c:v>1.9500000000000017E-2</c:v>
                </c:pt>
                <c:pt idx="7571">
                  <c:v>1.2500000000000011E-2</c:v>
                </c:pt>
                <c:pt idx="7572">
                  <c:v>1.9500000000000017E-2</c:v>
                </c:pt>
                <c:pt idx="7573">
                  <c:v>1.6000000000000014E-2</c:v>
                </c:pt>
                <c:pt idx="7574">
                  <c:v>1.5000000000000013E-2</c:v>
                </c:pt>
                <c:pt idx="7575">
                  <c:v>1.150000000000001E-2</c:v>
                </c:pt>
                <c:pt idx="7576">
                  <c:v>1.8000000000000016E-2</c:v>
                </c:pt>
                <c:pt idx="7577">
                  <c:v>1.4000000000000012E-2</c:v>
                </c:pt>
                <c:pt idx="7578">
                  <c:v>1.150000000000001E-2</c:v>
                </c:pt>
                <c:pt idx="7579">
                  <c:v>2.1000000000000019E-2</c:v>
                </c:pt>
                <c:pt idx="7580">
                  <c:v>8.0000000000000071E-3</c:v>
                </c:pt>
                <c:pt idx="7581">
                  <c:v>1.7500000000000016E-2</c:v>
                </c:pt>
                <c:pt idx="7582">
                  <c:v>1.8500000000000016E-2</c:v>
                </c:pt>
                <c:pt idx="7583">
                  <c:v>1.4500000000000013E-2</c:v>
                </c:pt>
                <c:pt idx="7584">
                  <c:v>1.2500000000000011E-2</c:v>
                </c:pt>
                <c:pt idx="7585">
                  <c:v>1.5500000000000014E-2</c:v>
                </c:pt>
                <c:pt idx="7586">
                  <c:v>3.0999999999999972E-2</c:v>
                </c:pt>
                <c:pt idx="7587">
                  <c:v>1.2500000000000011E-2</c:v>
                </c:pt>
                <c:pt idx="7588">
                  <c:v>1.8500000000000016E-2</c:v>
                </c:pt>
                <c:pt idx="7589">
                  <c:v>1.5000000000000013E-2</c:v>
                </c:pt>
                <c:pt idx="7590">
                  <c:v>1.4500000000000013E-2</c:v>
                </c:pt>
                <c:pt idx="7591">
                  <c:v>2.2999999999999965E-2</c:v>
                </c:pt>
                <c:pt idx="7592">
                  <c:v>2.0000000000000018E-2</c:v>
                </c:pt>
                <c:pt idx="7593">
                  <c:v>2.1000000000000019E-2</c:v>
                </c:pt>
                <c:pt idx="7594">
                  <c:v>1.6000000000000014E-2</c:v>
                </c:pt>
                <c:pt idx="7595">
                  <c:v>3.5000000000000031E-3</c:v>
                </c:pt>
                <c:pt idx="7596">
                  <c:v>2.2499999999999964E-2</c:v>
                </c:pt>
                <c:pt idx="7597">
                  <c:v>2.0500000000000018E-2</c:v>
                </c:pt>
                <c:pt idx="7598">
                  <c:v>1.4500000000000013E-2</c:v>
                </c:pt>
                <c:pt idx="7599">
                  <c:v>2.5999999999999968E-2</c:v>
                </c:pt>
                <c:pt idx="7600">
                  <c:v>1.4000000000000012E-2</c:v>
                </c:pt>
                <c:pt idx="7601">
                  <c:v>1.6000000000000014E-2</c:v>
                </c:pt>
                <c:pt idx="7602">
                  <c:v>1.4000000000000012E-2</c:v>
                </c:pt>
                <c:pt idx="7603">
                  <c:v>1.4000000000000012E-2</c:v>
                </c:pt>
                <c:pt idx="7604">
                  <c:v>1.2000000000000011E-2</c:v>
                </c:pt>
                <c:pt idx="7605">
                  <c:v>1.4000000000000012E-2</c:v>
                </c:pt>
                <c:pt idx="7606">
                  <c:v>5.5000000000000049E-3</c:v>
                </c:pt>
                <c:pt idx="7607">
                  <c:v>1.9000000000000017E-2</c:v>
                </c:pt>
                <c:pt idx="7608">
                  <c:v>1.8000000000000016E-2</c:v>
                </c:pt>
                <c:pt idx="7609">
                  <c:v>3.2999999999999974E-2</c:v>
                </c:pt>
                <c:pt idx="7610">
                  <c:v>3.999999999999998E-2</c:v>
                </c:pt>
                <c:pt idx="7611">
                  <c:v>2.4499999999999966E-2</c:v>
                </c:pt>
                <c:pt idx="7612">
                  <c:v>1.4500000000000013E-2</c:v>
                </c:pt>
                <c:pt idx="7613">
                  <c:v>1.2500000000000011E-2</c:v>
                </c:pt>
                <c:pt idx="7614">
                  <c:v>0.13</c:v>
                </c:pt>
                <c:pt idx="7615">
                  <c:v>1.0000000000000009E-3</c:v>
                </c:pt>
                <c:pt idx="7616">
                  <c:v>2.0500000000000018E-2</c:v>
                </c:pt>
                <c:pt idx="7617">
                  <c:v>1.6000000000000014E-2</c:v>
                </c:pt>
                <c:pt idx="7618">
                  <c:v>1.7500000000000016E-2</c:v>
                </c:pt>
                <c:pt idx="7619">
                  <c:v>8.2500000000000018E-2</c:v>
                </c:pt>
                <c:pt idx="7620">
                  <c:v>1.5500000000000014E-2</c:v>
                </c:pt>
                <c:pt idx="7621">
                  <c:v>1.0500000000000009E-2</c:v>
                </c:pt>
                <c:pt idx="7622">
                  <c:v>1.5500000000000014E-2</c:v>
                </c:pt>
                <c:pt idx="7623">
                  <c:v>1.6500000000000015E-2</c:v>
                </c:pt>
                <c:pt idx="7624">
                  <c:v>1.150000000000001E-2</c:v>
                </c:pt>
                <c:pt idx="7625">
                  <c:v>9.000000000000008E-3</c:v>
                </c:pt>
                <c:pt idx="7626">
                  <c:v>1.5500000000000014E-2</c:v>
                </c:pt>
                <c:pt idx="7627">
                  <c:v>1.7500000000000016E-2</c:v>
                </c:pt>
                <c:pt idx="7628">
                  <c:v>2.1499999999999964E-2</c:v>
                </c:pt>
                <c:pt idx="7629">
                  <c:v>2.3499999999999965E-2</c:v>
                </c:pt>
                <c:pt idx="7630">
                  <c:v>4.500000000000004E-3</c:v>
                </c:pt>
                <c:pt idx="7631">
                  <c:v>1.5500000000000014E-2</c:v>
                </c:pt>
                <c:pt idx="7632">
                  <c:v>2.0500000000000018E-2</c:v>
                </c:pt>
                <c:pt idx="7633">
                  <c:v>2.0500000000000018E-2</c:v>
                </c:pt>
                <c:pt idx="7634">
                  <c:v>1.8000000000000016E-2</c:v>
                </c:pt>
                <c:pt idx="7635">
                  <c:v>1.7000000000000015E-2</c:v>
                </c:pt>
                <c:pt idx="7636">
                  <c:v>1.4500000000000013E-2</c:v>
                </c:pt>
                <c:pt idx="7637">
                  <c:v>1.0500000000000009E-2</c:v>
                </c:pt>
                <c:pt idx="7638">
                  <c:v>1.2500000000000011E-2</c:v>
                </c:pt>
                <c:pt idx="7639">
                  <c:v>1.6000000000000014E-2</c:v>
                </c:pt>
                <c:pt idx="7640">
                  <c:v>1.7500000000000016E-2</c:v>
                </c:pt>
                <c:pt idx="7641">
                  <c:v>-5.5000000000000049E-3</c:v>
                </c:pt>
                <c:pt idx="7642">
                  <c:v>1.3000000000000012E-2</c:v>
                </c:pt>
                <c:pt idx="7643">
                  <c:v>1.3000000000000012E-2</c:v>
                </c:pt>
                <c:pt idx="7644">
                  <c:v>1.7000000000000015E-2</c:v>
                </c:pt>
                <c:pt idx="7645">
                  <c:v>2.0500000000000018E-2</c:v>
                </c:pt>
                <c:pt idx="7646">
                  <c:v>1.4000000000000012E-2</c:v>
                </c:pt>
                <c:pt idx="7647">
                  <c:v>1.0000000000000009E-2</c:v>
                </c:pt>
                <c:pt idx="7648">
                  <c:v>1.150000000000001E-2</c:v>
                </c:pt>
                <c:pt idx="7649">
                  <c:v>2.0000000000000018E-2</c:v>
                </c:pt>
                <c:pt idx="7650">
                  <c:v>1.4000000000000012E-2</c:v>
                </c:pt>
                <c:pt idx="7651">
                  <c:v>5.0000000000000044E-3</c:v>
                </c:pt>
                <c:pt idx="7652">
                  <c:v>1.5000000000000013E-2</c:v>
                </c:pt>
                <c:pt idx="7653">
                  <c:v>8.3500000000000019E-2</c:v>
                </c:pt>
                <c:pt idx="7654">
                  <c:v>1.5000000000000013E-2</c:v>
                </c:pt>
                <c:pt idx="7655">
                  <c:v>1.3500000000000012E-2</c:v>
                </c:pt>
                <c:pt idx="7656">
                  <c:v>1.9500000000000017E-2</c:v>
                </c:pt>
                <c:pt idx="7657">
                  <c:v>2.1000000000000019E-2</c:v>
                </c:pt>
                <c:pt idx="7658">
                  <c:v>1.4500000000000013E-2</c:v>
                </c:pt>
                <c:pt idx="7659">
                  <c:v>2.0500000000000018E-2</c:v>
                </c:pt>
                <c:pt idx="7660">
                  <c:v>2.4999999999999967E-2</c:v>
                </c:pt>
                <c:pt idx="7661">
                  <c:v>1.6000000000000014E-2</c:v>
                </c:pt>
                <c:pt idx="7662">
                  <c:v>1.9000000000000017E-2</c:v>
                </c:pt>
                <c:pt idx="7663">
                  <c:v>1.4000000000000012E-2</c:v>
                </c:pt>
                <c:pt idx="7664">
                  <c:v>2.2999999999999965E-2</c:v>
                </c:pt>
                <c:pt idx="7665">
                  <c:v>1.5000000000000013E-2</c:v>
                </c:pt>
                <c:pt idx="7666">
                  <c:v>1.0000000000000009E-2</c:v>
                </c:pt>
                <c:pt idx="7667">
                  <c:v>2.1000000000000019E-2</c:v>
                </c:pt>
                <c:pt idx="7668">
                  <c:v>1.6500000000000015E-2</c:v>
                </c:pt>
                <c:pt idx="7669">
                  <c:v>9.000000000000008E-3</c:v>
                </c:pt>
                <c:pt idx="7670">
                  <c:v>4.0000000000000036E-3</c:v>
                </c:pt>
                <c:pt idx="7671">
                  <c:v>1.5000000000000013E-2</c:v>
                </c:pt>
                <c:pt idx="7672">
                  <c:v>2.0500000000000018E-2</c:v>
                </c:pt>
                <c:pt idx="7673">
                  <c:v>1.6500000000000015E-2</c:v>
                </c:pt>
                <c:pt idx="7674">
                  <c:v>1.3500000000000012E-2</c:v>
                </c:pt>
                <c:pt idx="7675">
                  <c:v>3.0499999999999972E-2</c:v>
                </c:pt>
                <c:pt idx="7676">
                  <c:v>2.2999999999999965E-2</c:v>
                </c:pt>
                <c:pt idx="7677">
                  <c:v>2.7499999999999969E-2</c:v>
                </c:pt>
                <c:pt idx="7678">
                  <c:v>1.5000000000000013E-2</c:v>
                </c:pt>
                <c:pt idx="7679">
                  <c:v>5.5000000000000049E-3</c:v>
                </c:pt>
                <c:pt idx="7680">
                  <c:v>1.7500000000000016E-2</c:v>
                </c:pt>
                <c:pt idx="7681">
                  <c:v>2.0500000000000018E-2</c:v>
                </c:pt>
                <c:pt idx="7682">
                  <c:v>1.8000000000000016E-2</c:v>
                </c:pt>
                <c:pt idx="7683">
                  <c:v>2.1999999999999964E-2</c:v>
                </c:pt>
                <c:pt idx="7684">
                  <c:v>1.2500000000000011E-2</c:v>
                </c:pt>
                <c:pt idx="7685">
                  <c:v>5.0000000000000044E-3</c:v>
                </c:pt>
                <c:pt idx="7686">
                  <c:v>9.5000000000000084E-3</c:v>
                </c:pt>
                <c:pt idx="7687">
                  <c:v>3.6499999999999977E-2</c:v>
                </c:pt>
                <c:pt idx="7688">
                  <c:v>1.6000000000000014E-2</c:v>
                </c:pt>
                <c:pt idx="7689">
                  <c:v>1.7500000000000016E-2</c:v>
                </c:pt>
                <c:pt idx="7690">
                  <c:v>3.3499999999999974E-2</c:v>
                </c:pt>
                <c:pt idx="7691">
                  <c:v>1.3000000000000012E-2</c:v>
                </c:pt>
                <c:pt idx="7692">
                  <c:v>1.3500000000000012E-2</c:v>
                </c:pt>
                <c:pt idx="7693">
                  <c:v>1.5000000000000013E-2</c:v>
                </c:pt>
                <c:pt idx="7694">
                  <c:v>1.2000000000000011E-2</c:v>
                </c:pt>
                <c:pt idx="7695">
                  <c:v>1.3000000000000012E-2</c:v>
                </c:pt>
                <c:pt idx="7696">
                  <c:v>-3.0000000000000027E-3</c:v>
                </c:pt>
                <c:pt idx="7697">
                  <c:v>9.5000000000000084E-3</c:v>
                </c:pt>
                <c:pt idx="7698">
                  <c:v>2.1000000000000019E-2</c:v>
                </c:pt>
                <c:pt idx="7699">
                  <c:v>3.3999999999999975E-2</c:v>
                </c:pt>
                <c:pt idx="7700">
                  <c:v>1.6500000000000015E-2</c:v>
                </c:pt>
                <c:pt idx="7701">
                  <c:v>8.0000000000000071E-3</c:v>
                </c:pt>
                <c:pt idx="7702">
                  <c:v>1.6500000000000015E-2</c:v>
                </c:pt>
                <c:pt idx="7703">
                  <c:v>1.9000000000000017E-2</c:v>
                </c:pt>
                <c:pt idx="7704">
                  <c:v>1.9000000000000017E-2</c:v>
                </c:pt>
                <c:pt idx="7705">
                  <c:v>9.000000000000008E-3</c:v>
                </c:pt>
                <c:pt idx="7706">
                  <c:v>-2.5000000000000022E-3</c:v>
                </c:pt>
                <c:pt idx="7707">
                  <c:v>1.6000000000000014E-2</c:v>
                </c:pt>
                <c:pt idx="7708">
                  <c:v>2.4999999999999967E-2</c:v>
                </c:pt>
                <c:pt idx="7709">
                  <c:v>2.2999999999999965E-2</c:v>
                </c:pt>
                <c:pt idx="7710">
                  <c:v>1.6000000000000014E-2</c:v>
                </c:pt>
                <c:pt idx="7711">
                  <c:v>1.7000000000000015E-2</c:v>
                </c:pt>
                <c:pt idx="7712">
                  <c:v>3.3499999999999974E-2</c:v>
                </c:pt>
                <c:pt idx="7713">
                  <c:v>6.25E-2</c:v>
                </c:pt>
                <c:pt idx="7714">
                  <c:v>2.899999999999997E-2</c:v>
                </c:pt>
                <c:pt idx="7715">
                  <c:v>1.8500000000000016E-2</c:v>
                </c:pt>
                <c:pt idx="7716">
                  <c:v>1.9500000000000017E-2</c:v>
                </c:pt>
                <c:pt idx="7717">
                  <c:v>1.7000000000000015E-2</c:v>
                </c:pt>
                <c:pt idx="7718">
                  <c:v>1.5500000000000014E-2</c:v>
                </c:pt>
                <c:pt idx="7719">
                  <c:v>1.3000000000000012E-2</c:v>
                </c:pt>
                <c:pt idx="7720">
                  <c:v>1.3000000000000012E-2</c:v>
                </c:pt>
                <c:pt idx="7721">
                  <c:v>1.8500000000000016E-2</c:v>
                </c:pt>
                <c:pt idx="7722">
                  <c:v>1.8000000000000016E-2</c:v>
                </c:pt>
                <c:pt idx="7723">
                  <c:v>1.100000000000001E-2</c:v>
                </c:pt>
                <c:pt idx="7724">
                  <c:v>1.4000000000000012E-2</c:v>
                </c:pt>
                <c:pt idx="7725">
                  <c:v>2.1999999999999964E-2</c:v>
                </c:pt>
                <c:pt idx="7726">
                  <c:v>1.9000000000000017E-2</c:v>
                </c:pt>
                <c:pt idx="7727">
                  <c:v>1.100000000000001E-2</c:v>
                </c:pt>
                <c:pt idx="7728">
                  <c:v>4.6999999999999986E-2</c:v>
                </c:pt>
                <c:pt idx="7729">
                  <c:v>1.9000000000000017E-2</c:v>
                </c:pt>
                <c:pt idx="7730">
                  <c:v>1.4500000000000013E-2</c:v>
                </c:pt>
                <c:pt idx="7731">
                  <c:v>2.2999999999999965E-2</c:v>
                </c:pt>
                <c:pt idx="7732">
                  <c:v>2.1999999999999964E-2</c:v>
                </c:pt>
                <c:pt idx="7733">
                  <c:v>1.4000000000000012E-2</c:v>
                </c:pt>
                <c:pt idx="7734">
                  <c:v>1.0000000000000009E-2</c:v>
                </c:pt>
                <c:pt idx="7735">
                  <c:v>1.2500000000000011E-2</c:v>
                </c:pt>
                <c:pt idx="7736">
                  <c:v>1.150000000000001E-2</c:v>
                </c:pt>
                <c:pt idx="7737">
                  <c:v>1.150000000000001E-2</c:v>
                </c:pt>
                <c:pt idx="7738">
                  <c:v>3.6499999999999977E-2</c:v>
                </c:pt>
                <c:pt idx="7739">
                  <c:v>2.2499999999999964E-2</c:v>
                </c:pt>
                <c:pt idx="7740">
                  <c:v>1.100000000000001E-2</c:v>
                </c:pt>
                <c:pt idx="7741">
                  <c:v>1.2500000000000011E-2</c:v>
                </c:pt>
                <c:pt idx="7742">
                  <c:v>1.6500000000000015E-2</c:v>
                </c:pt>
                <c:pt idx="7743">
                  <c:v>1.9000000000000017E-2</c:v>
                </c:pt>
                <c:pt idx="7744">
                  <c:v>5.5000000000000049E-3</c:v>
                </c:pt>
                <c:pt idx="7745">
                  <c:v>2.0500000000000018E-2</c:v>
                </c:pt>
                <c:pt idx="7746">
                  <c:v>1.9500000000000017E-2</c:v>
                </c:pt>
                <c:pt idx="7747">
                  <c:v>2.2499999999999964E-2</c:v>
                </c:pt>
                <c:pt idx="7748">
                  <c:v>2.4499999999999966E-2</c:v>
                </c:pt>
                <c:pt idx="7749">
                  <c:v>1.150000000000001E-2</c:v>
                </c:pt>
                <c:pt idx="7750">
                  <c:v>1.7000000000000015E-2</c:v>
                </c:pt>
                <c:pt idx="7751">
                  <c:v>1.9000000000000017E-2</c:v>
                </c:pt>
                <c:pt idx="7752">
                  <c:v>1.5000000000000013E-2</c:v>
                </c:pt>
                <c:pt idx="7753">
                  <c:v>2.4999999999999967E-2</c:v>
                </c:pt>
                <c:pt idx="7754">
                  <c:v>2.0500000000000018E-2</c:v>
                </c:pt>
                <c:pt idx="7755">
                  <c:v>2.2499999999999964E-2</c:v>
                </c:pt>
                <c:pt idx="7756">
                  <c:v>3.1499999999999972E-2</c:v>
                </c:pt>
                <c:pt idx="7757">
                  <c:v>1.8500000000000016E-2</c:v>
                </c:pt>
                <c:pt idx="7758">
                  <c:v>6.0000000000000053E-3</c:v>
                </c:pt>
                <c:pt idx="7759">
                  <c:v>1.7500000000000016E-2</c:v>
                </c:pt>
                <c:pt idx="7760">
                  <c:v>2.899999999999997E-2</c:v>
                </c:pt>
                <c:pt idx="7761">
                  <c:v>2.1499999999999964E-2</c:v>
                </c:pt>
                <c:pt idx="7762">
                  <c:v>7.5000000000000067E-3</c:v>
                </c:pt>
                <c:pt idx="7763">
                  <c:v>1.8000000000000016E-2</c:v>
                </c:pt>
                <c:pt idx="7764">
                  <c:v>1.6000000000000014E-2</c:v>
                </c:pt>
                <c:pt idx="7765">
                  <c:v>2.5499999999999967E-2</c:v>
                </c:pt>
                <c:pt idx="7766">
                  <c:v>2.4499999999999966E-2</c:v>
                </c:pt>
                <c:pt idx="7767">
                  <c:v>1.5500000000000014E-2</c:v>
                </c:pt>
                <c:pt idx="7768">
                  <c:v>2.4999999999999967E-2</c:v>
                </c:pt>
                <c:pt idx="7769">
                  <c:v>1.6000000000000014E-2</c:v>
                </c:pt>
                <c:pt idx="7770">
                  <c:v>8.0000000000000071E-3</c:v>
                </c:pt>
                <c:pt idx="7771">
                  <c:v>2.5000000000000022E-3</c:v>
                </c:pt>
                <c:pt idx="7772">
                  <c:v>2.0000000000000018E-2</c:v>
                </c:pt>
                <c:pt idx="7773">
                  <c:v>2.1999999999999964E-2</c:v>
                </c:pt>
                <c:pt idx="7774">
                  <c:v>1.7000000000000015E-2</c:v>
                </c:pt>
                <c:pt idx="7775">
                  <c:v>2.1499999999999964E-2</c:v>
                </c:pt>
                <c:pt idx="7776">
                  <c:v>1.0000000000000009E-2</c:v>
                </c:pt>
                <c:pt idx="7777">
                  <c:v>2.5999999999999968E-2</c:v>
                </c:pt>
                <c:pt idx="7778">
                  <c:v>2.0500000000000018E-2</c:v>
                </c:pt>
                <c:pt idx="7779">
                  <c:v>1.0500000000000009E-2</c:v>
                </c:pt>
                <c:pt idx="7780">
                  <c:v>2.0500000000000018E-2</c:v>
                </c:pt>
                <c:pt idx="7781">
                  <c:v>1.8500000000000016E-2</c:v>
                </c:pt>
                <c:pt idx="7782">
                  <c:v>2.0000000000000018E-2</c:v>
                </c:pt>
                <c:pt idx="7783">
                  <c:v>1.2500000000000011E-2</c:v>
                </c:pt>
                <c:pt idx="7784">
                  <c:v>9.5000000000000084E-3</c:v>
                </c:pt>
                <c:pt idx="7785">
                  <c:v>1.2500000000000011E-2</c:v>
                </c:pt>
                <c:pt idx="7786">
                  <c:v>1.9000000000000017E-2</c:v>
                </c:pt>
                <c:pt idx="7787">
                  <c:v>1.6000000000000014E-2</c:v>
                </c:pt>
                <c:pt idx="7788">
                  <c:v>1.100000000000001E-2</c:v>
                </c:pt>
                <c:pt idx="7789">
                  <c:v>1.3500000000000012E-2</c:v>
                </c:pt>
                <c:pt idx="7790">
                  <c:v>7.5000000000000067E-3</c:v>
                </c:pt>
                <c:pt idx="7791">
                  <c:v>2.1499999999999964E-2</c:v>
                </c:pt>
                <c:pt idx="7792">
                  <c:v>2.0500000000000018E-2</c:v>
                </c:pt>
                <c:pt idx="7793">
                  <c:v>5.0499999999999989E-2</c:v>
                </c:pt>
                <c:pt idx="7794">
                  <c:v>-8.0000000000000071E-3</c:v>
                </c:pt>
                <c:pt idx="7795">
                  <c:v>1.100000000000001E-2</c:v>
                </c:pt>
                <c:pt idx="7796">
                  <c:v>1.8000000000000016E-2</c:v>
                </c:pt>
                <c:pt idx="7797">
                  <c:v>1.2500000000000011E-2</c:v>
                </c:pt>
                <c:pt idx="7798">
                  <c:v>5.5000000000000049E-3</c:v>
                </c:pt>
                <c:pt idx="7799">
                  <c:v>1.7500000000000016E-2</c:v>
                </c:pt>
                <c:pt idx="7800">
                  <c:v>8.1500000000000017E-2</c:v>
                </c:pt>
                <c:pt idx="7801">
                  <c:v>1.8000000000000016E-2</c:v>
                </c:pt>
                <c:pt idx="7802">
                  <c:v>2.2499999999999964E-2</c:v>
                </c:pt>
                <c:pt idx="7803">
                  <c:v>2.0500000000000018E-2</c:v>
                </c:pt>
                <c:pt idx="7804">
                  <c:v>1.6500000000000015E-2</c:v>
                </c:pt>
                <c:pt idx="7805">
                  <c:v>1.9000000000000017E-2</c:v>
                </c:pt>
                <c:pt idx="7806">
                  <c:v>1.3000000000000012E-2</c:v>
                </c:pt>
                <c:pt idx="7807">
                  <c:v>1.2000000000000011E-2</c:v>
                </c:pt>
                <c:pt idx="7808">
                  <c:v>9.000000000000008E-3</c:v>
                </c:pt>
                <c:pt idx="7809">
                  <c:v>1.7000000000000015E-2</c:v>
                </c:pt>
                <c:pt idx="7810">
                  <c:v>4.0999999999999981E-2</c:v>
                </c:pt>
                <c:pt idx="7811">
                  <c:v>2.6499999999999968E-2</c:v>
                </c:pt>
                <c:pt idx="7812">
                  <c:v>3.6499999999999977E-2</c:v>
                </c:pt>
                <c:pt idx="7813">
                  <c:v>1.8500000000000016E-2</c:v>
                </c:pt>
                <c:pt idx="7814">
                  <c:v>1.5000000000000013E-2</c:v>
                </c:pt>
                <c:pt idx="7815">
                  <c:v>4.0000000000000036E-3</c:v>
                </c:pt>
                <c:pt idx="7816">
                  <c:v>2.0500000000000018E-2</c:v>
                </c:pt>
                <c:pt idx="7817">
                  <c:v>1.7500000000000016E-2</c:v>
                </c:pt>
                <c:pt idx="7818">
                  <c:v>1.5000000000000013E-3</c:v>
                </c:pt>
                <c:pt idx="7819">
                  <c:v>7.0000000000000062E-3</c:v>
                </c:pt>
                <c:pt idx="7820">
                  <c:v>3.5000000000000031E-3</c:v>
                </c:pt>
                <c:pt idx="7821">
                  <c:v>1.5500000000000014E-2</c:v>
                </c:pt>
                <c:pt idx="7822">
                  <c:v>6.5000000000000058E-3</c:v>
                </c:pt>
                <c:pt idx="7823">
                  <c:v>2.5499999999999967E-2</c:v>
                </c:pt>
                <c:pt idx="7824">
                  <c:v>1.4000000000000012E-2</c:v>
                </c:pt>
                <c:pt idx="7825">
                  <c:v>2.2499999999999964E-2</c:v>
                </c:pt>
                <c:pt idx="7826">
                  <c:v>1.9500000000000017E-2</c:v>
                </c:pt>
                <c:pt idx="7827">
                  <c:v>2.0000000000000018E-2</c:v>
                </c:pt>
                <c:pt idx="7828">
                  <c:v>1.6500000000000015E-2</c:v>
                </c:pt>
                <c:pt idx="7829">
                  <c:v>2.3499999999999965E-2</c:v>
                </c:pt>
                <c:pt idx="7830">
                  <c:v>7.5000000000000067E-3</c:v>
                </c:pt>
                <c:pt idx="7831">
                  <c:v>1.5500000000000014E-2</c:v>
                </c:pt>
                <c:pt idx="7832">
                  <c:v>1.5500000000000014E-2</c:v>
                </c:pt>
                <c:pt idx="7833">
                  <c:v>1.4000000000000012E-2</c:v>
                </c:pt>
                <c:pt idx="7834">
                  <c:v>1.5000000000000013E-2</c:v>
                </c:pt>
                <c:pt idx="7835">
                  <c:v>6.0499999999999998E-2</c:v>
                </c:pt>
                <c:pt idx="7836">
                  <c:v>2.2999999999999965E-2</c:v>
                </c:pt>
                <c:pt idx="7837">
                  <c:v>3.6499999999999977E-2</c:v>
                </c:pt>
                <c:pt idx="7838">
                  <c:v>1.8000000000000016E-2</c:v>
                </c:pt>
                <c:pt idx="7839">
                  <c:v>2.5000000000000022E-3</c:v>
                </c:pt>
                <c:pt idx="7840">
                  <c:v>2.1499999999999964E-2</c:v>
                </c:pt>
                <c:pt idx="7841">
                  <c:v>1.7500000000000016E-2</c:v>
                </c:pt>
                <c:pt idx="7842">
                  <c:v>3.0000000000000027E-3</c:v>
                </c:pt>
                <c:pt idx="7843">
                  <c:v>1.5500000000000014E-2</c:v>
                </c:pt>
                <c:pt idx="7844">
                  <c:v>1.2000000000000011E-2</c:v>
                </c:pt>
                <c:pt idx="7845">
                  <c:v>1.7500000000000016E-2</c:v>
                </c:pt>
                <c:pt idx="7846">
                  <c:v>2.0500000000000018E-2</c:v>
                </c:pt>
                <c:pt idx="7847">
                  <c:v>1.2500000000000011E-2</c:v>
                </c:pt>
                <c:pt idx="7848">
                  <c:v>2.2499999999999964E-2</c:v>
                </c:pt>
                <c:pt idx="7849">
                  <c:v>8.0000000000000071E-3</c:v>
                </c:pt>
                <c:pt idx="7850">
                  <c:v>1.8000000000000016E-2</c:v>
                </c:pt>
                <c:pt idx="7851">
                  <c:v>1.8000000000000016E-2</c:v>
                </c:pt>
                <c:pt idx="7852">
                  <c:v>3.4499999999999975E-2</c:v>
                </c:pt>
                <c:pt idx="7853">
                  <c:v>2.2499999999999964E-2</c:v>
                </c:pt>
                <c:pt idx="7854">
                  <c:v>1.3000000000000012E-2</c:v>
                </c:pt>
                <c:pt idx="7855">
                  <c:v>6.0000000000000053E-3</c:v>
                </c:pt>
                <c:pt idx="7856">
                  <c:v>2.2999999999999965E-2</c:v>
                </c:pt>
                <c:pt idx="7857">
                  <c:v>2.3499999999999965E-2</c:v>
                </c:pt>
                <c:pt idx="7858">
                  <c:v>3.8499999999999979E-2</c:v>
                </c:pt>
                <c:pt idx="7859">
                  <c:v>1.2000000000000011E-2</c:v>
                </c:pt>
                <c:pt idx="7860">
                  <c:v>1.4500000000000013E-2</c:v>
                </c:pt>
                <c:pt idx="7861">
                  <c:v>9.000000000000008E-3</c:v>
                </c:pt>
                <c:pt idx="7862">
                  <c:v>2.1499999999999964E-2</c:v>
                </c:pt>
                <c:pt idx="7863">
                  <c:v>1.7000000000000015E-2</c:v>
                </c:pt>
                <c:pt idx="7864">
                  <c:v>1.9000000000000017E-2</c:v>
                </c:pt>
                <c:pt idx="7865">
                  <c:v>2.0500000000000018E-2</c:v>
                </c:pt>
                <c:pt idx="7866">
                  <c:v>2.2499999999999964E-2</c:v>
                </c:pt>
                <c:pt idx="7867">
                  <c:v>3.4499999999999975E-2</c:v>
                </c:pt>
                <c:pt idx="7868">
                  <c:v>2.5999999999999968E-2</c:v>
                </c:pt>
                <c:pt idx="7869">
                  <c:v>2.6499999999999968E-2</c:v>
                </c:pt>
                <c:pt idx="7870">
                  <c:v>2.0500000000000018E-2</c:v>
                </c:pt>
                <c:pt idx="7871">
                  <c:v>1.8500000000000016E-2</c:v>
                </c:pt>
                <c:pt idx="7872">
                  <c:v>2.1000000000000019E-2</c:v>
                </c:pt>
                <c:pt idx="7873">
                  <c:v>1.9000000000000017E-2</c:v>
                </c:pt>
                <c:pt idx="7874">
                  <c:v>2.7999999999999969E-2</c:v>
                </c:pt>
                <c:pt idx="7875">
                  <c:v>1.150000000000001E-2</c:v>
                </c:pt>
                <c:pt idx="7876">
                  <c:v>3.3999999999999975E-2</c:v>
                </c:pt>
                <c:pt idx="7877">
                  <c:v>2.1000000000000019E-2</c:v>
                </c:pt>
                <c:pt idx="7878">
                  <c:v>1.2000000000000011E-2</c:v>
                </c:pt>
                <c:pt idx="7879">
                  <c:v>-5.0000000000000044E-4</c:v>
                </c:pt>
                <c:pt idx="7880">
                  <c:v>1.2500000000000011E-2</c:v>
                </c:pt>
                <c:pt idx="7881">
                  <c:v>3.0499999999999972E-2</c:v>
                </c:pt>
                <c:pt idx="7882">
                  <c:v>2.4499999999999966E-2</c:v>
                </c:pt>
                <c:pt idx="7883">
                  <c:v>2.6499999999999968E-2</c:v>
                </c:pt>
                <c:pt idx="7884">
                  <c:v>2.6999999999999968E-2</c:v>
                </c:pt>
                <c:pt idx="7885">
                  <c:v>2.7499999999999969E-2</c:v>
                </c:pt>
                <c:pt idx="7886">
                  <c:v>1.3500000000000012E-2</c:v>
                </c:pt>
                <c:pt idx="7887">
                  <c:v>1.150000000000001E-2</c:v>
                </c:pt>
                <c:pt idx="7888">
                  <c:v>1.7500000000000016E-2</c:v>
                </c:pt>
                <c:pt idx="7889">
                  <c:v>5.6499999999999995E-2</c:v>
                </c:pt>
                <c:pt idx="7890">
                  <c:v>1.3500000000000012E-2</c:v>
                </c:pt>
                <c:pt idx="7891">
                  <c:v>1.5000000000000013E-2</c:v>
                </c:pt>
                <c:pt idx="7892">
                  <c:v>1.2500000000000011E-2</c:v>
                </c:pt>
                <c:pt idx="7893">
                  <c:v>2.3999999999999966E-2</c:v>
                </c:pt>
                <c:pt idx="7894">
                  <c:v>1.100000000000001E-2</c:v>
                </c:pt>
                <c:pt idx="7895">
                  <c:v>1.9500000000000017E-2</c:v>
                </c:pt>
                <c:pt idx="7896">
                  <c:v>2.1499999999999964E-2</c:v>
                </c:pt>
              </c:numCache>
            </c:numRef>
          </c:yVal>
          <c:smooth val="0"/>
        </c:ser>
        <c:dLbls>
          <c:showLegendKey val="0"/>
          <c:showVal val="0"/>
          <c:showCatName val="0"/>
          <c:showSerName val="0"/>
          <c:showPercent val="0"/>
          <c:showBubbleSize val="0"/>
        </c:dLbls>
        <c:axId val="136492160"/>
        <c:axId val="136494080"/>
      </c:scatterChart>
      <c:valAx>
        <c:axId val="136492160"/>
        <c:scaling>
          <c:orientation val="minMax"/>
          <c:max val="41171"/>
        </c:scaling>
        <c:delete val="0"/>
        <c:axPos val="b"/>
        <c:title>
          <c:tx>
            <c:rich>
              <a:bodyPr/>
              <a:lstStyle/>
              <a:p>
                <a:pPr>
                  <a:defRPr/>
                </a:pPr>
                <a:r>
                  <a:rPr lang="es-MX"/>
                  <a:t>HORA / UTC</a:t>
                </a:r>
              </a:p>
              <a:p>
                <a:pPr>
                  <a:defRPr/>
                </a:pPr>
                <a:r>
                  <a:rPr lang="es-MX"/>
                  <a:t>(Tiempo del Centro = UTC - 5h)</a:t>
                </a:r>
              </a:p>
            </c:rich>
          </c:tx>
          <c:layout/>
          <c:overlay val="0"/>
        </c:title>
        <c:numFmt formatCode="dd/mm/yyyy\ hh:mm:ss" sourceLinked="1"/>
        <c:majorTickMark val="out"/>
        <c:minorTickMark val="in"/>
        <c:tickLblPos val="nextTo"/>
        <c:crossAx val="136494080"/>
        <c:crossesAt val="-0.60000000000000009"/>
        <c:crossBetween val="midCat"/>
        <c:majorUnit val="0.25"/>
        <c:minorUnit val="4.1666000000000009E-2"/>
      </c:valAx>
      <c:valAx>
        <c:axId val="136494080"/>
        <c:scaling>
          <c:orientation val="minMax"/>
          <c:max val="0.15000000000000002"/>
          <c:min val="-5.000000000000001E-2"/>
        </c:scaling>
        <c:delete val="0"/>
        <c:axPos val="l"/>
        <c:majorGridlines/>
        <c:title>
          <c:tx>
            <c:rich>
              <a:bodyPr rot="-5400000" vert="horz"/>
              <a:lstStyle/>
              <a:p>
                <a:pPr>
                  <a:defRPr sz="1100"/>
                </a:pPr>
                <a:r>
                  <a:rPr lang="es-MX" sz="1100"/>
                  <a:t>DIFERENCIA DE TIEMPO / segundos</a:t>
                </a:r>
              </a:p>
            </c:rich>
          </c:tx>
          <c:layout/>
          <c:overlay val="0"/>
        </c:title>
        <c:numFmt formatCode="#,##0.000" sourceLinked="0"/>
        <c:majorTickMark val="out"/>
        <c:minorTickMark val="in"/>
        <c:tickLblPos val="nextTo"/>
        <c:crossAx val="136492160"/>
        <c:crosses val="autoZero"/>
        <c:crossBetween val="midCat"/>
        <c:majorUnit val="2.5000000000000005E-2"/>
      </c:valAx>
      <c:spPr>
        <a:solidFill>
          <a:sysClr val="window" lastClr="FFFFFF">
            <a:lumMod val="95000"/>
          </a:sysClr>
        </a:solidFill>
      </c:spPr>
    </c:plotArea>
    <c:plotVisOnly val="1"/>
    <c:dispBlanksAs val="gap"/>
    <c:showDLblsOverMax val="0"/>
  </c:chart>
  <c:spPr>
    <a:solidFill>
      <a:sysClr val="window" lastClr="FFFFFF">
        <a:lumMod val="85000"/>
        <a:alpha val="60000"/>
      </a:sysClr>
    </a:solidFill>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title>
      <c:tx>
        <c:rich>
          <a:bodyPr/>
          <a:lstStyle/>
          <a:p>
            <a:pPr>
              <a:defRPr/>
            </a:pPr>
            <a:r>
              <a:rPr lang="es-MX" sz="1800" b="1" i="0" baseline="0">
                <a:effectLst/>
              </a:rPr>
              <a:t>LOCALTIMEPC - NPL</a:t>
            </a:r>
            <a:endParaRPr lang="es-MX">
              <a:effectLst/>
            </a:endParaRPr>
          </a:p>
          <a:p>
            <a:pPr>
              <a:defRPr/>
            </a:pPr>
            <a:r>
              <a:rPr lang="es-MX" sz="1200" b="1" i="0" baseline="0">
                <a:effectLst/>
              </a:rPr>
              <a:t>(2012, Septiembre 18)</a:t>
            </a:r>
            <a:endParaRPr lang="es-MX" sz="1200">
              <a:effectLst/>
            </a:endParaRPr>
          </a:p>
        </c:rich>
      </c:tx>
      <c:layout/>
      <c:overlay val="0"/>
    </c:title>
    <c:autoTitleDeleted val="0"/>
    <c:plotArea>
      <c:layout>
        <c:manualLayout>
          <c:layoutTarget val="inner"/>
          <c:xMode val="edge"/>
          <c:yMode val="edge"/>
          <c:x val="0.10090525793650794"/>
          <c:y val="0.11202546296296297"/>
          <c:w val="0.81380605158730157"/>
          <c:h val="0.7643512731481481"/>
        </c:manualLayout>
      </c:layout>
      <c:scatterChart>
        <c:scatterStyle val="lineMarker"/>
        <c:varyColors val="0"/>
        <c:ser>
          <c:idx val="0"/>
          <c:order val="0"/>
          <c:spPr>
            <a:ln w="15875">
              <a:solidFill>
                <a:schemeClr val="accent6">
                  <a:lumMod val="60000"/>
                  <a:lumOff val="40000"/>
                </a:schemeClr>
              </a:solidFill>
            </a:ln>
          </c:spPr>
          <c:marker>
            <c:symbol val="diamond"/>
            <c:size val="4"/>
          </c:marker>
          <c:xVal>
            <c:numRef>
              <c:f>'NPL-18Sep12'!$A$2:$A$7897</c:f>
              <c:numCache>
                <c:formatCode>dd/mm/yyyy\ hh:mm:ss</c:formatCode>
                <c:ptCount val="7896"/>
                <c:pt idx="0">
                  <c:v>41170.061213449073</c:v>
                </c:pt>
                <c:pt idx="1">
                  <c:v>41170.061328865741</c:v>
                </c:pt>
                <c:pt idx="2">
                  <c:v>41170.061444976855</c:v>
                </c:pt>
                <c:pt idx="3">
                  <c:v>41170.061560497685</c:v>
                </c:pt>
                <c:pt idx="4">
                  <c:v>41170.061676249999</c:v>
                </c:pt>
                <c:pt idx="5">
                  <c:v>41170.061793055553</c:v>
                </c:pt>
                <c:pt idx="6">
                  <c:v>41170.061907800926</c:v>
                </c:pt>
                <c:pt idx="7">
                  <c:v>41170.0620237037</c:v>
                </c:pt>
                <c:pt idx="8">
                  <c:v>41170.062139050926</c:v>
                </c:pt>
                <c:pt idx="9">
                  <c:v>41170.062255196761</c:v>
                </c:pt>
                <c:pt idx="10">
                  <c:v>41170.062370740743</c:v>
                </c:pt>
                <c:pt idx="11">
                  <c:v>41170.062486539355</c:v>
                </c:pt>
                <c:pt idx="12">
                  <c:v>41170.062602465281</c:v>
                </c:pt>
                <c:pt idx="13">
                  <c:v>41170.062718055553</c:v>
                </c:pt>
                <c:pt idx="14">
                  <c:v>41170.062833969911</c:v>
                </c:pt>
                <c:pt idx="15">
                  <c:v>41170.062949421299</c:v>
                </c:pt>
                <c:pt idx="16">
                  <c:v>41170.063065347225</c:v>
                </c:pt>
                <c:pt idx="17">
                  <c:v>41170.063180810183</c:v>
                </c:pt>
                <c:pt idx="18">
                  <c:v>41170.063296840279</c:v>
                </c:pt>
                <c:pt idx="19">
                  <c:v>41170.063412546297</c:v>
                </c:pt>
                <c:pt idx="20">
                  <c:v>41170.063528171297</c:v>
                </c:pt>
                <c:pt idx="21">
                  <c:v>41170.063643877314</c:v>
                </c:pt>
                <c:pt idx="22">
                  <c:v>41170.063759803241</c:v>
                </c:pt>
                <c:pt idx="23">
                  <c:v>41170.063875752312</c:v>
                </c:pt>
                <c:pt idx="24">
                  <c:v>41170.063991122683</c:v>
                </c:pt>
                <c:pt idx="25">
                  <c:v>41170.064106886573</c:v>
                </c:pt>
                <c:pt idx="26">
                  <c:v>41170.064223009256</c:v>
                </c:pt>
                <c:pt idx="27">
                  <c:v>41170.06433854167</c:v>
                </c:pt>
                <c:pt idx="28">
                  <c:v>41170.064454490741</c:v>
                </c:pt>
                <c:pt idx="29">
                  <c:v>41170.064570069444</c:v>
                </c:pt>
                <c:pt idx="30">
                  <c:v>41170.064685844911</c:v>
                </c:pt>
                <c:pt idx="31">
                  <c:v>41170.064802499997</c:v>
                </c:pt>
                <c:pt idx="32">
                  <c:v>41170.064917337964</c:v>
                </c:pt>
                <c:pt idx="33">
                  <c:v>41170.065033043982</c:v>
                </c:pt>
                <c:pt idx="34">
                  <c:v>41170.065148981485</c:v>
                </c:pt>
                <c:pt idx="35">
                  <c:v>41170.065264571756</c:v>
                </c:pt>
                <c:pt idx="36">
                  <c:v>41170.065380497683</c:v>
                </c:pt>
                <c:pt idx="37">
                  <c:v>41170.065496099538</c:v>
                </c:pt>
                <c:pt idx="38">
                  <c:v>41170.065611817132</c:v>
                </c:pt>
                <c:pt idx="39">
                  <c:v>41170.065728379632</c:v>
                </c:pt>
                <c:pt idx="40">
                  <c:v>41170.065843298609</c:v>
                </c:pt>
                <c:pt idx="41">
                  <c:v>41170.065959108797</c:v>
                </c:pt>
                <c:pt idx="42">
                  <c:v>41170.066075023147</c:v>
                </c:pt>
                <c:pt idx="43">
                  <c:v>41170.066190671299</c:v>
                </c:pt>
                <c:pt idx="44">
                  <c:v>41170.066306469904</c:v>
                </c:pt>
                <c:pt idx="45">
                  <c:v>41170.066422060183</c:v>
                </c:pt>
                <c:pt idx="46">
                  <c:v>41170.066537708335</c:v>
                </c:pt>
                <c:pt idx="47">
                  <c:v>41170.066654722221</c:v>
                </c:pt>
                <c:pt idx="48">
                  <c:v>41170.066769155092</c:v>
                </c:pt>
                <c:pt idx="49">
                  <c:v>41170.066885416665</c:v>
                </c:pt>
                <c:pt idx="50">
                  <c:v>41170.06700072917</c:v>
                </c:pt>
                <c:pt idx="51">
                  <c:v>41170.067116574071</c:v>
                </c:pt>
                <c:pt idx="52">
                  <c:v>41170.067232511574</c:v>
                </c:pt>
                <c:pt idx="53">
                  <c:v>41170.067348900462</c:v>
                </c:pt>
                <c:pt idx="54">
                  <c:v>41170.067463888889</c:v>
                </c:pt>
                <c:pt idx="55">
                  <c:v>41170.067579664355</c:v>
                </c:pt>
                <c:pt idx="56">
                  <c:v>41170.067695347221</c:v>
                </c:pt>
                <c:pt idx="57">
                  <c:v>41170.067811111112</c:v>
                </c:pt>
                <c:pt idx="58">
                  <c:v>41170.067926759257</c:v>
                </c:pt>
                <c:pt idx="59">
                  <c:v>41170.068042615741</c:v>
                </c:pt>
                <c:pt idx="60">
                  <c:v>41170.068158194445</c:v>
                </c:pt>
                <c:pt idx="61">
                  <c:v>41170.068274293983</c:v>
                </c:pt>
                <c:pt idx="62">
                  <c:v>41170.068389884262</c:v>
                </c:pt>
                <c:pt idx="63">
                  <c:v>41170.068505810188</c:v>
                </c:pt>
                <c:pt idx="64">
                  <c:v>41170.06862125</c:v>
                </c:pt>
                <c:pt idx="65">
                  <c:v>41170.068736932873</c:v>
                </c:pt>
                <c:pt idx="66">
                  <c:v>41170.068854490739</c:v>
                </c:pt>
                <c:pt idx="67">
                  <c:v>41170.068968634259</c:v>
                </c:pt>
                <c:pt idx="68">
                  <c:v>41170.069084374998</c:v>
                </c:pt>
                <c:pt idx="69">
                  <c:v>41170.069203981482</c:v>
                </c:pt>
                <c:pt idx="70">
                  <c:v>41170.06931590278</c:v>
                </c:pt>
                <c:pt idx="71">
                  <c:v>41170.069431539348</c:v>
                </c:pt>
                <c:pt idx="72">
                  <c:v>41170.069547407409</c:v>
                </c:pt>
                <c:pt idx="73">
                  <c:v>41170.069662870374</c:v>
                </c:pt>
                <c:pt idx="74">
                  <c:v>41170.069778958336</c:v>
                </c:pt>
                <c:pt idx="75">
                  <c:v>41170.069894687498</c:v>
                </c:pt>
                <c:pt idx="76">
                  <c:v>41170.070010324074</c:v>
                </c:pt>
                <c:pt idx="77">
                  <c:v>41170.070126157407</c:v>
                </c:pt>
                <c:pt idx="78">
                  <c:v>41170.070242118054</c:v>
                </c:pt>
                <c:pt idx="79">
                  <c:v>41170.070357696757</c:v>
                </c:pt>
                <c:pt idx="80">
                  <c:v>41170.070473564818</c:v>
                </c:pt>
                <c:pt idx="81">
                  <c:v>41170.070589236107</c:v>
                </c:pt>
                <c:pt idx="82">
                  <c:v>41170.070704895836</c:v>
                </c:pt>
                <c:pt idx="83">
                  <c:v>41170.070821215275</c:v>
                </c:pt>
                <c:pt idx="84">
                  <c:v>41170.070936458331</c:v>
                </c:pt>
                <c:pt idx="85">
                  <c:v>41170.07105204861</c:v>
                </c:pt>
                <c:pt idx="86">
                  <c:v>41170.07116796296</c:v>
                </c:pt>
                <c:pt idx="87">
                  <c:v>41170.071283495374</c:v>
                </c:pt>
                <c:pt idx="88">
                  <c:v>41170.071399305554</c:v>
                </c:pt>
                <c:pt idx="89">
                  <c:v>41170.07151533565</c:v>
                </c:pt>
                <c:pt idx="90">
                  <c:v>41170.071631354163</c:v>
                </c:pt>
                <c:pt idx="91">
                  <c:v>41170.07174673611</c:v>
                </c:pt>
                <c:pt idx="92">
                  <c:v>41170.071862488425</c:v>
                </c:pt>
                <c:pt idx="93">
                  <c:v>41170.07197809028</c:v>
                </c:pt>
                <c:pt idx="94">
                  <c:v>41170.072093750001</c:v>
                </c:pt>
                <c:pt idx="95">
                  <c:v>41170.072209745369</c:v>
                </c:pt>
                <c:pt idx="96">
                  <c:v>41170.072325462963</c:v>
                </c:pt>
                <c:pt idx="97">
                  <c:v>41170.072441226854</c:v>
                </c:pt>
                <c:pt idx="98">
                  <c:v>41170.072558796295</c:v>
                </c:pt>
                <c:pt idx="99">
                  <c:v>41170.072674317133</c:v>
                </c:pt>
                <c:pt idx="100">
                  <c:v>41170.072789733793</c:v>
                </c:pt>
                <c:pt idx="101">
                  <c:v>41170.072906435184</c:v>
                </c:pt>
                <c:pt idx="102">
                  <c:v>41170.073019861113</c:v>
                </c:pt>
                <c:pt idx="103">
                  <c:v>41170.073135555554</c:v>
                </c:pt>
                <c:pt idx="104">
                  <c:v>41170.073251504633</c:v>
                </c:pt>
                <c:pt idx="105">
                  <c:v>41170.073367245372</c:v>
                </c:pt>
                <c:pt idx="106">
                  <c:v>41170.07348298611</c:v>
                </c:pt>
                <c:pt idx="107">
                  <c:v>41170.073598622686</c:v>
                </c:pt>
                <c:pt idx="108">
                  <c:v>41170.073715011575</c:v>
                </c:pt>
                <c:pt idx="109">
                  <c:v>41170.073830231478</c:v>
                </c:pt>
                <c:pt idx="110">
                  <c:v>41170.073947268516</c:v>
                </c:pt>
                <c:pt idx="111">
                  <c:v>41170.074061805557</c:v>
                </c:pt>
                <c:pt idx="112">
                  <c:v>41170.074177546296</c:v>
                </c:pt>
                <c:pt idx="113">
                  <c:v>41170.074293287034</c:v>
                </c:pt>
                <c:pt idx="114">
                  <c:v>41170.074409039349</c:v>
                </c:pt>
                <c:pt idx="115">
                  <c:v>41170.07452480324</c:v>
                </c:pt>
                <c:pt idx="116">
                  <c:v>41170.074640405095</c:v>
                </c:pt>
                <c:pt idx="117">
                  <c:v>41170.074756481481</c:v>
                </c:pt>
                <c:pt idx="118">
                  <c:v>41170.074872037039</c:v>
                </c:pt>
                <c:pt idx="119">
                  <c:v>41170.074987962966</c:v>
                </c:pt>
                <c:pt idx="120">
                  <c:v>41170.075103530093</c:v>
                </c:pt>
                <c:pt idx="121">
                  <c:v>41170.075219305552</c:v>
                </c:pt>
                <c:pt idx="122">
                  <c:v>41170.075334861111</c:v>
                </c:pt>
                <c:pt idx="123">
                  <c:v>41170.075450671298</c:v>
                </c:pt>
                <c:pt idx="124">
                  <c:v>41170.07556636574</c:v>
                </c:pt>
                <c:pt idx="125">
                  <c:v>41170.075682187497</c:v>
                </c:pt>
                <c:pt idx="126">
                  <c:v>41170.075798576392</c:v>
                </c:pt>
                <c:pt idx="127">
                  <c:v>41170.075913831017</c:v>
                </c:pt>
                <c:pt idx="128">
                  <c:v>41170.076029583332</c:v>
                </c:pt>
                <c:pt idx="129">
                  <c:v>41170.076145289349</c:v>
                </c:pt>
                <c:pt idx="130">
                  <c:v>41170.07626144676</c:v>
                </c:pt>
                <c:pt idx="131">
                  <c:v>41170.076376620367</c:v>
                </c:pt>
                <c:pt idx="132">
                  <c:v>41170.076492581022</c:v>
                </c:pt>
                <c:pt idx="133">
                  <c:v>41170.076608518517</c:v>
                </c:pt>
                <c:pt idx="134">
                  <c:v>41170.076723900464</c:v>
                </c:pt>
                <c:pt idx="135">
                  <c:v>41170.076839606481</c:v>
                </c:pt>
                <c:pt idx="136">
                  <c:v>41170.076955393517</c:v>
                </c:pt>
                <c:pt idx="137">
                  <c:v>41170.077071342595</c:v>
                </c:pt>
                <c:pt idx="138">
                  <c:v>41170.077187129631</c:v>
                </c:pt>
                <c:pt idx="139">
                  <c:v>41170.077302835649</c:v>
                </c:pt>
                <c:pt idx="140">
                  <c:v>41170.077418518522</c:v>
                </c:pt>
                <c:pt idx="141">
                  <c:v>41170.077538136575</c:v>
                </c:pt>
                <c:pt idx="142">
                  <c:v>41170.077649953702</c:v>
                </c:pt>
                <c:pt idx="143">
                  <c:v>41170.077765636575</c:v>
                </c:pt>
                <c:pt idx="144">
                  <c:v>41170.077881585647</c:v>
                </c:pt>
                <c:pt idx="145">
                  <c:v>41170.077997291664</c:v>
                </c:pt>
                <c:pt idx="146">
                  <c:v>41170.078113078707</c:v>
                </c:pt>
                <c:pt idx="147">
                  <c:v>41170.078229016202</c:v>
                </c:pt>
                <c:pt idx="148">
                  <c:v>41170.078344571761</c:v>
                </c:pt>
                <c:pt idx="149">
                  <c:v>41170.078460358796</c:v>
                </c:pt>
                <c:pt idx="150">
                  <c:v>41170.078575914355</c:v>
                </c:pt>
                <c:pt idx="151">
                  <c:v>41170.078692002317</c:v>
                </c:pt>
                <c:pt idx="152">
                  <c:v>41170.07880758102</c:v>
                </c:pt>
                <c:pt idx="153">
                  <c:v>41170.078923229165</c:v>
                </c:pt>
                <c:pt idx="154">
                  <c:v>41170.079039062497</c:v>
                </c:pt>
                <c:pt idx="155">
                  <c:v>41170.079154803243</c:v>
                </c:pt>
                <c:pt idx="156">
                  <c:v>41170.079270462964</c:v>
                </c:pt>
                <c:pt idx="157">
                  <c:v>41170.079386307872</c:v>
                </c:pt>
                <c:pt idx="158">
                  <c:v>41170.079502314817</c:v>
                </c:pt>
                <c:pt idx="159">
                  <c:v>41170.079618055555</c:v>
                </c:pt>
                <c:pt idx="160">
                  <c:v>41170.079733819446</c:v>
                </c:pt>
                <c:pt idx="161">
                  <c:v>41170.079849351852</c:v>
                </c:pt>
                <c:pt idx="162">
                  <c:v>41170.079965289355</c:v>
                </c:pt>
                <c:pt idx="163">
                  <c:v>41170.080080902779</c:v>
                </c:pt>
                <c:pt idx="164">
                  <c:v>41170.080196516203</c:v>
                </c:pt>
                <c:pt idx="165">
                  <c:v>41170.080313287035</c:v>
                </c:pt>
                <c:pt idx="166">
                  <c:v>41170.080428842593</c:v>
                </c:pt>
                <c:pt idx="167">
                  <c:v>41170.080543877317</c:v>
                </c:pt>
                <c:pt idx="168">
                  <c:v>41170.080659803243</c:v>
                </c:pt>
                <c:pt idx="169">
                  <c:v>41170.080775381946</c:v>
                </c:pt>
                <c:pt idx="170">
                  <c:v>41170.080891319441</c:v>
                </c:pt>
                <c:pt idx="171">
                  <c:v>41170.081006909721</c:v>
                </c:pt>
                <c:pt idx="172">
                  <c:v>41170.081122685187</c:v>
                </c:pt>
                <c:pt idx="173">
                  <c:v>41170.081238587962</c:v>
                </c:pt>
                <c:pt idx="174">
                  <c:v>41170.081354027781</c:v>
                </c:pt>
                <c:pt idx="175">
                  <c:v>41170.081470972225</c:v>
                </c:pt>
                <c:pt idx="176">
                  <c:v>41170.081585844906</c:v>
                </c:pt>
                <c:pt idx="177">
                  <c:v>41170.081701365743</c:v>
                </c:pt>
                <c:pt idx="178">
                  <c:v>41170.081817303238</c:v>
                </c:pt>
                <c:pt idx="179">
                  <c:v>41170.081932905094</c:v>
                </c:pt>
                <c:pt idx="180">
                  <c:v>41170.082048668984</c:v>
                </c:pt>
                <c:pt idx="181">
                  <c:v>41170.082164305553</c:v>
                </c:pt>
                <c:pt idx="182">
                  <c:v>41170.082280000002</c:v>
                </c:pt>
                <c:pt idx="183">
                  <c:v>41170.08239585648</c:v>
                </c:pt>
                <c:pt idx="184">
                  <c:v>41170.082511550929</c:v>
                </c:pt>
                <c:pt idx="185">
                  <c:v>41170.082627592594</c:v>
                </c:pt>
                <c:pt idx="186">
                  <c:v>41170.082743194442</c:v>
                </c:pt>
                <c:pt idx="187">
                  <c:v>41170.082858935188</c:v>
                </c:pt>
                <c:pt idx="188">
                  <c:v>41170.082974687502</c:v>
                </c:pt>
                <c:pt idx="189">
                  <c:v>41170.083090636574</c:v>
                </c:pt>
                <c:pt idx="190">
                  <c:v>41170.083206053241</c:v>
                </c:pt>
                <c:pt idx="191">
                  <c:v>41170.083321782404</c:v>
                </c:pt>
                <c:pt idx="192">
                  <c:v>41170.083437685185</c:v>
                </c:pt>
                <c:pt idx="193">
                  <c:v>41170.083555625002</c:v>
                </c:pt>
                <c:pt idx="194">
                  <c:v>41170.083669155094</c:v>
                </c:pt>
                <c:pt idx="195">
                  <c:v>41170.08378494213</c:v>
                </c:pt>
                <c:pt idx="196">
                  <c:v>41170.08390085648</c:v>
                </c:pt>
                <c:pt idx="197">
                  <c:v>41170.084016446759</c:v>
                </c:pt>
                <c:pt idx="198">
                  <c:v>41170.08413221065</c:v>
                </c:pt>
                <c:pt idx="199">
                  <c:v>41170.084247962965</c:v>
                </c:pt>
                <c:pt idx="200">
                  <c:v>41170.084363703703</c:v>
                </c:pt>
                <c:pt idx="201">
                  <c:v>41170.084479305558</c:v>
                </c:pt>
                <c:pt idx="202">
                  <c:v>41170.084594918982</c:v>
                </c:pt>
                <c:pt idx="203">
                  <c:v>41170.084710960647</c:v>
                </c:pt>
                <c:pt idx="204">
                  <c:v>41170.084826712962</c:v>
                </c:pt>
                <c:pt idx="205">
                  <c:v>41170.084942685186</c:v>
                </c:pt>
                <c:pt idx="206">
                  <c:v>41170.085058182871</c:v>
                </c:pt>
                <c:pt idx="207">
                  <c:v>41170.085173854168</c:v>
                </c:pt>
                <c:pt idx="208">
                  <c:v>41170.085289745373</c:v>
                </c:pt>
                <c:pt idx="209">
                  <c:v>41170.085405682868</c:v>
                </c:pt>
                <c:pt idx="210">
                  <c:v>41170.085521250003</c:v>
                </c:pt>
                <c:pt idx="211">
                  <c:v>41170.085636863427</c:v>
                </c:pt>
                <c:pt idx="212">
                  <c:v>41170.085752974534</c:v>
                </c:pt>
                <c:pt idx="213">
                  <c:v>41170.085868530092</c:v>
                </c:pt>
                <c:pt idx="214">
                  <c:v>41170.085984270831</c:v>
                </c:pt>
                <c:pt idx="215">
                  <c:v>41170.086099814813</c:v>
                </c:pt>
                <c:pt idx="216">
                  <c:v>41170.086215740739</c:v>
                </c:pt>
                <c:pt idx="217">
                  <c:v>41170.086331342594</c:v>
                </c:pt>
                <c:pt idx="218">
                  <c:v>41170.086447152775</c:v>
                </c:pt>
                <c:pt idx="219">
                  <c:v>41170.08656304398</c:v>
                </c:pt>
                <c:pt idx="220">
                  <c:v>41170.08667877315</c:v>
                </c:pt>
                <c:pt idx="221">
                  <c:v>41170.08679439815</c:v>
                </c:pt>
                <c:pt idx="222">
                  <c:v>41170.086910069447</c:v>
                </c:pt>
                <c:pt idx="223">
                  <c:v>41170.087026064815</c:v>
                </c:pt>
                <c:pt idx="224">
                  <c:v>41170.087141747688</c:v>
                </c:pt>
                <c:pt idx="225">
                  <c:v>41170.087258449072</c:v>
                </c:pt>
                <c:pt idx="226">
                  <c:v>41170.08737346065</c:v>
                </c:pt>
                <c:pt idx="227">
                  <c:v>41170.087488819445</c:v>
                </c:pt>
                <c:pt idx="228">
                  <c:v>41170.087604768516</c:v>
                </c:pt>
                <c:pt idx="229">
                  <c:v>41170.087720509262</c:v>
                </c:pt>
                <c:pt idx="230">
                  <c:v>41170.087836331018</c:v>
                </c:pt>
                <c:pt idx="231">
                  <c:v>41170.087952256945</c:v>
                </c:pt>
                <c:pt idx="232">
                  <c:v>41170.088067870369</c:v>
                </c:pt>
                <c:pt idx="233">
                  <c:v>41170.088183611108</c:v>
                </c:pt>
                <c:pt idx="234">
                  <c:v>41170.08829925926</c:v>
                </c:pt>
                <c:pt idx="235">
                  <c:v>41170.088415127313</c:v>
                </c:pt>
                <c:pt idx="236">
                  <c:v>41170.088530983798</c:v>
                </c:pt>
                <c:pt idx="237">
                  <c:v>41170.088646446762</c:v>
                </c:pt>
                <c:pt idx="238">
                  <c:v>41170.088762523148</c:v>
                </c:pt>
                <c:pt idx="239">
                  <c:v>41170.088878055554</c:v>
                </c:pt>
                <c:pt idx="240">
                  <c:v>41170.088993819445</c:v>
                </c:pt>
                <c:pt idx="241">
                  <c:v>41170.089109594905</c:v>
                </c:pt>
                <c:pt idx="242">
                  <c:v>41170.089225358795</c:v>
                </c:pt>
                <c:pt idx="243">
                  <c:v>41170.08934111111</c:v>
                </c:pt>
                <c:pt idx="244">
                  <c:v>41170.089456875001</c:v>
                </c:pt>
                <c:pt idx="245">
                  <c:v>41170.08957261574</c:v>
                </c:pt>
                <c:pt idx="246">
                  <c:v>41170.089688518521</c:v>
                </c:pt>
                <c:pt idx="247">
                  <c:v>41170.089803946757</c:v>
                </c:pt>
                <c:pt idx="248">
                  <c:v>41170.089919618054</c:v>
                </c:pt>
                <c:pt idx="249">
                  <c:v>41170.090037002316</c:v>
                </c:pt>
                <c:pt idx="250">
                  <c:v>41170.090151331016</c:v>
                </c:pt>
                <c:pt idx="251">
                  <c:v>41170.090267129628</c:v>
                </c:pt>
                <c:pt idx="252">
                  <c:v>41170.090383009257</c:v>
                </c:pt>
                <c:pt idx="253">
                  <c:v>41170.090498495367</c:v>
                </c:pt>
                <c:pt idx="254">
                  <c:v>41170.090615682871</c:v>
                </c:pt>
                <c:pt idx="255">
                  <c:v>41170.090730173608</c:v>
                </c:pt>
                <c:pt idx="256">
                  <c:v>41170.09084621528</c:v>
                </c:pt>
                <c:pt idx="257">
                  <c:v>41170.090961562499</c:v>
                </c:pt>
                <c:pt idx="258">
                  <c:v>41170.091077546298</c:v>
                </c:pt>
                <c:pt idx="259">
                  <c:v>41170.09119309028</c:v>
                </c:pt>
                <c:pt idx="260">
                  <c:v>41170.091308877316</c:v>
                </c:pt>
                <c:pt idx="261">
                  <c:v>41170.091424606479</c:v>
                </c:pt>
                <c:pt idx="262">
                  <c:v>41170.091540347225</c:v>
                </c:pt>
                <c:pt idx="263">
                  <c:v>41170.091655995369</c:v>
                </c:pt>
                <c:pt idx="264">
                  <c:v>41170.091771863423</c:v>
                </c:pt>
                <c:pt idx="265">
                  <c:v>41170.091887523151</c:v>
                </c:pt>
                <c:pt idx="266">
                  <c:v>41170.092003368052</c:v>
                </c:pt>
                <c:pt idx="267">
                  <c:v>41170.092119155095</c:v>
                </c:pt>
                <c:pt idx="268">
                  <c:v>41170.092234942131</c:v>
                </c:pt>
                <c:pt idx="269">
                  <c:v>41170.092350671293</c:v>
                </c:pt>
                <c:pt idx="270">
                  <c:v>41170.092466412039</c:v>
                </c:pt>
                <c:pt idx="271">
                  <c:v>41170.092582187499</c:v>
                </c:pt>
                <c:pt idx="272">
                  <c:v>41170.092698136577</c:v>
                </c:pt>
                <c:pt idx="273">
                  <c:v>41170.092813622687</c:v>
                </c:pt>
                <c:pt idx="274">
                  <c:v>41170.092929398146</c:v>
                </c:pt>
                <c:pt idx="275">
                  <c:v>41170.093044861111</c:v>
                </c:pt>
                <c:pt idx="276">
                  <c:v>41170.093160902776</c:v>
                </c:pt>
                <c:pt idx="277">
                  <c:v>41170.093276666666</c:v>
                </c:pt>
                <c:pt idx="278">
                  <c:v>41170.093392395836</c:v>
                </c:pt>
                <c:pt idx="279">
                  <c:v>41170.093508206017</c:v>
                </c:pt>
                <c:pt idx="280">
                  <c:v>41170.093623900466</c:v>
                </c:pt>
                <c:pt idx="281">
                  <c:v>41170.093739456017</c:v>
                </c:pt>
                <c:pt idx="282">
                  <c:v>41170.093855416664</c:v>
                </c:pt>
                <c:pt idx="283">
                  <c:v>41170.093971030095</c:v>
                </c:pt>
                <c:pt idx="284">
                  <c:v>41170.094087141202</c:v>
                </c:pt>
                <c:pt idx="285">
                  <c:v>41170.09420269676</c:v>
                </c:pt>
                <c:pt idx="286">
                  <c:v>41170.094318622687</c:v>
                </c:pt>
                <c:pt idx="287">
                  <c:v>41170.094434178238</c:v>
                </c:pt>
                <c:pt idx="288">
                  <c:v>41170.094550011578</c:v>
                </c:pt>
                <c:pt idx="289">
                  <c:v>41170.094665717595</c:v>
                </c:pt>
                <c:pt idx="290">
                  <c:v>41170.094781643522</c:v>
                </c:pt>
                <c:pt idx="291">
                  <c:v>41170.094897013892</c:v>
                </c:pt>
                <c:pt idx="292">
                  <c:v>41170.095012939812</c:v>
                </c:pt>
                <c:pt idx="293">
                  <c:v>41170.09512859954</c:v>
                </c:pt>
                <c:pt idx="294">
                  <c:v>41170.095244432872</c:v>
                </c:pt>
                <c:pt idx="295">
                  <c:v>41170.095360185187</c:v>
                </c:pt>
                <c:pt idx="296">
                  <c:v>41170.095475856484</c:v>
                </c:pt>
                <c:pt idx="297">
                  <c:v>41170.095591712961</c:v>
                </c:pt>
                <c:pt idx="298">
                  <c:v>41170.095707511573</c:v>
                </c:pt>
                <c:pt idx="299">
                  <c:v>41170.095823229167</c:v>
                </c:pt>
                <c:pt idx="300">
                  <c:v>41170.095939131941</c:v>
                </c:pt>
                <c:pt idx="301">
                  <c:v>41170.096054907408</c:v>
                </c:pt>
                <c:pt idx="302">
                  <c:v>41170.096170659723</c:v>
                </c:pt>
                <c:pt idx="303">
                  <c:v>41170.096286435182</c:v>
                </c:pt>
                <c:pt idx="304">
                  <c:v>41170.096402361109</c:v>
                </c:pt>
                <c:pt idx="305">
                  <c:v>41170.096517743055</c:v>
                </c:pt>
                <c:pt idx="306">
                  <c:v>41170.096633506946</c:v>
                </c:pt>
                <c:pt idx="307">
                  <c:v>41170.096749189812</c:v>
                </c:pt>
                <c:pt idx="308">
                  <c:v>41170.09686528935</c:v>
                </c:pt>
                <c:pt idx="309">
                  <c:v>41170.096980717593</c:v>
                </c:pt>
                <c:pt idx="310">
                  <c:v>41170.097098506943</c:v>
                </c:pt>
                <c:pt idx="311">
                  <c:v>41170.097212372682</c:v>
                </c:pt>
                <c:pt idx="312">
                  <c:v>41170.097327881944</c:v>
                </c:pt>
                <c:pt idx="313">
                  <c:v>41170.09744391204</c:v>
                </c:pt>
                <c:pt idx="314">
                  <c:v>41170.097559675924</c:v>
                </c:pt>
                <c:pt idx="315">
                  <c:v>41170.097675219906</c:v>
                </c:pt>
                <c:pt idx="316">
                  <c:v>41170.097791180553</c:v>
                </c:pt>
                <c:pt idx="317">
                  <c:v>41170.097906921299</c:v>
                </c:pt>
                <c:pt idx="318">
                  <c:v>41170.098023067127</c:v>
                </c:pt>
                <c:pt idx="319">
                  <c:v>41170.098138344911</c:v>
                </c:pt>
                <c:pt idx="320">
                  <c:v>41170.098254247685</c:v>
                </c:pt>
                <c:pt idx="321">
                  <c:v>41170.098370011576</c:v>
                </c:pt>
                <c:pt idx="322">
                  <c:v>41170.098485937502</c:v>
                </c:pt>
                <c:pt idx="323">
                  <c:v>41170.09860135417</c:v>
                </c:pt>
                <c:pt idx="324">
                  <c:v>41170.098717048611</c:v>
                </c:pt>
                <c:pt idx="325">
                  <c:v>41170.09883278935</c:v>
                </c:pt>
                <c:pt idx="326">
                  <c:v>41170.098948541665</c:v>
                </c:pt>
                <c:pt idx="327">
                  <c:v>41170.099064467591</c:v>
                </c:pt>
                <c:pt idx="328">
                  <c:v>41170.099179942132</c:v>
                </c:pt>
                <c:pt idx="329">
                  <c:v>41170.099295798609</c:v>
                </c:pt>
                <c:pt idx="330">
                  <c:v>41170.099412476855</c:v>
                </c:pt>
                <c:pt idx="331">
                  <c:v>41170.099527372688</c:v>
                </c:pt>
                <c:pt idx="332">
                  <c:v>41170.09964310185</c:v>
                </c:pt>
                <c:pt idx="333">
                  <c:v>41170.099758807868</c:v>
                </c:pt>
                <c:pt idx="334">
                  <c:v>41170.099874537038</c:v>
                </c:pt>
                <c:pt idx="335">
                  <c:v>41170.099990358794</c:v>
                </c:pt>
                <c:pt idx="336">
                  <c:v>41170.10010609954</c:v>
                </c:pt>
                <c:pt idx="337">
                  <c:v>41170.100221701388</c:v>
                </c:pt>
                <c:pt idx="338">
                  <c:v>41170.100337430558</c:v>
                </c:pt>
                <c:pt idx="339">
                  <c:v>41170.100453333333</c:v>
                </c:pt>
                <c:pt idx="340">
                  <c:v>41170.100569131944</c:v>
                </c:pt>
                <c:pt idx="341">
                  <c:v>41170.100684826386</c:v>
                </c:pt>
                <c:pt idx="342">
                  <c:v>41170.100801180553</c:v>
                </c:pt>
                <c:pt idx="343">
                  <c:v>41170.100916331015</c:v>
                </c:pt>
                <c:pt idx="344">
                  <c:v>41170.101032071761</c:v>
                </c:pt>
                <c:pt idx="345">
                  <c:v>41170.101147847221</c:v>
                </c:pt>
                <c:pt idx="346">
                  <c:v>41170.101263680554</c:v>
                </c:pt>
                <c:pt idx="347">
                  <c:v>41170.101379398147</c:v>
                </c:pt>
                <c:pt idx="348">
                  <c:v>41170.101495277777</c:v>
                </c:pt>
                <c:pt idx="349">
                  <c:v>41170.101611226855</c:v>
                </c:pt>
                <c:pt idx="350">
                  <c:v>41170.101726608795</c:v>
                </c:pt>
                <c:pt idx="351">
                  <c:v>41170.101842557873</c:v>
                </c:pt>
                <c:pt idx="352">
                  <c:v>41170.101958159721</c:v>
                </c:pt>
                <c:pt idx="353">
                  <c:v>41170.102073680559</c:v>
                </c:pt>
                <c:pt idx="354">
                  <c:v>41170.102190949074</c:v>
                </c:pt>
                <c:pt idx="355">
                  <c:v>41170.102305416665</c:v>
                </c:pt>
                <c:pt idx="356">
                  <c:v>41170.10242116898</c:v>
                </c:pt>
                <c:pt idx="357">
                  <c:v>41170.102536874998</c:v>
                </c:pt>
                <c:pt idx="358">
                  <c:v>41170.10265270833</c:v>
                </c:pt>
                <c:pt idx="359">
                  <c:v>41170.102768368059</c:v>
                </c:pt>
                <c:pt idx="360">
                  <c:v>41170.102884155094</c:v>
                </c:pt>
                <c:pt idx="361">
                  <c:v>41170.10299994213</c:v>
                </c:pt>
                <c:pt idx="362">
                  <c:v>41170.103115648148</c:v>
                </c:pt>
                <c:pt idx="363">
                  <c:v>41170.103231655092</c:v>
                </c:pt>
                <c:pt idx="364">
                  <c:v>41170.10334739583</c:v>
                </c:pt>
                <c:pt idx="365">
                  <c:v>41170.103463148145</c:v>
                </c:pt>
                <c:pt idx="366">
                  <c:v>41170.103578564813</c:v>
                </c:pt>
                <c:pt idx="367">
                  <c:v>41170.103694594909</c:v>
                </c:pt>
                <c:pt idx="368">
                  <c:v>41170.103810416666</c:v>
                </c:pt>
                <c:pt idx="369">
                  <c:v>41170.103926319447</c:v>
                </c:pt>
                <c:pt idx="370">
                  <c:v>41170.104041932871</c:v>
                </c:pt>
                <c:pt idx="371">
                  <c:v>41170.104157268521</c:v>
                </c:pt>
                <c:pt idx="372">
                  <c:v>41170.104273159719</c:v>
                </c:pt>
                <c:pt idx="373">
                  <c:v>41170.104388958331</c:v>
                </c:pt>
                <c:pt idx="374">
                  <c:v>41170.104505613424</c:v>
                </c:pt>
                <c:pt idx="375">
                  <c:v>41170.104620451391</c:v>
                </c:pt>
                <c:pt idx="376">
                  <c:v>41170.104736412039</c:v>
                </c:pt>
                <c:pt idx="377">
                  <c:v>41170.104852025463</c:v>
                </c:pt>
                <c:pt idx="378">
                  <c:v>41170.104967743056</c:v>
                </c:pt>
                <c:pt idx="379">
                  <c:v>41170.105083425929</c:v>
                </c:pt>
                <c:pt idx="380">
                  <c:v>41170.10519923611</c:v>
                </c:pt>
                <c:pt idx="381">
                  <c:v>41170.105314803244</c:v>
                </c:pt>
                <c:pt idx="382">
                  <c:v>41170.105430729163</c:v>
                </c:pt>
                <c:pt idx="383">
                  <c:v>41170.105546319443</c:v>
                </c:pt>
                <c:pt idx="384">
                  <c:v>41170.10566228009</c:v>
                </c:pt>
                <c:pt idx="385">
                  <c:v>41170.105777962963</c:v>
                </c:pt>
                <c:pt idx="386">
                  <c:v>41170.105893761574</c:v>
                </c:pt>
                <c:pt idx="387">
                  <c:v>41170.106009502313</c:v>
                </c:pt>
                <c:pt idx="388">
                  <c:v>41170.106125405095</c:v>
                </c:pt>
                <c:pt idx="389">
                  <c:v>41170.106241180554</c:v>
                </c:pt>
                <c:pt idx="390">
                  <c:v>41170.106356909724</c:v>
                </c:pt>
                <c:pt idx="391">
                  <c:v>41170.106472546293</c:v>
                </c:pt>
                <c:pt idx="392">
                  <c:v>41170.106588240742</c:v>
                </c:pt>
                <c:pt idx="393">
                  <c:v>41170.106704201389</c:v>
                </c:pt>
                <c:pt idx="394">
                  <c:v>41170.106819803237</c:v>
                </c:pt>
                <c:pt idx="395">
                  <c:v>41170.106935902775</c:v>
                </c:pt>
                <c:pt idx="396">
                  <c:v>41170.107051157407</c:v>
                </c:pt>
                <c:pt idx="397">
                  <c:v>41170.107167395836</c:v>
                </c:pt>
                <c:pt idx="398">
                  <c:v>41170.107282835648</c:v>
                </c:pt>
                <c:pt idx="399">
                  <c:v>41170.107398541666</c:v>
                </c:pt>
                <c:pt idx="400">
                  <c:v>41170.10751415509</c:v>
                </c:pt>
                <c:pt idx="401">
                  <c:v>41170.107630231483</c:v>
                </c:pt>
                <c:pt idx="402">
                  <c:v>41170.107745763889</c:v>
                </c:pt>
                <c:pt idx="403">
                  <c:v>41170.107861597222</c:v>
                </c:pt>
                <c:pt idx="404">
                  <c:v>41170.107977326392</c:v>
                </c:pt>
                <c:pt idx="405">
                  <c:v>41170.108093113427</c:v>
                </c:pt>
                <c:pt idx="406">
                  <c:v>41170.108208831021</c:v>
                </c:pt>
                <c:pt idx="407">
                  <c:v>41170.108324756948</c:v>
                </c:pt>
                <c:pt idx="408">
                  <c:v>41170.10844019676</c:v>
                </c:pt>
                <c:pt idx="409">
                  <c:v>41170.108556030093</c:v>
                </c:pt>
                <c:pt idx="410">
                  <c:v>41170.108671689813</c:v>
                </c:pt>
                <c:pt idx="411">
                  <c:v>41170.108791770836</c:v>
                </c:pt>
                <c:pt idx="412">
                  <c:v>41170.108903321758</c:v>
                </c:pt>
                <c:pt idx="413">
                  <c:v>41170.109019224539</c:v>
                </c:pt>
                <c:pt idx="414">
                  <c:v>41170.109134965278</c:v>
                </c:pt>
                <c:pt idx="415">
                  <c:v>41170.109250648151</c:v>
                </c:pt>
                <c:pt idx="416">
                  <c:v>41170.109366516204</c:v>
                </c:pt>
                <c:pt idx="417">
                  <c:v>41170.109482268519</c:v>
                </c:pt>
                <c:pt idx="418">
                  <c:v>41170.109598009258</c:v>
                </c:pt>
                <c:pt idx="419">
                  <c:v>41170.109713576392</c:v>
                </c:pt>
                <c:pt idx="420">
                  <c:v>41170.109829710651</c:v>
                </c:pt>
                <c:pt idx="421">
                  <c:v>41170.109945277778</c:v>
                </c:pt>
                <c:pt idx="422">
                  <c:v>41170.110061053238</c:v>
                </c:pt>
                <c:pt idx="423">
                  <c:v>41170.110176666669</c:v>
                </c:pt>
                <c:pt idx="424">
                  <c:v>41170.110292500001</c:v>
                </c:pt>
                <c:pt idx="425">
                  <c:v>41170.110408067128</c:v>
                </c:pt>
                <c:pt idx="426">
                  <c:v>41170.110523738425</c:v>
                </c:pt>
                <c:pt idx="427">
                  <c:v>41170.110639629631</c:v>
                </c:pt>
                <c:pt idx="428">
                  <c:v>41170.110755208334</c:v>
                </c:pt>
                <c:pt idx="429">
                  <c:v>41170.110871122684</c:v>
                </c:pt>
                <c:pt idx="430">
                  <c:v>41170.110986863423</c:v>
                </c:pt>
                <c:pt idx="431">
                  <c:v>41170.111102627314</c:v>
                </c:pt>
                <c:pt idx="432">
                  <c:v>41170.111218344908</c:v>
                </c:pt>
                <c:pt idx="433">
                  <c:v>41170.111334166664</c:v>
                </c:pt>
                <c:pt idx="434">
                  <c:v>41170.111449872682</c:v>
                </c:pt>
                <c:pt idx="435">
                  <c:v>41170.111565659725</c:v>
                </c:pt>
                <c:pt idx="436">
                  <c:v>41170.11168141204</c:v>
                </c:pt>
                <c:pt idx="437">
                  <c:v>41170.111796828707</c:v>
                </c:pt>
                <c:pt idx="438">
                  <c:v>41170.111912731481</c:v>
                </c:pt>
                <c:pt idx="439">
                  <c:v>41170.112028842595</c:v>
                </c:pt>
                <c:pt idx="440">
                  <c:v>41170.112144444443</c:v>
                </c:pt>
                <c:pt idx="441">
                  <c:v>41170.112260185182</c:v>
                </c:pt>
                <c:pt idx="442">
                  <c:v>41170.112375960649</c:v>
                </c:pt>
                <c:pt idx="443">
                  <c:v>41170.112491666667</c:v>
                </c:pt>
                <c:pt idx="444">
                  <c:v>41170.112607557872</c:v>
                </c:pt>
                <c:pt idx="445">
                  <c:v>41170.112723217593</c:v>
                </c:pt>
                <c:pt idx="446">
                  <c:v>41170.112838935187</c:v>
                </c:pt>
                <c:pt idx="447">
                  <c:v>41170.112954560187</c:v>
                </c:pt>
                <c:pt idx="448">
                  <c:v>41170.113070613428</c:v>
                </c:pt>
                <c:pt idx="449">
                  <c:v>41170.113186365743</c:v>
                </c:pt>
                <c:pt idx="450">
                  <c:v>41170.113302280093</c:v>
                </c:pt>
                <c:pt idx="451">
                  <c:v>41170.113417800923</c:v>
                </c:pt>
                <c:pt idx="452">
                  <c:v>41170.113533634256</c:v>
                </c:pt>
                <c:pt idx="453">
                  <c:v>41170.113649178238</c:v>
                </c:pt>
                <c:pt idx="454">
                  <c:v>41170.113764988426</c:v>
                </c:pt>
                <c:pt idx="455">
                  <c:v>41170.113880879631</c:v>
                </c:pt>
                <c:pt idx="456">
                  <c:v>41170.113996793982</c:v>
                </c:pt>
                <c:pt idx="457">
                  <c:v>41170.114113159725</c:v>
                </c:pt>
                <c:pt idx="458">
                  <c:v>41170.114227951388</c:v>
                </c:pt>
                <c:pt idx="459">
                  <c:v>41170.114343900466</c:v>
                </c:pt>
                <c:pt idx="460">
                  <c:v>41170.114459444441</c:v>
                </c:pt>
                <c:pt idx="461">
                  <c:v>41170.114575405096</c:v>
                </c:pt>
                <c:pt idx="462">
                  <c:v>41170.114691157411</c:v>
                </c:pt>
                <c:pt idx="463">
                  <c:v>41170.114806585647</c:v>
                </c:pt>
                <c:pt idx="464">
                  <c:v>41170.114922476852</c:v>
                </c:pt>
                <c:pt idx="465">
                  <c:v>41170.115038402779</c:v>
                </c:pt>
                <c:pt idx="466">
                  <c:v>41170.115154143517</c:v>
                </c:pt>
                <c:pt idx="467">
                  <c:v>41170.115269722221</c:v>
                </c:pt>
                <c:pt idx="468">
                  <c:v>41170.115385358797</c:v>
                </c:pt>
                <c:pt idx="469">
                  <c:v>41170.115501215281</c:v>
                </c:pt>
                <c:pt idx="470">
                  <c:v>41170.115616967596</c:v>
                </c:pt>
                <c:pt idx="471">
                  <c:v>41170.115733298611</c:v>
                </c:pt>
                <c:pt idx="472">
                  <c:v>41170.115848634261</c:v>
                </c:pt>
                <c:pt idx="473">
                  <c:v>41170.115964212964</c:v>
                </c:pt>
                <c:pt idx="474">
                  <c:v>41170.11608</c:v>
                </c:pt>
                <c:pt idx="475">
                  <c:v>41170.116195821756</c:v>
                </c:pt>
                <c:pt idx="476">
                  <c:v>41170.116311493053</c:v>
                </c:pt>
                <c:pt idx="477">
                  <c:v>41170.116427245368</c:v>
                </c:pt>
                <c:pt idx="478">
                  <c:v>41170.116543194446</c:v>
                </c:pt>
                <c:pt idx="479">
                  <c:v>41170.116658749997</c:v>
                </c:pt>
                <c:pt idx="480">
                  <c:v>41170.11677508102</c:v>
                </c:pt>
                <c:pt idx="481">
                  <c:v>41170.116890300924</c:v>
                </c:pt>
                <c:pt idx="482">
                  <c:v>41170.11700622685</c:v>
                </c:pt>
                <c:pt idx="483">
                  <c:v>41170.117121967596</c:v>
                </c:pt>
                <c:pt idx="484">
                  <c:v>41170.117237557868</c:v>
                </c:pt>
                <c:pt idx="485">
                  <c:v>41170.117353263886</c:v>
                </c:pt>
                <c:pt idx="486">
                  <c:v>41170.117469247685</c:v>
                </c:pt>
                <c:pt idx="487">
                  <c:v>41170.117584814812</c:v>
                </c:pt>
                <c:pt idx="488">
                  <c:v>41170.117700567127</c:v>
                </c:pt>
                <c:pt idx="489">
                  <c:v>41170.117816307873</c:v>
                </c:pt>
                <c:pt idx="490">
                  <c:v>41170.117932233799</c:v>
                </c:pt>
                <c:pt idx="491">
                  <c:v>41170.118048032411</c:v>
                </c:pt>
                <c:pt idx="492">
                  <c:v>41170.118163599538</c:v>
                </c:pt>
                <c:pt idx="493">
                  <c:v>41170.118279328701</c:v>
                </c:pt>
                <c:pt idx="494">
                  <c:v>41170.118395266203</c:v>
                </c:pt>
                <c:pt idx="495">
                  <c:v>41170.118510775465</c:v>
                </c:pt>
                <c:pt idx="496">
                  <c:v>41170.118626608797</c:v>
                </c:pt>
                <c:pt idx="497">
                  <c:v>41170.118742349536</c:v>
                </c:pt>
                <c:pt idx="498">
                  <c:v>41170.118858287038</c:v>
                </c:pt>
                <c:pt idx="499">
                  <c:v>41170.11897383102</c:v>
                </c:pt>
                <c:pt idx="500">
                  <c:v>41170.119089756947</c:v>
                </c:pt>
                <c:pt idx="501">
                  <c:v>41170.119205578703</c:v>
                </c:pt>
                <c:pt idx="502">
                  <c:v>41170.11932114583</c:v>
                </c:pt>
                <c:pt idx="503">
                  <c:v>41170.1194372338</c:v>
                </c:pt>
                <c:pt idx="504">
                  <c:v>41170.119552615739</c:v>
                </c:pt>
                <c:pt idx="505">
                  <c:v>41170.119668553241</c:v>
                </c:pt>
                <c:pt idx="506">
                  <c:v>41170.11978429398</c:v>
                </c:pt>
                <c:pt idx="507">
                  <c:v>41170.119900046295</c:v>
                </c:pt>
                <c:pt idx="508">
                  <c:v>41170.120015868059</c:v>
                </c:pt>
                <c:pt idx="509">
                  <c:v>41170.120131365744</c:v>
                </c:pt>
                <c:pt idx="510">
                  <c:v>41170.12024733796</c:v>
                </c:pt>
                <c:pt idx="511">
                  <c:v>41170.120362905094</c:v>
                </c:pt>
                <c:pt idx="512">
                  <c:v>41170.120483321756</c:v>
                </c:pt>
                <c:pt idx="513">
                  <c:v>41170.120594409724</c:v>
                </c:pt>
                <c:pt idx="514">
                  <c:v>41170.120710138886</c:v>
                </c:pt>
                <c:pt idx="515">
                  <c:v>41170.120825752318</c:v>
                </c:pt>
                <c:pt idx="516">
                  <c:v>41170.120941620371</c:v>
                </c:pt>
                <c:pt idx="517">
                  <c:v>41170.121057430559</c:v>
                </c:pt>
                <c:pt idx="518">
                  <c:v>41170.121173171297</c:v>
                </c:pt>
                <c:pt idx="519">
                  <c:v>41170.121288773145</c:v>
                </c:pt>
                <c:pt idx="520">
                  <c:v>41170.121404664351</c:v>
                </c:pt>
                <c:pt idx="521">
                  <c:v>41170.1215203588</c:v>
                </c:pt>
                <c:pt idx="522">
                  <c:v>41170.12163652778</c:v>
                </c:pt>
                <c:pt idx="523">
                  <c:v>41170.12175189815</c:v>
                </c:pt>
                <c:pt idx="524">
                  <c:v>41170.121867800925</c:v>
                </c:pt>
                <c:pt idx="525">
                  <c:v>41170.121983391204</c:v>
                </c:pt>
                <c:pt idx="526">
                  <c:v>41170.122099143518</c:v>
                </c:pt>
                <c:pt idx="527">
                  <c:v>41170.122214780095</c:v>
                </c:pt>
                <c:pt idx="528">
                  <c:v>41170.122330682869</c:v>
                </c:pt>
                <c:pt idx="529">
                  <c:v>41170.12244658565</c:v>
                </c:pt>
                <c:pt idx="530">
                  <c:v>41170.122562349534</c:v>
                </c:pt>
                <c:pt idx="531">
                  <c:v>41170.122678333333</c:v>
                </c:pt>
                <c:pt idx="532">
                  <c:v>41170.122793854163</c:v>
                </c:pt>
                <c:pt idx="533">
                  <c:v>41170.122909606478</c:v>
                </c:pt>
                <c:pt idx="534">
                  <c:v>41170.12302515046</c:v>
                </c:pt>
                <c:pt idx="535">
                  <c:v>41170.12314087963</c:v>
                </c:pt>
                <c:pt idx="536">
                  <c:v>41170.123256701387</c:v>
                </c:pt>
                <c:pt idx="537">
                  <c:v>41170.123372812501</c:v>
                </c:pt>
                <c:pt idx="538">
                  <c:v>41170.123488217592</c:v>
                </c:pt>
                <c:pt idx="539">
                  <c:v>41170.12360431713</c:v>
                </c:pt>
                <c:pt idx="540">
                  <c:v>41170.123719710646</c:v>
                </c:pt>
                <c:pt idx="541">
                  <c:v>41170.123835439816</c:v>
                </c:pt>
                <c:pt idx="542">
                  <c:v>41170.123951365742</c:v>
                </c:pt>
                <c:pt idx="543">
                  <c:v>41170.124067928242</c:v>
                </c:pt>
                <c:pt idx="544">
                  <c:v>41170.124182916668</c:v>
                </c:pt>
                <c:pt idx="545">
                  <c:v>41170.124298472219</c:v>
                </c:pt>
                <c:pt idx="546">
                  <c:v>41170.124414537037</c:v>
                </c:pt>
                <c:pt idx="547">
                  <c:v>41170.124529953704</c:v>
                </c:pt>
                <c:pt idx="548">
                  <c:v>41170.124645891206</c:v>
                </c:pt>
                <c:pt idx="549">
                  <c:v>41170.124761446757</c:v>
                </c:pt>
                <c:pt idx="550">
                  <c:v>41170.124877256945</c:v>
                </c:pt>
                <c:pt idx="551">
                  <c:v>41170.124993171296</c:v>
                </c:pt>
                <c:pt idx="552">
                  <c:v>41170.125108449072</c:v>
                </c:pt>
                <c:pt idx="553">
                  <c:v>41170.125224618052</c:v>
                </c:pt>
                <c:pt idx="554">
                  <c:v>41170.125341620369</c:v>
                </c:pt>
                <c:pt idx="555">
                  <c:v>41170.125456180554</c:v>
                </c:pt>
                <c:pt idx="556">
                  <c:v>41170.125575543978</c:v>
                </c:pt>
                <c:pt idx="557">
                  <c:v>41170.125687511572</c:v>
                </c:pt>
                <c:pt idx="558">
                  <c:v>41170.125803263887</c:v>
                </c:pt>
                <c:pt idx="559">
                  <c:v>41170.125919027778</c:v>
                </c:pt>
                <c:pt idx="560">
                  <c:v>41170.126034907407</c:v>
                </c:pt>
                <c:pt idx="561">
                  <c:v>41170.126150370372</c:v>
                </c:pt>
                <c:pt idx="562">
                  <c:v>41170.12626646991</c:v>
                </c:pt>
                <c:pt idx="563">
                  <c:v>41170.126382696762</c:v>
                </c:pt>
                <c:pt idx="564">
                  <c:v>41170.126497662037</c:v>
                </c:pt>
                <c:pt idx="565">
                  <c:v>41170.126613703702</c:v>
                </c:pt>
                <c:pt idx="566">
                  <c:v>41170.126729479169</c:v>
                </c:pt>
                <c:pt idx="567">
                  <c:v>41170.12684517361</c:v>
                </c:pt>
                <c:pt idx="568">
                  <c:v>41170.126960972222</c:v>
                </c:pt>
                <c:pt idx="569">
                  <c:v>41170.127076400466</c:v>
                </c:pt>
                <c:pt idx="570">
                  <c:v>41170.127193680557</c:v>
                </c:pt>
                <c:pt idx="571">
                  <c:v>41170.127308240742</c:v>
                </c:pt>
                <c:pt idx="572">
                  <c:v>41170.127423796293</c:v>
                </c:pt>
                <c:pt idx="573">
                  <c:v>41170.127539687499</c:v>
                </c:pt>
                <c:pt idx="574">
                  <c:v>41170.127655289354</c:v>
                </c:pt>
                <c:pt idx="575">
                  <c:v>41170.127771099535</c:v>
                </c:pt>
                <c:pt idx="576">
                  <c:v>41170.127886828705</c:v>
                </c:pt>
                <c:pt idx="577">
                  <c:v>41170.128002592595</c:v>
                </c:pt>
                <c:pt idx="578">
                  <c:v>41170.128118310182</c:v>
                </c:pt>
                <c:pt idx="579">
                  <c:v>41170.128234282405</c:v>
                </c:pt>
                <c:pt idx="580">
                  <c:v>41170.128349999999</c:v>
                </c:pt>
                <c:pt idx="581">
                  <c:v>41170.128465567126</c:v>
                </c:pt>
                <c:pt idx="582">
                  <c:v>41170.128581562501</c:v>
                </c:pt>
                <c:pt idx="583">
                  <c:v>41170.128697094908</c:v>
                </c:pt>
                <c:pt idx="584">
                  <c:v>41170.128813171294</c:v>
                </c:pt>
                <c:pt idx="585">
                  <c:v>41170.128928460646</c:v>
                </c:pt>
                <c:pt idx="586">
                  <c:v>41170.129044490743</c:v>
                </c:pt>
                <c:pt idx="587">
                  <c:v>41170.129160081022</c:v>
                </c:pt>
                <c:pt idx="588">
                  <c:v>41170.129276226849</c:v>
                </c:pt>
                <c:pt idx="589">
                  <c:v>41170.129391608796</c:v>
                </c:pt>
                <c:pt idx="590">
                  <c:v>41170.129507361111</c:v>
                </c:pt>
                <c:pt idx="591">
                  <c:v>41170.129623263892</c:v>
                </c:pt>
                <c:pt idx="592">
                  <c:v>41170.129738831019</c:v>
                </c:pt>
                <c:pt idx="593">
                  <c:v>41170.129854467596</c:v>
                </c:pt>
                <c:pt idx="594">
                  <c:v>41170.129970393522</c:v>
                </c:pt>
                <c:pt idx="595">
                  <c:v>41170.130086157405</c:v>
                </c:pt>
                <c:pt idx="596">
                  <c:v>41170.130202395834</c:v>
                </c:pt>
                <c:pt idx="597">
                  <c:v>41170.130317962961</c:v>
                </c:pt>
                <c:pt idx="598">
                  <c:v>41170.13043355324</c:v>
                </c:pt>
                <c:pt idx="599">
                  <c:v>41170.13054917824</c:v>
                </c:pt>
                <c:pt idx="600">
                  <c:v>41170.130664884258</c:v>
                </c:pt>
                <c:pt idx="601">
                  <c:v>41170.130780497682</c:v>
                </c:pt>
                <c:pt idx="602">
                  <c:v>41170.130896168979</c:v>
                </c:pt>
                <c:pt idx="603">
                  <c:v>41170.131012013888</c:v>
                </c:pt>
                <c:pt idx="604">
                  <c:v>41170.131127731482</c:v>
                </c:pt>
                <c:pt idx="605">
                  <c:v>41170.131243657408</c:v>
                </c:pt>
                <c:pt idx="606">
                  <c:v>41170.131359537037</c:v>
                </c:pt>
                <c:pt idx="607">
                  <c:v>41170.131475324073</c:v>
                </c:pt>
                <c:pt idx="608">
                  <c:v>41170.131590763885</c:v>
                </c:pt>
                <c:pt idx="609">
                  <c:v>41170.131706504631</c:v>
                </c:pt>
                <c:pt idx="610">
                  <c:v>41170.131822453703</c:v>
                </c:pt>
                <c:pt idx="611">
                  <c:v>41170.131938136576</c:v>
                </c:pt>
                <c:pt idx="612">
                  <c:v>41170.132053958332</c:v>
                </c:pt>
                <c:pt idx="613">
                  <c:v>41170.13217060185</c:v>
                </c:pt>
                <c:pt idx="614">
                  <c:v>41170.132285312502</c:v>
                </c:pt>
                <c:pt idx="615">
                  <c:v>41170.132401030096</c:v>
                </c:pt>
                <c:pt idx="616">
                  <c:v>41170.132517094906</c:v>
                </c:pt>
                <c:pt idx="617">
                  <c:v>41170.132632650464</c:v>
                </c:pt>
                <c:pt idx="618">
                  <c:v>41170.132748599535</c:v>
                </c:pt>
                <c:pt idx="619">
                  <c:v>41170.1328640625</c:v>
                </c:pt>
                <c:pt idx="620">
                  <c:v>41170.132979942129</c:v>
                </c:pt>
                <c:pt idx="621">
                  <c:v>41170.133095694444</c:v>
                </c:pt>
                <c:pt idx="622">
                  <c:v>41170.133211319444</c:v>
                </c:pt>
                <c:pt idx="623">
                  <c:v>41170.133327187497</c:v>
                </c:pt>
                <c:pt idx="624">
                  <c:v>41170.133443113424</c:v>
                </c:pt>
                <c:pt idx="625">
                  <c:v>41170.133558692127</c:v>
                </c:pt>
                <c:pt idx="626">
                  <c:v>41170.133674618053</c:v>
                </c:pt>
                <c:pt idx="627">
                  <c:v>41170.133790185188</c:v>
                </c:pt>
                <c:pt idx="628">
                  <c:v>41170.133905925926</c:v>
                </c:pt>
                <c:pt idx="629">
                  <c:v>41170.134021712962</c:v>
                </c:pt>
                <c:pt idx="630">
                  <c:v>41170.13413741898</c:v>
                </c:pt>
                <c:pt idx="631">
                  <c:v>41170.134253171294</c:v>
                </c:pt>
                <c:pt idx="632">
                  <c:v>41170.134370358799</c:v>
                </c:pt>
                <c:pt idx="633">
                  <c:v>41170.134484861112</c:v>
                </c:pt>
                <c:pt idx="634">
                  <c:v>41170.134600486112</c:v>
                </c:pt>
                <c:pt idx="635">
                  <c:v>41170.134716388886</c:v>
                </c:pt>
                <c:pt idx="636">
                  <c:v>41170.134831979165</c:v>
                </c:pt>
                <c:pt idx="637">
                  <c:v>41170.134947905091</c:v>
                </c:pt>
                <c:pt idx="638">
                  <c:v>41170.135063472226</c:v>
                </c:pt>
                <c:pt idx="639">
                  <c:v>41170.135179467594</c:v>
                </c:pt>
                <c:pt idx="640">
                  <c:v>41170.135294976855</c:v>
                </c:pt>
                <c:pt idx="641">
                  <c:v>41170.135410578703</c:v>
                </c:pt>
                <c:pt idx="642">
                  <c:v>41170.135526481485</c:v>
                </c:pt>
                <c:pt idx="643">
                  <c:v>41170.135642118054</c:v>
                </c:pt>
                <c:pt idx="644">
                  <c:v>41170.135758182871</c:v>
                </c:pt>
                <c:pt idx="645">
                  <c:v>41170.135873692132</c:v>
                </c:pt>
                <c:pt idx="646">
                  <c:v>41170.135989479168</c:v>
                </c:pt>
                <c:pt idx="647">
                  <c:v>41170.136105358797</c:v>
                </c:pt>
                <c:pt idx="648">
                  <c:v>41170.136221018518</c:v>
                </c:pt>
                <c:pt idx="649">
                  <c:v>41170.136336759257</c:v>
                </c:pt>
                <c:pt idx="650">
                  <c:v>41170.136452534724</c:v>
                </c:pt>
                <c:pt idx="651">
                  <c:v>41170.136568287038</c:v>
                </c:pt>
                <c:pt idx="652">
                  <c:v>41170.136683958335</c:v>
                </c:pt>
                <c:pt idx="653">
                  <c:v>41170.136799976855</c:v>
                </c:pt>
                <c:pt idx="654">
                  <c:v>41170.136915682873</c:v>
                </c:pt>
                <c:pt idx="655">
                  <c:v>41170.13703125</c:v>
                </c:pt>
                <c:pt idx="656">
                  <c:v>41170.137147002315</c:v>
                </c:pt>
                <c:pt idx="657">
                  <c:v>41170.137262673612</c:v>
                </c:pt>
                <c:pt idx="658">
                  <c:v>41170.137378541665</c:v>
                </c:pt>
                <c:pt idx="659">
                  <c:v>41170.137494166665</c:v>
                </c:pt>
                <c:pt idx="660">
                  <c:v>41170.137609907404</c:v>
                </c:pt>
                <c:pt idx="661">
                  <c:v>41170.137725763889</c:v>
                </c:pt>
                <c:pt idx="662">
                  <c:v>41170.137841400465</c:v>
                </c:pt>
                <c:pt idx="663">
                  <c:v>41170.137957245373</c:v>
                </c:pt>
                <c:pt idx="664">
                  <c:v>41170.138073206021</c:v>
                </c:pt>
                <c:pt idx="665">
                  <c:v>41170.138188946759</c:v>
                </c:pt>
                <c:pt idx="666">
                  <c:v>41170.138304386572</c:v>
                </c:pt>
                <c:pt idx="667">
                  <c:v>41170.138420474534</c:v>
                </c:pt>
                <c:pt idx="668">
                  <c:v>41170.138536064813</c:v>
                </c:pt>
                <c:pt idx="669">
                  <c:v>41170.13865184028</c:v>
                </c:pt>
                <c:pt idx="670">
                  <c:v>41170.138767766206</c:v>
                </c:pt>
                <c:pt idx="671">
                  <c:v>41170.138883287036</c:v>
                </c:pt>
                <c:pt idx="672">
                  <c:v>41170.138999259259</c:v>
                </c:pt>
                <c:pt idx="673">
                  <c:v>41170.139114814818</c:v>
                </c:pt>
                <c:pt idx="674">
                  <c:v>41170.139230393521</c:v>
                </c:pt>
                <c:pt idx="675">
                  <c:v>41170.139346331016</c:v>
                </c:pt>
                <c:pt idx="676">
                  <c:v>41170.139462129628</c:v>
                </c:pt>
                <c:pt idx="677">
                  <c:v>41170.139578009257</c:v>
                </c:pt>
                <c:pt idx="678">
                  <c:v>41170.139693611112</c:v>
                </c:pt>
                <c:pt idx="679">
                  <c:v>41170.139809293978</c:v>
                </c:pt>
                <c:pt idx="680">
                  <c:v>41170.139925266201</c:v>
                </c:pt>
                <c:pt idx="681">
                  <c:v>41170.140040775463</c:v>
                </c:pt>
                <c:pt idx="682">
                  <c:v>41170.140156354166</c:v>
                </c:pt>
                <c:pt idx="683">
                  <c:v>41170.140272025463</c:v>
                </c:pt>
                <c:pt idx="684">
                  <c:v>41170.140388055559</c:v>
                </c:pt>
                <c:pt idx="685">
                  <c:v>41170.140503865739</c:v>
                </c:pt>
                <c:pt idx="686">
                  <c:v>41170.140619421298</c:v>
                </c:pt>
                <c:pt idx="687">
                  <c:v>41170.140735532405</c:v>
                </c:pt>
                <c:pt idx="688">
                  <c:v>41170.140850983793</c:v>
                </c:pt>
                <c:pt idx="689">
                  <c:v>41170.140966863422</c:v>
                </c:pt>
                <c:pt idx="690">
                  <c:v>41170.14108277778</c:v>
                </c:pt>
                <c:pt idx="691">
                  <c:v>41170.141198368059</c:v>
                </c:pt>
                <c:pt idx="692">
                  <c:v>41170.14131431713</c:v>
                </c:pt>
                <c:pt idx="693">
                  <c:v>41170.141430243057</c:v>
                </c:pt>
                <c:pt idx="694">
                  <c:v>41170.14154582176</c:v>
                </c:pt>
                <c:pt idx="695">
                  <c:v>41170.141661400463</c:v>
                </c:pt>
                <c:pt idx="696">
                  <c:v>41170.141777094905</c:v>
                </c:pt>
                <c:pt idx="697">
                  <c:v>41170.141893043983</c:v>
                </c:pt>
                <c:pt idx="698">
                  <c:v>41170.142008622686</c:v>
                </c:pt>
                <c:pt idx="699">
                  <c:v>41170.142124583333</c:v>
                </c:pt>
                <c:pt idx="700">
                  <c:v>41170.142240150461</c:v>
                </c:pt>
                <c:pt idx="701">
                  <c:v>41170.142355763892</c:v>
                </c:pt>
                <c:pt idx="702">
                  <c:v>41170.142471678242</c:v>
                </c:pt>
                <c:pt idx="703">
                  <c:v>41170.142587210648</c:v>
                </c:pt>
                <c:pt idx="704">
                  <c:v>41170.142702974539</c:v>
                </c:pt>
                <c:pt idx="705">
                  <c:v>41170.142819293978</c:v>
                </c:pt>
                <c:pt idx="706">
                  <c:v>41170.142934641204</c:v>
                </c:pt>
                <c:pt idx="707">
                  <c:v>41170.143050393519</c:v>
                </c:pt>
                <c:pt idx="708">
                  <c:v>41170.143166215275</c:v>
                </c:pt>
                <c:pt idx="709">
                  <c:v>41170.14328196759</c:v>
                </c:pt>
                <c:pt idx="710">
                  <c:v>41170.143397349537</c:v>
                </c:pt>
                <c:pt idx="711">
                  <c:v>41170.143513460651</c:v>
                </c:pt>
                <c:pt idx="712">
                  <c:v>41170.143629189814</c:v>
                </c:pt>
                <c:pt idx="713">
                  <c:v>41170.14374496528</c:v>
                </c:pt>
                <c:pt idx="714">
                  <c:v>41170.143860671298</c:v>
                </c:pt>
                <c:pt idx="715">
                  <c:v>41170.143976597225</c:v>
                </c:pt>
                <c:pt idx="716">
                  <c:v>41170.144092164352</c:v>
                </c:pt>
                <c:pt idx="717">
                  <c:v>41170.144207962963</c:v>
                </c:pt>
                <c:pt idx="718">
                  <c:v>41170.144323738423</c:v>
                </c:pt>
                <c:pt idx="719">
                  <c:v>41170.144439456017</c:v>
                </c:pt>
                <c:pt idx="720">
                  <c:v>41170.144555254628</c:v>
                </c:pt>
                <c:pt idx="721">
                  <c:v>41170.144670752314</c:v>
                </c:pt>
                <c:pt idx="722">
                  <c:v>41170.144786585646</c:v>
                </c:pt>
                <c:pt idx="723">
                  <c:v>41170.144902627311</c:v>
                </c:pt>
                <c:pt idx="724">
                  <c:v>41170.145020532407</c:v>
                </c:pt>
                <c:pt idx="725">
                  <c:v>41170.145133935184</c:v>
                </c:pt>
                <c:pt idx="726">
                  <c:v>41170.145249918984</c:v>
                </c:pt>
                <c:pt idx="727">
                  <c:v>41170.14536534722</c:v>
                </c:pt>
                <c:pt idx="728">
                  <c:v>41170.145481400461</c:v>
                </c:pt>
                <c:pt idx="729">
                  <c:v>41170.145597118055</c:v>
                </c:pt>
                <c:pt idx="730">
                  <c:v>41170.145712581019</c:v>
                </c:pt>
                <c:pt idx="731">
                  <c:v>41170.145828275461</c:v>
                </c:pt>
                <c:pt idx="732">
                  <c:v>41170.145944444441</c:v>
                </c:pt>
                <c:pt idx="733">
                  <c:v>41170.146059976854</c:v>
                </c:pt>
                <c:pt idx="734">
                  <c:v>41170.146175752314</c:v>
                </c:pt>
                <c:pt idx="735">
                  <c:v>41170.146291504629</c:v>
                </c:pt>
                <c:pt idx="736">
                  <c:v>41170.146407187502</c:v>
                </c:pt>
                <c:pt idx="737">
                  <c:v>41170.146523344905</c:v>
                </c:pt>
                <c:pt idx="738">
                  <c:v>41170.146638935184</c:v>
                </c:pt>
                <c:pt idx="739">
                  <c:v>41170.146754664354</c:v>
                </c:pt>
                <c:pt idx="740">
                  <c:v>41170.146870439814</c:v>
                </c:pt>
                <c:pt idx="741">
                  <c:v>41170.146985879626</c:v>
                </c:pt>
                <c:pt idx="742">
                  <c:v>41170.147101782408</c:v>
                </c:pt>
                <c:pt idx="743">
                  <c:v>41170.147217523147</c:v>
                </c:pt>
                <c:pt idx="744">
                  <c:v>41170.147333287037</c:v>
                </c:pt>
                <c:pt idx="745">
                  <c:v>41170.147449004631</c:v>
                </c:pt>
                <c:pt idx="746">
                  <c:v>41170.147564895837</c:v>
                </c:pt>
                <c:pt idx="747">
                  <c:v>41170.147680682872</c:v>
                </c:pt>
                <c:pt idx="748">
                  <c:v>41170.147796296296</c:v>
                </c:pt>
                <c:pt idx="749">
                  <c:v>41170.147912037035</c:v>
                </c:pt>
                <c:pt idx="750">
                  <c:v>41170.148027777781</c:v>
                </c:pt>
                <c:pt idx="751">
                  <c:v>41170.14814341435</c:v>
                </c:pt>
                <c:pt idx="752">
                  <c:v>41170.14825928241</c:v>
                </c:pt>
                <c:pt idx="753">
                  <c:v>41170.148375081022</c:v>
                </c:pt>
                <c:pt idx="754">
                  <c:v>41170.148490752312</c:v>
                </c:pt>
                <c:pt idx="755">
                  <c:v>41170.148606562499</c:v>
                </c:pt>
                <c:pt idx="756">
                  <c:v>41170.148722303238</c:v>
                </c:pt>
                <c:pt idx="757">
                  <c:v>41170.148838229165</c:v>
                </c:pt>
                <c:pt idx="758">
                  <c:v>41170.148953773147</c:v>
                </c:pt>
                <c:pt idx="759">
                  <c:v>41170.149069513885</c:v>
                </c:pt>
                <c:pt idx="760">
                  <c:v>41170.149185185182</c:v>
                </c:pt>
                <c:pt idx="761">
                  <c:v>41170.149301793979</c:v>
                </c:pt>
                <c:pt idx="762">
                  <c:v>41170.149416863424</c:v>
                </c:pt>
                <c:pt idx="763">
                  <c:v>41170.149532754629</c:v>
                </c:pt>
                <c:pt idx="764">
                  <c:v>41170.149648865743</c:v>
                </c:pt>
                <c:pt idx="765">
                  <c:v>41170.149764282411</c:v>
                </c:pt>
                <c:pt idx="766">
                  <c:v>41170.149880856479</c:v>
                </c:pt>
                <c:pt idx="767">
                  <c:v>41170.1499965162</c:v>
                </c:pt>
                <c:pt idx="768">
                  <c:v>41170.150111296294</c:v>
                </c:pt>
                <c:pt idx="769">
                  <c:v>41170.150227523147</c:v>
                </c:pt>
                <c:pt idx="770">
                  <c:v>41170.150344837966</c:v>
                </c:pt>
                <c:pt idx="771">
                  <c:v>41170.150460046294</c:v>
                </c:pt>
                <c:pt idx="772">
                  <c:v>41170.150574699073</c:v>
                </c:pt>
                <c:pt idx="773">
                  <c:v>41170.150690810187</c:v>
                </c:pt>
                <c:pt idx="774">
                  <c:v>41170.150805833335</c:v>
                </c:pt>
                <c:pt idx="775">
                  <c:v>41170.150921759261</c:v>
                </c:pt>
                <c:pt idx="776">
                  <c:v>41170.151037731484</c:v>
                </c:pt>
                <c:pt idx="777">
                  <c:v>41170.151153321756</c:v>
                </c:pt>
                <c:pt idx="778">
                  <c:v>41170.151269166665</c:v>
                </c:pt>
                <c:pt idx="779">
                  <c:v>41170.151384965277</c:v>
                </c:pt>
                <c:pt idx="780">
                  <c:v>41170.151500497683</c:v>
                </c:pt>
                <c:pt idx="781">
                  <c:v>41170.151616180556</c:v>
                </c:pt>
                <c:pt idx="782">
                  <c:v>41170.151731863429</c:v>
                </c:pt>
                <c:pt idx="783">
                  <c:v>41170.151847673609</c:v>
                </c:pt>
                <c:pt idx="784">
                  <c:v>41170.151963229167</c:v>
                </c:pt>
                <c:pt idx="785">
                  <c:v>41170.152079155094</c:v>
                </c:pt>
                <c:pt idx="786">
                  <c:v>41170.152195254632</c:v>
                </c:pt>
                <c:pt idx="787">
                  <c:v>41170.152310636571</c:v>
                </c:pt>
                <c:pt idx="788">
                  <c:v>41170.152426261571</c:v>
                </c:pt>
                <c:pt idx="789">
                  <c:v>41170.152542326388</c:v>
                </c:pt>
                <c:pt idx="790">
                  <c:v>41170.152657962964</c:v>
                </c:pt>
                <c:pt idx="791">
                  <c:v>41170.152773530092</c:v>
                </c:pt>
                <c:pt idx="792">
                  <c:v>41170.152889953701</c:v>
                </c:pt>
                <c:pt idx="793">
                  <c:v>41170.153006793982</c:v>
                </c:pt>
                <c:pt idx="794">
                  <c:v>41170.153120902774</c:v>
                </c:pt>
                <c:pt idx="795">
                  <c:v>41170.153236689817</c:v>
                </c:pt>
                <c:pt idx="796">
                  <c:v>41170.153352581015</c:v>
                </c:pt>
                <c:pt idx="797">
                  <c:v>41170.153468356482</c:v>
                </c:pt>
                <c:pt idx="798">
                  <c:v>41170.153583923609</c:v>
                </c:pt>
                <c:pt idx="799">
                  <c:v>41170.153699560185</c:v>
                </c:pt>
                <c:pt idx="800">
                  <c:v>41170.1538156713</c:v>
                </c:pt>
                <c:pt idx="801">
                  <c:v>41170.153931238427</c:v>
                </c:pt>
                <c:pt idx="802">
                  <c:v>41170.154046747688</c:v>
                </c:pt>
                <c:pt idx="803">
                  <c:v>41170.154163819447</c:v>
                </c:pt>
                <c:pt idx="804">
                  <c:v>41170.154278692127</c:v>
                </c:pt>
                <c:pt idx="805">
                  <c:v>41170.154394004632</c:v>
                </c:pt>
                <c:pt idx="806">
                  <c:v>41170.154509826389</c:v>
                </c:pt>
                <c:pt idx="807">
                  <c:v>41170.154625694442</c:v>
                </c:pt>
                <c:pt idx="808">
                  <c:v>41170.154741435188</c:v>
                </c:pt>
                <c:pt idx="809">
                  <c:v>41170.154857094909</c:v>
                </c:pt>
                <c:pt idx="810">
                  <c:v>41170.154973159719</c:v>
                </c:pt>
                <c:pt idx="811">
                  <c:v>41170.155088599538</c:v>
                </c:pt>
                <c:pt idx="812">
                  <c:v>41170.15520465278</c:v>
                </c:pt>
                <c:pt idx="813">
                  <c:v>41170.155320208331</c:v>
                </c:pt>
                <c:pt idx="814">
                  <c:v>41170.155435960645</c:v>
                </c:pt>
                <c:pt idx="815">
                  <c:v>41170.155551701391</c:v>
                </c:pt>
                <c:pt idx="816">
                  <c:v>41170.155667164348</c:v>
                </c:pt>
                <c:pt idx="817">
                  <c:v>41170.155783229166</c:v>
                </c:pt>
                <c:pt idx="818">
                  <c:v>41170.155898784724</c:v>
                </c:pt>
                <c:pt idx="819">
                  <c:v>41170.156014560183</c:v>
                </c:pt>
                <c:pt idx="820">
                  <c:v>41170.15613048611</c:v>
                </c:pt>
                <c:pt idx="821">
                  <c:v>41170.156246296297</c:v>
                </c:pt>
                <c:pt idx="822">
                  <c:v>41170.156361956018</c:v>
                </c:pt>
                <c:pt idx="823">
                  <c:v>41170.156477951386</c:v>
                </c:pt>
                <c:pt idx="824">
                  <c:v>41170.156593483793</c:v>
                </c:pt>
                <c:pt idx="825">
                  <c:v>41170.156709131945</c:v>
                </c:pt>
                <c:pt idx="826">
                  <c:v>41170.15682502315</c:v>
                </c:pt>
                <c:pt idx="827">
                  <c:v>41170.156940636574</c:v>
                </c:pt>
                <c:pt idx="828">
                  <c:v>41170.157056342592</c:v>
                </c:pt>
                <c:pt idx="829">
                  <c:v>41170.157172233798</c:v>
                </c:pt>
                <c:pt idx="830">
                  <c:v>41170.157288229166</c:v>
                </c:pt>
                <c:pt idx="831">
                  <c:v>41170.157403576392</c:v>
                </c:pt>
                <c:pt idx="832">
                  <c:v>41170.157519560184</c:v>
                </c:pt>
                <c:pt idx="833">
                  <c:v>41170.157635405092</c:v>
                </c:pt>
                <c:pt idx="834">
                  <c:v>41170.157751747684</c:v>
                </c:pt>
                <c:pt idx="835">
                  <c:v>41170.157866805559</c:v>
                </c:pt>
                <c:pt idx="836">
                  <c:v>41170.157982708333</c:v>
                </c:pt>
                <c:pt idx="837">
                  <c:v>41170.15809827546</c:v>
                </c:pt>
                <c:pt idx="838">
                  <c:v>41170.158214050927</c:v>
                </c:pt>
                <c:pt idx="839">
                  <c:v>41170.158329826387</c:v>
                </c:pt>
                <c:pt idx="840">
                  <c:v>41170.158445543981</c:v>
                </c:pt>
                <c:pt idx="841">
                  <c:v>41170.158561261575</c:v>
                </c:pt>
                <c:pt idx="842">
                  <c:v>41170.158677071762</c:v>
                </c:pt>
                <c:pt idx="843">
                  <c:v>41170.158792974536</c:v>
                </c:pt>
                <c:pt idx="844">
                  <c:v>41170.15890894676</c:v>
                </c:pt>
                <c:pt idx="845">
                  <c:v>41170.159024490742</c:v>
                </c:pt>
                <c:pt idx="846">
                  <c:v>41170.159140231481</c:v>
                </c:pt>
                <c:pt idx="847">
                  <c:v>41170.159255798608</c:v>
                </c:pt>
                <c:pt idx="848">
                  <c:v>41170.159371562499</c:v>
                </c:pt>
                <c:pt idx="849">
                  <c:v>41170.159487314813</c:v>
                </c:pt>
                <c:pt idx="850">
                  <c:v>41170.159603194443</c:v>
                </c:pt>
                <c:pt idx="851">
                  <c:v>41170.159718807867</c:v>
                </c:pt>
                <c:pt idx="852">
                  <c:v>41170.159834583334</c:v>
                </c:pt>
                <c:pt idx="853">
                  <c:v>41170.159951793983</c:v>
                </c:pt>
                <c:pt idx="854">
                  <c:v>41170.160066087963</c:v>
                </c:pt>
                <c:pt idx="855">
                  <c:v>41170.160182210646</c:v>
                </c:pt>
                <c:pt idx="856">
                  <c:v>41170.160297592593</c:v>
                </c:pt>
                <c:pt idx="857">
                  <c:v>41170.160413472222</c:v>
                </c:pt>
                <c:pt idx="858">
                  <c:v>41170.160528946762</c:v>
                </c:pt>
                <c:pt idx="859">
                  <c:v>41170.160644849537</c:v>
                </c:pt>
                <c:pt idx="860">
                  <c:v>41170.160760439816</c:v>
                </c:pt>
                <c:pt idx="861">
                  <c:v>41170.16087634259</c:v>
                </c:pt>
                <c:pt idx="862">
                  <c:v>41170.160992442128</c:v>
                </c:pt>
                <c:pt idx="863">
                  <c:v>41170.161107812499</c:v>
                </c:pt>
                <c:pt idx="864">
                  <c:v>41170.161223645831</c:v>
                </c:pt>
                <c:pt idx="865">
                  <c:v>41170.161339548613</c:v>
                </c:pt>
                <c:pt idx="866">
                  <c:v>41170.161455057867</c:v>
                </c:pt>
                <c:pt idx="867">
                  <c:v>41170.161570706019</c:v>
                </c:pt>
                <c:pt idx="868">
                  <c:v>41170.161686608793</c:v>
                </c:pt>
                <c:pt idx="869">
                  <c:v>41170.161802361108</c:v>
                </c:pt>
                <c:pt idx="870">
                  <c:v>41170.161918310187</c:v>
                </c:pt>
                <c:pt idx="871">
                  <c:v>41170.162034062501</c:v>
                </c:pt>
                <c:pt idx="872">
                  <c:v>41170.162149490738</c:v>
                </c:pt>
                <c:pt idx="873">
                  <c:v>41170.162265324077</c:v>
                </c:pt>
                <c:pt idx="874">
                  <c:v>41170.162381145834</c:v>
                </c:pt>
                <c:pt idx="875">
                  <c:v>41170.162496863428</c:v>
                </c:pt>
                <c:pt idx="876">
                  <c:v>41170.162612812499</c:v>
                </c:pt>
                <c:pt idx="877">
                  <c:v>41170.162728194446</c:v>
                </c:pt>
                <c:pt idx="878">
                  <c:v>41170.162844340281</c:v>
                </c:pt>
                <c:pt idx="879">
                  <c:v>41170.162959907408</c:v>
                </c:pt>
                <c:pt idx="880">
                  <c:v>41170.163076006946</c:v>
                </c:pt>
                <c:pt idx="881">
                  <c:v>41170.163191608794</c:v>
                </c:pt>
                <c:pt idx="882">
                  <c:v>41170.16330734954</c:v>
                </c:pt>
                <c:pt idx="883">
                  <c:v>41170.163422916667</c:v>
                </c:pt>
                <c:pt idx="884">
                  <c:v>41170.163539016205</c:v>
                </c:pt>
                <c:pt idx="885">
                  <c:v>41170.163654768519</c:v>
                </c:pt>
                <c:pt idx="886">
                  <c:v>41170.163770393519</c:v>
                </c:pt>
                <c:pt idx="887">
                  <c:v>41170.163885949078</c:v>
                </c:pt>
                <c:pt idx="888">
                  <c:v>41170.164001550926</c:v>
                </c:pt>
                <c:pt idx="889">
                  <c:v>41170.16411740741</c:v>
                </c:pt>
                <c:pt idx="890">
                  <c:v>41170.164233460651</c:v>
                </c:pt>
                <c:pt idx="891">
                  <c:v>41170.164348877312</c:v>
                </c:pt>
                <c:pt idx="892">
                  <c:v>41170.164464571761</c:v>
                </c:pt>
                <c:pt idx="893">
                  <c:v>41170.16458045139</c:v>
                </c:pt>
                <c:pt idx="894">
                  <c:v>41170.164696377316</c:v>
                </c:pt>
                <c:pt idx="895">
                  <c:v>41170.164811944443</c:v>
                </c:pt>
                <c:pt idx="896">
                  <c:v>41170.164927685182</c:v>
                </c:pt>
                <c:pt idx="897">
                  <c:v>41170.165043425928</c:v>
                </c:pt>
                <c:pt idx="898">
                  <c:v>41170.165159166667</c:v>
                </c:pt>
                <c:pt idx="899">
                  <c:v>41170.165274780091</c:v>
                </c:pt>
                <c:pt idx="900">
                  <c:v>41170.165390717593</c:v>
                </c:pt>
                <c:pt idx="901">
                  <c:v>41170.165506793979</c:v>
                </c:pt>
                <c:pt idx="902">
                  <c:v>41170.165622222223</c:v>
                </c:pt>
                <c:pt idx="903">
                  <c:v>41170.165737997682</c:v>
                </c:pt>
                <c:pt idx="904">
                  <c:v>41170.165853923609</c:v>
                </c:pt>
                <c:pt idx="905">
                  <c:v>41170.165969363428</c:v>
                </c:pt>
                <c:pt idx="906">
                  <c:v>41170.166085266203</c:v>
                </c:pt>
                <c:pt idx="907">
                  <c:v>41170.166200983796</c:v>
                </c:pt>
                <c:pt idx="908">
                  <c:v>41170.166316527779</c:v>
                </c:pt>
                <c:pt idx="909">
                  <c:v>41170.166432488426</c:v>
                </c:pt>
                <c:pt idx="910">
                  <c:v>41170.166548194444</c:v>
                </c:pt>
                <c:pt idx="911">
                  <c:v>41170.166664050928</c:v>
                </c:pt>
                <c:pt idx="912">
                  <c:v>41170.166779606479</c:v>
                </c:pt>
                <c:pt idx="913">
                  <c:v>41170.166895462964</c:v>
                </c:pt>
                <c:pt idx="914">
                  <c:v>41170.167011261576</c:v>
                </c:pt>
                <c:pt idx="915">
                  <c:v>41170.167127002314</c:v>
                </c:pt>
                <c:pt idx="916">
                  <c:v>41170.16724328704</c:v>
                </c:pt>
                <c:pt idx="917">
                  <c:v>41170.167358495368</c:v>
                </c:pt>
                <c:pt idx="918">
                  <c:v>41170.1674743287</c:v>
                </c:pt>
                <c:pt idx="919">
                  <c:v>41170.167590034725</c:v>
                </c:pt>
                <c:pt idx="920">
                  <c:v>41170.167705972221</c:v>
                </c:pt>
                <c:pt idx="921">
                  <c:v>41170.167821481482</c:v>
                </c:pt>
                <c:pt idx="922">
                  <c:v>41170.167937407408</c:v>
                </c:pt>
                <c:pt idx="923">
                  <c:v>41170.168053171299</c:v>
                </c:pt>
                <c:pt idx="924">
                  <c:v>41170.168168738426</c:v>
                </c:pt>
                <c:pt idx="925">
                  <c:v>41170.168284479165</c:v>
                </c:pt>
                <c:pt idx="926">
                  <c:v>41170.168400324073</c:v>
                </c:pt>
                <c:pt idx="927">
                  <c:v>41170.168516006946</c:v>
                </c:pt>
                <c:pt idx="928">
                  <c:v>41170.168631875</c:v>
                </c:pt>
                <c:pt idx="929">
                  <c:v>41170.168747546297</c:v>
                </c:pt>
                <c:pt idx="930">
                  <c:v>41170.168863182873</c:v>
                </c:pt>
                <c:pt idx="931">
                  <c:v>41170.168979016205</c:v>
                </c:pt>
                <c:pt idx="932">
                  <c:v>41170.169094861114</c:v>
                </c:pt>
                <c:pt idx="933">
                  <c:v>41170.16921054398</c:v>
                </c:pt>
                <c:pt idx="934">
                  <c:v>41170.169326504627</c:v>
                </c:pt>
                <c:pt idx="935">
                  <c:v>41170.169442256942</c:v>
                </c:pt>
                <c:pt idx="936">
                  <c:v>41170.169557592591</c:v>
                </c:pt>
                <c:pt idx="937">
                  <c:v>41170.16967354167</c:v>
                </c:pt>
                <c:pt idx="938">
                  <c:v>41170.169789293985</c:v>
                </c:pt>
                <c:pt idx="939">
                  <c:v>41170.169905011571</c:v>
                </c:pt>
                <c:pt idx="940">
                  <c:v>41170.170020787038</c:v>
                </c:pt>
                <c:pt idx="941">
                  <c:v>41170.170136574074</c:v>
                </c:pt>
                <c:pt idx="942">
                  <c:v>41170.170252511576</c:v>
                </c:pt>
                <c:pt idx="943">
                  <c:v>41170.170368437502</c:v>
                </c:pt>
                <c:pt idx="944">
                  <c:v>41170.170483807873</c:v>
                </c:pt>
                <c:pt idx="945">
                  <c:v>41170.17059991898</c:v>
                </c:pt>
                <c:pt idx="946">
                  <c:v>41170.170715335647</c:v>
                </c:pt>
                <c:pt idx="947">
                  <c:v>41170.170831099538</c:v>
                </c:pt>
                <c:pt idx="948">
                  <c:v>41170.170946689817</c:v>
                </c:pt>
                <c:pt idx="949">
                  <c:v>41170.171062291665</c:v>
                </c:pt>
                <c:pt idx="950">
                  <c:v>41170.171178298609</c:v>
                </c:pt>
                <c:pt idx="951">
                  <c:v>41170.171294849541</c:v>
                </c:pt>
                <c:pt idx="952">
                  <c:v>41170.171410601855</c:v>
                </c:pt>
                <c:pt idx="953">
                  <c:v>41170.171525636571</c:v>
                </c:pt>
                <c:pt idx="954">
                  <c:v>41170.171641527777</c:v>
                </c:pt>
                <c:pt idx="955">
                  <c:v>41170.171756932868</c:v>
                </c:pt>
                <c:pt idx="956">
                  <c:v>41170.171872881947</c:v>
                </c:pt>
                <c:pt idx="957">
                  <c:v>41170.171988472219</c:v>
                </c:pt>
                <c:pt idx="958">
                  <c:v>41170.195190219907</c:v>
                </c:pt>
                <c:pt idx="959">
                  <c:v>41170.195305995374</c:v>
                </c:pt>
                <c:pt idx="960">
                  <c:v>41170.195421562501</c:v>
                </c:pt>
                <c:pt idx="961">
                  <c:v>41170.19553769676</c:v>
                </c:pt>
                <c:pt idx="962">
                  <c:v>41170.19565321759</c:v>
                </c:pt>
                <c:pt idx="963">
                  <c:v>41170.195769201389</c:v>
                </c:pt>
                <c:pt idx="964">
                  <c:v>41170.195884756948</c:v>
                </c:pt>
                <c:pt idx="965">
                  <c:v>41170.196000324075</c:v>
                </c:pt>
                <c:pt idx="966">
                  <c:v>41170.196116238425</c:v>
                </c:pt>
                <c:pt idx="967">
                  <c:v>41170.196231979164</c:v>
                </c:pt>
                <c:pt idx="968">
                  <c:v>41170.196347592595</c:v>
                </c:pt>
                <c:pt idx="969">
                  <c:v>41170.196463541666</c:v>
                </c:pt>
                <c:pt idx="970">
                  <c:v>41170.196579108793</c:v>
                </c:pt>
                <c:pt idx="971">
                  <c:v>41170.196695046296</c:v>
                </c:pt>
                <c:pt idx="972">
                  <c:v>41170.19681076389</c:v>
                </c:pt>
                <c:pt idx="973">
                  <c:v>41170.196927291669</c:v>
                </c:pt>
                <c:pt idx="974">
                  <c:v>41170.197042164349</c:v>
                </c:pt>
                <c:pt idx="975">
                  <c:v>41170.197158263887</c:v>
                </c:pt>
                <c:pt idx="976">
                  <c:v>41170.197273680555</c:v>
                </c:pt>
                <c:pt idx="977">
                  <c:v>41170.197389756948</c:v>
                </c:pt>
                <c:pt idx="978">
                  <c:v>41170.197505462966</c:v>
                </c:pt>
                <c:pt idx="979">
                  <c:v>41170.197621099534</c:v>
                </c:pt>
                <c:pt idx="980">
                  <c:v>41170.197737187496</c:v>
                </c:pt>
                <c:pt idx="981">
                  <c:v>41170.19785271991</c:v>
                </c:pt>
                <c:pt idx="982">
                  <c:v>41170.197968703702</c:v>
                </c:pt>
                <c:pt idx="983">
                  <c:v>41170.198084085649</c:v>
                </c:pt>
                <c:pt idx="984">
                  <c:v>41170.19820003472</c:v>
                </c:pt>
                <c:pt idx="985">
                  <c:v>41170.198315925925</c:v>
                </c:pt>
                <c:pt idx="986">
                  <c:v>41170.198431539349</c:v>
                </c:pt>
                <c:pt idx="987">
                  <c:v>41170.198547326392</c:v>
                </c:pt>
                <c:pt idx="988">
                  <c:v>41170.198662824077</c:v>
                </c:pt>
                <c:pt idx="989">
                  <c:v>41170.198778761573</c:v>
                </c:pt>
                <c:pt idx="990">
                  <c:v>41170.198894687499</c:v>
                </c:pt>
                <c:pt idx="991">
                  <c:v>41170.199010138887</c:v>
                </c:pt>
                <c:pt idx="992">
                  <c:v>41170.199126018517</c:v>
                </c:pt>
                <c:pt idx="993">
                  <c:v>41170.199241759263</c:v>
                </c:pt>
                <c:pt idx="994">
                  <c:v>41170.199357685182</c:v>
                </c:pt>
                <c:pt idx="995">
                  <c:v>41170.199473263892</c:v>
                </c:pt>
                <c:pt idx="996">
                  <c:v>41170.199589016207</c:v>
                </c:pt>
                <c:pt idx="997">
                  <c:v>41170.199704722225</c:v>
                </c:pt>
                <c:pt idx="998">
                  <c:v>41170.199820578702</c:v>
                </c:pt>
                <c:pt idx="999">
                  <c:v>41170.199936261575</c:v>
                </c:pt>
                <c:pt idx="1000">
                  <c:v>41170.200051944441</c:v>
                </c:pt>
                <c:pt idx="1001">
                  <c:v>41170.200167777781</c:v>
                </c:pt>
                <c:pt idx="1002">
                  <c:v>41170.200283379629</c:v>
                </c:pt>
                <c:pt idx="1003">
                  <c:v>41170.200399525464</c:v>
                </c:pt>
                <c:pt idx="1004">
                  <c:v>41170.200515092591</c:v>
                </c:pt>
                <c:pt idx="1005">
                  <c:v>41170.200630995372</c:v>
                </c:pt>
                <c:pt idx="1006">
                  <c:v>41170.20074659722</c:v>
                </c:pt>
                <c:pt idx="1007">
                  <c:v>41170.200862303238</c:v>
                </c:pt>
                <c:pt idx="1008">
                  <c:v>41170.200978090281</c:v>
                </c:pt>
                <c:pt idx="1009">
                  <c:v>41170.201093715281</c:v>
                </c:pt>
                <c:pt idx="1010">
                  <c:v>41170.20120945602</c:v>
                </c:pt>
                <c:pt idx="1011">
                  <c:v>41170.201325324073</c:v>
                </c:pt>
                <c:pt idx="1012">
                  <c:v>41170.201441076388</c:v>
                </c:pt>
                <c:pt idx="1013">
                  <c:v>41170.201556851855</c:v>
                </c:pt>
                <c:pt idx="1014">
                  <c:v>41170.201672395837</c:v>
                </c:pt>
                <c:pt idx="1015">
                  <c:v>41170.201790879626</c:v>
                </c:pt>
                <c:pt idx="1016">
                  <c:v>41170.201903900466</c:v>
                </c:pt>
                <c:pt idx="1017">
                  <c:v>41170.202019722223</c:v>
                </c:pt>
                <c:pt idx="1018">
                  <c:v>41170.202135381944</c:v>
                </c:pt>
                <c:pt idx="1019">
                  <c:v>41170.202251388888</c:v>
                </c:pt>
                <c:pt idx="1020">
                  <c:v>41170.202367106482</c:v>
                </c:pt>
                <c:pt idx="1021">
                  <c:v>41170.20248284722</c:v>
                </c:pt>
                <c:pt idx="1022">
                  <c:v>41170.202598587966</c:v>
                </c:pt>
                <c:pt idx="1023">
                  <c:v>41170.202715266205</c:v>
                </c:pt>
                <c:pt idx="1024">
                  <c:v>41170.202830115741</c:v>
                </c:pt>
                <c:pt idx="1025">
                  <c:v>41170.20294570602</c:v>
                </c:pt>
                <c:pt idx="1026">
                  <c:v>41170.203061504631</c:v>
                </c:pt>
                <c:pt idx="1027">
                  <c:v>41170.203177384261</c:v>
                </c:pt>
                <c:pt idx="1028">
                  <c:v>41170.203293321756</c:v>
                </c:pt>
                <c:pt idx="1029">
                  <c:v>41170.203409062502</c:v>
                </c:pt>
                <c:pt idx="1030">
                  <c:v>41170.203524641205</c:v>
                </c:pt>
                <c:pt idx="1031">
                  <c:v>41170.203640381944</c:v>
                </c:pt>
                <c:pt idx="1032">
                  <c:v>41170.203755949071</c:v>
                </c:pt>
                <c:pt idx="1033">
                  <c:v>41170.203872210652</c:v>
                </c:pt>
                <c:pt idx="1034">
                  <c:v>41170.20398741898</c:v>
                </c:pt>
                <c:pt idx="1035">
                  <c:v>41170.204103611111</c:v>
                </c:pt>
                <c:pt idx="1036">
                  <c:v>41170.204219143518</c:v>
                </c:pt>
                <c:pt idx="1037">
                  <c:v>41170.204335069444</c:v>
                </c:pt>
                <c:pt idx="1038">
                  <c:v>41170.204450497688</c:v>
                </c:pt>
                <c:pt idx="1039">
                  <c:v>41170.204566284723</c:v>
                </c:pt>
                <c:pt idx="1040">
                  <c:v>41170.204682557873</c:v>
                </c:pt>
                <c:pt idx="1041">
                  <c:v>41170.204797939812</c:v>
                </c:pt>
                <c:pt idx="1042">
                  <c:v>41170.204913680558</c:v>
                </c:pt>
                <c:pt idx="1043">
                  <c:v>41170.205029282406</c:v>
                </c:pt>
                <c:pt idx="1044">
                  <c:v>41170.205145138891</c:v>
                </c:pt>
                <c:pt idx="1045">
                  <c:v>41170.205260752315</c:v>
                </c:pt>
                <c:pt idx="1046">
                  <c:v>41170.205376666665</c:v>
                </c:pt>
                <c:pt idx="1047">
                  <c:v>41170.20549226852</c:v>
                </c:pt>
                <c:pt idx="1048">
                  <c:v>41170.205608194447</c:v>
                </c:pt>
                <c:pt idx="1049">
                  <c:v>41170.205723749998</c:v>
                </c:pt>
                <c:pt idx="1050">
                  <c:v>41170.205839664355</c:v>
                </c:pt>
                <c:pt idx="1051">
                  <c:v>41170.20595560185</c:v>
                </c:pt>
                <c:pt idx="1052">
                  <c:v>41170.20607104167</c:v>
                </c:pt>
                <c:pt idx="1053">
                  <c:v>41170.206187141201</c:v>
                </c:pt>
                <c:pt idx="1054">
                  <c:v>41170.206302615741</c:v>
                </c:pt>
                <c:pt idx="1055">
                  <c:v>41170.20641864583</c:v>
                </c:pt>
                <c:pt idx="1056">
                  <c:v>41170.206534016201</c:v>
                </c:pt>
                <c:pt idx="1057">
                  <c:v>41170.206649780092</c:v>
                </c:pt>
                <c:pt idx="1058">
                  <c:v>41170.206765555558</c:v>
                </c:pt>
                <c:pt idx="1059">
                  <c:v>41170.206881493054</c:v>
                </c:pt>
                <c:pt idx="1060">
                  <c:v>41170.206997199071</c:v>
                </c:pt>
                <c:pt idx="1061">
                  <c:v>41170.207113159726</c:v>
                </c:pt>
                <c:pt idx="1062">
                  <c:v>41170.207228506944</c:v>
                </c:pt>
                <c:pt idx="1063">
                  <c:v>41170.207344502312</c:v>
                </c:pt>
                <c:pt idx="1064">
                  <c:v>41170.207460393518</c:v>
                </c:pt>
                <c:pt idx="1065">
                  <c:v>41170.207576018518</c:v>
                </c:pt>
                <c:pt idx="1066">
                  <c:v>41170.207691759257</c:v>
                </c:pt>
                <c:pt idx="1067">
                  <c:v>41170.207807696759</c:v>
                </c:pt>
                <c:pt idx="1068">
                  <c:v>41170.207923275462</c:v>
                </c:pt>
                <c:pt idx="1069">
                  <c:v>41170.208039016201</c:v>
                </c:pt>
                <c:pt idx="1070">
                  <c:v>41170.208154548614</c:v>
                </c:pt>
                <c:pt idx="1071">
                  <c:v>41170.208270717594</c:v>
                </c:pt>
                <c:pt idx="1072">
                  <c:v>41170.208386215279</c:v>
                </c:pt>
                <c:pt idx="1073">
                  <c:v>41170.208502013891</c:v>
                </c:pt>
                <c:pt idx="1074">
                  <c:v>41170.20861775463</c:v>
                </c:pt>
                <c:pt idx="1075">
                  <c:v>41170.208733518521</c:v>
                </c:pt>
                <c:pt idx="1076">
                  <c:v>41170.208849224538</c:v>
                </c:pt>
                <c:pt idx="1077">
                  <c:v>41170.208964861115</c:v>
                </c:pt>
                <c:pt idx="1078">
                  <c:v>41170.209080925924</c:v>
                </c:pt>
                <c:pt idx="1079">
                  <c:v>41170.209196516204</c:v>
                </c:pt>
                <c:pt idx="1080">
                  <c:v>41170.209312118059</c:v>
                </c:pt>
                <c:pt idx="1081">
                  <c:v>41170.209428009257</c:v>
                </c:pt>
                <c:pt idx="1082">
                  <c:v>41170.209543773148</c:v>
                </c:pt>
                <c:pt idx="1083">
                  <c:v>41170.209661863424</c:v>
                </c:pt>
                <c:pt idx="1084">
                  <c:v>41170.209775266201</c:v>
                </c:pt>
                <c:pt idx="1085">
                  <c:v>41170.209891990744</c:v>
                </c:pt>
                <c:pt idx="1086">
                  <c:v>41170.210006990739</c:v>
                </c:pt>
                <c:pt idx="1087">
                  <c:v>41170.210122557874</c:v>
                </c:pt>
                <c:pt idx="1088">
                  <c:v>41170.210238298612</c:v>
                </c:pt>
                <c:pt idx="1089">
                  <c:v>41170.210356736112</c:v>
                </c:pt>
                <c:pt idx="1090">
                  <c:v>41170.210469791666</c:v>
                </c:pt>
                <c:pt idx="1091">
                  <c:v>41170.21058550926</c:v>
                </c:pt>
                <c:pt idx="1092">
                  <c:v>41170.210701331016</c:v>
                </c:pt>
                <c:pt idx="1093">
                  <c:v>41170.210817025465</c:v>
                </c:pt>
                <c:pt idx="1094">
                  <c:v>41170.210932800925</c:v>
                </c:pt>
                <c:pt idx="1095">
                  <c:v>41170.211048541663</c:v>
                </c:pt>
                <c:pt idx="1096">
                  <c:v>41170.211164282409</c:v>
                </c:pt>
                <c:pt idx="1097">
                  <c:v>41170.211280081021</c:v>
                </c:pt>
                <c:pt idx="1098">
                  <c:v>41170.21139582176</c:v>
                </c:pt>
                <c:pt idx="1099">
                  <c:v>41170.211511550922</c:v>
                </c:pt>
                <c:pt idx="1100">
                  <c:v>41170.211627326389</c:v>
                </c:pt>
                <c:pt idx="1101">
                  <c:v>41170.211743067128</c:v>
                </c:pt>
                <c:pt idx="1102">
                  <c:v>41170.211858842595</c:v>
                </c:pt>
                <c:pt idx="1103">
                  <c:v>41170.211974768521</c:v>
                </c:pt>
                <c:pt idx="1104">
                  <c:v>41170.212090347224</c:v>
                </c:pt>
                <c:pt idx="1105">
                  <c:v>41170.212206111108</c:v>
                </c:pt>
                <c:pt idx="1106">
                  <c:v>41170.212321840278</c:v>
                </c:pt>
                <c:pt idx="1107">
                  <c:v>41170.212437627313</c:v>
                </c:pt>
                <c:pt idx="1108">
                  <c:v>41170.212553530095</c:v>
                </c:pt>
                <c:pt idx="1109">
                  <c:v>41170.212669120374</c:v>
                </c:pt>
                <c:pt idx="1110">
                  <c:v>41170.212785046293</c:v>
                </c:pt>
                <c:pt idx="1111">
                  <c:v>41170.212900578706</c:v>
                </c:pt>
                <c:pt idx="1112">
                  <c:v>41170.213016215275</c:v>
                </c:pt>
                <c:pt idx="1113">
                  <c:v>41170.213132141202</c:v>
                </c:pt>
                <c:pt idx="1114">
                  <c:v>41170.213247824075</c:v>
                </c:pt>
                <c:pt idx="1115">
                  <c:v>41170.213363784722</c:v>
                </c:pt>
                <c:pt idx="1116">
                  <c:v>41170.213479525461</c:v>
                </c:pt>
                <c:pt idx="1117">
                  <c:v>41170.213595011577</c:v>
                </c:pt>
                <c:pt idx="1118">
                  <c:v>41170.213711087963</c:v>
                </c:pt>
                <c:pt idx="1119">
                  <c:v>41170.213826979169</c:v>
                </c:pt>
                <c:pt idx="1120">
                  <c:v>41170.213942569448</c:v>
                </c:pt>
                <c:pt idx="1121">
                  <c:v>41170.214058310186</c:v>
                </c:pt>
                <c:pt idx="1122">
                  <c:v>41170.214174050925</c:v>
                </c:pt>
                <c:pt idx="1123">
                  <c:v>41170.214289976851</c:v>
                </c:pt>
                <c:pt idx="1124">
                  <c:v>41170.214405578707</c:v>
                </c:pt>
                <c:pt idx="1125">
                  <c:v>41170.214521504633</c:v>
                </c:pt>
                <c:pt idx="1126">
                  <c:v>41170.214636932869</c:v>
                </c:pt>
                <c:pt idx="1127">
                  <c:v>41170.214752685184</c:v>
                </c:pt>
                <c:pt idx="1128">
                  <c:v>41170.214868564814</c:v>
                </c:pt>
                <c:pt idx="1129">
                  <c:v>41170.214984351849</c:v>
                </c:pt>
                <c:pt idx="1130">
                  <c:v>41170.215100127316</c:v>
                </c:pt>
                <c:pt idx="1131">
                  <c:v>41170.215215659722</c:v>
                </c:pt>
                <c:pt idx="1132">
                  <c:v>41170.215331574072</c:v>
                </c:pt>
                <c:pt idx="1133">
                  <c:v>41170.215447199073</c:v>
                </c:pt>
                <c:pt idx="1134">
                  <c:v>41170.215562789352</c:v>
                </c:pt>
                <c:pt idx="1135">
                  <c:v>41170.215678703702</c:v>
                </c:pt>
                <c:pt idx="1136">
                  <c:v>41170.215794421296</c:v>
                </c:pt>
                <c:pt idx="1137">
                  <c:v>41170.215910173611</c:v>
                </c:pt>
                <c:pt idx="1138">
                  <c:v>41170.216025937501</c:v>
                </c:pt>
                <c:pt idx="1139">
                  <c:v>41170.216141874997</c:v>
                </c:pt>
                <c:pt idx="1140">
                  <c:v>41170.216257430555</c:v>
                </c:pt>
                <c:pt idx="1141">
                  <c:v>41170.216373136573</c:v>
                </c:pt>
                <c:pt idx="1142">
                  <c:v>41170.216489803242</c:v>
                </c:pt>
                <c:pt idx="1143">
                  <c:v>41170.216604560184</c:v>
                </c:pt>
                <c:pt idx="1144">
                  <c:v>41170.216720243057</c:v>
                </c:pt>
                <c:pt idx="1145">
                  <c:v>41170.216836180552</c:v>
                </c:pt>
                <c:pt idx="1146">
                  <c:v>41170.216951956019</c:v>
                </c:pt>
                <c:pt idx="1147">
                  <c:v>41170.217067708334</c:v>
                </c:pt>
                <c:pt idx="1148">
                  <c:v>41170.217183611108</c:v>
                </c:pt>
                <c:pt idx="1149">
                  <c:v>41170.217299247684</c:v>
                </c:pt>
                <c:pt idx="1150">
                  <c:v>41170.217415162035</c:v>
                </c:pt>
                <c:pt idx="1151">
                  <c:v>41170.217530879629</c:v>
                </c:pt>
                <c:pt idx="1152">
                  <c:v>41170.217646481484</c:v>
                </c:pt>
                <c:pt idx="1153">
                  <c:v>41170.21776255787</c:v>
                </c:pt>
                <c:pt idx="1154">
                  <c:v>41170.217877847223</c:v>
                </c:pt>
                <c:pt idx="1155">
                  <c:v>41170.217993761573</c:v>
                </c:pt>
                <c:pt idx="1156">
                  <c:v>41170.218109456022</c:v>
                </c:pt>
                <c:pt idx="1157">
                  <c:v>41170.218226527781</c:v>
                </c:pt>
                <c:pt idx="1158">
                  <c:v>41170.218340798609</c:v>
                </c:pt>
                <c:pt idx="1159">
                  <c:v>41170.218456736111</c:v>
                </c:pt>
                <c:pt idx="1160">
                  <c:v>41170.218572650461</c:v>
                </c:pt>
                <c:pt idx="1161">
                  <c:v>41170.218688229164</c:v>
                </c:pt>
                <c:pt idx="1162">
                  <c:v>41170.218804016207</c:v>
                </c:pt>
                <c:pt idx="1163">
                  <c:v>41170.218919780091</c:v>
                </c:pt>
                <c:pt idx="1164">
                  <c:v>41170.219035520837</c:v>
                </c:pt>
                <c:pt idx="1165">
                  <c:v>41170.219151458332</c:v>
                </c:pt>
                <c:pt idx="1166">
                  <c:v>41170.219267037035</c:v>
                </c:pt>
                <c:pt idx="1167">
                  <c:v>41170.219382754629</c:v>
                </c:pt>
                <c:pt idx="1168">
                  <c:v>41170.219498495368</c:v>
                </c:pt>
                <c:pt idx="1169">
                  <c:v>41170.21961428241</c:v>
                </c:pt>
                <c:pt idx="1170">
                  <c:v>41170.219730046294</c:v>
                </c:pt>
                <c:pt idx="1171">
                  <c:v>41170.219845949076</c:v>
                </c:pt>
                <c:pt idx="1172">
                  <c:v>41170.21996170139</c:v>
                </c:pt>
                <c:pt idx="1173">
                  <c:v>41170.22007747685</c:v>
                </c:pt>
                <c:pt idx="1174">
                  <c:v>41170.220193055553</c:v>
                </c:pt>
                <c:pt idx="1175">
                  <c:v>41170.220308807868</c:v>
                </c:pt>
                <c:pt idx="1176">
                  <c:v>41170.220424930558</c:v>
                </c:pt>
                <c:pt idx="1177">
                  <c:v>41170.220540162038</c:v>
                </c:pt>
                <c:pt idx="1178">
                  <c:v>41170.220656226855</c:v>
                </c:pt>
                <c:pt idx="1179">
                  <c:v>41170.220771782406</c:v>
                </c:pt>
                <c:pt idx="1180">
                  <c:v>41170.220887534721</c:v>
                </c:pt>
                <c:pt idx="1181">
                  <c:v>41170.221003287035</c:v>
                </c:pt>
                <c:pt idx="1182">
                  <c:v>41170.221119027781</c:v>
                </c:pt>
                <c:pt idx="1183">
                  <c:v>41170.221235023149</c:v>
                </c:pt>
                <c:pt idx="1184">
                  <c:v>41170.2213505787</c:v>
                </c:pt>
                <c:pt idx="1185">
                  <c:v>41170.221466504627</c:v>
                </c:pt>
                <c:pt idx="1186">
                  <c:v>41170.22158203704</c:v>
                </c:pt>
                <c:pt idx="1187">
                  <c:v>41170.221697789355</c:v>
                </c:pt>
                <c:pt idx="1188">
                  <c:v>41170.221813587959</c:v>
                </c:pt>
                <c:pt idx="1189">
                  <c:v>41170.221929305553</c:v>
                </c:pt>
                <c:pt idx="1190">
                  <c:v>41170.222044895832</c:v>
                </c:pt>
                <c:pt idx="1191">
                  <c:v>41170.222160821759</c:v>
                </c:pt>
                <c:pt idx="1192">
                  <c:v>41170.222276412038</c:v>
                </c:pt>
                <c:pt idx="1193">
                  <c:v>41170.222392326388</c:v>
                </c:pt>
                <c:pt idx="1194">
                  <c:v>41170.222507893515</c:v>
                </c:pt>
                <c:pt idx="1195">
                  <c:v>41170.222623842594</c:v>
                </c:pt>
                <c:pt idx="1196">
                  <c:v>41170.222739652774</c:v>
                </c:pt>
                <c:pt idx="1197">
                  <c:v>41170.222855324071</c:v>
                </c:pt>
                <c:pt idx="1198">
                  <c:v>41170.222971249997</c:v>
                </c:pt>
                <c:pt idx="1199">
                  <c:v>41170.223086840277</c:v>
                </c:pt>
                <c:pt idx="1200">
                  <c:v>41170.223202615744</c:v>
                </c:pt>
                <c:pt idx="1201">
                  <c:v>41170.223318194447</c:v>
                </c:pt>
                <c:pt idx="1202">
                  <c:v>41170.223434074076</c:v>
                </c:pt>
                <c:pt idx="1203">
                  <c:v>41170.223549826391</c:v>
                </c:pt>
                <c:pt idx="1204">
                  <c:v>41170.223665648147</c:v>
                </c:pt>
                <c:pt idx="1205">
                  <c:v>41170.22378133102</c:v>
                </c:pt>
                <c:pt idx="1206">
                  <c:v>41170.223897326388</c:v>
                </c:pt>
                <c:pt idx="1207">
                  <c:v>41170.224012708335</c:v>
                </c:pt>
                <c:pt idx="1208">
                  <c:v>41170.224128842594</c:v>
                </c:pt>
                <c:pt idx="1209">
                  <c:v>41170.224244155092</c:v>
                </c:pt>
                <c:pt idx="1210">
                  <c:v>41170.224360046297</c:v>
                </c:pt>
                <c:pt idx="1211">
                  <c:v>41170.224475694442</c:v>
                </c:pt>
                <c:pt idx="1212">
                  <c:v>41170.224591655089</c:v>
                </c:pt>
                <c:pt idx="1213">
                  <c:v>41170.224707372683</c:v>
                </c:pt>
                <c:pt idx="1214">
                  <c:v>41170.224823101853</c:v>
                </c:pt>
                <c:pt idx="1215">
                  <c:v>41170.224938912041</c:v>
                </c:pt>
                <c:pt idx="1216">
                  <c:v>41170.225054432871</c:v>
                </c:pt>
                <c:pt idx="1217">
                  <c:v>41170.22517041667</c:v>
                </c:pt>
                <c:pt idx="1218">
                  <c:v>41170.2252859375</c:v>
                </c:pt>
                <c:pt idx="1219">
                  <c:v>41170.225401747688</c:v>
                </c:pt>
                <c:pt idx="1220">
                  <c:v>41170.225517847219</c:v>
                </c:pt>
                <c:pt idx="1221">
                  <c:v>41170.225633726855</c:v>
                </c:pt>
                <c:pt idx="1222">
                  <c:v>41170.225749143516</c:v>
                </c:pt>
                <c:pt idx="1223">
                  <c:v>41170.225864884262</c:v>
                </c:pt>
                <c:pt idx="1224">
                  <c:v>41170.225980532407</c:v>
                </c:pt>
                <c:pt idx="1225">
                  <c:v>41170.226096909719</c:v>
                </c:pt>
                <c:pt idx="1226">
                  <c:v>41170.226212152775</c:v>
                </c:pt>
                <c:pt idx="1227">
                  <c:v>41170.226328124998</c:v>
                </c:pt>
                <c:pt idx="1228">
                  <c:v>41170.226443460648</c:v>
                </c:pt>
                <c:pt idx="1229">
                  <c:v>41170.226559583331</c:v>
                </c:pt>
                <c:pt idx="1230">
                  <c:v>41170.226675011574</c:v>
                </c:pt>
                <c:pt idx="1231">
                  <c:v>41170.226791099536</c:v>
                </c:pt>
                <c:pt idx="1232">
                  <c:v>41170.226906655094</c:v>
                </c:pt>
                <c:pt idx="1233">
                  <c:v>41170.227022476851</c:v>
                </c:pt>
                <c:pt idx="1234">
                  <c:v>41170.227138194445</c:v>
                </c:pt>
                <c:pt idx="1235">
                  <c:v>41170.227254131947</c:v>
                </c:pt>
                <c:pt idx="1236">
                  <c:v>41170.227369513887</c:v>
                </c:pt>
                <c:pt idx="1237">
                  <c:v>41170.227485266201</c:v>
                </c:pt>
                <c:pt idx="1238">
                  <c:v>41170.227601006947</c:v>
                </c:pt>
                <c:pt idx="1239">
                  <c:v>41170.227716724534</c:v>
                </c:pt>
                <c:pt idx="1240">
                  <c:v>41170.227832719909</c:v>
                </c:pt>
                <c:pt idx="1241">
                  <c:v>41170.227948472224</c:v>
                </c:pt>
                <c:pt idx="1242">
                  <c:v>41170.228064039351</c:v>
                </c:pt>
                <c:pt idx="1243">
                  <c:v>41170.228179791666</c:v>
                </c:pt>
                <c:pt idx="1244">
                  <c:v>41170.228295740744</c:v>
                </c:pt>
                <c:pt idx="1245">
                  <c:v>41170.228411458331</c:v>
                </c:pt>
                <c:pt idx="1246">
                  <c:v>41170.228527071762</c:v>
                </c:pt>
                <c:pt idx="1247">
                  <c:v>41170.228642939815</c:v>
                </c:pt>
                <c:pt idx="1248">
                  <c:v>41170.228758761572</c:v>
                </c:pt>
                <c:pt idx="1249">
                  <c:v>41170.228874178239</c:v>
                </c:pt>
                <c:pt idx="1250">
                  <c:v>41170.228990219905</c:v>
                </c:pt>
                <c:pt idx="1251">
                  <c:v>41170.22910582176</c:v>
                </c:pt>
                <c:pt idx="1252">
                  <c:v>41170.229221539354</c:v>
                </c:pt>
                <c:pt idx="1253">
                  <c:v>41170.229337314813</c:v>
                </c:pt>
                <c:pt idx="1254">
                  <c:v>41170.22945324074</c:v>
                </c:pt>
                <c:pt idx="1255">
                  <c:v>41170.229568807874</c:v>
                </c:pt>
                <c:pt idx="1256">
                  <c:v>41170.229684745369</c:v>
                </c:pt>
                <c:pt idx="1257">
                  <c:v>41170.229800370369</c:v>
                </c:pt>
                <c:pt idx="1258">
                  <c:v>41170.229916446762</c:v>
                </c:pt>
                <c:pt idx="1259">
                  <c:v>41170.230032002313</c:v>
                </c:pt>
                <c:pt idx="1260">
                  <c:v>41170.230147951392</c:v>
                </c:pt>
                <c:pt idx="1261">
                  <c:v>41170.230263472222</c:v>
                </c:pt>
                <c:pt idx="1262">
                  <c:v>41170.230379259257</c:v>
                </c:pt>
                <c:pt idx="1263">
                  <c:v>41170.230495011572</c:v>
                </c:pt>
                <c:pt idx="1264">
                  <c:v>41170.230610613427</c:v>
                </c:pt>
                <c:pt idx="1265">
                  <c:v>41170.230726319445</c:v>
                </c:pt>
                <c:pt idx="1266">
                  <c:v>41170.230842083336</c:v>
                </c:pt>
                <c:pt idx="1267">
                  <c:v>41170.230958055552</c:v>
                </c:pt>
                <c:pt idx="1268">
                  <c:v>41170.231073773146</c:v>
                </c:pt>
                <c:pt idx="1269">
                  <c:v>41170.231189537037</c:v>
                </c:pt>
                <c:pt idx="1270">
                  <c:v>41170.231305104164</c:v>
                </c:pt>
                <c:pt idx="1271">
                  <c:v>41170.231420879631</c:v>
                </c:pt>
                <c:pt idx="1272">
                  <c:v>41170.231536574072</c:v>
                </c:pt>
                <c:pt idx="1273">
                  <c:v>41170.231652557872</c:v>
                </c:pt>
                <c:pt idx="1274">
                  <c:v>41170.231768124999</c:v>
                </c:pt>
                <c:pt idx="1275">
                  <c:v>41170.231884062501</c:v>
                </c:pt>
                <c:pt idx="1276">
                  <c:v>41170.23199980324</c:v>
                </c:pt>
                <c:pt idx="1277">
                  <c:v>41170.232115381943</c:v>
                </c:pt>
                <c:pt idx="1278">
                  <c:v>41170.232231307869</c:v>
                </c:pt>
                <c:pt idx="1279">
                  <c:v>41170.232346863428</c:v>
                </c:pt>
                <c:pt idx="1280">
                  <c:v>41170.232462800923</c:v>
                </c:pt>
                <c:pt idx="1281">
                  <c:v>41170.232578611111</c:v>
                </c:pt>
                <c:pt idx="1282">
                  <c:v>41170.232694212966</c:v>
                </c:pt>
                <c:pt idx="1283">
                  <c:v>41170.232809930552</c:v>
                </c:pt>
                <c:pt idx="1284">
                  <c:v>41170.23292584491</c:v>
                </c:pt>
                <c:pt idx="1285">
                  <c:v>41170.23304136574</c:v>
                </c:pt>
                <c:pt idx="1286">
                  <c:v>41170.233157314811</c:v>
                </c:pt>
                <c:pt idx="1287">
                  <c:v>41170.233273067133</c:v>
                </c:pt>
                <c:pt idx="1288">
                  <c:v>41170.233388842593</c:v>
                </c:pt>
                <c:pt idx="1289">
                  <c:v>41170.233504618052</c:v>
                </c:pt>
                <c:pt idx="1290">
                  <c:v>41170.233620335646</c:v>
                </c:pt>
                <c:pt idx="1291">
                  <c:v>41170.233735925925</c:v>
                </c:pt>
                <c:pt idx="1292">
                  <c:v>41170.23385167824</c:v>
                </c:pt>
                <c:pt idx="1293">
                  <c:v>41170.233967569446</c:v>
                </c:pt>
                <c:pt idx="1294">
                  <c:v>41170.234083206022</c:v>
                </c:pt>
                <c:pt idx="1295">
                  <c:v>41170.234199305552</c:v>
                </c:pt>
                <c:pt idx="1296">
                  <c:v>41170.234314861111</c:v>
                </c:pt>
                <c:pt idx="1297">
                  <c:v>41170.234430474535</c:v>
                </c:pt>
                <c:pt idx="1298">
                  <c:v>41170.234546319443</c:v>
                </c:pt>
                <c:pt idx="1299">
                  <c:v>41170.234662083334</c:v>
                </c:pt>
                <c:pt idx="1300">
                  <c:v>41170.234777638892</c:v>
                </c:pt>
                <c:pt idx="1301">
                  <c:v>41170.234893634261</c:v>
                </c:pt>
                <c:pt idx="1302">
                  <c:v>41170.235009374999</c:v>
                </c:pt>
                <c:pt idx="1303">
                  <c:v>41170.235125115738</c:v>
                </c:pt>
                <c:pt idx="1304">
                  <c:v>41170.23524105324</c:v>
                </c:pt>
                <c:pt idx="1305">
                  <c:v>41170.235356435187</c:v>
                </c:pt>
                <c:pt idx="1306">
                  <c:v>41170.235472175926</c:v>
                </c:pt>
                <c:pt idx="1307">
                  <c:v>41170.235588148149</c:v>
                </c:pt>
                <c:pt idx="1308">
                  <c:v>41170.235703692131</c:v>
                </c:pt>
                <c:pt idx="1309">
                  <c:v>41170.235819849535</c:v>
                </c:pt>
                <c:pt idx="1310">
                  <c:v>41170.235935405093</c:v>
                </c:pt>
                <c:pt idx="1311">
                  <c:v>41170.236051041669</c:v>
                </c:pt>
                <c:pt idx="1312">
                  <c:v>41170.236168055555</c:v>
                </c:pt>
                <c:pt idx="1313">
                  <c:v>41170.236282523147</c:v>
                </c:pt>
                <c:pt idx="1314">
                  <c:v>41170.236398425928</c:v>
                </c:pt>
                <c:pt idx="1315">
                  <c:v>41170.236513888885</c:v>
                </c:pt>
                <c:pt idx="1316">
                  <c:v>41170.236629965279</c:v>
                </c:pt>
                <c:pt idx="1317">
                  <c:v>41170.236745439812</c:v>
                </c:pt>
                <c:pt idx="1318">
                  <c:v>41170.236861574071</c:v>
                </c:pt>
                <c:pt idx="1319">
                  <c:v>41170.236977175926</c:v>
                </c:pt>
                <c:pt idx="1320">
                  <c:v>41170.237092974538</c:v>
                </c:pt>
                <c:pt idx="1321">
                  <c:v>41170.237208715276</c:v>
                </c:pt>
                <c:pt idx="1322">
                  <c:v>41170.237324282411</c:v>
                </c:pt>
                <c:pt idx="1323">
                  <c:v>41170.237440219906</c:v>
                </c:pt>
                <c:pt idx="1324">
                  <c:v>41170.237555775464</c:v>
                </c:pt>
                <c:pt idx="1325">
                  <c:v>41170.237671724535</c:v>
                </c:pt>
                <c:pt idx="1326">
                  <c:v>41170.237787453705</c:v>
                </c:pt>
                <c:pt idx="1327">
                  <c:v>41170.23790291667</c:v>
                </c:pt>
                <c:pt idx="1328">
                  <c:v>41170.238019155091</c:v>
                </c:pt>
                <c:pt idx="1329">
                  <c:v>41170.238134525462</c:v>
                </c:pt>
                <c:pt idx="1330">
                  <c:v>41170.2382502662</c:v>
                </c:pt>
                <c:pt idx="1331">
                  <c:v>41170.238366226855</c:v>
                </c:pt>
                <c:pt idx="1332">
                  <c:v>41170.238481967594</c:v>
                </c:pt>
                <c:pt idx="1333">
                  <c:v>41170.238597696756</c:v>
                </c:pt>
                <c:pt idx="1334">
                  <c:v>41170.238713622683</c:v>
                </c:pt>
                <c:pt idx="1335">
                  <c:v>41170.238829155096</c:v>
                </c:pt>
                <c:pt idx="1336">
                  <c:v>41170.238944988429</c:v>
                </c:pt>
                <c:pt idx="1337">
                  <c:v>41170.239060925924</c:v>
                </c:pt>
                <c:pt idx="1338">
                  <c:v>41170.239176354167</c:v>
                </c:pt>
                <c:pt idx="1339">
                  <c:v>41170.239292222221</c:v>
                </c:pt>
                <c:pt idx="1340">
                  <c:v>41170.2394078125</c:v>
                </c:pt>
                <c:pt idx="1341">
                  <c:v>41170.239523773147</c:v>
                </c:pt>
                <c:pt idx="1342">
                  <c:v>41170.239639687497</c:v>
                </c:pt>
                <c:pt idx="1343">
                  <c:v>41170.239755046299</c:v>
                </c:pt>
                <c:pt idx="1344">
                  <c:v>41170.239871006946</c:v>
                </c:pt>
                <c:pt idx="1345">
                  <c:v>41170.239986736109</c:v>
                </c:pt>
                <c:pt idx="1346">
                  <c:v>41170.240102488424</c:v>
                </c:pt>
                <c:pt idx="1347">
                  <c:v>41170.240218055558</c:v>
                </c:pt>
                <c:pt idx="1348">
                  <c:v>41170.240333807873</c:v>
                </c:pt>
                <c:pt idx="1349">
                  <c:v>41170.240449907411</c:v>
                </c:pt>
                <c:pt idx="1350">
                  <c:v>41170.240565520835</c:v>
                </c:pt>
                <c:pt idx="1351">
                  <c:v>41170.240681261574</c:v>
                </c:pt>
                <c:pt idx="1352">
                  <c:v>41170.240797002312</c:v>
                </c:pt>
                <c:pt idx="1353">
                  <c:v>41170.240912696761</c:v>
                </c:pt>
                <c:pt idx="1354">
                  <c:v>41170.241028287041</c:v>
                </c:pt>
                <c:pt idx="1355">
                  <c:v>41170.24114431713</c:v>
                </c:pt>
                <c:pt idx="1356">
                  <c:v>41170.241260000003</c:v>
                </c:pt>
                <c:pt idx="1357">
                  <c:v>41170.241375590274</c:v>
                </c:pt>
                <c:pt idx="1358">
                  <c:v>41170.24149133102</c:v>
                </c:pt>
                <c:pt idx="1359">
                  <c:v>41170.241607256947</c:v>
                </c:pt>
                <c:pt idx="1360">
                  <c:v>41170.241723067127</c:v>
                </c:pt>
                <c:pt idx="1361">
                  <c:v>41170.241838784721</c:v>
                </c:pt>
                <c:pt idx="1362">
                  <c:v>41170.241954351855</c:v>
                </c:pt>
                <c:pt idx="1363">
                  <c:v>41170.242070636574</c:v>
                </c:pt>
                <c:pt idx="1364">
                  <c:v>41170.242185937503</c:v>
                </c:pt>
                <c:pt idx="1365">
                  <c:v>41170.242301840277</c:v>
                </c:pt>
                <c:pt idx="1366">
                  <c:v>41170.242417384259</c:v>
                </c:pt>
                <c:pt idx="1367">
                  <c:v>41170.242533124998</c:v>
                </c:pt>
                <c:pt idx="1368">
                  <c:v>41170.2426490625</c:v>
                </c:pt>
                <c:pt idx="1369">
                  <c:v>41170.242764803239</c:v>
                </c:pt>
                <c:pt idx="1370">
                  <c:v>41170.242880775462</c:v>
                </c:pt>
                <c:pt idx="1371">
                  <c:v>41170.242996331021</c:v>
                </c:pt>
                <c:pt idx="1372">
                  <c:v>41170.243112256947</c:v>
                </c:pt>
                <c:pt idx="1373">
                  <c:v>41170.243230752312</c:v>
                </c:pt>
                <c:pt idx="1374">
                  <c:v>41170.243343287038</c:v>
                </c:pt>
                <c:pt idx="1375">
                  <c:v>41170.243459351848</c:v>
                </c:pt>
                <c:pt idx="1376">
                  <c:v>41170.243575104163</c:v>
                </c:pt>
                <c:pt idx="1377">
                  <c:v>41170.243690868054</c:v>
                </c:pt>
                <c:pt idx="1378">
                  <c:v>41170.2438066088</c:v>
                </c:pt>
                <c:pt idx="1379">
                  <c:v>41170.243922372683</c:v>
                </c:pt>
                <c:pt idx="1380">
                  <c:v>41170.244038101853</c:v>
                </c:pt>
                <c:pt idx="1381">
                  <c:v>41170.244154074077</c:v>
                </c:pt>
                <c:pt idx="1382">
                  <c:v>41170.244270312498</c:v>
                </c:pt>
                <c:pt idx="1383">
                  <c:v>41170.244385416663</c:v>
                </c:pt>
                <c:pt idx="1384">
                  <c:v>41170.244501099536</c:v>
                </c:pt>
                <c:pt idx="1385">
                  <c:v>41170.244616574077</c:v>
                </c:pt>
                <c:pt idx="1386">
                  <c:v>41170.244732662039</c:v>
                </c:pt>
                <c:pt idx="1387">
                  <c:v>41170.244848379632</c:v>
                </c:pt>
                <c:pt idx="1388">
                  <c:v>41170.244964120371</c:v>
                </c:pt>
                <c:pt idx="1389">
                  <c:v>41170.245079722219</c:v>
                </c:pt>
                <c:pt idx="1390">
                  <c:v>41170.24519548611</c:v>
                </c:pt>
                <c:pt idx="1391">
                  <c:v>41170.245311423612</c:v>
                </c:pt>
                <c:pt idx="1392">
                  <c:v>41170.245427071757</c:v>
                </c:pt>
                <c:pt idx="1393">
                  <c:v>41170.245542951387</c:v>
                </c:pt>
                <c:pt idx="1394">
                  <c:v>41170.245658506945</c:v>
                </c:pt>
                <c:pt idx="1395">
                  <c:v>41170.245774293981</c:v>
                </c:pt>
                <c:pt idx="1396">
                  <c:v>41170.245890115744</c:v>
                </c:pt>
                <c:pt idx="1397">
                  <c:v>41170.246005879628</c:v>
                </c:pt>
                <c:pt idx="1398">
                  <c:v>41170.246121701392</c:v>
                </c:pt>
                <c:pt idx="1399">
                  <c:v>41170.246237453706</c:v>
                </c:pt>
                <c:pt idx="1400">
                  <c:v>41170.246353171293</c:v>
                </c:pt>
                <c:pt idx="1401">
                  <c:v>41170.246468923608</c:v>
                </c:pt>
                <c:pt idx="1402">
                  <c:v>41170.246584849534</c:v>
                </c:pt>
                <c:pt idx="1403">
                  <c:v>41170.246700266202</c:v>
                </c:pt>
                <c:pt idx="1404">
                  <c:v>41170.246816203704</c:v>
                </c:pt>
                <c:pt idx="1405">
                  <c:v>41170.246932106478</c:v>
                </c:pt>
                <c:pt idx="1406">
                  <c:v>41170.247047534722</c:v>
                </c:pt>
                <c:pt idx="1407">
                  <c:v>41170.247163333333</c:v>
                </c:pt>
                <c:pt idx="1408">
                  <c:v>41170.247279583331</c:v>
                </c:pt>
                <c:pt idx="1409">
                  <c:v>41170.247394965278</c:v>
                </c:pt>
                <c:pt idx="1410">
                  <c:v>41170.247510520836</c:v>
                </c:pt>
                <c:pt idx="1411">
                  <c:v>41170.247626261575</c:v>
                </c:pt>
                <c:pt idx="1412">
                  <c:v>41170.247742210646</c:v>
                </c:pt>
                <c:pt idx="1413">
                  <c:v>41170.247857951392</c:v>
                </c:pt>
                <c:pt idx="1414">
                  <c:v>41170.247973923608</c:v>
                </c:pt>
                <c:pt idx="1415">
                  <c:v>41170.24808946759</c:v>
                </c:pt>
                <c:pt idx="1416">
                  <c:v>41170.248205115742</c:v>
                </c:pt>
                <c:pt idx="1417">
                  <c:v>41170.248320925923</c:v>
                </c:pt>
                <c:pt idx="1418">
                  <c:v>41170.248436759262</c:v>
                </c:pt>
                <c:pt idx="1419">
                  <c:v>41170.248552453704</c:v>
                </c:pt>
                <c:pt idx="1420">
                  <c:v>41170.248668252316</c:v>
                </c:pt>
                <c:pt idx="1421">
                  <c:v>41170.248784328702</c:v>
                </c:pt>
                <c:pt idx="1422">
                  <c:v>41170.248900115737</c:v>
                </c:pt>
                <c:pt idx="1423">
                  <c:v>41170.249015347224</c:v>
                </c:pt>
                <c:pt idx="1424">
                  <c:v>41170.249131226854</c:v>
                </c:pt>
                <c:pt idx="1425">
                  <c:v>41170.249247025466</c:v>
                </c:pt>
                <c:pt idx="1426">
                  <c:v>41170.249362766204</c:v>
                </c:pt>
                <c:pt idx="1427">
                  <c:v>41170.249478518519</c:v>
                </c:pt>
                <c:pt idx="1428">
                  <c:v>41170.249594629633</c:v>
                </c:pt>
                <c:pt idx="1429">
                  <c:v>41170.249710219905</c:v>
                </c:pt>
                <c:pt idx="1430">
                  <c:v>41170.249825601852</c:v>
                </c:pt>
                <c:pt idx="1431">
                  <c:v>41170.249941423608</c:v>
                </c:pt>
                <c:pt idx="1432">
                  <c:v>41170.250057245372</c:v>
                </c:pt>
                <c:pt idx="1433">
                  <c:v>41170.250173009263</c:v>
                </c:pt>
                <c:pt idx="1434">
                  <c:v>41170.25028857639</c:v>
                </c:pt>
                <c:pt idx="1435">
                  <c:v>41170.250404537037</c:v>
                </c:pt>
                <c:pt idx="1436">
                  <c:v>41170.250520092595</c:v>
                </c:pt>
                <c:pt idx="1437">
                  <c:v>41170.250636018522</c:v>
                </c:pt>
                <c:pt idx="1438">
                  <c:v>41170.250751585649</c:v>
                </c:pt>
                <c:pt idx="1439">
                  <c:v>41170.250867569448</c:v>
                </c:pt>
                <c:pt idx="1440">
                  <c:v>41170.250983124999</c:v>
                </c:pt>
                <c:pt idx="1441">
                  <c:v>41170.251099062501</c:v>
                </c:pt>
                <c:pt idx="1442">
                  <c:v>41170.251214641205</c:v>
                </c:pt>
                <c:pt idx="1443">
                  <c:v>41170.251330405095</c:v>
                </c:pt>
                <c:pt idx="1444">
                  <c:v>41170.25144630787</c:v>
                </c:pt>
                <c:pt idx="1445">
                  <c:v>41170.251562233796</c:v>
                </c:pt>
                <c:pt idx="1446">
                  <c:v>41170.251677789354</c:v>
                </c:pt>
                <c:pt idx="1447">
                  <c:v>41170.251793402778</c:v>
                </c:pt>
                <c:pt idx="1448">
                  <c:v>41170.251909340281</c:v>
                </c:pt>
                <c:pt idx="1449">
                  <c:v>41170.252025636575</c:v>
                </c:pt>
                <c:pt idx="1450">
                  <c:v>41170.25214084491</c:v>
                </c:pt>
                <c:pt idx="1451">
                  <c:v>41170.252256585649</c:v>
                </c:pt>
                <c:pt idx="1452">
                  <c:v>41170.252372152776</c:v>
                </c:pt>
                <c:pt idx="1453">
                  <c:v>41170.252488078702</c:v>
                </c:pt>
                <c:pt idx="1454">
                  <c:v>41170.252603819441</c:v>
                </c:pt>
                <c:pt idx="1455">
                  <c:v>41170.252719386575</c:v>
                </c:pt>
                <c:pt idx="1456">
                  <c:v>41170.25283532407</c:v>
                </c:pt>
                <c:pt idx="1457">
                  <c:v>41170.252950868053</c:v>
                </c:pt>
                <c:pt idx="1458">
                  <c:v>41170.253066851852</c:v>
                </c:pt>
                <c:pt idx="1459">
                  <c:v>41170.253182372682</c:v>
                </c:pt>
                <c:pt idx="1460">
                  <c:v>41170.253298298609</c:v>
                </c:pt>
                <c:pt idx="1461">
                  <c:v>41170.253414062499</c:v>
                </c:pt>
                <c:pt idx="1462">
                  <c:v>41170.253529641202</c:v>
                </c:pt>
                <c:pt idx="1463">
                  <c:v>41170.253645300923</c:v>
                </c:pt>
                <c:pt idx="1464">
                  <c:v>41170.253761365741</c:v>
                </c:pt>
                <c:pt idx="1465">
                  <c:v>41170.253877106479</c:v>
                </c:pt>
                <c:pt idx="1466">
                  <c:v>41170.253992858794</c:v>
                </c:pt>
                <c:pt idx="1467">
                  <c:v>41170.254108634261</c:v>
                </c:pt>
                <c:pt idx="1468">
                  <c:v>41170.254224201388</c:v>
                </c:pt>
                <c:pt idx="1469">
                  <c:v>41170.254340127314</c:v>
                </c:pt>
                <c:pt idx="1470">
                  <c:v>41170.254455868053</c:v>
                </c:pt>
                <c:pt idx="1471">
                  <c:v>41170.254571423611</c:v>
                </c:pt>
                <c:pt idx="1472">
                  <c:v>41170.254687349538</c:v>
                </c:pt>
                <c:pt idx="1473">
                  <c:v>41170.254803136573</c:v>
                </c:pt>
                <c:pt idx="1474">
                  <c:v>41170.254918715276</c:v>
                </c:pt>
                <c:pt idx="1475">
                  <c:v>41170.255034791669</c:v>
                </c:pt>
                <c:pt idx="1476">
                  <c:v>41170.255150231482</c:v>
                </c:pt>
                <c:pt idx="1477">
                  <c:v>41170.255266180553</c:v>
                </c:pt>
                <c:pt idx="1478">
                  <c:v>41170.25538185185</c:v>
                </c:pt>
                <c:pt idx="1479">
                  <c:v>41170.255497488426</c:v>
                </c:pt>
                <c:pt idx="1480">
                  <c:v>41170.255613414352</c:v>
                </c:pt>
                <c:pt idx="1481">
                  <c:v>41170.255729189812</c:v>
                </c:pt>
                <c:pt idx="1482">
                  <c:v>41170.25584474537</c:v>
                </c:pt>
                <c:pt idx="1483">
                  <c:v>41170.255960671297</c:v>
                </c:pt>
                <c:pt idx="1484">
                  <c:v>41170.256076111109</c:v>
                </c:pt>
                <c:pt idx="1485">
                  <c:v>41170.256192175926</c:v>
                </c:pt>
                <c:pt idx="1486">
                  <c:v>41170.25630789352</c:v>
                </c:pt>
                <c:pt idx="1487">
                  <c:v>41170.256423495368</c:v>
                </c:pt>
                <c:pt idx="1488">
                  <c:v>41170.256539270835</c:v>
                </c:pt>
                <c:pt idx="1489">
                  <c:v>41170.256655150464</c:v>
                </c:pt>
                <c:pt idx="1490">
                  <c:v>41170.256770763888</c:v>
                </c:pt>
                <c:pt idx="1491">
                  <c:v>41170.25688666667</c:v>
                </c:pt>
                <c:pt idx="1492">
                  <c:v>41170.257002453705</c:v>
                </c:pt>
                <c:pt idx="1493">
                  <c:v>41170.25711820602</c:v>
                </c:pt>
                <c:pt idx="1494">
                  <c:v>41170.257234942132</c:v>
                </c:pt>
                <c:pt idx="1495">
                  <c:v>41170.257349733794</c:v>
                </c:pt>
                <c:pt idx="1496">
                  <c:v>41170.25746547454</c:v>
                </c:pt>
                <c:pt idx="1497">
                  <c:v>41170.257581122685</c:v>
                </c:pt>
                <c:pt idx="1498">
                  <c:v>41170.257696863424</c:v>
                </c:pt>
                <c:pt idx="1499">
                  <c:v>41170.25781260417</c:v>
                </c:pt>
                <c:pt idx="1500">
                  <c:v>41170.257928344909</c:v>
                </c:pt>
                <c:pt idx="1501">
                  <c:v>41170.258044062502</c:v>
                </c:pt>
                <c:pt idx="1502">
                  <c:v>41170.25816002315</c:v>
                </c:pt>
                <c:pt idx="1503">
                  <c:v>41170.258275763888</c:v>
                </c:pt>
                <c:pt idx="1504">
                  <c:v>41170.258391840274</c:v>
                </c:pt>
                <c:pt idx="1505">
                  <c:v>41170.258507256942</c:v>
                </c:pt>
                <c:pt idx="1506">
                  <c:v>41170.258623043985</c:v>
                </c:pt>
                <c:pt idx="1507">
                  <c:v>41170.258738449076</c:v>
                </c:pt>
                <c:pt idx="1508">
                  <c:v>41170.258854340274</c:v>
                </c:pt>
                <c:pt idx="1509">
                  <c:v>41170.258970115741</c:v>
                </c:pt>
                <c:pt idx="1510">
                  <c:v>41170.259085821759</c:v>
                </c:pt>
                <c:pt idx="1511">
                  <c:v>41170.259201446759</c:v>
                </c:pt>
                <c:pt idx="1512">
                  <c:v>41170.259317546297</c:v>
                </c:pt>
                <c:pt idx="1513">
                  <c:v>41170.259433333333</c:v>
                </c:pt>
                <c:pt idx="1514">
                  <c:v>41170.259549039351</c:v>
                </c:pt>
                <c:pt idx="1515">
                  <c:v>41170.259664456018</c:v>
                </c:pt>
                <c:pt idx="1516">
                  <c:v>41170.259780381944</c:v>
                </c:pt>
                <c:pt idx="1517">
                  <c:v>41170.259896099538</c:v>
                </c:pt>
                <c:pt idx="1518">
                  <c:v>41170.260012025465</c:v>
                </c:pt>
                <c:pt idx="1519">
                  <c:v>41170.260127789355</c:v>
                </c:pt>
                <c:pt idx="1520">
                  <c:v>41170.260243414348</c:v>
                </c:pt>
                <c:pt idx="1521">
                  <c:v>41170.260359328706</c:v>
                </c:pt>
                <c:pt idx="1522">
                  <c:v>41170.260474745373</c:v>
                </c:pt>
                <c:pt idx="1523">
                  <c:v>41170.260590613427</c:v>
                </c:pt>
                <c:pt idx="1524">
                  <c:v>41170.260706354165</c:v>
                </c:pt>
                <c:pt idx="1525">
                  <c:v>41170.260822094904</c:v>
                </c:pt>
                <c:pt idx="1526">
                  <c:v>41170.260937743056</c:v>
                </c:pt>
                <c:pt idx="1527">
                  <c:v>41170.261053773145</c:v>
                </c:pt>
                <c:pt idx="1528">
                  <c:v>41170.261169375</c:v>
                </c:pt>
                <c:pt idx="1529">
                  <c:v>41170.261285289351</c:v>
                </c:pt>
                <c:pt idx="1530">
                  <c:v>41170.261400914351</c:v>
                </c:pt>
                <c:pt idx="1531">
                  <c:v>41170.261516782404</c:v>
                </c:pt>
                <c:pt idx="1532">
                  <c:v>41170.261632581016</c:v>
                </c:pt>
                <c:pt idx="1533">
                  <c:v>41170.261748159719</c:v>
                </c:pt>
                <c:pt idx="1534">
                  <c:v>41170.261864085645</c:v>
                </c:pt>
                <c:pt idx="1535">
                  <c:v>41170.261979791663</c:v>
                </c:pt>
                <c:pt idx="1536">
                  <c:v>41170.262095578706</c:v>
                </c:pt>
                <c:pt idx="1537">
                  <c:v>41170.262211331021</c:v>
                </c:pt>
                <c:pt idx="1538">
                  <c:v>41170.262327048615</c:v>
                </c:pt>
                <c:pt idx="1539">
                  <c:v>41170.262442685183</c:v>
                </c:pt>
                <c:pt idx="1540">
                  <c:v>41170.262558287039</c:v>
                </c:pt>
                <c:pt idx="1541">
                  <c:v>41170.262674490739</c:v>
                </c:pt>
                <c:pt idx="1542">
                  <c:v>41170.262789930559</c:v>
                </c:pt>
                <c:pt idx="1543">
                  <c:v>41170.262905671298</c:v>
                </c:pt>
                <c:pt idx="1544">
                  <c:v>41170.263021631945</c:v>
                </c:pt>
                <c:pt idx="1545">
                  <c:v>41170.263137152775</c:v>
                </c:pt>
                <c:pt idx="1546">
                  <c:v>41170.263252997684</c:v>
                </c:pt>
                <c:pt idx="1547">
                  <c:v>41170.263368888889</c:v>
                </c:pt>
                <c:pt idx="1548">
                  <c:v>41170.263484629628</c:v>
                </c:pt>
                <c:pt idx="1549">
                  <c:v>41170.263600196762</c:v>
                </c:pt>
                <c:pt idx="1550">
                  <c:v>41170.26371608796</c:v>
                </c:pt>
                <c:pt idx="1551">
                  <c:v>41170.263831689816</c:v>
                </c:pt>
                <c:pt idx="1552">
                  <c:v>41170.263947650463</c:v>
                </c:pt>
                <c:pt idx="1553">
                  <c:v>41170.264063182869</c:v>
                </c:pt>
                <c:pt idx="1554">
                  <c:v>41170.264178981481</c:v>
                </c:pt>
                <c:pt idx="1555">
                  <c:v>41170.264294918983</c:v>
                </c:pt>
                <c:pt idx="1556">
                  <c:v>41170.264410439813</c:v>
                </c:pt>
                <c:pt idx="1557">
                  <c:v>41170.26452636574</c:v>
                </c:pt>
                <c:pt idx="1558">
                  <c:v>41170.264641944443</c:v>
                </c:pt>
                <c:pt idx="1559">
                  <c:v>41170.264757696757</c:v>
                </c:pt>
                <c:pt idx="1560">
                  <c:v>41170.264873449072</c:v>
                </c:pt>
                <c:pt idx="1561">
                  <c:v>41170.264989363423</c:v>
                </c:pt>
                <c:pt idx="1562">
                  <c:v>41170.265105162034</c:v>
                </c:pt>
                <c:pt idx="1563">
                  <c:v>41170.26522090278</c:v>
                </c:pt>
                <c:pt idx="1564">
                  <c:v>41170.265336493052</c:v>
                </c:pt>
                <c:pt idx="1565">
                  <c:v>41170.265452256943</c:v>
                </c:pt>
                <c:pt idx="1566">
                  <c:v>41170.265568182869</c:v>
                </c:pt>
                <c:pt idx="1567">
                  <c:v>41170.265683923608</c:v>
                </c:pt>
                <c:pt idx="1568">
                  <c:v>41170.265799490742</c:v>
                </c:pt>
                <c:pt idx="1569">
                  <c:v>41170.265915416669</c:v>
                </c:pt>
                <c:pt idx="1570">
                  <c:v>41170.266031192128</c:v>
                </c:pt>
                <c:pt idx="1571">
                  <c:v>41170.266146932867</c:v>
                </c:pt>
                <c:pt idx="1572">
                  <c:v>41170.266262708334</c:v>
                </c:pt>
                <c:pt idx="1573">
                  <c:v>41170.266378263892</c:v>
                </c:pt>
                <c:pt idx="1574">
                  <c:v>41170.266494189818</c:v>
                </c:pt>
                <c:pt idx="1575">
                  <c:v>41170.266609930557</c:v>
                </c:pt>
                <c:pt idx="1576">
                  <c:v>41170.266725706017</c:v>
                </c:pt>
                <c:pt idx="1577">
                  <c:v>41170.266841249999</c:v>
                </c:pt>
                <c:pt idx="1578">
                  <c:v>41170.266957222222</c:v>
                </c:pt>
                <c:pt idx="1579">
                  <c:v>41170.267073009258</c:v>
                </c:pt>
                <c:pt idx="1580">
                  <c:v>41170.267188530095</c:v>
                </c:pt>
                <c:pt idx="1581">
                  <c:v>41170.267304456022</c:v>
                </c:pt>
                <c:pt idx="1582">
                  <c:v>41170.267420185184</c:v>
                </c:pt>
                <c:pt idx="1583">
                  <c:v>41170.26753597222</c:v>
                </c:pt>
                <c:pt idx="1584">
                  <c:v>41170.267651562499</c:v>
                </c:pt>
                <c:pt idx="1585">
                  <c:v>41170.267767685182</c:v>
                </c:pt>
                <c:pt idx="1586">
                  <c:v>41170.26788324074</c:v>
                </c:pt>
                <c:pt idx="1587">
                  <c:v>41170.267998981479</c:v>
                </c:pt>
                <c:pt idx="1588">
                  <c:v>41170.268114571758</c:v>
                </c:pt>
                <c:pt idx="1589">
                  <c:v>41170.268230347225</c:v>
                </c:pt>
                <c:pt idx="1590">
                  <c:v>41170.268346238423</c:v>
                </c:pt>
                <c:pt idx="1591">
                  <c:v>41170.268461851854</c:v>
                </c:pt>
                <c:pt idx="1592">
                  <c:v>41170.268577708332</c:v>
                </c:pt>
                <c:pt idx="1593">
                  <c:v>41170.268694942133</c:v>
                </c:pt>
                <c:pt idx="1594">
                  <c:v>41170.268809247682</c:v>
                </c:pt>
                <c:pt idx="1595">
                  <c:v>41170.268924988428</c:v>
                </c:pt>
                <c:pt idx="1596">
                  <c:v>41170.269040706022</c:v>
                </c:pt>
                <c:pt idx="1597">
                  <c:v>41170.269156296294</c:v>
                </c:pt>
                <c:pt idx="1598">
                  <c:v>41170.269272280093</c:v>
                </c:pt>
                <c:pt idx="1599">
                  <c:v>41170.269387812499</c:v>
                </c:pt>
                <c:pt idx="1600">
                  <c:v>41170.269503680553</c:v>
                </c:pt>
                <c:pt idx="1601">
                  <c:v>41170.269619328705</c:v>
                </c:pt>
                <c:pt idx="1602">
                  <c:v>41170.269735092596</c:v>
                </c:pt>
                <c:pt idx="1603">
                  <c:v>41170.26985099537</c:v>
                </c:pt>
                <c:pt idx="1604">
                  <c:v>41170.269966921296</c:v>
                </c:pt>
                <c:pt idx="1605">
                  <c:v>41170.270082361109</c:v>
                </c:pt>
                <c:pt idx="1606">
                  <c:v>41170.270198055558</c:v>
                </c:pt>
                <c:pt idx="1607">
                  <c:v>41170.27031403935</c:v>
                </c:pt>
                <c:pt idx="1608">
                  <c:v>41170.270429618053</c:v>
                </c:pt>
                <c:pt idx="1609">
                  <c:v>41170.270545543979</c:v>
                </c:pt>
                <c:pt idx="1610">
                  <c:v>41170.270661111113</c:v>
                </c:pt>
                <c:pt idx="1611">
                  <c:v>41170.27077703704</c:v>
                </c:pt>
                <c:pt idx="1612">
                  <c:v>41170.270892800923</c:v>
                </c:pt>
                <c:pt idx="1613">
                  <c:v>41170.271008518517</c:v>
                </c:pt>
                <c:pt idx="1614">
                  <c:v>41170.271124328705</c:v>
                </c:pt>
                <c:pt idx="1615">
                  <c:v>41170.271240046299</c:v>
                </c:pt>
                <c:pt idx="1616">
                  <c:v>41170.271355752317</c:v>
                </c:pt>
                <c:pt idx="1617">
                  <c:v>41170.271471377317</c:v>
                </c:pt>
                <c:pt idx="1618">
                  <c:v>41170.271587268522</c:v>
                </c:pt>
                <c:pt idx="1619">
                  <c:v>41170.271703032406</c:v>
                </c:pt>
                <c:pt idx="1620">
                  <c:v>41170.27181859954</c:v>
                </c:pt>
                <c:pt idx="1621">
                  <c:v>41170.271934606484</c:v>
                </c:pt>
                <c:pt idx="1622">
                  <c:v>41170.272050300926</c:v>
                </c:pt>
                <c:pt idx="1623">
                  <c:v>41170.272166076385</c:v>
                </c:pt>
                <c:pt idx="1624">
                  <c:v>41170.272281608799</c:v>
                </c:pt>
                <c:pt idx="1625">
                  <c:v>41170.272397592591</c:v>
                </c:pt>
                <c:pt idx="1626">
                  <c:v>41170.272513171294</c:v>
                </c:pt>
                <c:pt idx="1627">
                  <c:v>41170.2726290625</c:v>
                </c:pt>
                <c:pt idx="1628">
                  <c:v>41170.272744814814</c:v>
                </c:pt>
                <c:pt idx="1629">
                  <c:v>41170.272860555553</c:v>
                </c:pt>
                <c:pt idx="1630">
                  <c:v>41170.27297633102</c:v>
                </c:pt>
                <c:pt idx="1631">
                  <c:v>41170.273091898147</c:v>
                </c:pt>
                <c:pt idx="1632">
                  <c:v>41170.273207847225</c:v>
                </c:pt>
                <c:pt idx="1633">
                  <c:v>41170.273323611109</c:v>
                </c:pt>
                <c:pt idx="1634">
                  <c:v>41170.273439363424</c:v>
                </c:pt>
                <c:pt idx="1635">
                  <c:v>41170.273555081018</c:v>
                </c:pt>
                <c:pt idx="1636">
                  <c:v>41170.273670868053</c:v>
                </c:pt>
                <c:pt idx="1637">
                  <c:v>41170.273787164355</c:v>
                </c:pt>
                <c:pt idx="1638">
                  <c:v>41170.273902407411</c:v>
                </c:pt>
                <c:pt idx="1639">
                  <c:v>41170.274018055556</c:v>
                </c:pt>
                <c:pt idx="1640">
                  <c:v>41170.2741337037</c:v>
                </c:pt>
                <c:pt idx="1641">
                  <c:v>41170.274249629627</c:v>
                </c:pt>
                <c:pt idx="1642">
                  <c:v>41170.274365381942</c:v>
                </c:pt>
                <c:pt idx="1643">
                  <c:v>41170.274481157408</c:v>
                </c:pt>
                <c:pt idx="1644">
                  <c:v>41170.274596712959</c:v>
                </c:pt>
                <c:pt idx="1645">
                  <c:v>41170.274712650462</c:v>
                </c:pt>
                <c:pt idx="1646">
                  <c:v>41170.274828391201</c:v>
                </c:pt>
                <c:pt idx="1647">
                  <c:v>41170.274943923614</c:v>
                </c:pt>
                <c:pt idx="1648">
                  <c:v>41170.27505989583</c:v>
                </c:pt>
                <c:pt idx="1649">
                  <c:v>41170.275175636576</c:v>
                </c:pt>
                <c:pt idx="1650">
                  <c:v>41170.275291608799</c:v>
                </c:pt>
                <c:pt idx="1651">
                  <c:v>41170.27540716435</c:v>
                </c:pt>
                <c:pt idx="1652">
                  <c:v>41170.275522916665</c:v>
                </c:pt>
                <c:pt idx="1653">
                  <c:v>41170.275638657411</c:v>
                </c:pt>
                <c:pt idx="1654">
                  <c:v>41170.275754259259</c:v>
                </c:pt>
                <c:pt idx="1655">
                  <c:v>41170.275870173609</c:v>
                </c:pt>
                <c:pt idx="1656">
                  <c:v>41170.275985740744</c:v>
                </c:pt>
                <c:pt idx="1657">
                  <c:v>41170.276101655094</c:v>
                </c:pt>
                <c:pt idx="1658">
                  <c:v>41170.27621729167</c:v>
                </c:pt>
                <c:pt idx="1659">
                  <c:v>41170.27633320602</c:v>
                </c:pt>
                <c:pt idx="1660">
                  <c:v>41170.276448912038</c:v>
                </c:pt>
                <c:pt idx="1661">
                  <c:v>41170.276564699074</c:v>
                </c:pt>
                <c:pt idx="1662">
                  <c:v>41170.276680266201</c:v>
                </c:pt>
                <c:pt idx="1663">
                  <c:v>41170.276796226855</c:v>
                </c:pt>
                <c:pt idx="1664">
                  <c:v>41170.276911967594</c:v>
                </c:pt>
                <c:pt idx="1665">
                  <c:v>41170.27702814815</c:v>
                </c:pt>
                <c:pt idx="1666">
                  <c:v>41170.27714327546</c:v>
                </c:pt>
                <c:pt idx="1667">
                  <c:v>41170.277259027775</c:v>
                </c:pt>
                <c:pt idx="1668">
                  <c:v>41170.277375127313</c:v>
                </c:pt>
                <c:pt idx="1669">
                  <c:v>41170.27749054398</c:v>
                </c:pt>
                <c:pt idx="1670">
                  <c:v>41170.277606481483</c:v>
                </c:pt>
                <c:pt idx="1671">
                  <c:v>41170.277722037034</c:v>
                </c:pt>
                <c:pt idx="1672">
                  <c:v>41170.277837662034</c:v>
                </c:pt>
                <c:pt idx="1673">
                  <c:v>41170.277953703706</c:v>
                </c:pt>
                <c:pt idx="1674">
                  <c:v>41170.278069444445</c:v>
                </c:pt>
                <c:pt idx="1675">
                  <c:v>41170.278185219904</c:v>
                </c:pt>
                <c:pt idx="1676">
                  <c:v>41170.278300937498</c:v>
                </c:pt>
                <c:pt idx="1677">
                  <c:v>41170.278416539353</c:v>
                </c:pt>
                <c:pt idx="1678">
                  <c:v>41170.27853246528</c:v>
                </c:pt>
                <c:pt idx="1679">
                  <c:v>41170.278648067128</c:v>
                </c:pt>
                <c:pt idx="1680">
                  <c:v>41170.278763680559</c:v>
                </c:pt>
                <c:pt idx="1681">
                  <c:v>41170.2788840625</c:v>
                </c:pt>
                <c:pt idx="1682">
                  <c:v>41170.278995300927</c:v>
                </c:pt>
                <c:pt idx="1683">
                  <c:v>41170.279111041666</c:v>
                </c:pt>
                <c:pt idx="1684">
                  <c:v>41170.279226851853</c:v>
                </c:pt>
                <c:pt idx="1685">
                  <c:v>41170.279342546295</c:v>
                </c:pt>
                <c:pt idx="1686">
                  <c:v>41170.279458483797</c:v>
                </c:pt>
                <c:pt idx="1687">
                  <c:v>41170.279574120374</c:v>
                </c:pt>
                <c:pt idx="1688">
                  <c:v>41170.27968983796</c:v>
                </c:pt>
                <c:pt idx="1689">
                  <c:v>41170.27980546296</c:v>
                </c:pt>
                <c:pt idx="1690">
                  <c:v>41170.279921273148</c:v>
                </c:pt>
                <c:pt idx="1691">
                  <c:v>41170.28003710648</c:v>
                </c:pt>
                <c:pt idx="1692">
                  <c:v>41170.280152847219</c:v>
                </c:pt>
                <c:pt idx="1693">
                  <c:v>41170.280268750001</c:v>
                </c:pt>
                <c:pt idx="1694">
                  <c:v>41170.280384490739</c:v>
                </c:pt>
                <c:pt idx="1695">
                  <c:v>41170.280500335648</c:v>
                </c:pt>
                <c:pt idx="1696">
                  <c:v>41170.28061603009</c:v>
                </c:pt>
                <c:pt idx="1697">
                  <c:v>41170.280731782404</c:v>
                </c:pt>
                <c:pt idx="1698">
                  <c:v>41170.280847546295</c:v>
                </c:pt>
                <c:pt idx="1699">
                  <c:v>41170.280963101854</c:v>
                </c:pt>
                <c:pt idx="1700">
                  <c:v>41170.281078877313</c:v>
                </c:pt>
                <c:pt idx="1701">
                  <c:v>41170.281194768519</c:v>
                </c:pt>
                <c:pt idx="1702">
                  <c:v>41170.281310509257</c:v>
                </c:pt>
                <c:pt idx="1703">
                  <c:v>41170.281426111113</c:v>
                </c:pt>
                <c:pt idx="1704">
                  <c:v>41170.281541851851</c:v>
                </c:pt>
                <c:pt idx="1705">
                  <c:v>41170.281658136577</c:v>
                </c:pt>
                <c:pt idx="1706">
                  <c:v>41170.281773553237</c:v>
                </c:pt>
                <c:pt idx="1707">
                  <c:v>41170.281889293983</c:v>
                </c:pt>
                <c:pt idx="1708">
                  <c:v>41170.282005057874</c:v>
                </c:pt>
                <c:pt idx="1709">
                  <c:v>41170.282120613425</c:v>
                </c:pt>
                <c:pt idx="1710">
                  <c:v>41170.282236550927</c:v>
                </c:pt>
                <c:pt idx="1711">
                  <c:v>41170.28235212963</c:v>
                </c:pt>
                <c:pt idx="1712">
                  <c:v>41170.282467870369</c:v>
                </c:pt>
                <c:pt idx="1713">
                  <c:v>41170.282583611108</c:v>
                </c:pt>
                <c:pt idx="1714">
                  <c:v>41170.282699537034</c:v>
                </c:pt>
                <c:pt idx="1715">
                  <c:v>41170.28281527778</c:v>
                </c:pt>
                <c:pt idx="1716">
                  <c:v>41170.282931099537</c:v>
                </c:pt>
                <c:pt idx="1717">
                  <c:v>41170.283046817131</c:v>
                </c:pt>
                <c:pt idx="1718">
                  <c:v>41170.283162349537</c:v>
                </c:pt>
                <c:pt idx="1719">
                  <c:v>41170.283278148148</c:v>
                </c:pt>
                <c:pt idx="1720">
                  <c:v>41170.283394085651</c:v>
                </c:pt>
                <c:pt idx="1721">
                  <c:v>41170.283509664354</c:v>
                </c:pt>
                <c:pt idx="1722">
                  <c:v>41170.283625277778</c:v>
                </c:pt>
                <c:pt idx="1723">
                  <c:v>41170.283741331019</c:v>
                </c:pt>
                <c:pt idx="1724">
                  <c:v>41170.283856898146</c:v>
                </c:pt>
                <c:pt idx="1725">
                  <c:v>41170.283972847225</c:v>
                </c:pt>
                <c:pt idx="1726">
                  <c:v>41170.284088599539</c:v>
                </c:pt>
                <c:pt idx="1727">
                  <c:v>41170.284204340278</c:v>
                </c:pt>
                <c:pt idx="1728">
                  <c:v>41170.28431988426</c:v>
                </c:pt>
                <c:pt idx="1729">
                  <c:v>41170.284435868052</c:v>
                </c:pt>
                <c:pt idx="1730">
                  <c:v>41170.284551423611</c:v>
                </c:pt>
                <c:pt idx="1731">
                  <c:v>41170.284667349537</c:v>
                </c:pt>
                <c:pt idx="1732">
                  <c:v>41170.284783101852</c:v>
                </c:pt>
                <c:pt idx="1733">
                  <c:v>41170.284898668979</c:v>
                </c:pt>
                <c:pt idx="1734">
                  <c:v>41170.285014618057</c:v>
                </c:pt>
                <c:pt idx="1735">
                  <c:v>41170.285130173608</c:v>
                </c:pt>
                <c:pt idx="1736">
                  <c:v>41170.285245891202</c:v>
                </c:pt>
                <c:pt idx="1737">
                  <c:v>41170.285361898146</c:v>
                </c:pt>
                <c:pt idx="1738">
                  <c:v>41170.285477488425</c:v>
                </c:pt>
                <c:pt idx="1739">
                  <c:v>41170.285593229164</c:v>
                </c:pt>
                <c:pt idx="1740">
                  <c:v>41170.285709143522</c:v>
                </c:pt>
                <c:pt idx="1741">
                  <c:v>41170.285824722225</c:v>
                </c:pt>
                <c:pt idx="1742">
                  <c:v>41170.285940439811</c:v>
                </c:pt>
                <c:pt idx="1743">
                  <c:v>41170.28605638889</c:v>
                </c:pt>
                <c:pt idx="1744">
                  <c:v>41170.286172129629</c:v>
                </c:pt>
                <c:pt idx="1745">
                  <c:v>41170.286287696763</c:v>
                </c:pt>
                <c:pt idx="1746">
                  <c:v>41170.286403472222</c:v>
                </c:pt>
                <c:pt idx="1747">
                  <c:v>41170.286519467591</c:v>
                </c:pt>
                <c:pt idx="1748">
                  <c:v>41170.286634953707</c:v>
                </c:pt>
                <c:pt idx="1749">
                  <c:v>41170.286750613428</c:v>
                </c:pt>
                <c:pt idx="1750">
                  <c:v>41170.286866666669</c:v>
                </c:pt>
                <c:pt idx="1751">
                  <c:v>41170.286982384256</c:v>
                </c:pt>
                <c:pt idx="1752">
                  <c:v>41170.287097962966</c:v>
                </c:pt>
                <c:pt idx="1753">
                  <c:v>41170.287213935182</c:v>
                </c:pt>
                <c:pt idx="1754">
                  <c:v>41170.287329699073</c:v>
                </c:pt>
                <c:pt idx="1755">
                  <c:v>41170.287445254631</c:v>
                </c:pt>
                <c:pt idx="1756">
                  <c:v>41170.287561018522</c:v>
                </c:pt>
                <c:pt idx="1757">
                  <c:v>41170.287676932872</c:v>
                </c:pt>
                <c:pt idx="1758">
                  <c:v>41170.287792499999</c:v>
                </c:pt>
                <c:pt idx="1759">
                  <c:v>41170.287908402781</c:v>
                </c:pt>
                <c:pt idx="1760">
                  <c:v>41170.288023969908</c:v>
                </c:pt>
                <c:pt idx="1761">
                  <c:v>41170.28813976852</c:v>
                </c:pt>
                <c:pt idx="1762">
                  <c:v>41170.288255694446</c:v>
                </c:pt>
                <c:pt idx="1763">
                  <c:v>41170.288371284725</c:v>
                </c:pt>
                <c:pt idx="1764">
                  <c:v>41170.288487002312</c:v>
                </c:pt>
                <c:pt idx="1765">
                  <c:v>41170.288602997687</c:v>
                </c:pt>
                <c:pt idx="1766">
                  <c:v>41170.288718715281</c:v>
                </c:pt>
                <c:pt idx="1767">
                  <c:v>41170.288834340281</c:v>
                </c:pt>
                <c:pt idx="1768">
                  <c:v>41170.28895021991</c:v>
                </c:pt>
                <c:pt idx="1769">
                  <c:v>41170.289065960649</c:v>
                </c:pt>
                <c:pt idx="1770">
                  <c:v>41170.289181747685</c:v>
                </c:pt>
                <c:pt idx="1771">
                  <c:v>41170.289297870368</c:v>
                </c:pt>
                <c:pt idx="1772">
                  <c:v>41170.289413229169</c:v>
                </c:pt>
                <c:pt idx="1773">
                  <c:v>41170.289528969908</c:v>
                </c:pt>
                <c:pt idx="1774">
                  <c:v>41170.289644733799</c:v>
                </c:pt>
                <c:pt idx="1775">
                  <c:v>41170.289760312502</c:v>
                </c:pt>
                <c:pt idx="1776">
                  <c:v>41170.289876053241</c:v>
                </c:pt>
                <c:pt idx="1777">
                  <c:v>41170.289991979167</c:v>
                </c:pt>
                <c:pt idx="1778">
                  <c:v>41170.290107743058</c:v>
                </c:pt>
                <c:pt idx="1779">
                  <c:v>41170.290223310185</c:v>
                </c:pt>
                <c:pt idx="1780">
                  <c:v>41170.290339270832</c:v>
                </c:pt>
                <c:pt idx="1781">
                  <c:v>41170.29045479167</c:v>
                </c:pt>
                <c:pt idx="1782">
                  <c:v>41170.290570567129</c:v>
                </c:pt>
                <c:pt idx="1783">
                  <c:v>41170.290686504632</c:v>
                </c:pt>
                <c:pt idx="1784">
                  <c:v>41170.290802094911</c:v>
                </c:pt>
                <c:pt idx="1785">
                  <c:v>41170.290917812497</c:v>
                </c:pt>
                <c:pt idx="1786">
                  <c:v>41170.29103364583</c:v>
                </c:pt>
                <c:pt idx="1787">
                  <c:v>41170.291149351855</c:v>
                </c:pt>
                <c:pt idx="1788">
                  <c:v>41170.291265243053</c:v>
                </c:pt>
                <c:pt idx="1789">
                  <c:v>41170.291381076386</c:v>
                </c:pt>
                <c:pt idx="1790">
                  <c:v>41170.291496817132</c:v>
                </c:pt>
                <c:pt idx="1791">
                  <c:v>41170.291612349538</c:v>
                </c:pt>
                <c:pt idx="1792">
                  <c:v>41170.291728321761</c:v>
                </c:pt>
                <c:pt idx="1793">
                  <c:v>41170.291843888888</c:v>
                </c:pt>
                <c:pt idx="1794">
                  <c:v>41170.291959652779</c:v>
                </c:pt>
                <c:pt idx="1795">
                  <c:v>41170.292075243058</c:v>
                </c:pt>
                <c:pt idx="1796">
                  <c:v>41170.292191122688</c:v>
                </c:pt>
                <c:pt idx="1797">
                  <c:v>41170.292306886571</c:v>
                </c:pt>
                <c:pt idx="1798">
                  <c:v>41170.292422592589</c:v>
                </c:pt>
                <c:pt idx="1799">
                  <c:v>41170.292538414353</c:v>
                </c:pt>
                <c:pt idx="1800">
                  <c:v>41170.292654097226</c:v>
                </c:pt>
                <c:pt idx="1801">
                  <c:v>41170.292769907406</c:v>
                </c:pt>
                <c:pt idx="1802">
                  <c:v>41170.292885648145</c:v>
                </c:pt>
                <c:pt idx="1803">
                  <c:v>41170.293001585647</c:v>
                </c:pt>
                <c:pt idx="1804">
                  <c:v>41170.293117303241</c:v>
                </c:pt>
                <c:pt idx="1805">
                  <c:v>41170.293233067132</c:v>
                </c:pt>
                <c:pt idx="1806">
                  <c:v>41170.293348854168</c:v>
                </c:pt>
                <c:pt idx="1807">
                  <c:v>41170.29346458333</c:v>
                </c:pt>
                <c:pt idx="1808">
                  <c:v>41170.293580150465</c:v>
                </c:pt>
                <c:pt idx="1809">
                  <c:v>41170.293695891203</c:v>
                </c:pt>
                <c:pt idx="1810">
                  <c:v>41170.29381181713</c:v>
                </c:pt>
                <c:pt idx="1811">
                  <c:v>41170.293927372688</c:v>
                </c:pt>
                <c:pt idx="1812">
                  <c:v>41170.294043321759</c:v>
                </c:pt>
                <c:pt idx="1813">
                  <c:v>41170.294158854165</c:v>
                </c:pt>
                <c:pt idx="1814">
                  <c:v>41170.294274548614</c:v>
                </c:pt>
                <c:pt idx="1815">
                  <c:v>41170.294390428244</c:v>
                </c:pt>
                <c:pt idx="1816">
                  <c:v>41170.294506203703</c:v>
                </c:pt>
                <c:pt idx="1817">
                  <c:v>41170.29462212963</c:v>
                </c:pt>
                <c:pt idx="1818">
                  <c:v>41170.294737835648</c:v>
                </c:pt>
                <c:pt idx="1819">
                  <c:v>41170.294853576386</c:v>
                </c:pt>
                <c:pt idx="1820">
                  <c:v>41170.294969363429</c:v>
                </c:pt>
                <c:pt idx="1821">
                  <c:v>41170.29508491898</c:v>
                </c:pt>
                <c:pt idx="1822">
                  <c:v>41170.295200694447</c:v>
                </c:pt>
                <c:pt idx="1823">
                  <c:v>41170.295316620373</c:v>
                </c:pt>
                <c:pt idx="1824">
                  <c:v>41170.2954321875</c:v>
                </c:pt>
                <c:pt idx="1825">
                  <c:v>41170.295548148148</c:v>
                </c:pt>
                <c:pt idx="1826">
                  <c:v>41170.295663900462</c:v>
                </c:pt>
                <c:pt idx="1827">
                  <c:v>41170.295779467589</c:v>
                </c:pt>
                <c:pt idx="1828">
                  <c:v>41170.295895428244</c:v>
                </c:pt>
                <c:pt idx="1829">
                  <c:v>41170.296011006947</c:v>
                </c:pt>
                <c:pt idx="1830">
                  <c:v>41170.296126689813</c:v>
                </c:pt>
                <c:pt idx="1831">
                  <c:v>41170.29624265046</c:v>
                </c:pt>
                <c:pt idx="1832">
                  <c:v>41170.296358229163</c:v>
                </c:pt>
                <c:pt idx="1833">
                  <c:v>41170.296473969909</c:v>
                </c:pt>
                <c:pt idx="1834">
                  <c:v>41170.296589814818</c:v>
                </c:pt>
                <c:pt idx="1835">
                  <c:v>41170.296705659719</c:v>
                </c:pt>
                <c:pt idx="1836">
                  <c:v>41170.296821215277</c:v>
                </c:pt>
                <c:pt idx="1837">
                  <c:v>41170.296937002313</c:v>
                </c:pt>
                <c:pt idx="1838">
                  <c:v>41170.297052743059</c:v>
                </c:pt>
                <c:pt idx="1839">
                  <c:v>41170.297168680554</c:v>
                </c:pt>
                <c:pt idx="1840">
                  <c:v>41170.297284131942</c:v>
                </c:pt>
                <c:pt idx="1841">
                  <c:v>41170.29740023148</c:v>
                </c:pt>
                <c:pt idx="1842">
                  <c:v>41170.297515925929</c:v>
                </c:pt>
                <c:pt idx="1843">
                  <c:v>41170.297631504633</c:v>
                </c:pt>
                <c:pt idx="1844">
                  <c:v>41170.297747256947</c:v>
                </c:pt>
                <c:pt idx="1845">
                  <c:v>41170.297863171298</c:v>
                </c:pt>
                <c:pt idx="1846">
                  <c:v>41170.297978981478</c:v>
                </c:pt>
                <c:pt idx="1847">
                  <c:v>41170.298094548612</c:v>
                </c:pt>
                <c:pt idx="1848">
                  <c:v>41170.298210289351</c:v>
                </c:pt>
                <c:pt idx="1849">
                  <c:v>41170.298326053242</c:v>
                </c:pt>
                <c:pt idx="1850">
                  <c:v>41170.298441770836</c:v>
                </c:pt>
                <c:pt idx="1851">
                  <c:v>41170.298557511574</c:v>
                </c:pt>
                <c:pt idx="1852">
                  <c:v>41170.298673263889</c:v>
                </c:pt>
                <c:pt idx="1853">
                  <c:v>41170.298789224536</c:v>
                </c:pt>
                <c:pt idx="1854">
                  <c:v>41170.298904976851</c:v>
                </c:pt>
                <c:pt idx="1855">
                  <c:v>41170.299020729166</c:v>
                </c:pt>
                <c:pt idx="1856">
                  <c:v>41170.299136469905</c:v>
                </c:pt>
                <c:pt idx="1857">
                  <c:v>41170.299252048608</c:v>
                </c:pt>
                <c:pt idx="1858">
                  <c:v>41170.299367824075</c:v>
                </c:pt>
                <c:pt idx="1859">
                  <c:v>41170.299483576389</c:v>
                </c:pt>
                <c:pt idx="1860">
                  <c:v>41170.299599282407</c:v>
                </c:pt>
                <c:pt idx="1861">
                  <c:v>41170.299715231478</c:v>
                </c:pt>
                <c:pt idx="1862">
                  <c:v>41170.299830868054</c:v>
                </c:pt>
                <c:pt idx="1863">
                  <c:v>41170.299946782405</c:v>
                </c:pt>
                <c:pt idx="1864">
                  <c:v>41170.300062499999</c:v>
                </c:pt>
                <c:pt idx="1865">
                  <c:v>41170.300178032405</c:v>
                </c:pt>
                <c:pt idx="1866">
                  <c:v>41170.300293854169</c:v>
                </c:pt>
                <c:pt idx="1867">
                  <c:v>41170.300409756943</c:v>
                </c:pt>
                <c:pt idx="1868">
                  <c:v>41170.300525312501</c:v>
                </c:pt>
                <c:pt idx="1869">
                  <c:v>41170.300641284724</c:v>
                </c:pt>
                <c:pt idx="1870">
                  <c:v>41170.300757013887</c:v>
                </c:pt>
                <c:pt idx="1871">
                  <c:v>41170.300872581021</c:v>
                </c:pt>
                <c:pt idx="1872">
                  <c:v>41170.300988530093</c:v>
                </c:pt>
                <c:pt idx="1873">
                  <c:v>41170.30110409722</c:v>
                </c:pt>
                <c:pt idx="1874">
                  <c:v>41170.30121986111</c:v>
                </c:pt>
                <c:pt idx="1875">
                  <c:v>41170.301335601849</c:v>
                </c:pt>
                <c:pt idx="1876">
                  <c:v>41170.301451527775</c:v>
                </c:pt>
                <c:pt idx="1877">
                  <c:v>41170.301567141207</c:v>
                </c:pt>
                <c:pt idx="1878">
                  <c:v>41170.301683067133</c:v>
                </c:pt>
                <c:pt idx="1879">
                  <c:v>41170.301798576387</c:v>
                </c:pt>
                <c:pt idx="1880">
                  <c:v>41170.301914560187</c:v>
                </c:pt>
                <c:pt idx="1881">
                  <c:v>41170.302030254628</c:v>
                </c:pt>
                <c:pt idx="1882">
                  <c:v>41170.302146064816</c:v>
                </c:pt>
                <c:pt idx="1883">
                  <c:v>41170.302261817131</c:v>
                </c:pt>
                <c:pt idx="1884">
                  <c:v>41170.302377546293</c:v>
                </c:pt>
                <c:pt idx="1885">
                  <c:v>41170.302493287039</c:v>
                </c:pt>
                <c:pt idx="1886">
                  <c:v>41170.302608877311</c:v>
                </c:pt>
                <c:pt idx="1887">
                  <c:v>41170.302724814814</c:v>
                </c:pt>
                <c:pt idx="1888">
                  <c:v>41170.302840555552</c:v>
                </c:pt>
                <c:pt idx="1889">
                  <c:v>41170.302956111111</c:v>
                </c:pt>
                <c:pt idx="1890">
                  <c:v>41170.303071898146</c:v>
                </c:pt>
                <c:pt idx="1891">
                  <c:v>41170.303187696758</c:v>
                </c:pt>
                <c:pt idx="1892">
                  <c:v>41170.303303576387</c:v>
                </c:pt>
                <c:pt idx="1893">
                  <c:v>41170.30341912037</c:v>
                </c:pt>
                <c:pt idx="1894">
                  <c:v>41170.303535104169</c:v>
                </c:pt>
                <c:pt idx="1895">
                  <c:v>41170.303650798611</c:v>
                </c:pt>
                <c:pt idx="1896">
                  <c:v>41170.303766597222</c:v>
                </c:pt>
                <c:pt idx="1897">
                  <c:v>41170.303882129629</c:v>
                </c:pt>
                <c:pt idx="1898">
                  <c:v>41170.303998078707</c:v>
                </c:pt>
                <c:pt idx="1899">
                  <c:v>41170.304113842591</c:v>
                </c:pt>
                <c:pt idx="1900">
                  <c:v>41170.304229363428</c:v>
                </c:pt>
                <c:pt idx="1901">
                  <c:v>41170.304345150464</c:v>
                </c:pt>
                <c:pt idx="1902">
                  <c:v>41170.304460891202</c:v>
                </c:pt>
                <c:pt idx="1903">
                  <c:v>41170.304576840281</c:v>
                </c:pt>
                <c:pt idx="1904">
                  <c:v>41170.304692407408</c:v>
                </c:pt>
                <c:pt idx="1905">
                  <c:v>41170.30480824074</c:v>
                </c:pt>
                <c:pt idx="1906">
                  <c:v>41170.304923946758</c:v>
                </c:pt>
                <c:pt idx="1907">
                  <c:v>41170.305039687497</c:v>
                </c:pt>
                <c:pt idx="1908">
                  <c:v>41170.305155405091</c:v>
                </c:pt>
                <c:pt idx="1909">
                  <c:v>41170.305271331017</c:v>
                </c:pt>
                <c:pt idx="1910">
                  <c:v>41170.305387615743</c:v>
                </c:pt>
                <c:pt idx="1911">
                  <c:v>41170.305502719908</c:v>
                </c:pt>
                <c:pt idx="1912">
                  <c:v>41170.305618622682</c:v>
                </c:pt>
                <c:pt idx="1913">
                  <c:v>41170.305734201385</c:v>
                </c:pt>
                <c:pt idx="1914">
                  <c:v>41170.305850115743</c:v>
                </c:pt>
                <c:pt idx="1915">
                  <c:v>41170.305965659725</c:v>
                </c:pt>
                <c:pt idx="1916">
                  <c:v>41170.306081469906</c:v>
                </c:pt>
                <c:pt idx="1917">
                  <c:v>41170.30619722222</c:v>
                </c:pt>
                <c:pt idx="1918">
                  <c:v>41170.306313182868</c:v>
                </c:pt>
                <c:pt idx="1919">
                  <c:v>41170.306428923614</c:v>
                </c:pt>
                <c:pt idx="1920">
                  <c:v>41170.306544618055</c:v>
                </c:pt>
                <c:pt idx="1921">
                  <c:v>41170.306660393515</c:v>
                </c:pt>
                <c:pt idx="1922">
                  <c:v>41170.30677599537</c:v>
                </c:pt>
                <c:pt idx="1923">
                  <c:v>41170.306891736109</c:v>
                </c:pt>
                <c:pt idx="1924">
                  <c:v>41170.307007685187</c:v>
                </c:pt>
                <c:pt idx="1925">
                  <c:v>41170.307123611114</c:v>
                </c:pt>
                <c:pt idx="1926">
                  <c:v>41170.307239212962</c:v>
                </c:pt>
                <c:pt idx="1927">
                  <c:v>41170.307354918979</c:v>
                </c:pt>
                <c:pt idx="1928">
                  <c:v>41170.307470462962</c:v>
                </c:pt>
                <c:pt idx="1929">
                  <c:v>41170.30758645833</c:v>
                </c:pt>
                <c:pt idx="1930">
                  <c:v>41170.307702013888</c:v>
                </c:pt>
                <c:pt idx="1931">
                  <c:v>41170.307817789355</c:v>
                </c:pt>
                <c:pt idx="1932">
                  <c:v>41170.307933680553</c:v>
                </c:pt>
                <c:pt idx="1933">
                  <c:v>41170.308049421299</c:v>
                </c:pt>
                <c:pt idx="1934">
                  <c:v>41170.308165173614</c:v>
                </c:pt>
                <c:pt idx="1935">
                  <c:v>41170.308280972225</c:v>
                </c:pt>
                <c:pt idx="1936">
                  <c:v>41170.308396400462</c:v>
                </c:pt>
                <c:pt idx="1937">
                  <c:v>41170.308512442127</c:v>
                </c:pt>
                <c:pt idx="1938">
                  <c:v>41170.308628194442</c:v>
                </c:pt>
                <c:pt idx="1939">
                  <c:v>41170.308743946756</c:v>
                </c:pt>
                <c:pt idx="1940">
                  <c:v>41170.308859699071</c:v>
                </c:pt>
                <c:pt idx="1941">
                  <c:v>41170.308975254629</c:v>
                </c:pt>
                <c:pt idx="1942">
                  <c:v>41170.309091041665</c:v>
                </c:pt>
                <c:pt idx="1943">
                  <c:v>41170.309206782411</c:v>
                </c:pt>
                <c:pt idx="1944">
                  <c:v>41170.309322546294</c:v>
                </c:pt>
                <c:pt idx="1945">
                  <c:v>41170.309438344906</c:v>
                </c:pt>
                <c:pt idx="1946">
                  <c:v>41170.309553993058</c:v>
                </c:pt>
                <c:pt idx="1947">
                  <c:v>41170.309669745373</c:v>
                </c:pt>
                <c:pt idx="1948">
                  <c:v>41170.309785682868</c:v>
                </c:pt>
                <c:pt idx="1949">
                  <c:v>41170.309901354165</c:v>
                </c:pt>
                <c:pt idx="1950">
                  <c:v>41170.310017048614</c:v>
                </c:pt>
                <c:pt idx="1951">
                  <c:v>41170.31013297454</c:v>
                </c:pt>
                <c:pt idx="1952">
                  <c:v>41170.310248773145</c:v>
                </c:pt>
                <c:pt idx="1953">
                  <c:v>41170.310364467594</c:v>
                </c:pt>
                <c:pt idx="1954">
                  <c:v>41170.310480266206</c:v>
                </c:pt>
                <c:pt idx="1955">
                  <c:v>41170.310595821757</c:v>
                </c:pt>
                <c:pt idx="1956">
                  <c:v>41170.310711562503</c:v>
                </c:pt>
                <c:pt idx="1957">
                  <c:v>41170.310827511574</c:v>
                </c:pt>
                <c:pt idx="1958">
                  <c:v>41170.310943263888</c:v>
                </c:pt>
                <c:pt idx="1959">
                  <c:v>41170.311059004627</c:v>
                </c:pt>
                <c:pt idx="1960">
                  <c:v>41170.311174560185</c:v>
                </c:pt>
                <c:pt idx="1961">
                  <c:v>41170.311290300924</c:v>
                </c:pt>
                <c:pt idx="1962">
                  <c:v>41170.3114062963</c:v>
                </c:pt>
                <c:pt idx="1963">
                  <c:v>41170.311521990741</c:v>
                </c:pt>
                <c:pt idx="1964">
                  <c:v>41170.31163758102</c:v>
                </c:pt>
                <c:pt idx="1965">
                  <c:v>41170.311753333335</c:v>
                </c:pt>
                <c:pt idx="1966">
                  <c:v>41170.311869074074</c:v>
                </c:pt>
                <c:pt idx="1967">
                  <c:v>41170.311985011576</c:v>
                </c:pt>
                <c:pt idx="1968">
                  <c:v>41170.312100844909</c:v>
                </c:pt>
                <c:pt idx="1969">
                  <c:v>41170.312216539351</c:v>
                </c:pt>
                <c:pt idx="1970">
                  <c:v>41170.312332118054</c:v>
                </c:pt>
                <c:pt idx="1971">
                  <c:v>41170.312447870368</c:v>
                </c:pt>
                <c:pt idx="1972">
                  <c:v>41170.312563749998</c:v>
                </c:pt>
                <c:pt idx="1973">
                  <c:v>41170.312679537034</c:v>
                </c:pt>
                <c:pt idx="1974">
                  <c:v>41170.312795138889</c:v>
                </c:pt>
                <c:pt idx="1975">
                  <c:v>41170.312911076391</c:v>
                </c:pt>
                <c:pt idx="1976">
                  <c:v>41170.313026620373</c:v>
                </c:pt>
                <c:pt idx="1977">
                  <c:v>41170.313142534724</c:v>
                </c:pt>
                <c:pt idx="1978">
                  <c:v>41170.313258287038</c:v>
                </c:pt>
                <c:pt idx="1979">
                  <c:v>41170.313373888886</c:v>
                </c:pt>
                <c:pt idx="1980">
                  <c:v>41170.313489629632</c:v>
                </c:pt>
                <c:pt idx="1981">
                  <c:v>41170.31360991898</c:v>
                </c:pt>
                <c:pt idx="1982">
                  <c:v>41170.313725659726</c:v>
                </c:pt>
                <c:pt idx="1983">
                  <c:v>41170.31384141204</c:v>
                </c:pt>
                <c:pt idx="1984">
                  <c:v>41170.313957152779</c:v>
                </c:pt>
                <c:pt idx="1985">
                  <c:v>41170.31407291667</c:v>
                </c:pt>
                <c:pt idx="1986">
                  <c:v>41170.314188657409</c:v>
                </c:pt>
                <c:pt idx="1987">
                  <c:v>41170.314304398147</c:v>
                </c:pt>
                <c:pt idx="1988">
                  <c:v>41170.314420138886</c:v>
                </c:pt>
                <c:pt idx="1989">
                  <c:v>41170.314535949074</c:v>
                </c:pt>
                <c:pt idx="1990">
                  <c:v>41170.314651562498</c:v>
                </c:pt>
                <c:pt idx="1991">
                  <c:v>41170.314767384261</c:v>
                </c:pt>
                <c:pt idx="1992">
                  <c:v>41170.314883206018</c:v>
                </c:pt>
                <c:pt idx="1993">
                  <c:v>41170.314998923612</c:v>
                </c:pt>
                <c:pt idx="1994">
                  <c:v>41170.315114560188</c:v>
                </c:pt>
                <c:pt idx="1995">
                  <c:v>41170.315225787039</c:v>
                </c:pt>
                <c:pt idx="1996">
                  <c:v>41170.315341898146</c:v>
                </c:pt>
                <c:pt idx="1997">
                  <c:v>41170.315457638892</c:v>
                </c:pt>
                <c:pt idx="1998">
                  <c:v>41170.315573194443</c:v>
                </c:pt>
                <c:pt idx="1999">
                  <c:v>41170.315688935189</c:v>
                </c:pt>
                <c:pt idx="2000">
                  <c:v>41170.315804861108</c:v>
                </c:pt>
                <c:pt idx="2001">
                  <c:v>41170.315920578701</c:v>
                </c:pt>
                <c:pt idx="2002">
                  <c:v>41170.316040729165</c:v>
                </c:pt>
                <c:pt idx="2003">
                  <c:v>41170.316156435183</c:v>
                </c:pt>
                <c:pt idx="2004">
                  <c:v>41170.316272233795</c:v>
                </c:pt>
                <c:pt idx="2005">
                  <c:v>41170.316387939813</c:v>
                </c:pt>
                <c:pt idx="2006">
                  <c:v>41170.316503715279</c:v>
                </c:pt>
                <c:pt idx="2007">
                  <c:v>41170.316619456018</c:v>
                </c:pt>
                <c:pt idx="2008">
                  <c:v>41170.316735196757</c:v>
                </c:pt>
                <c:pt idx="2009">
                  <c:v>41170.3168509838</c:v>
                </c:pt>
                <c:pt idx="2010">
                  <c:v>41170.316966724538</c:v>
                </c:pt>
                <c:pt idx="2011">
                  <c:v>41170.317082465277</c:v>
                </c:pt>
                <c:pt idx="2012">
                  <c:v>41170.317198263889</c:v>
                </c:pt>
                <c:pt idx="2013">
                  <c:v>41170.317314004627</c:v>
                </c:pt>
                <c:pt idx="2014">
                  <c:v>41170.317429756942</c:v>
                </c:pt>
                <c:pt idx="2015">
                  <c:v>41170.317545520833</c:v>
                </c:pt>
                <c:pt idx="2016">
                  <c:v>41170.317661261572</c:v>
                </c:pt>
                <c:pt idx="2017">
                  <c:v>41170.317776979166</c:v>
                </c:pt>
                <c:pt idx="2018">
                  <c:v>41170.317892766201</c:v>
                </c:pt>
                <c:pt idx="2019">
                  <c:v>41170.318004004628</c:v>
                </c:pt>
                <c:pt idx="2020">
                  <c:v>41170.318119965275</c:v>
                </c:pt>
                <c:pt idx="2021">
                  <c:v>41170.318235671293</c:v>
                </c:pt>
                <c:pt idx="2022">
                  <c:v>41170.318351273148</c:v>
                </c:pt>
                <c:pt idx="2023">
                  <c:v>41170.318466886572</c:v>
                </c:pt>
                <c:pt idx="2024">
                  <c:v>41170.318583101849</c:v>
                </c:pt>
                <c:pt idx="2025">
                  <c:v>41170.318698483796</c:v>
                </c:pt>
                <c:pt idx="2026">
                  <c:v>41170.318814259263</c:v>
                </c:pt>
                <c:pt idx="2027">
                  <c:v>41170.318930081019</c:v>
                </c:pt>
                <c:pt idx="2028">
                  <c:v>41170.319045798613</c:v>
                </c:pt>
                <c:pt idx="2029">
                  <c:v>41170.319161446758</c:v>
                </c:pt>
                <c:pt idx="2030">
                  <c:v>41170.319277453702</c:v>
                </c:pt>
                <c:pt idx="2031">
                  <c:v>41170.319393043981</c:v>
                </c:pt>
                <c:pt idx="2032">
                  <c:v>41170.31950878472</c:v>
                </c:pt>
                <c:pt idx="2033">
                  <c:v>41170.319624537035</c:v>
                </c:pt>
                <c:pt idx="2034">
                  <c:v>41170.319740497682</c:v>
                </c:pt>
                <c:pt idx="2035">
                  <c:v>41170.319856018519</c:v>
                </c:pt>
                <c:pt idx="2036">
                  <c:v>41170.319971956022</c:v>
                </c:pt>
                <c:pt idx="2037">
                  <c:v>41170.320087523149</c:v>
                </c:pt>
                <c:pt idx="2038">
                  <c:v>41170.32020318287</c:v>
                </c:pt>
                <c:pt idx="2039">
                  <c:v>41170.320319236111</c:v>
                </c:pt>
                <c:pt idx="2040">
                  <c:v>41170.320434780093</c:v>
                </c:pt>
                <c:pt idx="2041">
                  <c:v>41170.320550763892</c:v>
                </c:pt>
                <c:pt idx="2042">
                  <c:v>41170.320666817126</c:v>
                </c:pt>
                <c:pt idx="2043">
                  <c:v>41170.32078228009</c:v>
                </c:pt>
                <c:pt idx="2044">
                  <c:v>41170.320897847225</c:v>
                </c:pt>
                <c:pt idx="2045">
                  <c:v>41170.321013796296</c:v>
                </c:pt>
                <c:pt idx="2046">
                  <c:v>41170.321129386575</c:v>
                </c:pt>
                <c:pt idx="2047">
                  <c:v>41170.321245069441</c:v>
                </c:pt>
                <c:pt idx="2048">
                  <c:v>41170.321361030095</c:v>
                </c:pt>
                <c:pt idx="2049">
                  <c:v>41170.321476793979</c:v>
                </c:pt>
                <c:pt idx="2050">
                  <c:v>41170.321592395834</c:v>
                </c:pt>
                <c:pt idx="2051">
                  <c:v>41170.321708020834</c:v>
                </c:pt>
                <c:pt idx="2052">
                  <c:v>41170.321823877312</c:v>
                </c:pt>
                <c:pt idx="2053">
                  <c:v>41170.321939583337</c:v>
                </c:pt>
                <c:pt idx="2054">
                  <c:v>41170.322055335651</c:v>
                </c:pt>
                <c:pt idx="2055">
                  <c:v>41170.322171111111</c:v>
                </c:pt>
                <c:pt idx="2056">
                  <c:v>41170.32228685185</c:v>
                </c:pt>
                <c:pt idx="2057">
                  <c:v>41170.322402592596</c:v>
                </c:pt>
                <c:pt idx="2058">
                  <c:v>41170.322518333334</c:v>
                </c:pt>
                <c:pt idx="2059">
                  <c:v>41170.322634293982</c:v>
                </c:pt>
                <c:pt idx="2060">
                  <c:v>41170.322750069441</c:v>
                </c:pt>
                <c:pt idx="2061">
                  <c:v>41170.322865636575</c:v>
                </c:pt>
                <c:pt idx="2062">
                  <c:v>41170.322981585647</c:v>
                </c:pt>
                <c:pt idx="2063">
                  <c:v>41170.323097685185</c:v>
                </c:pt>
                <c:pt idx="2064">
                  <c:v>41170.323213252312</c:v>
                </c:pt>
                <c:pt idx="2065">
                  <c:v>41170.32332865741</c:v>
                </c:pt>
                <c:pt idx="2066">
                  <c:v>41170.323444988426</c:v>
                </c:pt>
                <c:pt idx="2067">
                  <c:v>41170.323560520832</c:v>
                </c:pt>
                <c:pt idx="2068">
                  <c:v>41170.323675868058</c:v>
                </c:pt>
                <c:pt idx="2069">
                  <c:v>41170.323791828705</c:v>
                </c:pt>
                <c:pt idx="2070">
                  <c:v>41170.323907604165</c:v>
                </c:pt>
                <c:pt idx="2071">
                  <c:v>41170.324023680558</c:v>
                </c:pt>
                <c:pt idx="2072">
                  <c:v>41170.324139097225</c:v>
                </c:pt>
                <c:pt idx="2073">
                  <c:v>41170.324254803243</c:v>
                </c:pt>
                <c:pt idx="2074">
                  <c:v>41170.324370393515</c:v>
                </c:pt>
                <c:pt idx="2075">
                  <c:v>41170.324486342593</c:v>
                </c:pt>
                <c:pt idx="2076">
                  <c:v>41170.324601944441</c:v>
                </c:pt>
                <c:pt idx="2077">
                  <c:v>41170.324719317126</c:v>
                </c:pt>
                <c:pt idx="2078">
                  <c:v>41170.324833425926</c:v>
                </c:pt>
                <c:pt idx="2079">
                  <c:v>41170.324949224538</c:v>
                </c:pt>
                <c:pt idx="2080">
                  <c:v>41170.325064918979</c:v>
                </c:pt>
                <c:pt idx="2081">
                  <c:v>41170.325180856482</c:v>
                </c:pt>
                <c:pt idx="2082">
                  <c:v>41170.325296423609</c:v>
                </c:pt>
                <c:pt idx="2083">
                  <c:v>41170.325412395832</c:v>
                </c:pt>
                <c:pt idx="2084">
                  <c:v>41170.32552810185</c:v>
                </c:pt>
                <c:pt idx="2085">
                  <c:v>41170.325643842596</c:v>
                </c:pt>
                <c:pt idx="2086">
                  <c:v>41170.325759479165</c:v>
                </c:pt>
                <c:pt idx="2087">
                  <c:v>41170.325875208335</c:v>
                </c:pt>
                <c:pt idx="2088">
                  <c:v>41170.325991134261</c:v>
                </c:pt>
                <c:pt idx="2089">
                  <c:v>41170.326106712964</c:v>
                </c:pt>
                <c:pt idx="2090">
                  <c:v>41170.326222673611</c:v>
                </c:pt>
                <c:pt idx="2091">
                  <c:v>41170.32633841435</c:v>
                </c:pt>
                <c:pt idx="2092">
                  <c:v>41170.326454155096</c:v>
                </c:pt>
                <c:pt idx="2093">
                  <c:v>41170.326569930556</c:v>
                </c:pt>
                <c:pt idx="2094">
                  <c:v>41170.326685555556</c:v>
                </c:pt>
                <c:pt idx="2095">
                  <c:v>41170.326801400464</c:v>
                </c:pt>
                <c:pt idx="2096">
                  <c:v>41170.326917164355</c:v>
                </c:pt>
                <c:pt idx="2097">
                  <c:v>41170.327032731482</c:v>
                </c:pt>
                <c:pt idx="2098">
                  <c:v>41170.327148680553</c:v>
                </c:pt>
                <c:pt idx="2099">
                  <c:v>41170.327264224536</c:v>
                </c:pt>
                <c:pt idx="2100">
                  <c:v>41170.327380162038</c:v>
                </c:pt>
                <c:pt idx="2101">
                  <c:v>41170.327495763886</c:v>
                </c:pt>
                <c:pt idx="2102">
                  <c:v>41170.327611435183</c:v>
                </c:pt>
                <c:pt idx="2103">
                  <c:v>41170.327727453703</c:v>
                </c:pt>
                <c:pt idx="2104">
                  <c:v>41170.327843171297</c:v>
                </c:pt>
                <c:pt idx="2105">
                  <c:v>41170.32795875</c:v>
                </c:pt>
                <c:pt idx="2106">
                  <c:v>41170.328074548612</c:v>
                </c:pt>
                <c:pt idx="2107">
                  <c:v>41170.328190243054</c:v>
                </c:pt>
                <c:pt idx="2108">
                  <c:v>41170.328306006944</c:v>
                </c:pt>
                <c:pt idx="2109">
                  <c:v>41170.328421944447</c:v>
                </c:pt>
                <c:pt idx="2110">
                  <c:v>41170.328537534719</c:v>
                </c:pt>
                <c:pt idx="2111">
                  <c:v>41170.328653483797</c:v>
                </c:pt>
                <c:pt idx="2112">
                  <c:v>41170.328769039355</c:v>
                </c:pt>
                <c:pt idx="2113">
                  <c:v>41170.328884652779</c:v>
                </c:pt>
                <c:pt idx="2114">
                  <c:v>41170.329000532409</c:v>
                </c:pt>
                <c:pt idx="2115">
                  <c:v>41170.329116400462</c:v>
                </c:pt>
                <c:pt idx="2116">
                  <c:v>41170.329232071759</c:v>
                </c:pt>
                <c:pt idx="2117">
                  <c:v>41170.329347754632</c:v>
                </c:pt>
                <c:pt idx="2118">
                  <c:v>41170.329463506947</c:v>
                </c:pt>
                <c:pt idx="2119">
                  <c:v>41170.32957927083</c:v>
                </c:pt>
                <c:pt idx="2120">
                  <c:v>41170.329695243054</c:v>
                </c:pt>
                <c:pt idx="2121">
                  <c:v>41170.3298109838</c:v>
                </c:pt>
                <c:pt idx="2122">
                  <c:v>41170.329926550927</c:v>
                </c:pt>
                <c:pt idx="2123">
                  <c:v>41170.330042361114</c:v>
                </c:pt>
                <c:pt idx="2124">
                  <c:v>41170.330158009259</c:v>
                </c:pt>
                <c:pt idx="2125">
                  <c:v>41170.330273958331</c:v>
                </c:pt>
                <c:pt idx="2126">
                  <c:v>41170.330389560186</c:v>
                </c:pt>
                <c:pt idx="2127">
                  <c:v>41170.330505486112</c:v>
                </c:pt>
                <c:pt idx="2128">
                  <c:v>41170.330621238427</c:v>
                </c:pt>
                <c:pt idx="2129">
                  <c:v>41170.330736840275</c:v>
                </c:pt>
                <c:pt idx="2130">
                  <c:v>41170.330852627318</c:v>
                </c:pt>
                <c:pt idx="2131">
                  <c:v>41170.330968553244</c:v>
                </c:pt>
                <c:pt idx="2132">
                  <c:v>41170.331084849538</c:v>
                </c:pt>
                <c:pt idx="2133">
                  <c:v>41170.331199837965</c:v>
                </c:pt>
                <c:pt idx="2134">
                  <c:v>41170.331315787036</c:v>
                </c:pt>
                <c:pt idx="2135">
                  <c:v>41170.331431550927</c:v>
                </c:pt>
                <c:pt idx="2136">
                  <c:v>41170.331547118054</c:v>
                </c:pt>
                <c:pt idx="2137">
                  <c:v>41170.331663067132</c:v>
                </c:pt>
                <c:pt idx="2138">
                  <c:v>41170.331778611115</c:v>
                </c:pt>
                <c:pt idx="2139">
                  <c:v>41170.331894363429</c:v>
                </c:pt>
                <c:pt idx="2140">
                  <c:v>41170.332010115744</c:v>
                </c:pt>
                <c:pt idx="2141">
                  <c:v>41170.332125856483</c:v>
                </c:pt>
                <c:pt idx="2142">
                  <c:v>41170.332241585646</c:v>
                </c:pt>
                <c:pt idx="2143">
                  <c:v>41170.33235733796</c:v>
                </c:pt>
                <c:pt idx="2144">
                  <c:v>41170.33247371528</c:v>
                </c:pt>
                <c:pt idx="2145">
                  <c:v>41170.332588865742</c:v>
                </c:pt>
                <c:pt idx="2146">
                  <c:v>41170.332704826389</c:v>
                </c:pt>
                <c:pt idx="2147">
                  <c:v>41170.332820567128</c:v>
                </c:pt>
                <c:pt idx="2148">
                  <c:v>41170.332936307874</c:v>
                </c:pt>
                <c:pt idx="2149">
                  <c:v>41170.333051875001</c:v>
                </c:pt>
                <c:pt idx="2150">
                  <c:v>41170.333167847224</c:v>
                </c:pt>
                <c:pt idx="2151">
                  <c:v>41170.333283587963</c:v>
                </c:pt>
                <c:pt idx="2152">
                  <c:v>41170.333399328701</c:v>
                </c:pt>
                <c:pt idx="2153">
                  <c:v>41170.333515057871</c:v>
                </c:pt>
                <c:pt idx="2154">
                  <c:v>41170.333630856483</c:v>
                </c:pt>
                <c:pt idx="2155">
                  <c:v>41170.333746458331</c:v>
                </c:pt>
                <c:pt idx="2156">
                  <c:v>41170.333862361113</c:v>
                </c:pt>
                <c:pt idx="2157">
                  <c:v>41170.333977974537</c:v>
                </c:pt>
                <c:pt idx="2158">
                  <c:v>41170.334093645833</c:v>
                </c:pt>
                <c:pt idx="2159">
                  <c:v>41170.334209421293</c:v>
                </c:pt>
                <c:pt idx="2160">
                  <c:v>41170.334325185184</c:v>
                </c:pt>
                <c:pt idx="2161">
                  <c:v>41170.33444111111</c:v>
                </c:pt>
                <c:pt idx="2162">
                  <c:v>41170.334556666669</c:v>
                </c:pt>
                <c:pt idx="2163">
                  <c:v>41170.334672604164</c:v>
                </c:pt>
                <c:pt idx="2164">
                  <c:v>41170.334788217595</c:v>
                </c:pt>
                <c:pt idx="2165">
                  <c:v>41170.334904143521</c:v>
                </c:pt>
                <c:pt idx="2166">
                  <c:v>41170.335019652775</c:v>
                </c:pt>
                <c:pt idx="2167">
                  <c:v>41170.335135624999</c:v>
                </c:pt>
                <c:pt idx="2168">
                  <c:v>41170.335251157405</c:v>
                </c:pt>
                <c:pt idx="2169">
                  <c:v>41170.335367118052</c:v>
                </c:pt>
                <c:pt idx="2170">
                  <c:v>41170.335482881943</c:v>
                </c:pt>
                <c:pt idx="2171">
                  <c:v>41170.335598634258</c:v>
                </c:pt>
                <c:pt idx="2172">
                  <c:v>41170.335714375004</c:v>
                </c:pt>
                <c:pt idx="2173">
                  <c:v>41170.335829918979</c:v>
                </c:pt>
                <c:pt idx="2174">
                  <c:v>41170.335945914354</c:v>
                </c:pt>
                <c:pt idx="2175">
                  <c:v>41170.336061655093</c:v>
                </c:pt>
                <c:pt idx="2176">
                  <c:v>41170.336177245372</c:v>
                </c:pt>
                <c:pt idx="2177">
                  <c:v>41170.336293194443</c:v>
                </c:pt>
                <c:pt idx="2178">
                  <c:v>41170.336408750001</c:v>
                </c:pt>
                <c:pt idx="2179">
                  <c:v>41170.336524861108</c:v>
                </c:pt>
                <c:pt idx="2180">
                  <c:v>41170.33664040509</c:v>
                </c:pt>
                <c:pt idx="2181">
                  <c:v>41170.336755960649</c:v>
                </c:pt>
                <c:pt idx="2182">
                  <c:v>41170.336871886575</c:v>
                </c:pt>
                <c:pt idx="2183">
                  <c:v>41170.336987546296</c:v>
                </c:pt>
                <c:pt idx="2184">
                  <c:v>41170.337103449077</c:v>
                </c:pt>
                <c:pt idx="2185">
                  <c:v>41170.337219004628</c:v>
                </c:pt>
                <c:pt idx="2186">
                  <c:v>41170.337334942131</c:v>
                </c:pt>
                <c:pt idx="2187">
                  <c:v>41170.337450474537</c:v>
                </c:pt>
                <c:pt idx="2188">
                  <c:v>41170.337566249997</c:v>
                </c:pt>
                <c:pt idx="2189">
                  <c:v>41170.337681990743</c:v>
                </c:pt>
                <c:pt idx="2190">
                  <c:v>41170.337797928238</c:v>
                </c:pt>
                <c:pt idx="2191">
                  <c:v>41170.337913518517</c:v>
                </c:pt>
                <c:pt idx="2192">
                  <c:v>41170.338029259263</c:v>
                </c:pt>
                <c:pt idx="2193">
                  <c:v>41170.338144976849</c:v>
                </c:pt>
                <c:pt idx="2194">
                  <c:v>41170.338260960649</c:v>
                </c:pt>
                <c:pt idx="2195">
                  <c:v>41170.338376701387</c:v>
                </c:pt>
                <c:pt idx="2196">
                  <c:v>41170.338492268522</c:v>
                </c:pt>
                <c:pt idx="2197">
                  <c:v>41170.338608194441</c:v>
                </c:pt>
                <c:pt idx="2198">
                  <c:v>41170.338723946756</c:v>
                </c:pt>
                <c:pt idx="2199">
                  <c:v>41170.33883951389</c:v>
                </c:pt>
                <c:pt idx="2200">
                  <c:v>41170.338955277781</c:v>
                </c:pt>
                <c:pt idx="2201">
                  <c:v>41170.339071192131</c:v>
                </c:pt>
                <c:pt idx="2202">
                  <c:v>41170.339187002312</c:v>
                </c:pt>
                <c:pt idx="2203">
                  <c:v>41170.339302685185</c:v>
                </c:pt>
                <c:pt idx="2204">
                  <c:v>41170.339418842595</c:v>
                </c:pt>
                <c:pt idx="2205">
                  <c:v>41170.339534224535</c:v>
                </c:pt>
                <c:pt idx="2206">
                  <c:v>41170.339649768517</c:v>
                </c:pt>
                <c:pt idx="2207">
                  <c:v>41170.339765509256</c:v>
                </c:pt>
                <c:pt idx="2208">
                  <c:v>41170.339881296299</c:v>
                </c:pt>
                <c:pt idx="2209">
                  <c:v>41170.339997280091</c:v>
                </c:pt>
                <c:pt idx="2210">
                  <c:v>41170.340112835649</c:v>
                </c:pt>
                <c:pt idx="2211">
                  <c:v>41170.340228761575</c:v>
                </c:pt>
                <c:pt idx="2212">
                  <c:v>41170.340344317126</c:v>
                </c:pt>
                <c:pt idx="2213">
                  <c:v>41170.340460092593</c:v>
                </c:pt>
                <c:pt idx="2214">
                  <c:v>41170.340575810187</c:v>
                </c:pt>
                <c:pt idx="2215">
                  <c:v>41170.340691527781</c:v>
                </c:pt>
                <c:pt idx="2216">
                  <c:v>41170.340807280096</c:v>
                </c:pt>
                <c:pt idx="2217">
                  <c:v>41170.340923263888</c:v>
                </c:pt>
                <c:pt idx="2218">
                  <c:v>41170.341039039355</c:v>
                </c:pt>
                <c:pt idx="2219">
                  <c:v>41170.341154560185</c:v>
                </c:pt>
                <c:pt idx="2220">
                  <c:v>41170.341270543984</c:v>
                </c:pt>
                <c:pt idx="2221">
                  <c:v>41170.341386238426</c:v>
                </c:pt>
                <c:pt idx="2222">
                  <c:v>41170.341501863426</c:v>
                </c:pt>
                <c:pt idx="2223">
                  <c:v>41170.341617824073</c:v>
                </c:pt>
                <c:pt idx="2224">
                  <c:v>41170.341733333335</c:v>
                </c:pt>
                <c:pt idx="2225">
                  <c:v>41170.341849155091</c:v>
                </c:pt>
                <c:pt idx="2226">
                  <c:v>41170.34196489583</c:v>
                </c:pt>
                <c:pt idx="2227">
                  <c:v>41170.342080636576</c:v>
                </c:pt>
                <c:pt idx="2228">
                  <c:v>41170.342196527781</c:v>
                </c:pt>
                <c:pt idx="2229">
                  <c:v>41170.342312280096</c:v>
                </c:pt>
                <c:pt idx="2230">
                  <c:v>41170.342428020835</c:v>
                </c:pt>
                <c:pt idx="2231">
                  <c:v>41170.342543784725</c:v>
                </c:pt>
                <c:pt idx="2232">
                  <c:v>41170.342659421294</c:v>
                </c:pt>
                <c:pt idx="2233">
                  <c:v>41170.342775266203</c:v>
                </c:pt>
                <c:pt idx="2234">
                  <c:v>41170.342891053238</c:v>
                </c:pt>
                <c:pt idx="2235">
                  <c:v>41170.343006608797</c:v>
                </c:pt>
                <c:pt idx="2236">
                  <c:v>41170.343122349535</c:v>
                </c:pt>
                <c:pt idx="2237">
                  <c:v>41170.343238148147</c:v>
                </c:pt>
                <c:pt idx="2238">
                  <c:v>41170.343354074073</c:v>
                </c:pt>
                <c:pt idx="2239">
                  <c:v>41170.343469664353</c:v>
                </c:pt>
                <c:pt idx="2240">
                  <c:v>41170.343585555558</c:v>
                </c:pt>
                <c:pt idx="2241">
                  <c:v>41170.343701215279</c:v>
                </c:pt>
                <c:pt idx="2242">
                  <c:v>41170.343816921297</c:v>
                </c:pt>
                <c:pt idx="2243">
                  <c:v>41170.343932615739</c:v>
                </c:pt>
                <c:pt idx="2244">
                  <c:v>41170.344048611114</c:v>
                </c:pt>
                <c:pt idx="2245">
                  <c:v>41170.344164166665</c:v>
                </c:pt>
                <c:pt idx="2246">
                  <c:v>41170.344280115743</c:v>
                </c:pt>
                <c:pt idx="2247">
                  <c:v>41170.344395856482</c:v>
                </c:pt>
                <c:pt idx="2248">
                  <c:v>41170.344511620373</c:v>
                </c:pt>
                <c:pt idx="2249">
                  <c:v>41170.344627164355</c:v>
                </c:pt>
                <c:pt idx="2250">
                  <c:v>41170.344742905094</c:v>
                </c:pt>
                <c:pt idx="2251">
                  <c:v>41170.344858668985</c:v>
                </c:pt>
                <c:pt idx="2252">
                  <c:v>41170.34497460648</c:v>
                </c:pt>
                <c:pt idx="2253">
                  <c:v>41170.345090347226</c:v>
                </c:pt>
                <c:pt idx="2254">
                  <c:v>41170.345206122685</c:v>
                </c:pt>
                <c:pt idx="2255">
                  <c:v>41170.345321631947</c:v>
                </c:pt>
                <c:pt idx="2256">
                  <c:v>41170.345437627315</c:v>
                </c:pt>
                <c:pt idx="2257">
                  <c:v>41170.345553530089</c:v>
                </c:pt>
                <c:pt idx="2258">
                  <c:v>41170.34566914352</c:v>
                </c:pt>
                <c:pt idx="2259">
                  <c:v>41170.345784849538</c:v>
                </c:pt>
                <c:pt idx="2260">
                  <c:v>41170.345900624998</c:v>
                </c:pt>
                <c:pt idx="2261">
                  <c:v>41170.346016261574</c:v>
                </c:pt>
                <c:pt idx="2262">
                  <c:v>41170.346131990744</c:v>
                </c:pt>
                <c:pt idx="2263">
                  <c:v>41170.346247974536</c:v>
                </c:pt>
                <c:pt idx="2264">
                  <c:v>41170.34636358796</c:v>
                </c:pt>
                <c:pt idx="2265">
                  <c:v>41170.346479409724</c:v>
                </c:pt>
                <c:pt idx="2266">
                  <c:v>41170.346594976851</c:v>
                </c:pt>
                <c:pt idx="2267">
                  <c:v>41170.346710763886</c:v>
                </c:pt>
                <c:pt idx="2268">
                  <c:v>41170.346826516201</c:v>
                </c:pt>
                <c:pt idx="2269">
                  <c:v>41170.346942442127</c:v>
                </c:pt>
                <c:pt idx="2270">
                  <c:v>41170.347058171297</c:v>
                </c:pt>
                <c:pt idx="2271">
                  <c:v>41170.347173738424</c:v>
                </c:pt>
                <c:pt idx="2272">
                  <c:v>41170.347289710648</c:v>
                </c:pt>
                <c:pt idx="2273">
                  <c:v>41170.347405347224</c:v>
                </c:pt>
                <c:pt idx="2274">
                  <c:v>41170.347520972224</c:v>
                </c:pt>
                <c:pt idx="2275">
                  <c:v>41170.347636886574</c:v>
                </c:pt>
                <c:pt idx="2276">
                  <c:v>41170.347752627313</c:v>
                </c:pt>
                <c:pt idx="2277">
                  <c:v>41170.347868414348</c:v>
                </c:pt>
                <c:pt idx="2278">
                  <c:v>41170.347984178239</c:v>
                </c:pt>
                <c:pt idx="2279">
                  <c:v>41170.348099895833</c:v>
                </c:pt>
                <c:pt idx="2280">
                  <c:v>41170.3482156713</c:v>
                </c:pt>
                <c:pt idx="2281">
                  <c:v>41170.3483312963</c:v>
                </c:pt>
                <c:pt idx="2282">
                  <c:v>41170.348447314813</c:v>
                </c:pt>
                <c:pt idx="2283">
                  <c:v>41170.348563101848</c:v>
                </c:pt>
                <c:pt idx="2284">
                  <c:v>41170.348678703704</c:v>
                </c:pt>
                <c:pt idx="2285">
                  <c:v>41170.348794444442</c:v>
                </c:pt>
                <c:pt idx="2286">
                  <c:v>41170.348910555556</c:v>
                </c:pt>
                <c:pt idx="2287">
                  <c:v>41170.34902577546</c:v>
                </c:pt>
                <c:pt idx="2288">
                  <c:v>41170.349141678242</c:v>
                </c:pt>
                <c:pt idx="2289">
                  <c:v>41170.349257442133</c:v>
                </c:pt>
                <c:pt idx="2290">
                  <c:v>41170.349372997684</c:v>
                </c:pt>
                <c:pt idx="2291">
                  <c:v>41170.349488761574</c:v>
                </c:pt>
                <c:pt idx="2292">
                  <c:v>41170.34960454861</c:v>
                </c:pt>
                <c:pt idx="2293">
                  <c:v>41170.349720474536</c:v>
                </c:pt>
                <c:pt idx="2294">
                  <c:v>41170.349836180554</c:v>
                </c:pt>
                <c:pt idx="2295">
                  <c:v>41170.34995196759</c:v>
                </c:pt>
                <c:pt idx="2296">
                  <c:v>41170.350067754633</c:v>
                </c:pt>
                <c:pt idx="2297">
                  <c:v>41170.350183483795</c:v>
                </c:pt>
                <c:pt idx="2298">
                  <c:v>41170.350299224534</c:v>
                </c:pt>
                <c:pt idx="2299">
                  <c:v>41170.350414976849</c:v>
                </c:pt>
                <c:pt idx="2300">
                  <c:v>41170.350530625001</c:v>
                </c:pt>
                <c:pt idx="2301">
                  <c:v>41170.350646250001</c:v>
                </c:pt>
                <c:pt idx="2302">
                  <c:v>41170.350762233793</c:v>
                </c:pt>
                <c:pt idx="2303">
                  <c:v>41170.350877870369</c:v>
                </c:pt>
                <c:pt idx="2304">
                  <c:v>41170.350993761575</c:v>
                </c:pt>
                <c:pt idx="2305">
                  <c:v>41170.351109467592</c:v>
                </c:pt>
                <c:pt idx="2306">
                  <c:v>41170.351225219907</c:v>
                </c:pt>
                <c:pt idx="2307">
                  <c:v>41170.351341006943</c:v>
                </c:pt>
                <c:pt idx="2308">
                  <c:v>41170.351456724537</c:v>
                </c:pt>
                <c:pt idx="2309">
                  <c:v>41170.351572511572</c:v>
                </c:pt>
                <c:pt idx="2310">
                  <c:v>41170.35168821759</c:v>
                </c:pt>
                <c:pt idx="2311">
                  <c:v>41170.351804004633</c:v>
                </c:pt>
                <c:pt idx="2312">
                  <c:v>41170.351919594905</c:v>
                </c:pt>
                <c:pt idx="2313">
                  <c:v>41170.352035289354</c:v>
                </c:pt>
                <c:pt idx="2314">
                  <c:v>41170.352151273146</c:v>
                </c:pt>
                <c:pt idx="2315">
                  <c:v>41170.352267013892</c:v>
                </c:pt>
                <c:pt idx="2316">
                  <c:v>41170.352382627316</c:v>
                </c:pt>
                <c:pt idx="2317">
                  <c:v>41170.352498483793</c:v>
                </c:pt>
                <c:pt idx="2318">
                  <c:v>41170.352614293981</c:v>
                </c:pt>
                <c:pt idx="2319">
                  <c:v>41170.352729722224</c:v>
                </c:pt>
                <c:pt idx="2320">
                  <c:v>41170.352845590278</c:v>
                </c:pt>
                <c:pt idx="2321">
                  <c:v>41170.35296152778</c:v>
                </c:pt>
                <c:pt idx="2322">
                  <c:v>41170.353077268519</c:v>
                </c:pt>
                <c:pt idx="2323">
                  <c:v>41170.353193009258</c:v>
                </c:pt>
                <c:pt idx="2324">
                  <c:v>41170.353308611113</c:v>
                </c:pt>
                <c:pt idx="2325">
                  <c:v>41170.353424317131</c:v>
                </c:pt>
                <c:pt idx="2326">
                  <c:v>41170.353540243057</c:v>
                </c:pt>
                <c:pt idx="2327">
                  <c:v>41170.353656041669</c:v>
                </c:pt>
                <c:pt idx="2328">
                  <c:v>41170.353771620372</c:v>
                </c:pt>
                <c:pt idx="2329">
                  <c:v>41170.353887546298</c:v>
                </c:pt>
                <c:pt idx="2330">
                  <c:v>41170.354003252316</c:v>
                </c:pt>
                <c:pt idx="2331">
                  <c:v>41170.354118854164</c:v>
                </c:pt>
                <c:pt idx="2332">
                  <c:v>41170.354234652776</c:v>
                </c:pt>
                <c:pt idx="2333">
                  <c:v>41170.354350381946</c:v>
                </c:pt>
                <c:pt idx="2334">
                  <c:v>41170.354466296296</c:v>
                </c:pt>
                <c:pt idx="2335">
                  <c:v>41170.354582083331</c:v>
                </c:pt>
                <c:pt idx="2336">
                  <c:v>41170.354697835646</c:v>
                </c:pt>
                <c:pt idx="2337">
                  <c:v>41170.354813391205</c:v>
                </c:pt>
                <c:pt idx="2338">
                  <c:v>41170.354929328707</c:v>
                </c:pt>
                <c:pt idx="2339">
                  <c:v>41170.355044872682</c:v>
                </c:pt>
                <c:pt idx="2340">
                  <c:v>41170.355160844905</c:v>
                </c:pt>
                <c:pt idx="2341">
                  <c:v>41170.355276469905</c:v>
                </c:pt>
                <c:pt idx="2342">
                  <c:v>41170.355392314814</c:v>
                </c:pt>
                <c:pt idx="2343">
                  <c:v>41170.355507870372</c:v>
                </c:pt>
                <c:pt idx="2344">
                  <c:v>41170.355623634263</c:v>
                </c:pt>
                <c:pt idx="2345">
                  <c:v>41170.355739618055</c:v>
                </c:pt>
                <c:pt idx="2346">
                  <c:v>41170.355855300928</c:v>
                </c:pt>
                <c:pt idx="2347">
                  <c:v>41170.355971087964</c:v>
                </c:pt>
                <c:pt idx="2348">
                  <c:v>41170.356086805557</c:v>
                </c:pt>
                <c:pt idx="2349">
                  <c:v>41170.356202615738</c:v>
                </c:pt>
                <c:pt idx="2350">
                  <c:v>41170.356318356484</c:v>
                </c:pt>
                <c:pt idx="2351">
                  <c:v>41170.356434120367</c:v>
                </c:pt>
                <c:pt idx="2352">
                  <c:v>41170.356549710647</c:v>
                </c:pt>
                <c:pt idx="2353">
                  <c:v>41170.356665636573</c:v>
                </c:pt>
                <c:pt idx="2354">
                  <c:v>41170.356781192131</c:v>
                </c:pt>
                <c:pt idx="2355">
                  <c:v>41170.35689693287</c:v>
                </c:pt>
                <c:pt idx="2356">
                  <c:v>41170.357012858796</c:v>
                </c:pt>
                <c:pt idx="2357">
                  <c:v>41170.357128391202</c:v>
                </c:pt>
                <c:pt idx="2358">
                  <c:v>41170.357244050923</c:v>
                </c:pt>
                <c:pt idx="2359">
                  <c:v>41170.357359965281</c:v>
                </c:pt>
                <c:pt idx="2360">
                  <c:v>41170.357475868055</c:v>
                </c:pt>
                <c:pt idx="2361">
                  <c:v>41170.357591446758</c:v>
                </c:pt>
                <c:pt idx="2362">
                  <c:v>41170.357707199073</c:v>
                </c:pt>
                <c:pt idx="2363">
                  <c:v>41170.35782315972</c:v>
                </c:pt>
                <c:pt idx="2364">
                  <c:v>41170.357938842593</c:v>
                </c:pt>
                <c:pt idx="2365">
                  <c:v>41170.358054502314</c:v>
                </c:pt>
                <c:pt idx="2366">
                  <c:v>41170.35817039352</c:v>
                </c:pt>
                <c:pt idx="2367">
                  <c:v>41170.358286134258</c:v>
                </c:pt>
                <c:pt idx="2368">
                  <c:v>41170.358401701385</c:v>
                </c:pt>
                <c:pt idx="2369">
                  <c:v>41170.358517442131</c:v>
                </c:pt>
                <c:pt idx="2370">
                  <c:v>41170.358633194446</c:v>
                </c:pt>
                <c:pt idx="2371">
                  <c:v>41170.358749120373</c:v>
                </c:pt>
                <c:pt idx="2372">
                  <c:v>41170.358864710652</c:v>
                </c:pt>
                <c:pt idx="2373">
                  <c:v>41170.358980659723</c:v>
                </c:pt>
                <c:pt idx="2374">
                  <c:v>41170.359096423614</c:v>
                </c:pt>
                <c:pt idx="2375">
                  <c:v>41170.359212118055</c:v>
                </c:pt>
                <c:pt idx="2376">
                  <c:v>41170.359327685183</c:v>
                </c:pt>
                <c:pt idx="2377">
                  <c:v>41170.359443622685</c:v>
                </c:pt>
                <c:pt idx="2378">
                  <c:v>41170.359559398152</c:v>
                </c:pt>
                <c:pt idx="2379">
                  <c:v>41170.359675011576</c:v>
                </c:pt>
                <c:pt idx="2380">
                  <c:v>41170.35979072917</c:v>
                </c:pt>
                <c:pt idx="2381">
                  <c:v>41170.359906678241</c:v>
                </c:pt>
                <c:pt idx="2382">
                  <c:v>41170.360022233799</c:v>
                </c:pt>
                <c:pt idx="2383">
                  <c:v>41170.360137939817</c:v>
                </c:pt>
                <c:pt idx="2384">
                  <c:v>41170.36025395833</c:v>
                </c:pt>
                <c:pt idx="2385">
                  <c:v>41170.360369699076</c:v>
                </c:pt>
                <c:pt idx="2386">
                  <c:v>41170.360485254627</c:v>
                </c:pt>
                <c:pt idx="2387">
                  <c:v>41170.360600995373</c:v>
                </c:pt>
                <c:pt idx="2388">
                  <c:v>41170.360717094911</c:v>
                </c:pt>
                <c:pt idx="2389">
                  <c:v>41170.36083380787</c:v>
                </c:pt>
                <c:pt idx="2390">
                  <c:v>41170.360948240741</c:v>
                </c:pt>
                <c:pt idx="2391">
                  <c:v>41170.361064236109</c:v>
                </c:pt>
                <c:pt idx="2392">
                  <c:v>41170.361179976855</c:v>
                </c:pt>
                <c:pt idx="2393">
                  <c:v>41170.361295555558</c:v>
                </c:pt>
                <c:pt idx="2394">
                  <c:v>41170.361411458332</c:v>
                </c:pt>
                <c:pt idx="2395">
                  <c:v>41170.361527048612</c:v>
                </c:pt>
                <c:pt idx="2396">
                  <c:v>41170.361642916665</c:v>
                </c:pt>
                <c:pt idx="2397">
                  <c:v>41170.361758506944</c:v>
                </c:pt>
                <c:pt idx="2398">
                  <c:v>41170.361874247683</c:v>
                </c:pt>
                <c:pt idx="2399">
                  <c:v>41170.361990185185</c:v>
                </c:pt>
                <c:pt idx="2400">
                  <c:v>41170.362105972221</c:v>
                </c:pt>
                <c:pt idx="2401">
                  <c:v>41170.36222171296</c:v>
                </c:pt>
                <c:pt idx="2402">
                  <c:v>41170.362337500002</c:v>
                </c:pt>
                <c:pt idx="2403">
                  <c:v>41170.362453078706</c:v>
                </c:pt>
                <c:pt idx="2404">
                  <c:v>41170.362569016201</c:v>
                </c:pt>
                <c:pt idx="2405">
                  <c:v>41170.362684756947</c:v>
                </c:pt>
                <c:pt idx="2406">
                  <c:v>41170.362800289353</c:v>
                </c:pt>
                <c:pt idx="2407">
                  <c:v>41170.362916064812</c:v>
                </c:pt>
                <c:pt idx="2408">
                  <c:v>41170.363031828703</c:v>
                </c:pt>
                <c:pt idx="2409">
                  <c:v>41170.363147615739</c:v>
                </c:pt>
                <c:pt idx="2410">
                  <c:v>41170.363263495368</c:v>
                </c:pt>
                <c:pt idx="2411">
                  <c:v>41170.363379039351</c:v>
                </c:pt>
                <c:pt idx="2412">
                  <c:v>41170.363494837962</c:v>
                </c:pt>
                <c:pt idx="2413">
                  <c:v>41170.363610775465</c:v>
                </c:pt>
                <c:pt idx="2414">
                  <c:v>41170.363726481482</c:v>
                </c:pt>
                <c:pt idx="2415">
                  <c:v>41170.363842222221</c:v>
                </c:pt>
                <c:pt idx="2416">
                  <c:v>41170.36395796296</c:v>
                </c:pt>
                <c:pt idx="2417">
                  <c:v>41170.364073599536</c:v>
                </c:pt>
                <c:pt idx="2418">
                  <c:v>41170.364189479165</c:v>
                </c:pt>
                <c:pt idx="2419">
                  <c:v>41170.364305277777</c:v>
                </c:pt>
                <c:pt idx="2420">
                  <c:v>41170.364421030092</c:v>
                </c:pt>
                <c:pt idx="2421">
                  <c:v>41170.36453677083</c:v>
                </c:pt>
                <c:pt idx="2422">
                  <c:v>41170.364652326389</c:v>
                </c:pt>
                <c:pt idx="2423">
                  <c:v>41170.364768067127</c:v>
                </c:pt>
                <c:pt idx="2424">
                  <c:v>41170.364884027775</c:v>
                </c:pt>
                <c:pt idx="2425">
                  <c:v>41170.364999756945</c:v>
                </c:pt>
                <c:pt idx="2426">
                  <c:v>41170.365115370369</c:v>
                </c:pt>
                <c:pt idx="2427">
                  <c:v>41170.365231307871</c:v>
                </c:pt>
                <c:pt idx="2428">
                  <c:v>41170.36534704861</c:v>
                </c:pt>
                <c:pt idx="2429">
                  <c:v>41170.365462800924</c:v>
                </c:pt>
                <c:pt idx="2430">
                  <c:v>41170.365578530094</c:v>
                </c:pt>
                <c:pt idx="2431">
                  <c:v>41170.365694293978</c:v>
                </c:pt>
                <c:pt idx="2432">
                  <c:v>41170.365809861112</c:v>
                </c:pt>
                <c:pt idx="2433">
                  <c:v>41170.365925636572</c:v>
                </c:pt>
                <c:pt idx="2434">
                  <c:v>41170.366041539353</c:v>
                </c:pt>
                <c:pt idx="2435">
                  <c:v>41170.366157280092</c:v>
                </c:pt>
                <c:pt idx="2436">
                  <c:v>41170.366272893516</c:v>
                </c:pt>
                <c:pt idx="2437">
                  <c:v>41170.366388796298</c:v>
                </c:pt>
                <c:pt idx="2438">
                  <c:v>41170.366504548612</c:v>
                </c:pt>
                <c:pt idx="2439">
                  <c:v>41170.366620115739</c:v>
                </c:pt>
                <c:pt idx="2440">
                  <c:v>41170.366736087963</c:v>
                </c:pt>
                <c:pt idx="2441">
                  <c:v>41170.366851840277</c:v>
                </c:pt>
                <c:pt idx="2442">
                  <c:v>41170.366967581016</c:v>
                </c:pt>
                <c:pt idx="2443">
                  <c:v>41170.36708311343</c:v>
                </c:pt>
                <c:pt idx="2444">
                  <c:v>41170.367199120374</c:v>
                </c:pt>
                <c:pt idx="2445">
                  <c:v>41170.367314861112</c:v>
                </c:pt>
                <c:pt idx="2446">
                  <c:v>41170.367430393519</c:v>
                </c:pt>
                <c:pt idx="2447">
                  <c:v>41170.367546365742</c:v>
                </c:pt>
                <c:pt idx="2448">
                  <c:v>41170.367661875003</c:v>
                </c:pt>
                <c:pt idx="2449">
                  <c:v>41170.367777719905</c:v>
                </c:pt>
                <c:pt idx="2450">
                  <c:v>41170.367893414354</c:v>
                </c:pt>
                <c:pt idx="2451">
                  <c:v>41170.368009247686</c:v>
                </c:pt>
                <c:pt idx="2452">
                  <c:v>41170.368125104163</c:v>
                </c:pt>
                <c:pt idx="2453">
                  <c:v>41170.36824087963</c:v>
                </c:pt>
                <c:pt idx="2454">
                  <c:v>41170.368356643521</c:v>
                </c:pt>
                <c:pt idx="2455">
                  <c:v>41170.368472337963</c:v>
                </c:pt>
                <c:pt idx="2456">
                  <c:v>41170.368587847224</c:v>
                </c:pt>
                <c:pt idx="2457">
                  <c:v>41170.368703842592</c:v>
                </c:pt>
                <c:pt idx="2458">
                  <c:v>41170.368819618052</c:v>
                </c:pt>
                <c:pt idx="2459">
                  <c:v>41170.368935196762</c:v>
                </c:pt>
                <c:pt idx="2460">
                  <c:v>41170.369050972222</c:v>
                </c:pt>
                <c:pt idx="2461">
                  <c:v>41170.369166909724</c:v>
                </c:pt>
                <c:pt idx="2462">
                  <c:v>41170.369282488427</c:v>
                </c:pt>
                <c:pt idx="2463">
                  <c:v>41170.369398263887</c:v>
                </c:pt>
                <c:pt idx="2464">
                  <c:v>41170.369514189813</c:v>
                </c:pt>
                <c:pt idx="2465">
                  <c:v>41170.369629780093</c:v>
                </c:pt>
                <c:pt idx="2466">
                  <c:v>41170.369745532407</c:v>
                </c:pt>
                <c:pt idx="2467">
                  <c:v>41170.369861250001</c:v>
                </c:pt>
                <c:pt idx="2468">
                  <c:v>41170.369977199072</c:v>
                </c:pt>
                <c:pt idx="2469">
                  <c:v>41170.37009384259</c:v>
                </c:pt>
                <c:pt idx="2470">
                  <c:v>41170.370208657405</c:v>
                </c:pt>
                <c:pt idx="2471">
                  <c:v>41170.370325023148</c:v>
                </c:pt>
                <c:pt idx="2472">
                  <c:v>41170.370439837963</c:v>
                </c:pt>
                <c:pt idx="2473">
                  <c:v>41170.370555821763</c:v>
                </c:pt>
                <c:pt idx="2474">
                  <c:v>41170.370671469907</c:v>
                </c:pt>
                <c:pt idx="2475">
                  <c:v>41170.370787314816</c:v>
                </c:pt>
                <c:pt idx="2476">
                  <c:v>41170.370903055555</c:v>
                </c:pt>
                <c:pt idx="2477">
                  <c:v>41170.371018611113</c:v>
                </c:pt>
                <c:pt idx="2478">
                  <c:v>41170.371134699075</c:v>
                </c:pt>
                <c:pt idx="2479">
                  <c:v>41170.371250439814</c:v>
                </c:pt>
                <c:pt idx="2480">
                  <c:v>41170.371366006948</c:v>
                </c:pt>
                <c:pt idx="2481">
                  <c:v>41170.371481944443</c:v>
                </c:pt>
                <c:pt idx="2482">
                  <c:v>41170.371598124999</c:v>
                </c:pt>
                <c:pt idx="2483">
                  <c:v>41170.371713472225</c:v>
                </c:pt>
                <c:pt idx="2484">
                  <c:v>41170.37182912037</c:v>
                </c:pt>
                <c:pt idx="2485">
                  <c:v>41170.37194474537</c:v>
                </c:pt>
                <c:pt idx="2486">
                  <c:v>41170.372060729169</c:v>
                </c:pt>
                <c:pt idx="2487">
                  <c:v>41170.372176412035</c:v>
                </c:pt>
                <c:pt idx="2488">
                  <c:v>41170.372292002314</c:v>
                </c:pt>
                <c:pt idx="2489">
                  <c:v>41170.372407986113</c:v>
                </c:pt>
                <c:pt idx="2490">
                  <c:v>41170.372523726852</c:v>
                </c:pt>
                <c:pt idx="2491">
                  <c:v>41170.372639479167</c:v>
                </c:pt>
                <c:pt idx="2492">
                  <c:v>41170.372755219905</c:v>
                </c:pt>
                <c:pt idx="2493">
                  <c:v>41170.372870752311</c:v>
                </c:pt>
                <c:pt idx="2494">
                  <c:v>41170.372986562499</c:v>
                </c:pt>
                <c:pt idx="2495">
                  <c:v>41170.373102511578</c:v>
                </c:pt>
                <c:pt idx="2496">
                  <c:v>41170.373218043984</c:v>
                </c:pt>
                <c:pt idx="2497">
                  <c:v>41170.373333784722</c:v>
                </c:pt>
                <c:pt idx="2498">
                  <c:v>41170.373449571758</c:v>
                </c:pt>
                <c:pt idx="2499">
                  <c:v>41170.373565266207</c:v>
                </c:pt>
                <c:pt idx="2500">
                  <c:v>41170.373681249999</c:v>
                </c:pt>
                <c:pt idx="2501">
                  <c:v>41170.373796805558</c:v>
                </c:pt>
                <c:pt idx="2502">
                  <c:v>41170.373912557872</c:v>
                </c:pt>
                <c:pt idx="2503">
                  <c:v>41170.374028333332</c:v>
                </c:pt>
                <c:pt idx="2504">
                  <c:v>41170.374144259258</c:v>
                </c:pt>
                <c:pt idx="2505">
                  <c:v>41170.374259814816</c:v>
                </c:pt>
                <c:pt idx="2506">
                  <c:v>41170.374375740743</c:v>
                </c:pt>
                <c:pt idx="2507">
                  <c:v>41170.374491365743</c:v>
                </c:pt>
                <c:pt idx="2508">
                  <c:v>41170.374607060185</c:v>
                </c:pt>
                <c:pt idx="2509">
                  <c:v>41170.374723020832</c:v>
                </c:pt>
                <c:pt idx="2510">
                  <c:v>41170.374838622687</c:v>
                </c:pt>
                <c:pt idx="2511">
                  <c:v>41170.374954502317</c:v>
                </c:pt>
                <c:pt idx="2512">
                  <c:v>41170.375070104164</c:v>
                </c:pt>
                <c:pt idx="2513">
                  <c:v>41170.375186018522</c:v>
                </c:pt>
                <c:pt idx="2514">
                  <c:v>41170.375301608794</c:v>
                </c:pt>
                <c:pt idx="2515">
                  <c:v>41170.375417557872</c:v>
                </c:pt>
                <c:pt idx="2516">
                  <c:v>41170.375533310187</c:v>
                </c:pt>
                <c:pt idx="2517">
                  <c:v>41170.37564903935</c:v>
                </c:pt>
                <c:pt idx="2518">
                  <c:v>41170.375764803241</c:v>
                </c:pt>
                <c:pt idx="2519">
                  <c:v>41170.375880543979</c:v>
                </c:pt>
                <c:pt idx="2520">
                  <c:v>41170.375996331015</c:v>
                </c:pt>
                <c:pt idx="2521">
                  <c:v>41170.376111944446</c:v>
                </c:pt>
                <c:pt idx="2522">
                  <c:v>41170.376227650464</c:v>
                </c:pt>
                <c:pt idx="2523">
                  <c:v>41170.376343564814</c:v>
                </c:pt>
                <c:pt idx="2524">
                  <c:v>41170.376459131941</c:v>
                </c:pt>
                <c:pt idx="2525">
                  <c:v>41170.376575092596</c:v>
                </c:pt>
                <c:pt idx="2526">
                  <c:v>41170.376690648147</c:v>
                </c:pt>
                <c:pt idx="2527">
                  <c:v>41170.376806574073</c:v>
                </c:pt>
                <c:pt idx="2528">
                  <c:v>41170.376922361109</c:v>
                </c:pt>
                <c:pt idx="2529">
                  <c:v>41170.377037916667</c:v>
                </c:pt>
                <c:pt idx="2530">
                  <c:v>41170.377153634261</c:v>
                </c:pt>
                <c:pt idx="2531">
                  <c:v>41170.377269421297</c:v>
                </c:pt>
                <c:pt idx="2532">
                  <c:v>41170.377385347223</c:v>
                </c:pt>
                <c:pt idx="2533">
                  <c:v>41170.377501111114</c:v>
                </c:pt>
                <c:pt idx="2534">
                  <c:v>41170.377616631944</c:v>
                </c:pt>
                <c:pt idx="2535">
                  <c:v>41170.377732627312</c:v>
                </c:pt>
                <c:pt idx="2536">
                  <c:v>41170.377848368058</c:v>
                </c:pt>
                <c:pt idx="2537">
                  <c:v>41170.377964108797</c:v>
                </c:pt>
                <c:pt idx="2538">
                  <c:v>41170.3780796875</c:v>
                </c:pt>
                <c:pt idx="2539">
                  <c:v>41170.378195625002</c:v>
                </c:pt>
                <c:pt idx="2540">
                  <c:v>41170.378311365741</c:v>
                </c:pt>
                <c:pt idx="2541">
                  <c:v>41170.378426979165</c:v>
                </c:pt>
                <c:pt idx="2542">
                  <c:v>41170.378542905091</c:v>
                </c:pt>
                <c:pt idx="2543">
                  <c:v>41170.378658449074</c:v>
                </c:pt>
                <c:pt idx="2544">
                  <c:v>41170.378774201388</c:v>
                </c:pt>
                <c:pt idx="2545">
                  <c:v>41170.378889976855</c:v>
                </c:pt>
                <c:pt idx="2546">
                  <c:v>41170.379005682873</c:v>
                </c:pt>
                <c:pt idx="2547">
                  <c:v>41170.379121412036</c:v>
                </c:pt>
                <c:pt idx="2548">
                  <c:v>41170.37923741898</c:v>
                </c:pt>
                <c:pt idx="2549">
                  <c:v>41170.379353124998</c:v>
                </c:pt>
                <c:pt idx="2550">
                  <c:v>41170.379468715277</c:v>
                </c:pt>
                <c:pt idx="2551">
                  <c:v>41170.379584629627</c:v>
                </c:pt>
                <c:pt idx="2552">
                  <c:v>41170.379700196761</c:v>
                </c:pt>
                <c:pt idx="2553">
                  <c:v>41170.379815972221</c:v>
                </c:pt>
                <c:pt idx="2554">
                  <c:v>41170.379931701391</c:v>
                </c:pt>
                <c:pt idx="2555">
                  <c:v>41170.380047627317</c:v>
                </c:pt>
                <c:pt idx="2556">
                  <c:v>41170.380163402777</c:v>
                </c:pt>
                <c:pt idx="2557">
                  <c:v>41170.380279143516</c:v>
                </c:pt>
                <c:pt idx="2558">
                  <c:v>41170.38039525463</c:v>
                </c:pt>
                <c:pt idx="2559">
                  <c:v>41170.380510462965</c:v>
                </c:pt>
                <c:pt idx="2560">
                  <c:v>41170.380626423612</c:v>
                </c:pt>
                <c:pt idx="2561">
                  <c:v>41170.38074212963</c:v>
                </c:pt>
                <c:pt idx="2562">
                  <c:v>41170.380858090277</c:v>
                </c:pt>
                <c:pt idx="2563">
                  <c:v>41170.380973645835</c:v>
                </c:pt>
                <c:pt idx="2564">
                  <c:v>41170.38108939815</c:v>
                </c:pt>
                <c:pt idx="2565">
                  <c:v>41170.381205185186</c:v>
                </c:pt>
                <c:pt idx="2566">
                  <c:v>41170.381320972221</c:v>
                </c:pt>
                <c:pt idx="2567">
                  <c:v>41170.381436446762</c:v>
                </c:pt>
                <c:pt idx="2568">
                  <c:v>41170.381552129627</c:v>
                </c:pt>
                <c:pt idx="2569">
                  <c:v>41170.381668206021</c:v>
                </c:pt>
                <c:pt idx="2570">
                  <c:v>41170.381783923614</c:v>
                </c:pt>
                <c:pt idx="2571">
                  <c:v>41170.381899537038</c:v>
                </c:pt>
                <c:pt idx="2572">
                  <c:v>41170.382015416668</c:v>
                </c:pt>
                <c:pt idx="2573">
                  <c:v>41170.382131087965</c:v>
                </c:pt>
                <c:pt idx="2574">
                  <c:v>41170.382246875</c:v>
                </c:pt>
                <c:pt idx="2575">
                  <c:v>41170.382362523145</c:v>
                </c:pt>
                <c:pt idx="2576">
                  <c:v>41170.382478437503</c:v>
                </c:pt>
                <c:pt idx="2577">
                  <c:v>41170.382594236115</c:v>
                </c:pt>
                <c:pt idx="2578">
                  <c:v>41170.3827097338</c:v>
                </c:pt>
                <c:pt idx="2579">
                  <c:v>41170.382825474539</c:v>
                </c:pt>
                <c:pt idx="2580">
                  <c:v>41170.382941493059</c:v>
                </c:pt>
                <c:pt idx="2581">
                  <c:v>41170.383056990744</c:v>
                </c:pt>
                <c:pt idx="2582">
                  <c:v>41170.383172789348</c:v>
                </c:pt>
                <c:pt idx="2583">
                  <c:v>41170.383288715275</c:v>
                </c:pt>
                <c:pt idx="2584">
                  <c:v>41170.383404432869</c:v>
                </c:pt>
                <c:pt idx="2585">
                  <c:v>41170.383520208336</c:v>
                </c:pt>
                <c:pt idx="2586">
                  <c:v>41170.38363585648</c:v>
                </c:pt>
                <c:pt idx="2587">
                  <c:v>41170.38375173611</c:v>
                </c:pt>
                <c:pt idx="2588">
                  <c:v>41170.383867268516</c:v>
                </c:pt>
                <c:pt idx="2589">
                  <c:v>41170.383983067128</c:v>
                </c:pt>
                <c:pt idx="2590">
                  <c:v>41170.384099722221</c:v>
                </c:pt>
                <c:pt idx="2591">
                  <c:v>41170.384214733793</c:v>
                </c:pt>
                <c:pt idx="2592">
                  <c:v>41170.384330474539</c:v>
                </c:pt>
                <c:pt idx="2593">
                  <c:v>41170.384446053242</c:v>
                </c:pt>
                <c:pt idx="2594">
                  <c:v>41170.384561793981</c:v>
                </c:pt>
                <c:pt idx="2595">
                  <c:v>41170.384677939815</c:v>
                </c:pt>
                <c:pt idx="2596">
                  <c:v>41170.38479329861</c:v>
                </c:pt>
                <c:pt idx="2597">
                  <c:v>41170.384909247688</c:v>
                </c:pt>
                <c:pt idx="2598">
                  <c:v>41170.38502483796</c:v>
                </c:pt>
                <c:pt idx="2599">
                  <c:v>41170.385140578706</c:v>
                </c:pt>
                <c:pt idx="2600">
                  <c:v>41170.385256354166</c:v>
                </c:pt>
                <c:pt idx="2601">
                  <c:v>41170.385372268516</c:v>
                </c:pt>
                <c:pt idx="2602">
                  <c:v>41170.385488020831</c:v>
                </c:pt>
                <c:pt idx="2603">
                  <c:v>41170.385603460651</c:v>
                </c:pt>
                <c:pt idx="2604">
                  <c:v>41170.38571949074</c:v>
                </c:pt>
                <c:pt idx="2605">
                  <c:v>41170.385835300927</c:v>
                </c:pt>
                <c:pt idx="2606">
                  <c:v>41170.385950868054</c:v>
                </c:pt>
                <c:pt idx="2607">
                  <c:v>41170.386066736108</c:v>
                </c:pt>
                <c:pt idx="2608">
                  <c:v>41170.38618238426</c:v>
                </c:pt>
                <c:pt idx="2609">
                  <c:v>41170.386298310186</c:v>
                </c:pt>
                <c:pt idx="2610">
                  <c:v>41170.386413819448</c:v>
                </c:pt>
                <c:pt idx="2611">
                  <c:v>41170.386529618052</c:v>
                </c:pt>
                <c:pt idx="2612">
                  <c:v>41170.386645578707</c:v>
                </c:pt>
                <c:pt idx="2613">
                  <c:v>41170.386761331021</c:v>
                </c:pt>
                <c:pt idx="2614">
                  <c:v>41170.386876747689</c:v>
                </c:pt>
                <c:pt idx="2615">
                  <c:v>41170.386992789354</c:v>
                </c:pt>
                <c:pt idx="2616">
                  <c:v>41170.387108379633</c:v>
                </c:pt>
                <c:pt idx="2617">
                  <c:v>41170.38722423611</c:v>
                </c:pt>
                <c:pt idx="2618">
                  <c:v>41170.387339895831</c:v>
                </c:pt>
                <c:pt idx="2619">
                  <c:v>41170.38745559028</c:v>
                </c:pt>
                <c:pt idx="2620">
                  <c:v>41170.387571388892</c:v>
                </c:pt>
                <c:pt idx="2621">
                  <c:v>41170.387687083334</c:v>
                </c:pt>
                <c:pt idx="2622">
                  <c:v>41170.38780290509</c:v>
                </c:pt>
                <c:pt idx="2623">
                  <c:v>41170.387918773151</c:v>
                </c:pt>
                <c:pt idx="2624">
                  <c:v>41170.388034583331</c:v>
                </c:pt>
                <c:pt idx="2625">
                  <c:v>41170.388150335646</c:v>
                </c:pt>
                <c:pt idx="2626">
                  <c:v>41170.388265891204</c:v>
                </c:pt>
                <c:pt idx="2627">
                  <c:v>41170.388381643519</c:v>
                </c:pt>
                <c:pt idx="2628">
                  <c:v>41170.388497361113</c:v>
                </c:pt>
                <c:pt idx="2629">
                  <c:v>41170.388613333336</c:v>
                </c:pt>
                <c:pt idx="2630">
                  <c:v>41170.388728888887</c:v>
                </c:pt>
                <c:pt idx="2631">
                  <c:v>41170.388844814814</c:v>
                </c:pt>
                <c:pt idx="2632">
                  <c:v>41170.388960277778</c:v>
                </c:pt>
                <c:pt idx="2633">
                  <c:v>41170.389076145831</c:v>
                </c:pt>
                <c:pt idx="2634">
                  <c:v>41170.389192071758</c:v>
                </c:pt>
                <c:pt idx="2635">
                  <c:v>41170.389307662037</c:v>
                </c:pt>
                <c:pt idx="2636">
                  <c:v>41170.389423599539</c:v>
                </c:pt>
                <c:pt idx="2637">
                  <c:v>41170.389539282405</c:v>
                </c:pt>
                <c:pt idx="2638">
                  <c:v>41170.389655115738</c:v>
                </c:pt>
                <c:pt idx="2639">
                  <c:v>41170.389770844908</c:v>
                </c:pt>
                <c:pt idx="2640">
                  <c:v>41170.389886423611</c:v>
                </c:pt>
                <c:pt idx="2641">
                  <c:v>41170.390002175925</c:v>
                </c:pt>
                <c:pt idx="2642">
                  <c:v>41170.39011792824</c:v>
                </c:pt>
                <c:pt idx="2643">
                  <c:v>41170.390233854167</c:v>
                </c:pt>
                <c:pt idx="2644">
                  <c:v>41170.39034943287</c:v>
                </c:pt>
                <c:pt idx="2645">
                  <c:v>41170.390465185184</c:v>
                </c:pt>
                <c:pt idx="2646">
                  <c:v>41170.390580925923</c:v>
                </c:pt>
                <c:pt idx="2647">
                  <c:v>41170.390696747687</c:v>
                </c:pt>
                <c:pt idx="2648">
                  <c:v>41170.390812650461</c:v>
                </c:pt>
                <c:pt idx="2649">
                  <c:v>41170.390928368055</c:v>
                </c:pt>
                <c:pt idx="2650">
                  <c:v>41170.39104412037</c:v>
                </c:pt>
                <c:pt idx="2651">
                  <c:v>41170.391159895837</c:v>
                </c:pt>
                <c:pt idx="2652">
                  <c:v>41170.391275601854</c:v>
                </c:pt>
                <c:pt idx="2653">
                  <c:v>41170.391391111109</c:v>
                </c:pt>
                <c:pt idx="2654">
                  <c:v>41170.391507118053</c:v>
                </c:pt>
                <c:pt idx="2655">
                  <c:v>41170.391622916664</c:v>
                </c:pt>
                <c:pt idx="2656">
                  <c:v>41170.391738483799</c:v>
                </c:pt>
                <c:pt idx="2657">
                  <c:v>41170.391854224537</c:v>
                </c:pt>
                <c:pt idx="2658">
                  <c:v>41170.391970150464</c:v>
                </c:pt>
                <c:pt idx="2659">
                  <c:v>41170.392085891202</c:v>
                </c:pt>
                <c:pt idx="2660">
                  <c:v>41170.392201504626</c:v>
                </c:pt>
                <c:pt idx="2661">
                  <c:v>41170.392317418984</c:v>
                </c:pt>
                <c:pt idx="2662">
                  <c:v>41170.392433159723</c:v>
                </c:pt>
                <c:pt idx="2663">
                  <c:v>41170.392548900461</c:v>
                </c:pt>
                <c:pt idx="2664">
                  <c:v>41170.392664548614</c:v>
                </c:pt>
                <c:pt idx="2665">
                  <c:v>41170.392780254631</c:v>
                </c:pt>
                <c:pt idx="2666">
                  <c:v>41170.392896180558</c:v>
                </c:pt>
                <c:pt idx="2667">
                  <c:v>41170.393011921296</c:v>
                </c:pt>
                <c:pt idx="2668">
                  <c:v>41170.393127685187</c:v>
                </c:pt>
                <c:pt idx="2669">
                  <c:v>41170.393243240738</c:v>
                </c:pt>
                <c:pt idx="2670">
                  <c:v>41170.393358981484</c:v>
                </c:pt>
                <c:pt idx="2671">
                  <c:v>41170.393474965276</c:v>
                </c:pt>
                <c:pt idx="2672">
                  <c:v>41170.393590532411</c:v>
                </c:pt>
                <c:pt idx="2673">
                  <c:v>41170.393706458337</c:v>
                </c:pt>
                <c:pt idx="2674">
                  <c:v>41170.393821979167</c:v>
                </c:pt>
                <c:pt idx="2675">
                  <c:v>41170.39393791667</c:v>
                </c:pt>
                <c:pt idx="2676">
                  <c:v>41170.394053715281</c:v>
                </c:pt>
                <c:pt idx="2677">
                  <c:v>41170.394169131941</c:v>
                </c:pt>
                <c:pt idx="2678">
                  <c:v>41170.394285034723</c:v>
                </c:pt>
                <c:pt idx="2679">
                  <c:v>41170.394400972225</c:v>
                </c:pt>
                <c:pt idx="2680">
                  <c:v>41170.394516689812</c:v>
                </c:pt>
                <c:pt idx="2681">
                  <c:v>41170.394632430558</c:v>
                </c:pt>
                <c:pt idx="2682">
                  <c:v>41170.394748240738</c:v>
                </c:pt>
                <c:pt idx="2683">
                  <c:v>41170.394863796297</c:v>
                </c:pt>
                <c:pt idx="2684">
                  <c:v>41170.394979513891</c:v>
                </c:pt>
                <c:pt idx="2685">
                  <c:v>41170.395095335647</c:v>
                </c:pt>
                <c:pt idx="2686">
                  <c:v>41170.395211076386</c:v>
                </c:pt>
                <c:pt idx="2687">
                  <c:v>41170.395326840277</c:v>
                </c:pt>
                <c:pt idx="2688">
                  <c:v>41170.39544270833</c:v>
                </c:pt>
                <c:pt idx="2689">
                  <c:v>41170.395558275464</c:v>
                </c:pt>
                <c:pt idx="2690">
                  <c:v>41170.395674027779</c:v>
                </c:pt>
                <c:pt idx="2691">
                  <c:v>41170.395790011571</c:v>
                </c:pt>
                <c:pt idx="2692">
                  <c:v>41170.395905659723</c:v>
                </c:pt>
                <c:pt idx="2693">
                  <c:v>41170.39602148148</c:v>
                </c:pt>
                <c:pt idx="2694">
                  <c:v>41170.396137060183</c:v>
                </c:pt>
                <c:pt idx="2695">
                  <c:v>41170.396252812498</c:v>
                </c:pt>
                <c:pt idx="2696">
                  <c:v>41170.39636875</c:v>
                </c:pt>
                <c:pt idx="2697">
                  <c:v>41170.396484513891</c:v>
                </c:pt>
                <c:pt idx="2698">
                  <c:v>41170.396600081018</c:v>
                </c:pt>
                <c:pt idx="2699">
                  <c:v>41170.39671601852</c:v>
                </c:pt>
                <c:pt idx="2700">
                  <c:v>41170.39683153935</c:v>
                </c:pt>
                <c:pt idx="2701">
                  <c:v>41170.396947361114</c:v>
                </c:pt>
                <c:pt idx="2702">
                  <c:v>41170.397063275464</c:v>
                </c:pt>
                <c:pt idx="2703">
                  <c:v>41170.397179050924</c:v>
                </c:pt>
                <c:pt idx="2704">
                  <c:v>41170.397294618058</c:v>
                </c:pt>
                <c:pt idx="2705">
                  <c:v>41170.397410358797</c:v>
                </c:pt>
                <c:pt idx="2706">
                  <c:v>41170.397526273147</c:v>
                </c:pt>
                <c:pt idx="2707">
                  <c:v>41170.397642025462</c:v>
                </c:pt>
                <c:pt idx="2708">
                  <c:v>41170.39775758102</c:v>
                </c:pt>
                <c:pt idx="2709">
                  <c:v>41170.397873368056</c:v>
                </c:pt>
                <c:pt idx="2710">
                  <c:v>41170.397989282406</c:v>
                </c:pt>
                <c:pt idx="2711">
                  <c:v>41170.398105057873</c:v>
                </c:pt>
                <c:pt idx="2712">
                  <c:v>41170.398222407406</c:v>
                </c:pt>
                <c:pt idx="2713">
                  <c:v>41170.398336562503</c:v>
                </c:pt>
                <c:pt idx="2714">
                  <c:v>41170.39845226852</c:v>
                </c:pt>
                <c:pt idx="2715">
                  <c:v>41170.398568055556</c:v>
                </c:pt>
                <c:pt idx="2716">
                  <c:v>41170.398683680556</c:v>
                </c:pt>
                <c:pt idx="2717">
                  <c:v>41170.398799363429</c:v>
                </c:pt>
                <c:pt idx="2718">
                  <c:v>41170.3989153125</c:v>
                </c:pt>
                <c:pt idx="2719">
                  <c:v>41170.399030844907</c:v>
                </c:pt>
                <c:pt idx="2720">
                  <c:v>41170.39914681713</c:v>
                </c:pt>
                <c:pt idx="2721">
                  <c:v>41170.399262523148</c:v>
                </c:pt>
                <c:pt idx="2722">
                  <c:v>41170.399378101851</c:v>
                </c:pt>
                <c:pt idx="2723">
                  <c:v>41170.399493773148</c:v>
                </c:pt>
                <c:pt idx="2724">
                  <c:v>41170.399609687498</c:v>
                </c:pt>
                <c:pt idx="2725">
                  <c:v>41170.399725428244</c:v>
                </c:pt>
                <c:pt idx="2726">
                  <c:v>41170.399841168983</c:v>
                </c:pt>
                <c:pt idx="2727">
                  <c:v>41170.399956875</c:v>
                </c:pt>
                <c:pt idx="2728">
                  <c:v>41170.400072673612</c:v>
                </c:pt>
                <c:pt idx="2729">
                  <c:v>41170.40018837963</c:v>
                </c:pt>
                <c:pt idx="2730">
                  <c:v>41170.400304189818</c:v>
                </c:pt>
                <c:pt idx="2731">
                  <c:v>41170.400420092592</c:v>
                </c:pt>
                <c:pt idx="2732">
                  <c:v>41170.400535833331</c:v>
                </c:pt>
                <c:pt idx="2733">
                  <c:v>41170.400651400465</c:v>
                </c:pt>
                <c:pt idx="2734">
                  <c:v>41170.400767106483</c:v>
                </c:pt>
                <c:pt idx="2735">
                  <c:v>41170.400883125003</c:v>
                </c:pt>
                <c:pt idx="2736">
                  <c:v>41170.400998680554</c:v>
                </c:pt>
                <c:pt idx="2737">
                  <c:v>41170.401118287038</c:v>
                </c:pt>
                <c:pt idx="2738">
                  <c:v>41170.401230347219</c:v>
                </c:pt>
                <c:pt idx="2739">
                  <c:v>41170.401346261577</c:v>
                </c:pt>
                <c:pt idx="2740">
                  <c:v>41170.401463113427</c:v>
                </c:pt>
                <c:pt idx="2741">
                  <c:v>41170.401577615739</c:v>
                </c:pt>
                <c:pt idx="2742">
                  <c:v>41170.401693206019</c:v>
                </c:pt>
                <c:pt idx="2743">
                  <c:v>41170.401809108793</c:v>
                </c:pt>
                <c:pt idx="2744">
                  <c:v>41170.401924907404</c:v>
                </c:pt>
                <c:pt idx="2745">
                  <c:v>41170.402040462963</c:v>
                </c:pt>
                <c:pt idx="2746">
                  <c:v>41170.402156203701</c:v>
                </c:pt>
                <c:pt idx="2747">
                  <c:v>41170.402271967592</c:v>
                </c:pt>
                <c:pt idx="2748">
                  <c:v>41170.402387905095</c:v>
                </c:pt>
                <c:pt idx="2749">
                  <c:v>41170.402503645833</c:v>
                </c:pt>
                <c:pt idx="2750">
                  <c:v>41170.402619259257</c:v>
                </c:pt>
                <c:pt idx="2751">
                  <c:v>41170.402735162039</c:v>
                </c:pt>
                <c:pt idx="2752">
                  <c:v>41170.402851203704</c:v>
                </c:pt>
                <c:pt idx="2753">
                  <c:v>41170.402966631947</c:v>
                </c:pt>
                <c:pt idx="2754">
                  <c:v>41170.403082233795</c:v>
                </c:pt>
                <c:pt idx="2755">
                  <c:v>41170.403197870372</c:v>
                </c:pt>
                <c:pt idx="2756">
                  <c:v>41170.403313738425</c:v>
                </c:pt>
                <c:pt idx="2757">
                  <c:v>41170.403429583333</c:v>
                </c:pt>
                <c:pt idx="2758">
                  <c:v>41170.40354525463</c:v>
                </c:pt>
                <c:pt idx="2759">
                  <c:v>41170.403661180557</c:v>
                </c:pt>
                <c:pt idx="2760">
                  <c:v>41170.403776793981</c:v>
                </c:pt>
                <c:pt idx="2761">
                  <c:v>41170.403892453702</c:v>
                </c:pt>
                <c:pt idx="2762">
                  <c:v>41170.404008437501</c:v>
                </c:pt>
                <c:pt idx="2763">
                  <c:v>41170.404123993052</c:v>
                </c:pt>
                <c:pt idx="2764">
                  <c:v>41170.404239953707</c:v>
                </c:pt>
                <c:pt idx="2765">
                  <c:v>41170.404355520834</c:v>
                </c:pt>
                <c:pt idx="2766">
                  <c:v>41170.404471412039</c:v>
                </c:pt>
                <c:pt idx="2767">
                  <c:v>41170.404587187499</c:v>
                </c:pt>
                <c:pt idx="2768">
                  <c:v>41170.404702812499</c:v>
                </c:pt>
                <c:pt idx="2769">
                  <c:v>41170.404818518517</c:v>
                </c:pt>
                <c:pt idx="2770">
                  <c:v>41170.404934409722</c:v>
                </c:pt>
                <c:pt idx="2771">
                  <c:v>41170.405050231479</c:v>
                </c:pt>
                <c:pt idx="2772">
                  <c:v>41170.405165925928</c:v>
                </c:pt>
                <c:pt idx="2773">
                  <c:v>41170.405281550928</c:v>
                </c:pt>
                <c:pt idx="2774">
                  <c:v>41170.405397291666</c:v>
                </c:pt>
                <c:pt idx="2775">
                  <c:v>41170.405513032405</c:v>
                </c:pt>
                <c:pt idx="2776">
                  <c:v>41170.405628796296</c:v>
                </c:pt>
                <c:pt idx="2777">
                  <c:v>41170.405744537034</c:v>
                </c:pt>
                <c:pt idx="2778">
                  <c:v>41170.405860648149</c:v>
                </c:pt>
                <c:pt idx="2779">
                  <c:v>41170.405976006943</c:v>
                </c:pt>
                <c:pt idx="2780">
                  <c:v>41170.406091932869</c:v>
                </c:pt>
                <c:pt idx="2781">
                  <c:v>41170.406207430555</c:v>
                </c:pt>
                <c:pt idx="2782">
                  <c:v>41170.406323229166</c:v>
                </c:pt>
                <c:pt idx="2783">
                  <c:v>41170.406439189814</c:v>
                </c:pt>
                <c:pt idx="2784">
                  <c:v>41170.406554930552</c:v>
                </c:pt>
                <c:pt idx="2785">
                  <c:v>41170.406670682867</c:v>
                </c:pt>
                <c:pt idx="2786">
                  <c:v>41170.406786250001</c:v>
                </c:pt>
                <c:pt idx="2787">
                  <c:v>41170.406902118055</c:v>
                </c:pt>
                <c:pt idx="2788">
                  <c:v>41170.40701800926</c:v>
                </c:pt>
                <c:pt idx="2789">
                  <c:v>41170.407133506946</c:v>
                </c:pt>
                <c:pt idx="2790">
                  <c:v>41170.407249293981</c:v>
                </c:pt>
                <c:pt idx="2791">
                  <c:v>41170.407365219908</c:v>
                </c:pt>
                <c:pt idx="2792">
                  <c:v>41170.407481018519</c:v>
                </c:pt>
                <c:pt idx="2793">
                  <c:v>41170.407596770834</c:v>
                </c:pt>
                <c:pt idx="2794">
                  <c:v>41170.407712476852</c:v>
                </c:pt>
                <c:pt idx="2795">
                  <c:v>41170.407828275464</c:v>
                </c:pt>
                <c:pt idx="2796">
                  <c:v>41170.407944178238</c:v>
                </c:pt>
                <c:pt idx="2797">
                  <c:v>41170.408059756941</c:v>
                </c:pt>
                <c:pt idx="2798">
                  <c:v>41170.408175520832</c:v>
                </c:pt>
                <c:pt idx="2799">
                  <c:v>41170.408291064814</c:v>
                </c:pt>
                <c:pt idx="2800">
                  <c:v>41170.40840685185</c:v>
                </c:pt>
                <c:pt idx="2801">
                  <c:v>41170.408522604164</c:v>
                </c:pt>
                <c:pt idx="2802">
                  <c:v>41170.408638530091</c:v>
                </c:pt>
                <c:pt idx="2803">
                  <c:v>41170.408754062497</c:v>
                </c:pt>
                <c:pt idx="2804">
                  <c:v>41170.408869884261</c:v>
                </c:pt>
                <c:pt idx="2805">
                  <c:v>41170.408985775466</c:v>
                </c:pt>
                <c:pt idx="2806">
                  <c:v>41170.409101400466</c:v>
                </c:pt>
                <c:pt idx="2807">
                  <c:v>41170.409217118053</c:v>
                </c:pt>
                <c:pt idx="2808">
                  <c:v>41170.409332870368</c:v>
                </c:pt>
                <c:pt idx="2809">
                  <c:v>41170.409448611113</c:v>
                </c:pt>
                <c:pt idx="2810">
                  <c:v>41170.409564351852</c:v>
                </c:pt>
                <c:pt idx="2811">
                  <c:v>41170.409680300923</c:v>
                </c:pt>
                <c:pt idx="2812">
                  <c:v>41170.409795868058</c:v>
                </c:pt>
                <c:pt idx="2813">
                  <c:v>41170.409911493058</c:v>
                </c:pt>
                <c:pt idx="2814">
                  <c:v>41170.410027384256</c:v>
                </c:pt>
                <c:pt idx="2815">
                  <c:v>41170.410143113426</c:v>
                </c:pt>
                <c:pt idx="2816">
                  <c:v>41170.410258854165</c:v>
                </c:pt>
                <c:pt idx="2817">
                  <c:v>41170.410374803243</c:v>
                </c:pt>
                <c:pt idx="2818">
                  <c:v>41170.410490405091</c:v>
                </c:pt>
                <c:pt idx="2819">
                  <c:v>41170.410606145837</c:v>
                </c:pt>
                <c:pt idx="2820">
                  <c:v>41170.410721851855</c:v>
                </c:pt>
                <c:pt idx="2821">
                  <c:v>41170.410837824071</c:v>
                </c:pt>
                <c:pt idx="2822">
                  <c:v>41170.410953356484</c:v>
                </c:pt>
                <c:pt idx="2823">
                  <c:v>41170.4110693287</c:v>
                </c:pt>
                <c:pt idx="2824">
                  <c:v>41170.41118505787</c:v>
                </c:pt>
                <c:pt idx="2825">
                  <c:v>41170.411300706015</c:v>
                </c:pt>
                <c:pt idx="2826">
                  <c:v>41170.411416597221</c:v>
                </c:pt>
                <c:pt idx="2827">
                  <c:v>41170.411532129627</c:v>
                </c:pt>
                <c:pt idx="2828">
                  <c:v>41170.411647905094</c:v>
                </c:pt>
                <c:pt idx="2829">
                  <c:v>41170.411763657408</c:v>
                </c:pt>
                <c:pt idx="2830">
                  <c:v>41170.411879398147</c:v>
                </c:pt>
                <c:pt idx="2831">
                  <c:v>41170.411995358794</c:v>
                </c:pt>
                <c:pt idx="2832">
                  <c:v>41170.412111655096</c:v>
                </c:pt>
                <c:pt idx="2833">
                  <c:v>41170.412226863424</c:v>
                </c:pt>
                <c:pt idx="2834">
                  <c:v>41170.412342581018</c:v>
                </c:pt>
                <c:pt idx="2835">
                  <c:v>41170.412458356484</c:v>
                </c:pt>
                <c:pt idx="2836">
                  <c:v>41170.412574131944</c:v>
                </c:pt>
                <c:pt idx="2837">
                  <c:v>41170.412689699071</c:v>
                </c:pt>
                <c:pt idx="2838">
                  <c:v>41170.412805624997</c:v>
                </c:pt>
                <c:pt idx="2839">
                  <c:v>41170.412921400464</c:v>
                </c:pt>
                <c:pt idx="2840">
                  <c:v>41170.413037106482</c:v>
                </c:pt>
                <c:pt idx="2841">
                  <c:v>41170.413152743058</c:v>
                </c:pt>
                <c:pt idx="2842">
                  <c:v>41170.413268668985</c:v>
                </c:pt>
                <c:pt idx="2843">
                  <c:v>41170.413384363426</c:v>
                </c:pt>
                <c:pt idx="2844">
                  <c:v>41170.413500127317</c:v>
                </c:pt>
                <c:pt idx="2845">
                  <c:v>41170.413615717589</c:v>
                </c:pt>
                <c:pt idx="2846">
                  <c:v>41170.413731527777</c:v>
                </c:pt>
                <c:pt idx="2847">
                  <c:v>41170.413847164353</c:v>
                </c:pt>
                <c:pt idx="2848">
                  <c:v>41170.413963136576</c:v>
                </c:pt>
                <c:pt idx="2849">
                  <c:v>41170.41407890046</c:v>
                </c:pt>
                <c:pt idx="2850">
                  <c:v>41170.414194641206</c:v>
                </c:pt>
                <c:pt idx="2851">
                  <c:v>41170.414310115739</c:v>
                </c:pt>
                <c:pt idx="2852">
                  <c:v>41170.414426122683</c:v>
                </c:pt>
                <c:pt idx="2853">
                  <c:v>41170.414541932871</c:v>
                </c:pt>
                <c:pt idx="2854">
                  <c:v>41170.414657673609</c:v>
                </c:pt>
                <c:pt idx="2855">
                  <c:v>41170.414773229168</c:v>
                </c:pt>
                <c:pt idx="2856">
                  <c:v>41170.414888946761</c:v>
                </c:pt>
                <c:pt idx="2857">
                  <c:v>41170.41500494213</c:v>
                </c:pt>
                <c:pt idx="2858">
                  <c:v>41170.415120682868</c:v>
                </c:pt>
                <c:pt idx="2859">
                  <c:v>41170.415236134257</c:v>
                </c:pt>
                <c:pt idx="2860">
                  <c:v>41170.415352187498</c:v>
                </c:pt>
                <c:pt idx="2861">
                  <c:v>41170.415467928244</c:v>
                </c:pt>
                <c:pt idx="2862">
                  <c:v>41170.415583726855</c:v>
                </c:pt>
                <c:pt idx="2863">
                  <c:v>41170.415699606485</c:v>
                </c:pt>
                <c:pt idx="2864">
                  <c:v>41170.415815023145</c:v>
                </c:pt>
                <c:pt idx="2865">
                  <c:v>41170.415930798612</c:v>
                </c:pt>
                <c:pt idx="2866">
                  <c:v>41170.416046678241</c:v>
                </c:pt>
                <c:pt idx="2867">
                  <c:v>41170.416162465277</c:v>
                </c:pt>
                <c:pt idx="2868">
                  <c:v>41170.416278229168</c:v>
                </c:pt>
                <c:pt idx="2869">
                  <c:v>41170.41639392361</c:v>
                </c:pt>
                <c:pt idx="2870">
                  <c:v>41170.416509409719</c:v>
                </c:pt>
                <c:pt idx="2871">
                  <c:v>41170.416625231483</c:v>
                </c:pt>
                <c:pt idx="2872">
                  <c:v>41170.416741006942</c:v>
                </c:pt>
                <c:pt idx="2873">
                  <c:v>41170.416856805554</c:v>
                </c:pt>
                <c:pt idx="2874">
                  <c:v>41170.4169725463</c:v>
                </c:pt>
                <c:pt idx="2875">
                  <c:v>41170.417088287038</c:v>
                </c:pt>
                <c:pt idx="2876">
                  <c:v>41170.417204074074</c:v>
                </c:pt>
                <c:pt idx="2877">
                  <c:v>41170.417319988424</c:v>
                </c:pt>
                <c:pt idx="2878">
                  <c:v>41170.417435752315</c:v>
                </c:pt>
                <c:pt idx="2879">
                  <c:v>41170.41755150463</c:v>
                </c:pt>
                <c:pt idx="2880">
                  <c:v>41170.417667245369</c:v>
                </c:pt>
                <c:pt idx="2881">
                  <c:v>41170.417783032404</c:v>
                </c:pt>
                <c:pt idx="2882">
                  <c:v>41170.417898749998</c:v>
                </c:pt>
                <c:pt idx="2883">
                  <c:v>41170.418014305556</c:v>
                </c:pt>
                <c:pt idx="2884">
                  <c:v>41170.418130069447</c:v>
                </c:pt>
                <c:pt idx="2885">
                  <c:v>41170.418245972221</c:v>
                </c:pt>
                <c:pt idx="2886">
                  <c:v>41170.418361608798</c:v>
                </c:pt>
                <c:pt idx="2887">
                  <c:v>41170.418477395833</c:v>
                </c:pt>
                <c:pt idx="2888">
                  <c:v>41170.418593252318</c:v>
                </c:pt>
                <c:pt idx="2889">
                  <c:v>41170.418708807869</c:v>
                </c:pt>
                <c:pt idx="2890">
                  <c:v>41170.418824756947</c:v>
                </c:pt>
                <c:pt idx="2891">
                  <c:v>41170.418940532407</c:v>
                </c:pt>
                <c:pt idx="2892">
                  <c:v>41170.419056273146</c:v>
                </c:pt>
                <c:pt idx="2893">
                  <c:v>41170.419171828704</c:v>
                </c:pt>
                <c:pt idx="2894">
                  <c:v>41170.419287604163</c:v>
                </c:pt>
                <c:pt idx="2895">
                  <c:v>41170.419403391206</c:v>
                </c:pt>
                <c:pt idx="2896">
                  <c:v>41170.419519131945</c:v>
                </c:pt>
                <c:pt idx="2897">
                  <c:v>41170.419635034719</c:v>
                </c:pt>
                <c:pt idx="2898">
                  <c:v>41170.419750486108</c:v>
                </c:pt>
                <c:pt idx="2899">
                  <c:v>41170.419866226854</c:v>
                </c:pt>
                <c:pt idx="2900">
                  <c:v>41170.419982118059</c:v>
                </c:pt>
                <c:pt idx="2901">
                  <c:v>41170.420098032409</c:v>
                </c:pt>
                <c:pt idx="2902">
                  <c:v>41170.420213634257</c:v>
                </c:pt>
                <c:pt idx="2903">
                  <c:v>41170.42032957176</c:v>
                </c:pt>
                <c:pt idx="2904">
                  <c:v>41170.42044519676</c:v>
                </c:pt>
                <c:pt idx="2905">
                  <c:v>41170.420560763887</c:v>
                </c:pt>
                <c:pt idx="2906">
                  <c:v>41170.420676863425</c:v>
                </c:pt>
                <c:pt idx="2907">
                  <c:v>41170.420792418983</c:v>
                </c:pt>
                <c:pt idx="2908">
                  <c:v>41170.420908182874</c:v>
                </c:pt>
                <c:pt idx="2909">
                  <c:v>41170.421023923613</c:v>
                </c:pt>
                <c:pt idx="2910">
                  <c:v>41170.421139849539</c:v>
                </c:pt>
                <c:pt idx="2911">
                  <c:v>41170.421255624999</c:v>
                </c:pt>
                <c:pt idx="2912">
                  <c:v>41170.421371203702</c:v>
                </c:pt>
                <c:pt idx="2913">
                  <c:v>41170.421486886575</c:v>
                </c:pt>
                <c:pt idx="2914">
                  <c:v>41170.421602858798</c:v>
                </c:pt>
                <c:pt idx="2915">
                  <c:v>41170.421718622689</c:v>
                </c:pt>
                <c:pt idx="2916">
                  <c:v>41170.42183417824</c:v>
                </c:pt>
                <c:pt idx="2917">
                  <c:v>41170.421950115742</c:v>
                </c:pt>
                <c:pt idx="2918">
                  <c:v>41170.422069664353</c:v>
                </c:pt>
                <c:pt idx="2919">
                  <c:v>41170.422181458336</c:v>
                </c:pt>
                <c:pt idx="2920">
                  <c:v>41170.422297384262</c:v>
                </c:pt>
                <c:pt idx="2921">
                  <c:v>41170.422413078704</c:v>
                </c:pt>
                <c:pt idx="2922">
                  <c:v>41170.422528668983</c:v>
                </c:pt>
                <c:pt idx="2923">
                  <c:v>41170.422644467595</c:v>
                </c:pt>
                <c:pt idx="2924">
                  <c:v>41170.422760393521</c:v>
                </c:pt>
                <c:pt idx="2925">
                  <c:v>41170.422876099539</c:v>
                </c:pt>
                <c:pt idx="2926">
                  <c:v>41170.422991689818</c:v>
                </c:pt>
                <c:pt idx="2927">
                  <c:v>41170.423107453702</c:v>
                </c:pt>
                <c:pt idx="2928">
                  <c:v>41170.423223379628</c:v>
                </c:pt>
                <c:pt idx="2929">
                  <c:v>41170.423338981484</c:v>
                </c:pt>
                <c:pt idx="2930">
                  <c:v>41170.423454930555</c:v>
                </c:pt>
                <c:pt idx="2931">
                  <c:v>41170.42357042824</c:v>
                </c:pt>
                <c:pt idx="2932">
                  <c:v>41170.423686273149</c:v>
                </c:pt>
                <c:pt idx="2933">
                  <c:v>41170.423802152778</c:v>
                </c:pt>
                <c:pt idx="2934">
                  <c:v>41170.423917893517</c:v>
                </c:pt>
                <c:pt idx="2935">
                  <c:v>41170.424033483796</c:v>
                </c:pt>
                <c:pt idx="2936">
                  <c:v>41170.42414920139</c:v>
                </c:pt>
                <c:pt idx="2937">
                  <c:v>41170.424264942129</c:v>
                </c:pt>
                <c:pt idx="2938">
                  <c:v>41170.424380937497</c:v>
                </c:pt>
                <c:pt idx="2939">
                  <c:v>41170.424496701387</c:v>
                </c:pt>
                <c:pt idx="2940">
                  <c:v>41170.424612268522</c:v>
                </c:pt>
                <c:pt idx="2941">
                  <c:v>41170.424728182872</c:v>
                </c:pt>
                <c:pt idx="2942">
                  <c:v>41170.424843923611</c:v>
                </c:pt>
                <c:pt idx="2943">
                  <c:v>41170.424959490738</c:v>
                </c:pt>
                <c:pt idx="2944">
                  <c:v>41170.425075405095</c:v>
                </c:pt>
                <c:pt idx="2945">
                  <c:v>41170.425191041664</c:v>
                </c:pt>
                <c:pt idx="2946">
                  <c:v>41170.425306909725</c:v>
                </c:pt>
                <c:pt idx="2947">
                  <c:v>41170.425422708337</c:v>
                </c:pt>
                <c:pt idx="2948">
                  <c:v>41170.42553828704</c:v>
                </c:pt>
                <c:pt idx="2949">
                  <c:v>41170.425654247687</c:v>
                </c:pt>
                <c:pt idx="2950">
                  <c:v>41170.425770000002</c:v>
                </c:pt>
                <c:pt idx="2951">
                  <c:v>41170.425885578705</c:v>
                </c:pt>
                <c:pt idx="2952">
                  <c:v>41170.426001481479</c:v>
                </c:pt>
                <c:pt idx="2953">
                  <c:v>41170.42611709491</c:v>
                </c:pt>
                <c:pt idx="2954">
                  <c:v>41170.426232986109</c:v>
                </c:pt>
                <c:pt idx="2955">
                  <c:v>41170.426348738423</c:v>
                </c:pt>
                <c:pt idx="2956">
                  <c:v>41170.426464479169</c:v>
                </c:pt>
                <c:pt idx="2957">
                  <c:v>41170.426580219908</c:v>
                </c:pt>
                <c:pt idx="2958">
                  <c:v>41170.426695810187</c:v>
                </c:pt>
                <c:pt idx="2959">
                  <c:v>41170.426811562502</c:v>
                </c:pt>
                <c:pt idx="2960">
                  <c:v>41170.426927488428</c:v>
                </c:pt>
                <c:pt idx="2961">
                  <c:v>41170.427043206022</c:v>
                </c:pt>
                <c:pt idx="2962">
                  <c:v>41170.427158842591</c:v>
                </c:pt>
                <c:pt idx="2963">
                  <c:v>41170.427274618058</c:v>
                </c:pt>
                <c:pt idx="2964">
                  <c:v>41170.427390520832</c:v>
                </c:pt>
                <c:pt idx="2965">
                  <c:v>41170.427506168984</c:v>
                </c:pt>
                <c:pt idx="2966">
                  <c:v>41170.427621828705</c:v>
                </c:pt>
                <c:pt idx="2967">
                  <c:v>41170.42773758102</c:v>
                </c:pt>
                <c:pt idx="2968">
                  <c:v>41170.42785349537</c:v>
                </c:pt>
                <c:pt idx="2969">
                  <c:v>41170.427969467593</c:v>
                </c:pt>
                <c:pt idx="2970">
                  <c:v>41170.428085219908</c:v>
                </c:pt>
                <c:pt idx="2971">
                  <c:v>41170.428200960647</c:v>
                </c:pt>
                <c:pt idx="2972">
                  <c:v>41170.428316678241</c:v>
                </c:pt>
                <c:pt idx="2973">
                  <c:v>41170.428432245368</c:v>
                </c:pt>
                <c:pt idx="2974">
                  <c:v>41170.428547870368</c:v>
                </c:pt>
                <c:pt idx="2975">
                  <c:v>41170.42866380787</c:v>
                </c:pt>
                <c:pt idx="2976">
                  <c:v>41170.428779594906</c:v>
                </c:pt>
                <c:pt idx="2977">
                  <c:v>41170.428895254627</c:v>
                </c:pt>
                <c:pt idx="2978">
                  <c:v>41170.429011030094</c:v>
                </c:pt>
                <c:pt idx="2979">
                  <c:v>41170.429126805553</c:v>
                </c:pt>
                <c:pt idx="2980">
                  <c:v>41170.429242384256</c:v>
                </c:pt>
                <c:pt idx="2981">
                  <c:v>41170.429358078705</c:v>
                </c:pt>
                <c:pt idx="2982">
                  <c:v>41170.429473877317</c:v>
                </c:pt>
                <c:pt idx="2983">
                  <c:v>41170.429589791667</c:v>
                </c:pt>
                <c:pt idx="2984">
                  <c:v>41170.429705405091</c:v>
                </c:pt>
                <c:pt idx="2985">
                  <c:v>41170.429821319442</c:v>
                </c:pt>
                <c:pt idx="2986">
                  <c:v>41170.429937060188</c:v>
                </c:pt>
                <c:pt idx="2987">
                  <c:v>41170.430052638891</c:v>
                </c:pt>
                <c:pt idx="2988">
                  <c:v>41170.430168541665</c:v>
                </c:pt>
                <c:pt idx="2989">
                  <c:v>41170.430284282411</c:v>
                </c:pt>
                <c:pt idx="2990">
                  <c:v>41170.430400069446</c:v>
                </c:pt>
                <c:pt idx="2991">
                  <c:v>41170.430515717591</c:v>
                </c:pt>
                <c:pt idx="2992">
                  <c:v>41170.430631550924</c:v>
                </c:pt>
                <c:pt idx="2993">
                  <c:v>41170.430747337959</c:v>
                </c:pt>
                <c:pt idx="2994">
                  <c:v>41170.430862858797</c:v>
                </c:pt>
                <c:pt idx="2995">
                  <c:v>41170.430978807868</c:v>
                </c:pt>
                <c:pt idx="2996">
                  <c:v>41170.43109460648</c:v>
                </c:pt>
                <c:pt idx="2997">
                  <c:v>41170.431210138886</c:v>
                </c:pt>
                <c:pt idx="2998">
                  <c:v>41170.431326111109</c:v>
                </c:pt>
                <c:pt idx="2999">
                  <c:v>41170.431441620371</c:v>
                </c:pt>
                <c:pt idx="3000">
                  <c:v>41170.431557418982</c:v>
                </c:pt>
                <c:pt idx="3001">
                  <c:v>41170.431673125</c:v>
                </c:pt>
                <c:pt idx="3002">
                  <c:v>41170.43178890046</c:v>
                </c:pt>
                <c:pt idx="3003">
                  <c:v>41170.431904872683</c:v>
                </c:pt>
                <c:pt idx="3004">
                  <c:v>41170.432020405089</c:v>
                </c:pt>
                <c:pt idx="3005">
                  <c:v>41170.432136041665</c:v>
                </c:pt>
                <c:pt idx="3006">
                  <c:v>41170.432252071761</c:v>
                </c:pt>
                <c:pt idx="3007">
                  <c:v>41170.432367650465</c:v>
                </c:pt>
                <c:pt idx="3008">
                  <c:v>41170.4324834375</c:v>
                </c:pt>
                <c:pt idx="3009">
                  <c:v>41170.432599363427</c:v>
                </c:pt>
                <c:pt idx="3010">
                  <c:v>41170.432714953706</c:v>
                </c:pt>
                <c:pt idx="3011">
                  <c:v>41170.43283070602</c:v>
                </c:pt>
                <c:pt idx="3012">
                  <c:v>41170.432946597219</c:v>
                </c:pt>
                <c:pt idx="3013">
                  <c:v>41170.433062372686</c:v>
                </c:pt>
                <c:pt idx="3014">
                  <c:v>41170.433178125</c:v>
                </c:pt>
                <c:pt idx="3015">
                  <c:v>41170.433293715279</c:v>
                </c:pt>
                <c:pt idx="3016">
                  <c:v>41170.433409456018</c:v>
                </c:pt>
                <c:pt idx="3017">
                  <c:v>41170.433525196757</c:v>
                </c:pt>
                <c:pt idx="3018">
                  <c:v>41170.433645150464</c:v>
                </c:pt>
                <c:pt idx="3019">
                  <c:v>41170.433756736114</c:v>
                </c:pt>
                <c:pt idx="3020">
                  <c:v>41170.433872615744</c:v>
                </c:pt>
                <c:pt idx="3021">
                  <c:v>41170.433988460645</c:v>
                </c:pt>
                <c:pt idx="3022">
                  <c:v>41170.434104143518</c:v>
                </c:pt>
                <c:pt idx="3023">
                  <c:v>41170.434219606483</c:v>
                </c:pt>
                <c:pt idx="3024">
                  <c:v>41170.434335509257</c:v>
                </c:pt>
                <c:pt idx="3025">
                  <c:v>41170.434452291665</c:v>
                </c:pt>
                <c:pt idx="3026">
                  <c:v>41170.434567152777</c:v>
                </c:pt>
                <c:pt idx="3027">
                  <c:v>41170.434682743056</c:v>
                </c:pt>
                <c:pt idx="3028">
                  <c:v>41170.434798726848</c:v>
                </c:pt>
                <c:pt idx="3029">
                  <c:v>41170.434914212965</c:v>
                </c:pt>
                <c:pt idx="3030">
                  <c:v>41170.435029930559</c:v>
                </c:pt>
                <c:pt idx="3031">
                  <c:v>41170.4351459838</c:v>
                </c:pt>
                <c:pt idx="3032">
                  <c:v>41170.43526150463</c:v>
                </c:pt>
                <c:pt idx="3033">
                  <c:v>41170.435377245369</c:v>
                </c:pt>
                <c:pt idx="3034">
                  <c:v>41170.435492986115</c:v>
                </c:pt>
                <c:pt idx="3035">
                  <c:v>41170.435608761574</c:v>
                </c:pt>
                <c:pt idx="3036">
                  <c:v>41170.435724733798</c:v>
                </c:pt>
                <c:pt idx="3037">
                  <c:v>41170.435840474536</c:v>
                </c:pt>
                <c:pt idx="3038">
                  <c:v>41170.435956041663</c:v>
                </c:pt>
                <c:pt idx="3039">
                  <c:v>41170.436071956021</c:v>
                </c:pt>
                <c:pt idx="3040">
                  <c:v>41170.436187523148</c:v>
                </c:pt>
                <c:pt idx="3041">
                  <c:v>41170.436303182869</c:v>
                </c:pt>
                <c:pt idx="3042">
                  <c:v>41170.43641923611</c:v>
                </c:pt>
                <c:pt idx="3043">
                  <c:v>41170.436534791668</c:v>
                </c:pt>
                <c:pt idx="3044">
                  <c:v>41170.43665059028</c:v>
                </c:pt>
                <c:pt idx="3045">
                  <c:v>41170.436766192128</c:v>
                </c:pt>
                <c:pt idx="3046">
                  <c:v>41170.436882233793</c:v>
                </c:pt>
                <c:pt idx="3047">
                  <c:v>41170.436997800927</c:v>
                </c:pt>
                <c:pt idx="3048">
                  <c:v>41170.437113726854</c:v>
                </c:pt>
                <c:pt idx="3049">
                  <c:v>41170.437229479168</c:v>
                </c:pt>
                <c:pt idx="3050">
                  <c:v>41170.437345057871</c:v>
                </c:pt>
                <c:pt idx="3051">
                  <c:v>41170.437460983798</c:v>
                </c:pt>
                <c:pt idx="3052">
                  <c:v>41170.437576747689</c:v>
                </c:pt>
                <c:pt idx="3053">
                  <c:v>41170.437692488427</c:v>
                </c:pt>
                <c:pt idx="3054">
                  <c:v>41170.437808206021</c:v>
                </c:pt>
                <c:pt idx="3055">
                  <c:v>41170.437923819445</c:v>
                </c:pt>
                <c:pt idx="3056">
                  <c:v>41170.438039594905</c:v>
                </c:pt>
                <c:pt idx="3057">
                  <c:v>41170.438155335651</c:v>
                </c:pt>
                <c:pt idx="3058">
                  <c:v>41170.438271076389</c:v>
                </c:pt>
                <c:pt idx="3059">
                  <c:v>41170.438386817128</c:v>
                </c:pt>
                <c:pt idx="3060">
                  <c:v>41170.438502789351</c:v>
                </c:pt>
                <c:pt idx="3061">
                  <c:v>41170.438618472224</c:v>
                </c:pt>
                <c:pt idx="3062">
                  <c:v>41170.438734050927</c:v>
                </c:pt>
                <c:pt idx="3063">
                  <c:v>41170.438849803242</c:v>
                </c:pt>
                <c:pt idx="3064">
                  <c:v>41170.438965601854</c:v>
                </c:pt>
                <c:pt idx="3065">
                  <c:v>41170.439081388889</c:v>
                </c:pt>
                <c:pt idx="3066">
                  <c:v>41170.43919730324</c:v>
                </c:pt>
                <c:pt idx="3067">
                  <c:v>41170.439312870367</c:v>
                </c:pt>
                <c:pt idx="3068">
                  <c:v>41170.439428622682</c:v>
                </c:pt>
                <c:pt idx="3069">
                  <c:v>41170.439544525463</c:v>
                </c:pt>
                <c:pt idx="3070">
                  <c:v>41170.439660115742</c:v>
                </c:pt>
                <c:pt idx="3071">
                  <c:v>41170.439775868057</c:v>
                </c:pt>
                <c:pt idx="3072">
                  <c:v>41170.43989159722</c:v>
                </c:pt>
                <c:pt idx="3073">
                  <c:v>41170.440007569443</c:v>
                </c:pt>
                <c:pt idx="3074">
                  <c:v>41170.440123182867</c:v>
                </c:pt>
                <c:pt idx="3075">
                  <c:v>41170.440239085648</c:v>
                </c:pt>
                <c:pt idx="3076">
                  <c:v>41170.440354745369</c:v>
                </c:pt>
                <c:pt idx="3077">
                  <c:v>41170.44047040509</c:v>
                </c:pt>
                <c:pt idx="3078">
                  <c:v>41170.440586307872</c:v>
                </c:pt>
                <c:pt idx="3079">
                  <c:v>41170.440702048611</c:v>
                </c:pt>
                <c:pt idx="3080">
                  <c:v>41170.440817662035</c:v>
                </c:pt>
                <c:pt idx="3081">
                  <c:v>41170.440933402781</c:v>
                </c:pt>
                <c:pt idx="3082">
                  <c:v>41170.441049687499</c:v>
                </c:pt>
                <c:pt idx="3083">
                  <c:v>41170.44116505787</c:v>
                </c:pt>
                <c:pt idx="3084">
                  <c:v>41170.441280775463</c:v>
                </c:pt>
                <c:pt idx="3085">
                  <c:v>41170.441396331022</c:v>
                </c:pt>
                <c:pt idx="3086">
                  <c:v>41170.441512152778</c:v>
                </c:pt>
                <c:pt idx="3087">
                  <c:v>41170.441627905093</c:v>
                </c:pt>
                <c:pt idx="3088">
                  <c:v>41170.441743807867</c:v>
                </c:pt>
                <c:pt idx="3089">
                  <c:v>41170.441859398146</c:v>
                </c:pt>
                <c:pt idx="3090">
                  <c:v>41170.441975162037</c:v>
                </c:pt>
                <c:pt idx="3091">
                  <c:v>41170.442091111108</c:v>
                </c:pt>
                <c:pt idx="3092">
                  <c:v>41170.442206793981</c:v>
                </c:pt>
                <c:pt idx="3093">
                  <c:v>41170.442322372684</c:v>
                </c:pt>
                <c:pt idx="3094">
                  <c:v>41170.442438333332</c:v>
                </c:pt>
                <c:pt idx="3095">
                  <c:v>41170.442553912035</c:v>
                </c:pt>
                <c:pt idx="3096">
                  <c:v>41170.44266966435</c:v>
                </c:pt>
                <c:pt idx="3097">
                  <c:v>41170.442785405095</c:v>
                </c:pt>
                <c:pt idx="3098">
                  <c:v>41170.442901365743</c:v>
                </c:pt>
                <c:pt idx="3099">
                  <c:v>41170.443017106481</c:v>
                </c:pt>
                <c:pt idx="3100">
                  <c:v>41170.443132719905</c:v>
                </c:pt>
                <c:pt idx="3101">
                  <c:v>41170.443248460651</c:v>
                </c:pt>
                <c:pt idx="3102">
                  <c:v>41170.443364340281</c:v>
                </c:pt>
                <c:pt idx="3103">
                  <c:v>41170.44348008102</c:v>
                </c:pt>
                <c:pt idx="3104">
                  <c:v>41170.443595659723</c:v>
                </c:pt>
                <c:pt idx="3105">
                  <c:v>41170.443711585649</c:v>
                </c:pt>
                <c:pt idx="3106">
                  <c:v>41170.443827199073</c:v>
                </c:pt>
                <c:pt idx="3107">
                  <c:v>41170.443942939812</c:v>
                </c:pt>
                <c:pt idx="3108">
                  <c:v>41170.444058668982</c:v>
                </c:pt>
                <c:pt idx="3109">
                  <c:v>41170.444174606484</c:v>
                </c:pt>
                <c:pt idx="3110">
                  <c:v>41170.444290358799</c:v>
                </c:pt>
                <c:pt idx="3111">
                  <c:v>41170.444405960647</c:v>
                </c:pt>
                <c:pt idx="3112">
                  <c:v>41170.444521898149</c:v>
                </c:pt>
                <c:pt idx="3113">
                  <c:v>41170.444637418979</c:v>
                </c:pt>
                <c:pt idx="3114">
                  <c:v>41170.444753217591</c:v>
                </c:pt>
                <c:pt idx="3115">
                  <c:v>41170.444869155093</c:v>
                </c:pt>
                <c:pt idx="3116">
                  <c:v>41170.444984768517</c:v>
                </c:pt>
                <c:pt idx="3117">
                  <c:v>41170.445100462966</c:v>
                </c:pt>
                <c:pt idx="3118">
                  <c:v>41170.445216203705</c:v>
                </c:pt>
                <c:pt idx="3119">
                  <c:v>41170.445332164352</c:v>
                </c:pt>
                <c:pt idx="3120">
                  <c:v>41170.445447858794</c:v>
                </c:pt>
                <c:pt idx="3121">
                  <c:v>41170.445563819441</c:v>
                </c:pt>
                <c:pt idx="3122">
                  <c:v>41170.44567922454</c:v>
                </c:pt>
                <c:pt idx="3123">
                  <c:v>41170.445794965279</c:v>
                </c:pt>
                <c:pt idx="3124">
                  <c:v>41170.445910844908</c:v>
                </c:pt>
                <c:pt idx="3125">
                  <c:v>41170.446026446756</c:v>
                </c:pt>
                <c:pt idx="3126">
                  <c:v>41170.446142245368</c:v>
                </c:pt>
                <c:pt idx="3127">
                  <c:v>41170.446258148149</c:v>
                </c:pt>
                <c:pt idx="3128">
                  <c:v>41170.446373738429</c:v>
                </c:pt>
                <c:pt idx="3129">
                  <c:v>41170.446489664355</c:v>
                </c:pt>
                <c:pt idx="3130">
                  <c:v>41170.446605428238</c:v>
                </c:pt>
                <c:pt idx="3131">
                  <c:v>41170.446720983797</c:v>
                </c:pt>
                <c:pt idx="3132">
                  <c:v>41170.446836608797</c:v>
                </c:pt>
                <c:pt idx="3133">
                  <c:v>41170.446952708335</c:v>
                </c:pt>
                <c:pt idx="3134">
                  <c:v>41170.447068229165</c:v>
                </c:pt>
                <c:pt idx="3135">
                  <c:v>41170.4471840162</c:v>
                </c:pt>
                <c:pt idx="3136">
                  <c:v>41170.447299699073</c:v>
                </c:pt>
                <c:pt idx="3137">
                  <c:v>41170.447415659721</c:v>
                </c:pt>
                <c:pt idx="3138">
                  <c:v>41170.447531435188</c:v>
                </c:pt>
                <c:pt idx="3139">
                  <c:v>41170.447647002315</c:v>
                </c:pt>
                <c:pt idx="3140">
                  <c:v>41170.447762766205</c:v>
                </c:pt>
                <c:pt idx="3141">
                  <c:v>41170.447878692132</c:v>
                </c:pt>
                <c:pt idx="3142">
                  <c:v>41170.447994131944</c:v>
                </c:pt>
                <c:pt idx="3143">
                  <c:v>41170.448109976853</c:v>
                </c:pt>
                <c:pt idx="3144">
                  <c:v>41170.448225717591</c:v>
                </c:pt>
                <c:pt idx="3145">
                  <c:v>41170.448341539355</c:v>
                </c:pt>
                <c:pt idx="3146">
                  <c:v>41170.448457233797</c:v>
                </c:pt>
                <c:pt idx="3147">
                  <c:v>41170.44857320602</c:v>
                </c:pt>
                <c:pt idx="3148">
                  <c:v>41170.448688946759</c:v>
                </c:pt>
                <c:pt idx="3149">
                  <c:v>41170.448804409723</c:v>
                </c:pt>
                <c:pt idx="3150">
                  <c:v>41170.448920219904</c:v>
                </c:pt>
                <c:pt idx="3151">
                  <c:v>41170.449040937499</c:v>
                </c:pt>
                <c:pt idx="3152">
                  <c:v>41170.449151956018</c:v>
                </c:pt>
                <c:pt idx="3153">
                  <c:v>41170.449267731485</c:v>
                </c:pt>
                <c:pt idx="3154">
                  <c:v>41170.449383321757</c:v>
                </c:pt>
                <c:pt idx="3155">
                  <c:v>41170.449499201386</c:v>
                </c:pt>
                <c:pt idx="3156">
                  <c:v>41170.449614756944</c:v>
                </c:pt>
                <c:pt idx="3157">
                  <c:v>41170.449730717592</c:v>
                </c:pt>
                <c:pt idx="3158">
                  <c:v>41170.449846504627</c:v>
                </c:pt>
                <c:pt idx="3159">
                  <c:v>41170.449962071762</c:v>
                </c:pt>
                <c:pt idx="3160">
                  <c:v>41170.450077685186</c:v>
                </c:pt>
                <c:pt idx="3161">
                  <c:v>41170.450193530094</c:v>
                </c:pt>
                <c:pt idx="3162">
                  <c:v>41170.450309467589</c:v>
                </c:pt>
                <c:pt idx="3163">
                  <c:v>41170.450425023148</c:v>
                </c:pt>
                <c:pt idx="3164">
                  <c:v>41170.450540810183</c:v>
                </c:pt>
                <c:pt idx="3165">
                  <c:v>41170.450656701389</c:v>
                </c:pt>
                <c:pt idx="3166">
                  <c:v>41170.450772465279</c:v>
                </c:pt>
                <c:pt idx="3167">
                  <c:v>41170.450888206018</c:v>
                </c:pt>
                <c:pt idx="3168">
                  <c:v>41170.451004027775</c:v>
                </c:pt>
                <c:pt idx="3169">
                  <c:v>41170.4511197338</c:v>
                </c:pt>
                <c:pt idx="3170">
                  <c:v>41170.451235509259</c:v>
                </c:pt>
                <c:pt idx="3171">
                  <c:v>41170.451350949072</c:v>
                </c:pt>
                <c:pt idx="3172">
                  <c:v>41170.451467013889</c:v>
                </c:pt>
                <c:pt idx="3173">
                  <c:v>41170.451582731483</c:v>
                </c:pt>
                <c:pt idx="3174">
                  <c:v>41170.451698310186</c:v>
                </c:pt>
                <c:pt idx="3175">
                  <c:v>41170.451814259257</c:v>
                </c:pt>
                <c:pt idx="3176">
                  <c:v>41170.451929976851</c:v>
                </c:pt>
                <c:pt idx="3177">
                  <c:v>41170.452045775462</c:v>
                </c:pt>
                <c:pt idx="3178">
                  <c:v>41170.4521612963</c:v>
                </c:pt>
                <c:pt idx="3179">
                  <c:v>41170.452277083336</c:v>
                </c:pt>
                <c:pt idx="3180">
                  <c:v>41170.452393020831</c:v>
                </c:pt>
                <c:pt idx="3181">
                  <c:v>41170.452508599534</c:v>
                </c:pt>
                <c:pt idx="3182">
                  <c:v>41170.45262452546</c:v>
                </c:pt>
                <c:pt idx="3183">
                  <c:v>41170.452740266206</c:v>
                </c:pt>
                <c:pt idx="3184">
                  <c:v>41170.452855902775</c:v>
                </c:pt>
                <c:pt idx="3185">
                  <c:v>41170.452971817132</c:v>
                </c:pt>
                <c:pt idx="3186">
                  <c:v>41170.453087534719</c:v>
                </c:pt>
                <c:pt idx="3187">
                  <c:v>41170.453203090277</c:v>
                </c:pt>
                <c:pt idx="3188">
                  <c:v>41170.453318831016</c:v>
                </c:pt>
                <c:pt idx="3189">
                  <c:v>41170.453434768518</c:v>
                </c:pt>
                <c:pt idx="3190">
                  <c:v>41170.453550381942</c:v>
                </c:pt>
                <c:pt idx="3191">
                  <c:v>41170.453666111112</c:v>
                </c:pt>
                <c:pt idx="3192">
                  <c:v>41170.453781875003</c:v>
                </c:pt>
                <c:pt idx="3193">
                  <c:v>41170.453897638887</c:v>
                </c:pt>
                <c:pt idx="3194">
                  <c:v>41170.454013518516</c:v>
                </c:pt>
                <c:pt idx="3195">
                  <c:v>41170.454129293983</c:v>
                </c:pt>
                <c:pt idx="3196">
                  <c:v>41170.454245034722</c:v>
                </c:pt>
                <c:pt idx="3197">
                  <c:v>41170.454360625001</c:v>
                </c:pt>
                <c:pt idx="3198">
                  <c:v>41170.454476354163</c:v>
                </c:pt>
                <c:pt idx="3199">
                  <c:v>41170.454592106478</c:v>
                </c:pt>
                <c:pt idx="3200">
                  <c:v>41170.454707870369</c:v>
                </c:pt>
                <c:pt idx="3201">
                  <c:v>41170.454823622684</c:v>
                </c:pt>
                <c:pt idx="3202">
                  <c:v>41170.454939398151</c:v>
                </c:pt>
                <c:pt idx="3203">
                  <c:v>41170.455055347222</c:v>
                </c:pt>
                <c:pt idx="3204">
                  <c:v>41170.455171030095</c:v>
                </c:pt>
                <c:pt idx="3205">
                  <c:v>41170.455286793978</c:v>
                </c:pt>
                <c:pt idx="3206">
                  <c:v>41170.455402604166</c:v>
                </c:pt>
                <c:pt idx="3207">
                  <c:v>41170.455518275463</c:v>
                </c:pt>
                <c:pt idx="3208">
                  <c:v>41170.455633935184</c:v>
                </c:pt>
                <c:pt idx="3209">
                  <c:v>41170.455749849534</c:v>
                </c:pt>
                <c:pt idx="3210">
                  <c:v>41170.455865555552</c:v>
                </c:pt>
                <c:pt idx="3211">
                  <c:v>41170.455981168983</c:v>
                </c:pt>
                <c:pt idx="3212">
                  <c:v>41170.456096875001</c:v>
                </c:pt>
                <c:pt idx="3213">
                  <c:v>41170.456212650461</c:v>
                </c:pt>
                <c:pt idx="3214">
                  <c:v>41170.456328611108</c:v>
                </c:pt>
                <c:pt idx="3215">
                  <c:v>41170.45644415509</c:v>
                </c:pt>
                <c:pt idx="3216">
                  <c:v>41170.456561377316</c:v>
                </c:pt>
                <c:pt idx="3217">
                  <c:v>41170.456675717593</c:v>
                </c:pt>
                <c:pt idx="3218">
                  <c:v>41170.456791597222</c:v>
                </c:pt>
                <c:pt idx="3219">
                  <c:v>41170.456907337961</c:v>
                </c:pt>
                <c:pt idx="3220">
                  <c:v>41170.457023078707</c:v>
                </c:pt>
                <c:pt idx="3221">
                  <c:v>41170.457138865742</c:v>
                </c:pt>
                <c:pt idx="3222">
                  <c:v>41170.457254618057</c:v>
                </c:pt>
                <c:pt idx="3223">
                  <c:v>41170.457370381948</c:v>
                </c:pt>
                <c:pt idx="3224">
                  <c:v>41170.457485902778</c:v>
                </c:pt>
                <c:pt idx="3225">
                  <c:v>41170.457601666669</c:v>
                </c:pt>
                <c:pt idx="3226">
                  <c:v>41170.457717638892</c:v>
                </c:pt>
                <c:pt idx="3227">
                  <c:v>41170.457833136577</c:v>
                </c:pt>
                <c:pt idx="3228">
                  <c:v>41170.457949606483</c:v>
                </c:pt>
                <c:pt idx="3229">
                  <c:v>41170.45806488426</c:v>
                </c:pt>
                <c:pt idx="3230">
                  <c:v>41170.458180416666</c:v>
                </c:pt>
                <c:pt idx="3231">
                  <c:v>41170.458296180557</c:v>
                </c:pt>
                <c:pt idx="3232">
                  <c:v>41170.458412141204</c:v>
                </c:pt>
                <c:pt idx="3233">
                  <c:v>41170.458527881943</c:v>
                </c:pt>
                <c:pt idx="3234">
                  <c:v>41170.458643402781</c:v>
                </c:pt>
                <c:pt idx="3235">
                  <c:v>41170.45875917824</c:v>
                </c:pt>
                <c:pt idx="3236">
                  <c:v>41170.458874976852</c:v>
                </c:pt>
                <c:pt idx="3237">
                  <c:v>41170.45899068287</c:v>
                </c:pt>
                <c:pt idx="3238">
                  <c:v>41170.459106574075</c:v>
                </c:pt>
                <c:pt idx="3239">
                  <c:v>41170.459222361111</c:v>
                </c:pt>
                <c:pt idx="3240">
                  <c:v>41170.459338506946</c:v>
                </c:pt>
                <c:pt idx="3241">
                  <c:v>41170.459453854164</c:v>
                </c:pt>
                <c:pt idx="3242">
                  <c:v>41170.459569548613</c:v>
                </c:pt>
                <c:pt idx="3243">
                  <c:v>41170.459685624999</c:v>
                </c:pt>
                <c:pt idx="3244">
                  <c:v>41170.459801168981</c:v>
                </c:pt>
                <c:pt idx="3245">
                  <c:v>41170.459916944441</c:v>
                </c:pt>
                <c:pt idx="3246">
                  <c:v>41170.460032650466</c:v>
                </c:pt>
                <c:pt idx="3247">
                  <c:v>41170.46014841435</c:v>
                </c:pt>
                <c:pt idx="3248">
                  <c:v>41170.46026417824</c:v>
                </c:pt>
                <c:pt idx="3249">
                  <c:v>41170.460379988428</c:v>
                </c:pt>
                <c:pt idx="3250">
                  <c:v>41170.460495497682</c:v>
                </c:pt>
                <c:pt idx="3251">
                  <c:v>41170.460611238428</c:v>
                </c:pt>
                <c:pt idx="3252">
                  <c:v>41170.460727187499</c:v>
                </c:pt>
                <c:pt idx="3253">
                  <c:v>41170.460842939814</c:v>
                </c:pt>
                <c:pt idx="3254">
                  <c:v>41170.460958634256</c:v>
                </c:pt>
                <c:pt idx="3255">
                  <c:v>41170.46107445602</c:v>
                </c:pt>
                <c:pt idx="3256">
                  <c:v>41170.461190173613</c:v>
                </c:pt>
                <c:pt idx="3257">
                  <c:v>41170.461305914352</c:v>
                </c:pt>
                <c:pt idx="3258">
                  <c:v>41170.461421851855</c:v>
                </c:pt>
                <c:pt idx="3259">
                  <c:v>41170.461537847223</c:v>
                </c:pt>
                <c:pt idx="3260">
                  <c:v>41170.461653368053</c:v>
                </c:pt>
                <c:pt idx="3261">
                  <c:v>41170.461769120368</c:v>
                </c:pt>
                <c:pt idx="3262">
                  <c:v>41170.461884756944</c:v>
                </c:pt>
                <c:pt idx="3263">
                  <c:v>41170.462000462961</c:v>
                </c:pt>
                <c:pt idx="3264">
                  <c:v>41170.462116215276</c:v>
                </c:pt>
                <c:pt idx="3265">
                  <c:v>41170.462231956022</c:v>
                </c:pt>
                <c:pt idx="3266">
                  <c:v>41170.462347893517</c:v>
                </c:pt>
                <c:pt idx="3267">
                  <c:v>41170.4624634375</c:v>
                </c:pt>
                <c:pt idx="3268">
                  <c:v>41170.462579224535</c:v>
                </c:pt>
                <c:pt idx="3269">
                  <c:v>41170.462694791669</c:v>
                </c:pt>
                <c:pt idx="3270">
                  <c:v>41170.46281070602</c:v>
                </c:pt>
                <c:pt idx="3271">
                  <c:v>41170.462926469911</c:v>
                </c:pt>
                <c:pt idx="3272">
                  <c:v>41170.463042233794</c:v>
                </c:pt>
                <c:pt idx="3273">
                  <c:v>41170.46315815972</c:v>
                </c:pt>
                <c:pt idx="3274">
                  <c:v>41170.463273703703</c:v>
                </c:pt>
                <c:pt idx="3275">
                  <c:v>41170.463389305558</c:v>
                </c:pt>
                <c:pt idx="3276">
                  <c:v>41170.46350510417</c:v>
                </c:pt>
                <c:pt idx="3277">
                  <c:v>41170.463620925926</c:v>
                </c:pt>
                <c:pt idx="3278">
                  <c:v>41170.463736423611</c:v>
                </c:pt>
                <c:pt idx="3279">
                  <c:v>41170.463852476852</c:v>
                </c:pt>
                <c:pt idx="3280">
                  <c:v>41170.463968020835</c:v>
                </c:pt>
                <c:pt idx="3281">
                  <c:v>41170.464084004627</c:v>
                </c:pt>
                <c:pt idx="3282">
                  <c:v>41170.464199745373</c:v>
                </c:pt>
                <c:pt idx="3283">
                  <c:v>41170.464315509256</c:v>
                </c:pt>
                <c:pt idx="3284">
                  <c:v>41170.464431064815</c:v>
                </c:pt>
                <c:pt idx="3285">
                  <c:v>41170.464546840281</c:v>
                </c:pt>
                <c:pt idx="3286">
                  <c:v>41170.46466258102</c:v>
                </c:pt>
                <c:pt idx="3287">
                  <c:v>41170.464778506946</c:v>
                </c:pt>
                <c:pt idx="3288">
                  <c:v>41170.46489427083</c:v>
                </c:pt>
                <c:pt idx="3289">
                  <c:v>41170.465010011576</c:v>
                </c:pt>
                <c:pt idx="3290">
                  <c:v>41170.465125763891</c:v>
                </c:pt>
                <c:pt idx="3291">
                  <c:v>41170.465241666665</c:v>
                </c:pt>
                <c:pt idx="3292">
                  <c:v>41170.465357118053</c:v>
                </c:pt>
                <c:pt idx="3293">
                  <c:v>41170.465473032411</c:v>
                </c:pt>
                <c:pt idx="3294">
                  <c:v>41170.465588599538</c:v>
                </c:pt>
                <c:pt idx="3295">
                  <c:v>41170.465704502312</c:v>
                </c:pt>
                <c:pt idx="3296">
                  <c:v>41170.465820115744</c:v>
                </c:pt>
                <c:pt idx="3297">
                  <c:v>41170.465936030094</c:v>
                </c:pt>
                <c:pt idx="3298">
                  <c:v>41170.466051747688</c:v>
                </c:pt>
                <c:pt idx="3299">
                  <c:v>41170.466167546299</c:v>
                </c:pt>
                <c:pt idx="3300">
                  <c:v>41170.466283287038</c:v>
                </c:pt>
                <c:pt idx="3301">
                  <c:v>41170.466399062498</c:v>
                </c:pt>
                <c:pt idx="3302">
                  <c:v>41170.466514988424</c:v>
                </c:pt>
                <c:pt idx="3303">
                  <c:v>41170.466630543982</c:v>
                </c:pt>
                <c:pt idx="3304">
                  <c:v>41170.466746284721</c:v>
                </c:pt>
                <c:pt idx="3305">
                  <c:v>41170.466861875</c:v>
                </c:pt>
                <c:pt idx="3306">
                  <c:v>41170.466978877317</c:v>
                </c:pt>
                <c:pt idx="3307">
                  <c:v>41170.46709351852</c:v>
                </c:pt>
                <c:pt idx="3308">
                  <c:v>41170.467209317132</c:v>
                </c:pt>
                <c:pt idx="3309">
                  <c:v>41170.467324884259</c:v>
                </c:pt>
                <c:pt idx="3310">
                  <c:v>41170.467440682871</c:v>
                </c:pt>
                <c:pt idx="3311">
                  <c:v>41170.467556886571</c:v>
                </c:pt>
                <c:pt idx="3312">
                  <c:v>41170.46767233796</c:v>
                </c:pt>
                <c:pt idx="3313">
                  <c:v>41170.467788078706</c:v>
                </c:pt>
                <c:pt idx="3314">
                  <c:v>41170.467903634257</c:v>
                </c:pt>
                <c:pt idx="3315">
                  <c:v>41170.468019386572</c:v>
                </c:pt>
                <c:pt idx="3316">
                  <c:v>41170.468135312498</c:v>
                </c:pt>
                <c:pt idx="3317">
                  <c:v>41170.468250914353</c:v>
                </c:pt>
                <c:pt idx="3318">
                  <c:v>41170.468366608795</c:v>
                </c:pt>
                <c:pt idx="3319">
                  <c:v>41170.468482592594</c:v>
                </c:pt>
                <c:pt idx="3320">
                  <c:v>41170.468598148145</c:v>
                </c:pt>
                <c:pt idx="3321">
                  <c:v>41170.468714074072</c:v>
                </c:pt>
                <c:pt idx="3322">
                  <c:v>41170.468829664351</c:v>
                </c:pt>
                <c:pt idx="3323">
                  <c:v>41170.468945405089</c:v>
                </c:pt>
                <c:pt idx="3324">
                  <c:v>41170.469061192132</c:v>
                </c:pt>
                <c:pt idx="3325">
                  <c:v>41170.469176874998</c:v>
                </c:pt>
                <c:pt idx="3326">
                  <c:v>41170.46929267361</c:v>
                </c:pt>
                <c:pt idx="3327">
                  <c:v>41170.469408391204</c:v>
                </c:pt>
                <c:pt idx="3328">
                  <c:v>41170.469524293978</c:v>
                </c:pt>
                <c:pt idx="3329">
                  <c:v>41170.469640150463</c:v>
                </c:pt>
                <c:pt idx="3330">
                  <c:v>41170.469755833336</c:v>
                </c:pt>
                <c:pt idx="3331">
                  <c:v>41170.469871574074</c:v>
                </c:pt>
                <c:pt idx="3332">
                  <c:v>41170.469987349534</c:v>
                </c:pt>
                <c:pt idx="3333">
                  <c:v>41170.470102916668</c:v>
                </c:pt>
                <c:pt idx="3334">
                  <c:v>41170.470218726849</c:v>
                </c:pt>
                <c:pt idx="3335">
                  <c:v>41170.470334641206</c:v>
                </c:pt>
                <c:pt idx="3336">
                  <c:v>41170.470450393521</c:v>
                </c:pt>
                <c:pt idx="3337">
                  <c:v>41170.47056613426</c:v>
                </c:pt>
                <c:pt idx="3338">
                  <c:v>41170.470681886574</c:v>
                </c:pt>
                <c:pt idx="3339">
                  <c:v>41170.470797662034</c:v>
                </c:pt>
                <c:pt idx="3340">
                  <c:v>41170.470913344907</c:v>
                </c:pt>
                <c:pt idx="3341">
                  <c:v>41170.471029143519</c:v>
                </c:pt>
                <c:pt idx="3342">
                  <c:v>41170.471144687501</c:v>
                </c:pt>
                <c:pt idx="3343">
                  <c:v>41170.471260648148</c:v>
                </c:pt>
                <c:pt idx="3344">
                  <c:v>41170.471376412039</c:v>
                </c:pt>
                <c:pt idx="3345">
                  <c:v>41170.471491944445</c:v>
                </c:pt>
                <c:pt idx="3346">
                  <c:v>41170.471607708336</c:v>
                </c:pt>
                <c:pt idx="3347">
                  <c:v>41170.471723449074</c:v>
                </c:pt>
                <c:pt idx="3348">
                  <c:v>41170.471839212965</c:v>
                </c:pt>
                <c:pt idx="3349">
                  <c:v>41170.471954953704</c:v>
                </c:pt>
                <c:pt idx="3350">
                  <c:v>41170.472070717595</c:v>
                </c:pt>
                <c:pt idx="3351">
                  <c:v>41170.472186481478</c:v>
                </c:pt>
                <c:pt idx="3352">
                  <c:v>41170.472302418981</c:v>
                </c:pt>
                <c:pt idx="3353">
                  <c:v>41170.472417951387</c:v>
                </c:pt>
                <c:pt idx="3354">
                  <c:v>41170.472533749999</c:v>
                </c:pt>
                <c:pt idx="3355">
                  <c:v>41170.472649502313</c:v>
                </c:pt>
                <c:pt idx="3356">
                  <c:v>41170.472765405095</c:v>
                </c:pt>
                <c:pt idx="3357">
                  <c:v>41170.472881180554</c:v>
                </c:pt>
                <c:pt idx="3358">
                  <c:v>41170.472996921293</c:v>
                </c:pt>
                <c:pt idx="3359">
                  <c:v>41170.473112708336</c:v>
                </c:pt>
                <c:pt idx="3360">
                  <c:v>41170.473228449075</c:v>
                </c:pt>
                <c:pt idx="3361">
                  <c:v>41170.473344143516</c:v>
                </c:pt>
                <c:pt idx="3362">
                  <c:v>41170.473459918983</c:v>
                </c:pt>
                <c:pt idx="3363">
                  <c:v>41170.473575497686</c:v>
                </c:pt>
                <c:pt idx="3364">
                  <c:v>41170.473691435189</c:v>
                </c:pt>
                <c:pt idx="3365">
                  <c:v>41170.473807175928</c:v>
                </c:pt>
                <c:pt idx="3366">
                  <c:v>41170.473922731479</c:v>
                </c:pt>
                <c:pt idx="3367">
                  <c:v>41170.474038726854</c:v>
                </c:pt>
                <c:pt idx="3368">
                  <c:v>41170.474154456017</c:v>
                </c:pt>
                <c:pt idx="3369">
                  <c:v>41170.474270370367</c:v>
                </c:pt>
                <c:pt idx="3370">
                  <c:v>41170.474385914349</c:v>
                </c:pt>
                <c:pt idx="3371">
                  <c:v>41170.47450167824</c:v>
                </c:pt>
                <c:pt idx="3372">
                  <c:v>41170.474617465276</c:v>
                </c:pt>
                <c:pt idx="3373">
                  <c:v>41170.474733009258</c:v>
                </c:pt>
                <c:pt idx="3374">
                  <c:v>41170.474848923608</c:v>
                </c:pt>
                <c:pt idx="3375">
                  <c:v>41170.474964537039</c:v>
                </c:pt>
                <c:pt idx="3376">
                  <c:v>41170.475080231481</c:v>
                </c:pt>
                <c:pt idx="3377">
                  <c:v>41170.475196041669</c:v>
                </c:pt>
                <c:pt idx="3378">
                  <c:v>41170.475311782408</c:v>
                </c:pt>
                <c:pt idx="3379">
                  <c:v>41170.475427557867</c:v>
                </c:pt>
                <c:pt idx="3380">
                  <c:v>41170.475543483793</c:v>
                </c:pt>
                <c:pt idx="3381">
                  <c:v>41170.475659224539</c:v>
                </c:pt>
                <c:pt idx="3382">
                  <c:v>41170.475774814811</c:v>
                </c:pt>
                <c:pt idx="3383">
                  <c:v>41170.475890740738</c:v>
                </c:pt>
                <c:pt idx="3384">
                  <c:v>41170.476006493052</c:v>
                </c:pt>
                <c:pt idx="3385">
                  <c:v>41170.476122280095</c:v>
                </c:pt>
                <c:pt idx="3386">
                  <c:v>41170.476237986113</c:v>
                </c:pt>
                <c:pt idx="3387">
                  <c:v>41170.476353437502</c:v>
                </c:pt>
                <c:pt idx="3388">
                  <c:v>41170.476469490743</c:v>
                </c:pt>
                <c:pt idx="3389">
                  <c:v>41170.476585208336</c:v>
                </c:pt>
                <c:pt idx="3390">
                  <c:v>41170.476700995372</c:v>
                </c:pt>
                <c:pt idx="3391">
                  <c:v>41170.476816516202</c:v>
                </c:pt>
                <c:pt idx="3392">
                  <c:v>41170.476932546298</c:v>
                </c:pt>
                <c:pt idx="3393">
                  <c:v>41170.477048287037</c:v>
                </c:pt>
                <c:pt idx="3394">
                  <c:v>41170.477163842595</c:v>
                </c:pt>
                <c:pt idx="3395">
                  <c:v>41170.477279768522</c:v>
                </c:pt>
                <c:pt idx="3396">
                  <c:v>41170.477395532405</c:v>
                </c:pt>
                <c:pt idx="3397">
                  <c:v>41170.477511134261</c:v>
                </c:pt>
                <c:pt idx="3398">
                  <c:v>41170.477626782405</c:v>
                </c:pt>
                <c:pt idx="3399">
                  <c:v>41170.47774278935</c:v>
                </c:pt>
                <c:pt idx="3400">
                  <c:v>41170.477858495367</c:v>
                </c:pt>
                <c:pt idx="3401">
                  <c:v>41170.477974108799</c:v>
                </c:pt>
                <c:pt idx="3402">
                  <c:v>41170.478089999997</c:v>
                </c:pt>
                <c:pt idx="3403">
                  <c:v>41170.478205810185</c:v>
                </c:pt>
                <c:pt idx="3404">
                  <c:v>41170.478321527778</c:v>
                </c:pt>
                <c:pt idx="3405">
                  <c:v>41170.478437256941</c:v>
                </c:pt>
                <c:pt idx="3406">
                  <c:v>41170.478553090281</c:v>
                </c:pt>
                <c:pt idx="3407">
                  <c:v>41170.478668761571</c:v>
                </c:pt>
                <c:pt idx="3408">
                  <c:v>41170.478784236111</c:v>
                </c:pt>
                <c:pt idx="3409">
                  <c:v>41170.478900324073</c:v>
                </c:pt>
                <c:pt idx="3410">
                  <c:v>41170.479016249999</c:v>
                </c:pt>
                <c:pt idx="3411">
                  <c:v>41170.479131597225</c:v>
                </c:pt>
                <c:pt idx="3412">
                  <c:v>41170.47924734954</c:v>
                </c:pt>
                <c:pt idx="3413">
                  <c:v>41170.479363333332</c:v>
                </c:pt>
                <c:pt idx="3414">
                  <c:v>41170.479479085647</c:v>
                </c:pt>
                <c:pt idx="3415">
                  <c:v>41170.479594803241</c:v>
                </c:pt>
                <c:pt idx="3416">
                  <c:v>41170.479710555555</c:v>
                </c:pt>
                <c:pt idx="3417">
                  <c:v>41170.479826331015</c:v>
                </c:pt>
                <c:pt idx="3418">
                  <c:v>41170.479942083337</c:v>
                </c:pt>
                <c:pt idx="3419">
                  <c:v>41170.480057789355</c:v>
                </c:pt>
                <c:pt idx="3420">
                  <c:v>41170.480173483797</c:v>
                </c:pt>
                <c:pt idx="3421">
                  <c:v>41170.480289305553</c:v>
                </c:pt>
                <c:pt idx="3422">
                  <c:v>41170.480407777781</c:v>
                </c:pt>
                <c:pt idx="3423">
                  <c:v>41170.480520810182</c:v>
                </c:pt>
                <c:pt idx="3424">
                  <c:v>41170.480636469911</c:v>
                </c:pt>
                <c:pt idx="3425">
                  <c:v>41170.480752164352</c:v>
                </c:pt>
                <c:pt idx="3426">
                  <c:v>41170.480868078703</c:v>
                </c:pt>
                <c:pt idx="3427">
                  <c:v>41170.48098385417</c:v>
                </c:pt>
                <c:pt idx="3428">
                  <c:v>41170.481099606484</c:v>
                </c:pt>
                <c:pt idx="3429">
                  <c:v>41170.481215347223</c:v>
                </c:pt>
                <c:pt idx="3430">
                  <c:v>41170.481330949071</c:v>
                </c:pt>
                <c:pt idx="3431">
                  <c:v>41170.481446736114</c:v>
                </c:pt>
                <c:pt idx="3432">
                  <c:v>41170.481562824076</c:v>
                </c:pt>
                <c:pt idx="3433">
                  <c:v>41170.481678356482</c:v>
                </c:pt>
                <c:pt idx="3434">
                  <c:v>41170.481794259256</c:v>
                </c:pt>
                <c:pt idx="3435">
                  <c:v>41170.481909872688</c:v>
                </c:pt>
                <c:pt idx="3436">
                  <c:v>41170.482025567129</c:v>
                </c:pt>
                <c:pt idx="3437">
                  <c:v>41170.482141180553</c:v>
                </c:pt>
                <c:pt idx="3438">
                  <c:v>41170.48225710648</c:v>
                </c:pt>
                <c:pt idx="3439">
                  <c:v>41170.482372754632</c:v>
                </c:pt>
                <c:pt idx="3440">
                  <c:v>41170.48248849537</c:v>
                </c:pt>
                <c:pt idx="3441">
                  <c:v>41170.482604236109</c:v>
                </c:pt>
                <c:pt idx="3442">
                  <c:v>41170.482720081018</c:v>
                </c:pt>
                <c:pt idx="3443">
                  <c:v>41170.482836087962</c:v>
                </c:pt>
                <c:pt idx="3444">
                  <c:v>41170.482951331018</c:v>
                </c:pt>
                <c:pt idx="3445">
                  <c:v>41170.483067581015</c:v>
                </c:pt>
                <c:pt idx="3446">
                  <c:v>41170.48318314815</c:v>
                </c:pt>
                <c:pt idx="3447">
                  <c:v>41170.483298888888</c:v>
                </c:pt>
                <c:pt idx="3448">
                  <c:v>41170.483414456015</c:v>
                </c:pt>
                <c:pt idx="3449">
                  <c:v>41170.483530231482</c:v>
                </c:pt>
                <c:pt idx="3450">
                  <c:v>41170.483646701388</c:v>
                </c:pt>
                <c:pt idx="3451">
                  <c:v>41170.483761608797</c:v>
                </c:pt>
                <c:pt idx="3452">
                  <c:v>41170.48387744213</c:v>
                </c:pt>
                <c:pt idx="3453">
                  <c:v>41170.483993263886</c:v>
                </c:pt>
                <c:pt idx="3454">
                  <c:v>41170.484109004632</c:v>
                </c:pt>
                <c:pt idx="3455">
                  <c:v>41170.484224930558</c:v>
                </c:pt>
                <c:pt idx="3456">
                  <c:v>41170.484340856485</c:v>
                </c:pt>
                <c:pt idx="3457">
                  <c:v>41170.484456203703</c:v>
                </c:pt>
                <c:pt idx="3458">
                  <c:v>41170.484572164351</c:v>
                </c:pt>
                <c:pt idx="3459">
                  <c:v>41170.484687615739</c:v>
                </c:pt>
                <c:pt idx="3460">
                  <c:v>41170.484803530089</c:v>
                </c:pt>
                <c:pt idx="3461">
                  <c:v>41170.484919444447</c:v>
                </c:pt>
                <c:pt idx="3462">
                  <c:v>41170.485035370373</c:v>
                </c:pt>
                <c:pt idx="3463">
                  <c:v>41170.4851509375</c:v>
                </c:pt>
                <c:pt idx="3464">
                  <c:v>41170.485266678239</c:v>
                </c:pt>
                <c:pt idx="3465">
                  <c:v>41170.485382418985</c:v>
                </c:pt>
                <c:pt idx="3466">
                  <c:v>41170.485498055554</c:v>
                </c:pt>
                <c:pt idx="3467">
                  <c:v>41170.485613622688</c:v>
                </c:pt>
                <c:pt idx="3468">
                  <c:v>41170.485729664353</c:v>
                </c:pt>
                <c:pt idx="3469">
                  <c:v>41170.485845243056</c:v>
                </c:pt>
                <c:pt idx="3470">
                  <c:v>41170.485961388891</c:v>
                </c:pt>
                <c:pt idx="3471">
                  <c:v>41170.486076909721</c:v>
                </c:pt>
                <c:pt idx="3472">
                  <c:v>41170.486192523145</c:v>
                </c:pt>
                <c:pt idx="3473">
                  <c:v>41170.486308599538</c:v>
                </c:pt>
                <c:pt idx="3474">
                  <c:v>41170.486424224538</c:v>
                </c:pt>
                <c:pt idx="3475">
                  <c:v>41170.486539942132</c:v>
                </c:pt>
                <c:pt idx="3476">
                  <c:v>41170.486655729168</c:v>
                </c:pt>
                <c:pt idx="3477">
                  <c:v>41170.486771446762</c:v>
                </c:pt>
                <c:pt idx="3478">
                  <c:v>41170.486887002313</c:v>
                </c:pt>
                <c:pt idx="3479">
                  <c:v>41170.487002986112</c:v>
                </c:pt>
                <c:pt idx="3480">
                  <c:v>41170.487118668978</c:v>
                </c:pt>
                <c:pt idx="3481">
                  <c:v>41170.487234456021</c:v>
                </c:pt>
                <c:pt idx="3482">
                  <c:v>41170.487350219904</c:v>
                </c:pt>
                <c:pt idx="3483">
                  <c:v>41170.487465937498</c:v>
                </c:pt>
                <c:pt idx="3484">
                  <c:v>41170.487581701389</c:v>
                </c:pt>
                <c:pt idx="3485">
                  <c:v>41170.487697291668</c:v>
                </c:pt>
                <c:pt idx="3486">
                  <c:v>41170.487813043983</c:v>
                </c:pt>
                <c:pt idx="3487">
                  <c:v>41170.48792900463</c:v>
                </c:pt>
                <c:pt idx="3488">
                  <c:v>41170.488044537036</c:v>
                </c:pt>
                <c:pt idx="3489">
                  <c:v>41170.488160451387</c:v>
                </c:pt>
                <c:pt idx="3490">
                  <c:v>41170.488276076387</c:v>
                </c:pt>
                <c:pt idx="3491">
                  <c:v>41170.488391817133</c:v>
                </c:pt>
                <c:pt idx="3492">
                  <c:v>41170.488507743059</c:v>
                </c:pt>
                <c:pt idx="3493">
                  <c:v>41170.488623472222</c:v>
                </c:pt>
                <c:pt idx="3494">
                  <c:v>41170.488739097222</c:v>
                </c:pt>
                <c:pt idx="3495">
                  <c:v>41170.488855023148</c:v>
                </c:pt>
                <c:pt idx="3496">
                  <c:v>41170.488970625003</c:v>
                </c:pt>
                <c:pt idx="3497">
                  <c:v>41170.48908634259</c:v>
                </c:pt>
                <c:pt idx="3498">
                  <c:v>41170.489202245371</c:v>
                </c:pt>
                <c:pt idx="3499">
                  <c:v>41170.489318182874</c:v>
                </c:pt>
                <c:pt idx="3500">
                  <c:v>41170.48943390046</c:v>
                </c:pt>
                <c:pt idx="3501">
                  <c:v>41170.489549467595</c:v>
                </c:pt>
                <c:pt idx="3502">
                  <c:v>41170.489665439818</c:v>
                </c:pt>
                <c:pt idx="3503">
                  <c:v>41170.489780798613</c:v>
                </c:pt>
                <c:pt idx="3504">
                  <c:v>41170.489896793981</c:v>
                </c:pt>
                <c:pt idx="3505">
                  <c:v>41170.490012349539</c:v>
                </c:pt>
                <c:pt idx="3506">
                  <c:v>41170.490128275465</c:v>
                </c:pt>
                <c:pt idx="3507">
                  <c:v>41170.490243981483</c:v>
                </c:pt>
                <c:pt idx="3508">
                  <c:v>41170.490359756943</c:v>
                </c:pt>
                <c:pt idx="3509">
                  <c:v>41170.490475497689</c:v>
                </c:pt>
                <c:pt idx="3510">
                  <c:v>41170.490591250003</c:v>
                </c:pt>
                <c:pt idx="3511">
                  <c:v>41170.490707141202</c:v>
                </c:pt>
                <c:pt idx="3512">
                  <c:v>41170.49082259259</c:v>
                </c:pt>
                <c:pt idx="3513">
                  <c:v>41170.490938518516</c:v>
                </c:pt>
                <c:pt idx="3514">
                  <c:v>41170.49105409722</c:v>
                </c:pt>
                <c:pt idx="3515">
                  <c:v>41170.491170069443</c:v>
                </c:pt>
                <c:pt idx="3516">
                  <c:v>41170.491285636577</c:v>
                </c:pt>
                <c:pt idx="3517">
                  <c:v>41170.491401516207</c:v>
                </c:pt>
                <c:pt idx="3518">
                  <c:v>41170.491517141207</c:v>
                </c:pt>
                <c:pt idx="3519">
                  <c:v>41170.491632893521</c:v>
                </c:pt>
                <c:pt idx="3520">
                  <c:v>41170.491748831017</c:v>
                </c:pt>
                <c:pt idx="3521">
                  <c:v>41170.491864560187</c:v>
                </c:pt>
                <c:pt idx="3522">
                  <c:v>41170.491980289349</c:v>
                </c:pt>
                <c:pt idx="3523">
                  <c:v>41170.492095891204</c:v>
                </c:pt>
                <c:pt idx="3524">
                  <c:v>41170.492211817131</c:v>
                </c:pt>
                <c:pt idx="3525">
                  <c:v>41170.492327743057</c:v>
                </c:pt>
                <c:pt idx="3526">
                  <c:v>41170.492443124996</c:v>
                </c:pt>
                <c:pt idx="3527">
                  <c:v>41170.492559050923</c:v>
                </c:pt>
                <c:pt idx="3528">
                  <c:v>41170.492674849535</c:v>
                </c:pt>
                <c:pt idx="3529">
                  <c:v>41170.492790358796</c:v>
                </c:pt>
                <c:pt idx="3530">
                  <c:v>41170.492906319443</c:v>
                </c:pt>
                <c:pt idx="3531">
                  <c:v>41170.493022037037</c:v>
                </c:pt>
                <c:pt idx="3532">
                  <c:v>41170.49313787037</c:v>
                </c:pt>
                <c:pt idx="3533">
                  <c:v>41170.493253553243</c:v>
                </c:pt>
                <c:pt idx="3534">
                  <c:v>41170.493369340278</c:v>
                </c:pt>
                <c:pt idx="3535">
                  <c:v>41170.493484872684</c:v>
                </c:pt>
                <c:pt idx="3536">
                  <c:v>41170.493600682872</c:v>
                </c:pt>
                <c:pt idx="3537">
                  <c:v>41170.493716608798</c:v>
                </c:pt>
                <c:pt idx="3538">
                  <c:v>41170.493832187502</c:v>
                </c:pt>
                <c:pt idx="3539">
                  <c:v>41170.493948113428</c:v>
                </c:pt>
                <c:pt idx="3540">
                  <c:v>41170.494063831022</c:v>
                </c:pt>
                <c:pt idx="3541">
                  <c:v>41170.494179467591</c:v>
                </c:pt>
                <c:pt idx="3542">
                  <c:v>41170.494295509263</c:v>
                </c:pt>
                <c:pt idx="3543">
                  <c:v>41170.494411145832</c:v>
                </c:pt>
                <c:pt idx="3544">
                  <c:v>41170.494526886578</c:v>
                </c:pt>
                <c:pt idx="3545">
                  <c:v>41170.494642627316</c:v>
                </c:pt>
                <c:pt idx="3546">
                  <c:v>41170.494758553243</c:v>
                </c:pt>
                <c:pt idx="3547">
                  <c:v>41170.494874074073</c:v>
                </c:pt>
                <c:pt idx="3548">
                  <c:v>41170.494990173611</c:v>
                </c:pt>
                <c:pt idx="3549">
                  <c:v>41170.495105486109</c:v>
                </c:pt>
                <c:pt idx="3550">
                  <c:v>41170.495221261575</c:v>
                </c:pt>
                <c:pt idx="3551">
                  <c:v>41170.495337141205</c:v>
                </c:pt>
                <c:pt idx="3552">
                  <c:v>41170.495452662035</c:v>
                </c:pt>
                <c:pt idx="3553">
                  <c:v>41170.495568599537</c:v>
                </c:pt>
                <c:pt idx="3554">
                  <c:v>41170.495684583337</c:v>
                </c:pt>
                <c:pt idx="3555">
                  <c:v>41170.495800138888</c:v>
                </c:pt>
                <c:pt idx="3556">
                  <c:v>41170.4959155787</c:v>
                </c:pt>
                <c:pt idx="3557">
                  <c:v>41170.496031643517</c:v>
                </c:pt>
                <c:pt idx="3558">
                  <c:v>41170.496147175923</c:v>
                </c:pt>
                <c:pt idx="3559">
                  <c:v>41170.496263136571</c:v>
                </c:pt>
                <c:pt idx="3560">
                  <c:v>41170.496378900461</c:v>
                </c:pt>
                <c:pt idx="3561">
                  <c:v>41170.496494479165</c:v>
                </c:pt>
                <c:pt idx="3562">
                  <c:v>41170.496610196758</c:v>
                </c:pt>
                <c:pt idx="3563">
                  <c:v>41170.496725949073</c:v>
                </c:pt>
                <c:pt idx="3564">
                  <c:v>41170.496841898152</c:v>
                </c:pt>
                <c:pt idx="3565">
                  <c:v>41170.49695763889</c:v>
                </c:pt>
                <c:pt idx="3566">
                  <c:v>41170.497073425926</c:v>
                </c:pt>
                <c:pt idx="3567">
                  <c:v>41170.497189178241</c:v>
                </c:pt>
                <c:pt idx="3568">
                  <c:v>41170.497304884258</c:v>
                </c:pt>
                <c:pt idx="3569">
                  <c:v>41170.497420856482</c:v>
                </c:pt>
                <c:pt idx="3570">
                  <c:v>41170.497537314812</c:v>
                </c:pt>
                <c:pt idx="3571">
                  <c:v>41170.497652152779</c:v>
                </c:pt>
                <c:pt idx="3572">
                  <c:v>41170.497767893517</c:v>
                </c:pt>
                <c:pt idx="3573">
                  <c:v>41170.497883472221</c:v>
                </c:pt>
                <c:pt idx="3574">
                  <c:v>41170.497999317129</c:v>
                </c:pt>
                <c:pt idx="3575">
                  <c:v>41170.498115127317</c:v>
                </c:pt>
                <c:pt idx="3576">
                  <c:v>41170.498230925929</c:v>
                </c:pt>
                <c:pt idx="3577">
                  <c:v>41170.498346666667</c:v>
                </c:pt>
                <c:pt idx="3578">
                  <c:v>41170.498462442127</c:v>
                </c:pt>
                <c:pt idx="3579">
                  <c:v>41170.498578182873</c:v>
                </c:pt>
                <c:pt idx="3580">
                  <c:v>41170.498693935187</c:v>
                </c:pt>
                <c:pt idx="3581">
                  <c:v>41170.498810578705</c:v>
                </c:pt>
                <c:pt idx="3582">
                  <c:v>41170.498925439817</c:v>
                </c:pt>
                <c:pt idx="3583">
                  <c:v>41170.499041597221</c:v>
                </c:pt>
                <c:pt idx="3584">
                  <c:v>41170.499156886573</c:v>
                </c:pt>
                <c:pt idx="3585">
                  <c:v>41170.499272442132</c:v>
                </c:pt>
                <c:pt idx="3586">
                  <c:v>41170.499388425924</c:v>
                </c:pt>
                <c:pt idx="3587">
                  <c:v>41170.499504363426</c:v>
                </c:pt>
                <c:pt idx="3588">
                  <c:v>41170.499619930553</c:v>
                </c:pt>
                <c:pt idx="3589">
                  <c:v>41170.499735671299</c:v>
                </c:pt>
                <c:pt idx="3590">
                  <c:v>41170.499851469911</c:v>
                </c:pt>
                <c:pt idx="3591">
                  <c:v>41170.499967071759</c:v>
                </c:pt>
                <c:pt idx="3592">
                  <c:v>41170.500082962964</c:v>
                </c:pt>
                <c:pt idx="3593">
                  <c:v>41170.500199074071</c:v>
                </c:pt>
                <c:pt idx="3594">
                  <c:v>41170.500314456018</c:v>
                </c:pt>
                <c:pt idx="3595">
                  <c:v>41170.500430231485</c:v>
                </c:pt>
                <c:pt idx="3596">
                  <c:v>41170.500545983799</c:v>
                </c:pt>
                <c:pt idx="3597">
                  <c:v>41170.500661689817</c:v>
                </c:pt>
                <c:pt idx="3598">
                  <c:v>41170.50077741898</c:v>
                </c:pt>
                <c:pt idx="3599">
                  <c:v>41170.50089314815</c:v>
                </c:pt>
                <c:pt idx="3600">
                  <c:v>41170.501008738429</c:v>
                </c:pt>
                <c:pt idx="3601">
                  <c:v>41170.501124479168</c:v>
                </c:pt>
                <c:pt idx="3602">
                  <c:v>41170.501240428239</c:v>
                </c:pt>
                <c:pt idx="3603">
                  <c:v>41170.501356180554</c:v>
                </c:pt>
                <c:pt idx="3604">
                  <c:v>41170.501471793985</c:v>
                </c:pt>
                <c:pt idx="3605">
                  <c:v>41170.501587719904</c:v>
                </c:pt>
                <c:pt idx="3606">
                  <c:v>41170.50170335648</c:v>
                </c:pt>
                <c:pt idx="3607">
                  <c:v>41170.501819224541</c:v>
                </c:pt>
                <c:pt idx="3608">
                  <c:v>41170.501934814813</c:v>
                </c:pt>
                <c:pt idx="3609">
                  <c:v>41170.502050578703</c:v>
                </c:pt>
                <c:pt idx="3610">
                  <c:v>41170.502166458333</c:v>
                </c:pt>
                <c:pt idx="3611">
                  <c:v>41170.502282256944</c:v>
                </c:pt>
                <c:pt idx="3612">
                  <c:v>41170.502398009259</c:v>
                </c:pt>
                <c:pt idx="3613">
                  <c:v>41170.502513634259</c:v>
                </c:pt>
                <c:pt idx="3614">
                  <c:v>41170.502629490744</c:v>
                </c:pt>
                <c:pt idx="3615">
                  <c:v>41170.502745057871</c:v>
                </c:pt>
                <c:pt idx="3616">
                  <c:v>41170.502860983797</c:v>
                </c:pt>
                <c:pt idx="3617">
                  <c:v>41170.502976770833</c:v>
                </c:pt>
                <c:pt idx="3618">
                  <c:v>41170.503092476851</c:v>
                </c:pt>
                <c:pt idx="3619">
                  <c:v>41170.50320806713</c:v>
                </c:pt>
                <c:pt idx="3620">
                  <c:v>41170.503323842589</c:v>
                </c:pt>
                <c:pt idx="3621">
                  <c:v>41170.503439976848</c:v>
                </c:pt>
                <c:pt idx="3622">
                  <c:v>41170.503555358795</c:v>
                </c:pt>
                <c:pt idx="3623">
                  <c:v>41170.503671296297</c:v>
                </c:pt>
                <c:pt idx="3624">
                  <c:v>41170.503786828704</c:v>
                </c:pt>
                <c:pt idx="3625">
                  <c:v>41170.503902638891</c:v>
                </c:pt>
                <c:pt idx="3626">
                  <c:v>41170.504018333333</c:v>
                </c:pt>
                <c:pt idx="3627">
                  <c:v>41170.50413429398</c:v>
                </c:pt>
                <c:pt idx="3628">
                  <c:v>41170.504249942132</c:v>
                </c:pt>
                <c:pt idx="3629">
                  <c:v>41170.504365729168</c:v>
                </c:pt>
                <c:pt idx="3630">
                  <c:v>41170.504481539348</c:v>
                </c:pt>
                <c:pt idx="3631">
                  <c:v>41170.504597280094</c:v>
                </c:pt>
                <c:pt idx="3632">
                  <c:v>41170.504712835645</c:v>
                </c:pt>
                <c:pt idx="3633">
                  <c:v>41170.504828657409</c:v>
                </c:pt>
                <c:pt idx="3634">
                  <c:v>41170.50494457176</c:v>
                </c:pt>
                <c:pt idx="3635">
                  <c:v>41170.505060312498</c:v>
                </c:pt>
                <c:pt idx="3636">
                  <c:v>41170.505175868057</c:v>
                </c:pt>
                <c:pt idx="3637">
                  <c:v>41170.505291828704</c:v>
                </c:pt>
                <c:pt idx="3638">
                  <c:v>41170.505407534722</c:v>
                </c:pt>
                <c:pt idx="3639">
                  <c:v>41170.505523252315</c:v>
                </c:pt>
                <c:pt idx="3640">
                  <c:v>41170.505639074072</c:v>
                </c:pt>
                <c:pt idx="3641">
                  <c:v>41170.505754641206</c:v>
                </c:pt>
                <c:pt idx="3642">
                  <c:v>41170.505870381945</c:v>
                </c:pt>
                <c:pt idx="3643">
                  <c:v>41170.505986284719</c:v>
                </c:pt>
                <c:pt idx="3644">
                  <c:v>41170.506101840278</c:v>
                </c:pt>
                <c:pt idx="3645">
                  <c:v>41170.506217789349</c:v>
                </c:pt>
                <c:pt idx="3646">
                  <c:v>41170.506333530095</c:v>
                </c:pt>
                <c:pt idx="3647">
                  <c:v>41170.506449131943</c:v>
                </c:pt>
                <c:pt idx="3648">
                  <c:v>41170.506565057869</c:v>
                </c:pt>
                <c:pt idx="3649">
                  <c:v>41170.506680671293</c:v>
                </c:pt>
                <c:pt idx="3650">
                  <c:v>41170.506796967595</c:v>
                </c:pt>
                <c:pt idx="3651">
                  <c:v>41170.506912152778</c:v>
                </c:pt>
                <c:pt idx="3652">
                  <c:v>41170.507028101849</c:v>
                </c:pt>
                <c:pt idx="3653">
                  <c:v>41170.507143842595</c:v>
                </c:pt>
                <c:pt idx="3654">
                  <c:v>41170.507259583334</c:v>
                </c:pt>
                <c:pt idx="3655">
                  <c:v>41170.507375138892</c:v>
                </c:pt>
                <c:pt idx="3656">
                  <c:v>41170.507491087963</c:v>
                </c:pt>
                <c:pt idx="3657">
                  <c:v>41170.507606678242</c:v>
                </c:pt>
                <c:pt idx="3658">
                  <c:v>41170.507722627313</c:v>
                </c:pt>
                <c:pt idx="3659">
                  <c:v>41170.507838368052</c:v>
                </c:pt>
                <c:pt idx="3660">
                  <c:v>41170.507953969907</c:v>
                </c:pt>
                <c:pt idx="3661">
                  <c:v>41170.508069710646</c:v>
                </c:pt>
                <c:pt idx="3662">
                  <c:v>41170.508185590275</c:v>
                </c:pt>
                <c:pt idx="3663">
                  <c:v>41170.50830115741</c:v>
                </c:pt>
                <c:pt idx="3664">
                  <c:v>41170.508417094905</c:v>
                </c:pt>
                <c:pt idx="3665">
                  <c:v>41170.508532708336</c:v>
                </c:pt>
                <c:pt idx="3666">
                  <c:v>41170.508648587966</c:v>
                </c:pt>
                <c:pt idx="3667">
                  <c:v>41170.508764293983</c:v>
                </c:pt>
                <c:pt idx="3668">
                  <c:v>41170.508879930552</c:v>
                </c:pt>
                <c:pt idx="3669">
                  <c:v>41170.508995868055</c:v>
                </c:pt>
                <c:pt idx="3670">
                  <c:v>41170.509111493055</c:v>
                </c:pt>
                <c:pt idx="3671">
                  <c:v>41170.509227141207</c:v>
                </c:pt>
                <c:pt idx="3672">
                  <c:v>41170.509343148151</c:v>
                </c:pt>
                <c:pt idx="3673">
                  <c:v>41170.50945888889</c:v>
                </c:pt>
                <c:pt idx="3674">
                  <c:v>41170.509575034725</c:v>
                </c:pt>
                <c:pt idx="3675">
                  <c:v>41170.509690358798</c:v>
                </c:pt>
                <c:pt idx="3676">
                  <c:v>41170.509806168979</c:v>
                </c:pt>
                <c:pt idx="3677">
                  <c:v>41170.509921909725</c:v>
                </c:pt>
                <c:pt idx="3678">
                  <c:v>41170.510037604166</c:v>
                </c:pt>
                <c:pt idx="3679">
                  <c:v>41170.510153391202</c:v>
                </c:pt>
                <c:pt idx="3680">
                  <c:v>41170.510269131948</c:v>
                </c:pt>
                <c:pt idx="3681">
                  <c:v>41170.510384780093</c:v>
                </c:pt>
                <c:pt idx="3682">
                  <c:v>41170.51050034722</c:v>
                </c:pt>
                <c:pt idx="3683">
                  <c:v>41170.510616400461</c:v>
                </c:pt>
                <c:pt idx="3684">
                  <c:v>41170.510732164352</c:v>
                </c:pt>
                <c:pt idx="3685">
                  <c:v>41170.51084790509</c:v>
                </c:pt>
                <c:pt idx="3686">
                  <c:v>41170.510963692126</c:v>
                </c:pt>
                <c:pt idx="3687">
                  <c:v>41170.511079432872</c:v>
                </c:pt>
                <c:pt idx="3688">
                  <c:v>41170.511194988423</c:v>
                </c:pt>
                <c:pt idx="3689">
                  <c:v>41170.511310694441</c:v>
                </c:pt>
                <c:pt idx="3690">
                  <c:v>41170.511426527781</c:v>
                </c:pt>
                <c:pt idx="3691">
                  <c:v>41170.511542465276</c:v>
                </c:pt>
                <c:pt idx="3692">
                  <c:v>41170.511658136573</c:v>
                </c:pt>
                <c:pt idx="3693">
                  <c:v>41170.511773935184</c:v>
                </c:pt>
                <c:pt idx="3694">
                  <c:v>41170.511889490743</c:v>
                </c:pt>
                <c:pt idx="3695">
                  <c:v>41170.512005231481</c:v>
                </c:pt>
                <c:pt idx="3696">
                  <c:v>41170.51212097222</c:v>
                </c:pt>
                <c:pt idx="3697">
                  <c:v>41170.512236944443</c:v>
                </c:pt>
                <c:pt idx="3698">
                  <c:v>41170.512352523147</c:v>
                </c:pt>
                <c:pt idx="3699">
                  <c:v>41170.512468437497</c:v>
                </c:pt>
                <c:pt idx="3700">
                  <c:v>41170.512584027776</c:v>
                </c:pt>
                <c:pt idx="3701">
                  <c:v>41170.512699918982</c:v>
                </c:pt>
                <c:pt idx="3702">
                  <c:v>41170.51281547454</c:v>
                </c:pt>
                <c:pt idx="3703">
                  <c:v>41170.512931273151</c:v>
                </c:pt>
                <c:pt idx="3704">
                  <c:v>41170.51304716435</c:v>
                </c:pt>
                <c:pt idx="3705">
                  <c:v>41170.513162951385</c:v>
                </c:pt>
                <c:pt idx="3706">
                  <c:v>41170.513278402781</c:v>
                </c:pt>
                <c:pt idx="3707">
                  <c:v>41170.513394479167</c:v>
                </c:pt>
                <c:pt idx="3708">
                  <c:v>41170.513510219906</c:v>
                </c:pt>
                <c:pt idx="3709">
                  <c:v>41170.513625740743</c:v>
                </c:pt>
                <c:pt idx="3710">
                  <c:v>41170.513741539355</c:v>
                </c:pt>
                <c:pt idx="3711">
                  <c:v>41170.513857418984</c:v>
                </c:pt>
                <c:pt idx="3712">
                  <c:v>41170.51397320602</c:v>
                </c:pt>
                <c:pt idx="3713">
                  <c:v>41170.514088946758</c:v>
                </c:pt>
                <c:pt idx="3714">
                  <c:v>41170.514205104169</c:v>
                </c:pt>
                <c:pt idx="3715">
                  <c:v>41170.514320300928</c:v>
                </c:pt>
                <c:pt idx="3716">
                  <c:v>41170.514437314814</c:v>
                </c:pt>
                <c:pt idx="3717">
                  <c:v>41170.51455216435</c:v>
                </c:pt>
                <c:pt idx="3718">
                  <c:v>41170.514667615738</c:v>
                </c:pt>
                <c:pt idx="3719">
                  <c:v>41170.514783460647</c:v>
                </c:pt>
                <c:pt idx="3720">
                  <c:v>41170.514899212962</c:v>
                </c:pt>
                <c:pt idx="3721">
                  <c:v>41170.515014999997</c:v>
                </c:pt>
                <c:pt idx="3722">
                  <c:v>41170.515130740743</c:v>
                </c:pt>
                <c:pt idx="3723">
                  <c:v>41170.515246284725</c:v>
                </c:pt>
                <c:pt idx="3724">
                  <c:v>41170.515361944446</c:v>
                </c:pt>
                <c:pt idx="3725">
                  <c:v>41170.515477858797</c:v>
                </c:pt>
                <c:pt idx="3726">
                  <c:v>41170.515593738426</c:v>
                </c:pt>
                <c:pt idx="3727">
                  <c:v>41170.515709328705</c:v>
                </c:pt>
                <c:pt idx="3728">
                  <c:v>41170.515825254632</c:v>
                </c:pt>
                <c:pt idx="3729">
                  <c:v>41170.515940972226</c:v>
                </c:pt>
                <c:pt idx="3730">
                  <c:v>41170.516056759261</c:v>
                </c:pt>
                <c:pt idx="3731">
                  <c:v>41170.516172337964</c:v>
                </c:pt>
                <c:pt idx="3732">
                  <c:v>41170.516288275459</c:v>
                </c:pt>
                <c:pt idx="3733">
                  <c:v>41170.516404016205</c:v>
                </c:pt>
                <c:pt idx="3734">
                  <c:v>41170.516519583332</c:v>
                </c:pt>
                <c:pt idx="3735">
                  <c:v>41170.516635694446</c:v>
                </c:pt>
                <c:pt idx="3736">
                  <c:v>41170.516751284726</c:v>
                </c:pt>
                <c:pt idx="3737">
                  <c:v>41170.51686703704</c:v>
                </c:pt>
                <c:pt idx="3738">
                  <c:v>41170.516982777779</c:v>
                </c:pt>
                <c:pt idx="3739">
                  <c:v>41170.517098402779</c:v>
                </c:pt>
                <c:pt idx="3740">
                  <c:v>41170.517214305553</c:v>
                </c:pt>
                <c:pt idx="3741">
                  <c:v>41170.517330034723</c:v>
                </c:pt>
                <c:pt idx="3742">
                  <c:v>41170.51744596065</c:v>
                </c:pt>
                <c:pt idx="3743">
                  <c:v>41170.517561539353</c:v>
                </c:pt>
                <c:pt idx="3744">
                  <c:v>41170.5176775</c:v>
                </c:pt>
                <c:pt idx="3745">
                  <c:v>41170.517793055558</c:v>
                </c:pt>
                <c:pt idx="3746">
                  <c:v>41170.517909525464</c:v>
                </c:pt>
                <c:pt idx="3747">
                  <c:v>41170.518024722223</c:v>
                </c:pt>
                <c:pt idx="3748">
                  <c:v>41170.518140439817</c:v>
                </c:pt>
                <c:pt idx="3749">
                  <c:v>41170.51825627315</c:v>
                </c:pt>
                <c:pt idx="3750">
                  <c:v>41170.518371770835</c:v>
                </c:pt>
                <c:pt idx="3751">
                  <c:v>41170.518487337962</c:v>
                </c:pt>
                <c:pt idx="3752">
                  <c:v>41170.518603136574</c:v>
                </c:pt>
                <c:pt idx="3753">
                  <c:v>41170.5187190625</c:v>
                </c:pt>
                <c:pt idx="3754">
                  <c:v>41170.518834664355</c:v>
                </c:pt>
                <c:pt idx="3755">
                  <c:v>41170.518950520833</c:v>
                </c:pt>
                <c:pt idx="3756">
                  <c:v>41170.519066157409</c:v>
                </c:pt>
                <c:pt idx="3757">
                  <c:v>41170.519182094904</c:v>
                </c:pt>
                <c:pt idx="3758">
                  <c:v>41170.519297662038</c:v>
                </c:pt>
                <c:pt idx="3759">
                  <c:v>41170.519413576389</c:v>
                </c:pt>
                <c:pt idx="3760">
                  <c:v>41170.519529340279</c:v>
                </c:pt>
                <c:pt idx="3761">
                  <c:v>41170.519645081018</c:v>
                </c:pt>
                <c:pt idx="3762">
                  <c:v>41170.519760659721</c:v>
                </c:pt>
                <c:pt idx="3763">
                  <c:v>41170.519876620368</c:v>
                </c:pt>
                <c:pt idx="3764">
                  <c:v>41170.519992175927</c:v>
                </c:pt>
                <c:pt idx="3765">
                  <c:v>41170.520107905089</c:v>
                </c:pt>
                <c:pt idx="3766">
                  <c:v>41170.520224004627</c:v>
                </c:pt>
                <c:pt idx="3767">
                  <c:v>41170.52033958333</c:v>
                </c:pt>
                <c:pt idx="3768">
                  <c:v>41170.520455196762</c:v>
                </c:pt>
                <c:pt idx="3769">
                  <c:v>41170.520571134257</c:v>
                </c:pt>
                <c:pt idx="3770">
                  <c:v>41170.520686701391</c:v>
                </c:pt>
                <c:pt idx="3771">
                  <c:v>41170.520802592589</c:v>
                </c:pt>
                <c:pt idx="3772">
                  <c:v>41170.520918043978</c:v>
                </c:pt>
                <c:pt idx="3773">
                  <c:v>41170.521034120371</c:v>
                </c:pt>
                <c:pt idx="3774">
                  <c:v>41170.521149884262</c:v>
                </c:pt>
                <c:pt idx="3775">
                  <c:v>41170.521265648145</c:v>
                </c:pt>
                <c:pt idx="3776">
                  <c:v>41170.521381192128</c:v>
                </c:pt>
                <c:pt idx="3777">
                  <c:v>41170.521497141206</c:v>
                </c:pt>
                <c:pt idx="3778">
                  <c:v>41170.521612696757</c:v>
                </c:pt>
                <c:pt idx="3779">
                  <c:v>41170.521728599539</c:v>
                </c:pt>
                <c:pt idx="3780">
                  <c:v>41170.521844340277</c:v>
                </c:pt>
                <c:pt idx="3781">
                  <c:v>41170.521960104168</c:v>
                </c:pt>
                <c:pt idx="3782">
                  <c:v>41170.522075752313</c:v>
                </c:pt>
                <c:pt idx="3783">
                  <c:v>41170.522191655095</c:v>
                </c:pt>
                <c:pt idx="3784">
                  <c:v>41170.522307280095</c:v>
                </c:pt>
                <c:pt idx="3785">
                  <c:v>41170.522422939815</c:v>
                </c:pt>
                <c:pt idx="3786">
                  <c:v>41170.522538715275</c:v>
                </c:pt>
                <c:pt idx="3787">
                  <c:v>41170.522654432869</c:v>
                </c:pt>
                <c:pt idx="3788">
                  <c:v>41170.522770416668</c:v>
                </c:pt>
                <c:pt idx="3789">
                  <c:v>41170.522886157407</c:v>
                </c:pt>
                <c:pt idx="3790">
                  <c:v>41170.523001886577</c:v>
                </c:pt>
                <c:pt idx="3791">
                  <c:v>41170.52311765046</c:v>
                </c:pt>
                <c:pt idx="3792">
                  <c:v>41170.523233368054</c:v>
                </c:pt>
                <c:pt idx="3793">
                  <c:v>41170.523348854163</c:v>
                </c:pt>
                <c:pt idx="3794">
                  <c:v>41170.523464918981</c:v>
                </c:pt>
                <c:pt idx="3795">
                  <c:v>41170.523580543981</c:v>
                </c:pt>
                <c:pt idx="3796">
                  <c:v>41170.523696400465</c:v>
                </c:pt>
                <c:pt idx="3797">
                  <c:v>41170.523812175925</c:v>
                </c:pt>
                <c:pt idx="3798">
                  <c:v>41170.523927951392</c:v>
                </c:pt>
                <c:pt idx="3799">
                  <c:v>41170.524043865742</c:v>
                </c:pt>
                <c:pt idx="3800">
                  <c:v>41170.524159247689</c:v>
                </c:pt>
                <c:pt idx="3801">
                  <c:v>41170.524275011572</c:v>
                </c:pt>
                <c:pt idx="3802">
                  <c:v>41170.524390949075</c:v>
                </c:pt>
                <c:pt idx="3803">
                  <c:v>41170.524506689813</c:v>
                </c:pt>
                <c:pt idx="3804">
                  <c:v>41170.524622430552</c:v>
                </c:pt>
                <c:pt idx="3805">
                  <c:v>41170.524738356478</c:v>
                </c:pt>
                <c:pt idx="3806">
                  <c:v>41170.52485371528</c:v>
                </c:pt>
                <c:pt idx="3807">
                  <c:v>41170.524969652775</c:v>
                </c:pt>
                <c:pt idx="3808">
                  <c:v>41170.52508540509</c:v>
                </c:pt>
                <c:pt idx="3809">
                  <c:v>41170.525201192133</c:v>
                </c:pt>
                <c:pt idx="3810">
                  <c:v>41170.525316944448</c:v>
                </c:pt>
                <c:pt idx="3811">
                  <c:v>41170.525432476854</c:v>
                </c:pt>
                <c:pt idx="3812">
                  <c:v>41170.525549745369</c:v>
                </c:pt>
                <c:pt idx="3813">
                  <c:v>41170.525664039349</c:v>
                </c:pt>
                <c:pt idx="3814">
                  <c:v>41170.525779965275</c:v>
                </c:pt>
                <c:pt idx="3815">
                  <c:v>41170.525895729166</c:v>
                </c:pt>
                <c:pt idx="3816">
                  <c:v>41170.526011145834</c:v>
                </c:pt>
                <c:pt idx="3817">
                  <c:v>41170.526127048608</c:v>
                </c:pt>
                <c:pt idx="3818">
                  <c:v>41170.526242962966</c:v>
                </c:pt>
                <c:pt idx="3819">
                  <c:v>41170.526358668983</c:v>
                </c:pt>
                <c:pt idx="3820">
                  <c:v>41170.526474432867</c:v>
                </c:pt>
                <c:pt idx="3821">
                  <c:v>41170.526590069443</c:v>
                </c:pt>
                <c:pt idx="3822">
                  <c:v>41170.526705937496</c:v>
                </c:pt>
                <c:pt idx="3823">
                  <c:v>41170.526822615742</c:v>
                </c:pt>
                <c:pt idx="3824">
                  <c:v>41170.526937337963</c:v>
                </c:pt>
                <c:pt idx="3825">
                  <c:v>41170.527053020836</c:v>
                </c:pt>
                <c:pt idx="3826">
                  <c:v>41170.527168773151</c:v>
                </c:pt>
                <c:pt idx="3827">
                  <c:v>41170.527285474534</c:v>
                </c:pt>
                <c:pt idx="3828">
                  <c:v>41170.527400486113</c:v>
                </c:pt>
                <c:pt idx="3829">
                  <c:v>41170.527516261573</c:v>
                </c:pt>
                <c:pt idx="3830">
                  <c:v>41170.527632013887</c:v>
                </c:pt>
                <c:pt idx="3831">
                  <c:v>41170.527747777778</c:v>
                </c:pt>
                <c:pt idx="3832">
                  <c:v>41170.527863518517</c:v>
                </c:pt>
                <c:pt idx="3833">
                  <c:v>41170.527979236111</c:v>
                </c:pt>
                <c:pt idx="3834">
                  <c:v>41170.528095740738</c:v>
                </c:pt>
                <c:pt idx="3835">
                  <c:v>41170.528210752316</c:v>
                </c:pt>
                <c:pt idx="3836">
                  <c:v>41170.528326493055</c:v>
                </c:pt>
                <c:pt idx="3837">
                  <c:v>41170.528442280091</c:v>
                </c:pt>
                <c:pt idx="3838">
                  <c:v>41170.528557835649</c:v>
                </c:pt>
                <c:pt idx="3839">
                  <c:v>41170.528673738423</c:v>
                </c:pt>
                <c:pt idx="3840">
                  <c:v>41170.528789537035</c:v>
                </c:pt>
                <c:pt idx="3841">
                  <c:v>41170.528905254629</c:v>
                </c:pt>
                <c:pt idx="3842">
                  <c:v>41170.529020891205</c:v>
                </c:pt>
                <c:pt idx="3843">
                  <c:v>41170.52913678241</c:v>
                </c:pt>
                <c:pt idx="3844">
                  <c:v>41170.529252499997</c:v>
                </c:pt>
                <c:pt idx="3845">
                  <c:v>41170.529368240743</c:v>
                </c:pt>
                <c:pt idx="3846">
                  <c:v>41170.529483842591</c:v>
                </c:pt>
                <c:pt idx="3847">
                  <c:v>41170.529599814814</c:v>
                </c:pt>
                <c:pt idx="3848">
                  <c:v>41170.529715532408</c:v>
                </c:pt>
                <c:pt idx="3849">
                  <c:v>41170.529831111111</c:v>
                </c:pt>
                <c:pt idx="3850">
                  <c:v>41170.529947048613</c:v>
                </c:pt>
                <c:pt idx="3851">
                  <c:v>41170.530062604164</c:v>
                </c:pt>
                <c:pt idx="3852">
                  <c:v>41170.53017834491</c:v>
                </c:pt>
                <c:pt idx="3853">
                  <c:v>41170.530298043981</c:v>
                </c:pt>
                <c:pt idx="3854">
                  <c:v>41170.530409826388</c:v>
                </c:pt>
                <c:pt idx="3855">
                  <c:v>41170.530525798611</c:v>
                </c:pt>
                <c:pt idx="3856">
                  <c:v>41170.530641412035</c:v>
                </c:pt>
                <c:pt idx="3857">
                  <c:v>41170.530757083332</c:v>
                </c:pt>
                <c:pt idx="3858">
                  <c:v>41170.530872835647</c:v>
                </c:pt>
                <c:pt idx="3859">
                  <c:v>41170.530988599538</c:v>
                </c:pt>
                <c:pt idx="3860">
                  <c:v>41170.531104409725</c:v>
                </c:pt>
                <c:pt idx="3861">
                  <c:v>41170.531220312499</c:v>
                </c:pt>
                <c:pt idx="3862">
                  <c:v>41170.531336053238</c:v>
                </c:pt>
                <c:pt idx="3863">
                  <c:v>41170.531451655093</c:v>
                </c:pt>
                <c:pt idx="3864">
                  <c:v>41170.531567534723</c:v>
                </c:pt>
                <c:pt idx="3865">
                  <c:v>41170.531683159723</c:v>
                </c:pt>
                <c:pt idx="3866">
                  <c:v>41170.531799050928</c:v>
                </c:pt>
                <c:pt idx="3867">
                  <c:v>41170.531914629632</c:v>
                </c:pt>
                <c:pt idx="3868">
                  <c:v>41170.532030381946</c:v>
                </c:pt>
                <c:pt idx="3869">
                  <c:v>41170.532146319441</c:v>
                </c:pt>
                <c:pt idx="3870">
                  <c:v>41170.532262210647</c:v>
                </c:pt>
                <c:pt idx="3871">
                  <c:v>41170.532377835647</c:v>
                </c:pt>
                <c:pt idx="3872">
                  <c:v>41170.532493599538</c:v>
                </c:pt>
                <c:pt idx="3873">
                  <c:v>41170.532610312497</c:v>
                </c:pt>
                <c:pt idx="3874">
                  <c:v>41170.53272491898</c:v>
                </c:pt>
                <c:pt idx="3875">
                  <c:v>41170.532840694446</c:v>
                </c:pt>
                <c:pt idx="3876">
                  <c:v>41170.532956550924</c:v>
                </c:pt>
                <c:pt idx="3877">
                  <c:v>41170.533072152779</c:v>
                </c:pt>
                <c:pt idx="3878">
                  <c:v>41170.533188090281</c:v>
                </c:pt>
                <c:pt idx="3879">
                  <c:v>41170.533303888886</c:v>
                </c:pt>
                <c:pt idx="3880">
                  <c:v>41170.53341945602</c:v>
                </c:pt>
                <c:pt idx="3881">
                  <c:v>41170.533535173614</c:v>
                </c:pt>
                <c:pt idx="3882">
                  <c:v>41170.53365109954</c:v>
                </c:pt>
                <c:pt idx="3883">
                  <c:v>41170.533766875</c:v>
                </c:pt>
                <c:pt idx="3884">
                  <c:v>41170.533882453703</c:v>
                </c:pt>
                <c:pt idx="3885">
                  <c:v>41170.533998402774</c:v>
                </c:pt>
                <c:pt idx="3886">
                  <c:v>41170.534114166665</c:v>
                </c:pt>
                <c:pt idx="3887">
                  <c:v>41170.534230081015</c:v>
                </c:pt>
                <c:pt idx="3888">
                  <c:v>41170.534345520835</c:v>
                </c:pt>
                <c:pt idx="3889">
                  <c:v>41170.534461215277</c:v>
                </c:pt>
                <c:pt idx="3890">
                  <c:v>41170.534577094906</c:v>
                </c:pt>
                <c:pt idx="3891">
                  <c:v>41170.534692673609</c:v>
                </c:pt>
                <c:pt idx="3892">
                  <c:v>41170.534808657409</c:v>
                </c:pt>
                <c:pt idx="3893">
                  <c:v>41170.534924386571</c:v>
                </c:pt>
                <c:pt idx="3894">
                  <c:v>41170.535040000002</c:v>
                </c:pt>
                <c:pt idx="3895">
                  <c:v>41170.535155671299</c:v>
                </c:pt>
                <c:pt idx="3896">
                  <c:v>41170.535271851855</c:v>
                </c:pt>
                <c:pt idx="3897">
                  <c:v>41170.53538739583</c:v>
                </c:pt>
                <c:pt idx="3898">
                  <c:v>41170.535503148145</c:v>
                </c:pt>
                <c:pt idx="3899">
                  <c:v>41170.535618692127</c:v>
                </c:pt>
                <c:pt idx="3900">
                  <c:v>41170.535734687503</c:v>
                </c:pt>
                <c:pt idx="3901">
                  <c:v>41170.535850428241</c:v>
                </c:pt>
                <c:pt idx="3902">
                  <c:v>41170.53596616898</c:v>
                </c:pt>
                <c:pt idx="3903">
                  <c:v>41170.536081886574</c:v>
                </c:pt>
                <c:pt idx="3904">
                  <c:v>41170.536197442132</c:v>
                </c:pt>
                <c:pt idx="3905">
                  <c:v>41170.536313391203</c:v>
                </c:pt>
                <c:pt idx="3906">
                  <c:v>41170.536429004627</c:v>
                </c:pt>
                <c:pt idx="3907">
                  <c:v>41170.536544745373</c:v>
                </c:pt>
                <c:pt idx="3908">
                  <c:v>41170.5366606713</c:v>
                </c:pt>
                <c:pt idx="3909">
                  <c:v>41170.536776250003</c:v>
                </c:pt>
                <c:pt idx="3910">
                  <c:v>41170.53689221065</c:v>
                </c:pt>
                <c:pt idx="3911">
                  <c:v>41170.537007905092</c:v>
                </c:pt>
                <c:pt idx="3912">
                  <c:v>41170.53712346065</c:v>
                </c:pt>
                <c:pt idx="3913">
                  <c:v>41170.537239432873</c:v>
                </c:pt>
                <c:pt idx="3914">
                  <c:v>41170.537355196757</c:v>
                </c:pt>
                <c:pt idx="3915">
                  <c:v>41170.537470763891</c:v>
                </c:pt>
                <c:pt idx="3916">
                  <c:v>41170.537586481485</c:v>
                </c:pt>
                <c:pt idx="3917">
                  <c:v>41170.53770212963</c:v>
                </c:pt>
                <c:pt idx="3918">
                  <c:v>41170.537817974538</c:v>
                </c:pt>
                <c:pt idx="3919">
                  <c:v>41170.537933645835</c:v>
                </c:pt>
                <c:pt idx="3920">
                  <c:v>41170.538049386574</c:v>
                </c:pt>
                <c:pt idx="3921">
                  <c:v>41170.538165601851</c:v>
                </c:pt>
                <c:pt idx="3922">
                  <c:v>41170.538281400462</c:v>
                </c:pt>
                <c:pt idx="3923">
                  <c:v>41170.538396956021</c:v>
                </c:pt>
                <c:pt idx="3924">
                  <c:v>41170.538512685183</c:v>
                </c:pt>
                <c:pt idx="3925">
                  <c:v>41170.538628287039</c:v>
                </c:pt>
                <c:pt idx="3926">
                  <c:v>41170.538744212965</c:v>
                </c:pt>
                <c:pt idx="3927">
                  <c:v>41170.538859768516</c:v>
                </c:pt>
                <c:pt idx="3928">
                  <c:v>41170.538975706018</c:v>
                </c:pt>
                <c:pt idx="3929">
                  <c:v>41170.539091284722</c:v>
                </c:pt>
                <c:pt idx="3930">
                  <c:v>41170.539207002315</c:v>
                </c:pt>
                <c:pt idx="3931">
                  <c:v>41170.539322800927</c:v>
                </c:pt>
                <c:pt idx="3932">
                  <c:v>41170.539438703701</c:v>
                </c:pt>
                <c:pt idx="3933">
                  <c:v>41170.539554479168</c:v>
                </c:pt>
                <c:pt idx="3934">
                  <c:v>41170.539670057871</c:v>
                </c:pt>
                <c:pt idx="3935">
                  <c:v>41170.539785868059</c:v>
                </c:pt>
                <c:pt idx="3936">
                  <c:v>41170.539901562501</c:v>
                </c:pt>
                <c:pt idx="3937">
                  <c:v>41170.540018391206</c:v>
                </c:pt>
                <c:pt idx="3938">
                  <c:v>41170.540133263887</c:v>
                </c:pt>
                <c:pt idx="3939">
                  <c:v>41170.540248773148</c:v>
                </c:pt>
                <c:pt idx="3940">
                  <c:v>41170.540365081019</c:v>
                </c:pt>
                <c:pt idx="3941">
                  <c:v>41170.540480312498</c:v>
                </c:pt>
                <c:pt idx="3942">
                  <c:v>41170.540596261577</c:v>
                </c:pt>
                <c:pt idx="3943">
                  <c:v>41170.540711979163</c:v>
                </c:pt>
                <c:pt idx="3944">
                  <c:v>41170.540827777775</c:v>
                </c:pt>
                <c:pt idx="3945">
                  <c:v>41170.54094353009</c:v>
                </c:pt>
                <c:pt idx="3946">
                  <c:v>41170.541059270836</c:v>
                </c:pt>
                <c:pt idx="3947">
                  <c:v>41170.541175046295</c:v>
                </c:pt>
                <c:pt idx="3948">
                  <c:v>41170.541290555557</c:v>
                </c:pt>
                <c:pt idx="3949">
                  <c:v>41170.541406307872</c:v>
                </c:pt>
                <c:pt idx="3950">
                  <c:v>41170.541522280095</c:v>
                </c:pt>
                <c:pt idx="3951">
                  <c:v>41170.541637731483</c:v>
                </c:pt>
                <c:pt idx="3952">
                  <c:v>41170.541753807869</c:v>
                </c:pt>
                <c:pt idx="3953">
                  <c:v>41170.541869340275</c:v>
                </c:pt>
                <c:pt idx="3954">
                  <c:v>41170.541985312499</c:v>
                </c:pt>
                <c:pt idx="3955">
                  <c:v>41170.542100983796</c:v>
                </c:pt>
                <c:pt idx="3956">
                  <c:v>41170.542216574075</c:v>
                </c:pt>
                <c:pt idx="3957">
                  <c:v>41170.542332581019</c:v>
                </c:pt>
                <c:pt idx="3958">
                  <c:v>41170.542448321758</c:v>
                </c:pt>
                <c:pt idx="3959">
                  <c:v>41170.542563888892</c:v>
                </c:pt>
                <c:pt idx="3960">
                  <c:v>41170.542679814818</c:v>
                </c:pt>
                <c:pt idx="3961">
                  <c:v>41170.542795254631</c:v>
                </c:pt>
                <c:pt idx="3962">
                  <c:v>41170.54291128472</c:v>
                </c:pt>
                <c:pt idx="3963">
                  <c:v>41170.543027025466</c:v>
                </c:pt>
                <c:pt idx="3964">
                  <c:v>41170.543142569448</c:v>
                </c:pt>
                <c:pt idx="3965">
                  <c:v>41170.543258379628</c:v>
                </c:pt>
                <c:pt idx="3966">
                  <c:v>41170.543374131943</c:v>
                </c:pt>
                <c:pt idx="3967">
                  <c:v>41170.543490057869</c:v>
                </c:pt>
                <c:pt idx="3968">
                  <c:v>41170.543605706021</c:v>
                </c:pt>
                <c:pt idx="3969">
                  <c:v>41170.543721550923</c:v>
                </c:pt>
                <c:pt idx="3970">
                  <c:v>41170.543837372687</c:v>
                </c:pt>
                <c:pt idx="3971">
                  <c:v>41170.543953981483</c:v>
                </c:pt>
                <c:pt idx="3972">
                  <c:v>41170.544068807867</c:v>
                </c:pt>
                <c:pt idx="3973">
                  <c:v>41170.544184606479</c:v>
                </c:pt>
                <c:pt idx="3974">
                  <c:v>41170.544300277776</c:v>
                </c:pt>
                <c:pt idx="3975">
                  <c:v>41170.544416041666</c:v>
                </c:pt>
                <c:pt idx="3976">
                  <c:v>41170.544531643522</c:v>
                </c:pt>
                <c:pt idx="3977">
                  <c:v>41170.544647627314</c:v>
                </c:pt>
                <c:pt idx="3978">
                  <c:v>41170.544763206017</c:v>
                </c:pt>
                <c:pt idx="3979">
                  <c:v>41170.544878796296</c:v>
                </c:pt>
                <c:pt idx="3980">
                  <c:v>41170.544994884258</c:v>
                </c:pt>
                <c:pt idx="3981">
                  <c:v>41170.545110416664</c:v>
                </c:pt>
                <c:pt idx="3982">
                  <c:v>41170.545226319446</c:v>
                </c:pt>
                <c:pt idx="3983">
                  <c:v>41170.545341793979</c:v>
                </c:pt>
                <c:pt idx="3984">
                  <c:v>41170.545457638887</c:v>
                </c:pt>
                <c:pt idx="3985">
                  <c:v>41170.545573599535</c:v>
                </c:pt>
                <c:pt idx="3986">
                  <c:v>41170.545689143517</c:v>
                </c:pt>
                <c:pt idx="3987">
                  <c:v>41170.545804965281</c:v>
                </c:pt>
                <c:pt idx="3988">
                  <c:v>41170.545920891207</c:v>
                </c:pt>
                <c:pt idx="3989">
                  <c:v>41170.546036631946</c:v>
                </c:pt>
                <c:pt idx="3990">
                  <c:v>41170.546152233794</c:v>
                </c:pt>
                <c:pt idx="3991">
                  <c:v>41170.546268148151</c:v>
                </c:pt>
                <c:pt idx="3992">
                  <c:v>41170.54638388889</c:v>
                </c:pt>
                <c:pt idx="3993">
                  <c:v>41170.546499421296</c:v>
                </c:pt>
                <c:pt idx="3994">
                  <c:v>41170.546615358799</c:v>
                </c:pt>
                <c:pt idx="3995">
                  <c:v>41170.54673091435</c:v>
                </c:pt>
                <c:pt idx="3996">
                  <c:v>41170.546846562502</c:v>
                </c:pt>
                <c:pt idx="3997">
                  <c:v>41170.546962615743</c:v>
                </c:pt>
                <c:pt idx="3998">
                  <c:v>41170.547078206022</c:v>
                </c:pt>
                <c:pt idx="3999">
                  <c:v>41170.547193946761</c:v>
                </c:pt>
                <c:pt idx="4000">
                  <c:v>41170.547309895832</c:v>
                </c:pt>
                <c:pt idx="4001">
                  <c:v>41170.547425636571</c:v>
                </c:pt>
                <c:pt idx="4002">
                  <c:v>41170.547541192129</c:v>
                </c:pt>
                <c:pt idx="4003">
                  <c:v>41170.547657013885</c:v>
                </c:pt>
                <c:pt idx="4004">
                  <c:v>41170.547772905091</c:v>
                </c:pt>
                <c:pt idx="4005">
                  <c:v>41170.547888645837</c:v>
                </c:pt>
                <c:pt idx="4006">
                  <c:v>41170.548004386575</c:v>
                </c:pt>
                <c:pt idx="4007">
                  <c:v>41170.548120127314</c:v>
                </c:pt>
                <c:pt idx="4008">
                  <c:v>41170.548235682872</c:v>
                </c:pt>
                <c:pt idx="4009">
                  <c:v>41170.548351481484</c:v>
                </c:pt>
                <c:pt idx="4010">
                  <c:v>41170.548467916669</c:v>
                </c:pt>
                <c:pt idx="4011">
                  <c:v>41170.548583159725</c:v>
                </c:pt>
                <c:pt idx="4012">
                  <c:v>41170.548698784725</c:v>
                </c:pt>
                <c:pt idx="4013">
                  <c:v>41170.548814594906</c:v>
                </c:pt>
                <c:pt idx="4014">
                  <c:v>41170.548930196761</c:v>
                </c:pt>
                <c:pt idx="4015">
                  <c:v>41170.549046203705</c:v>
                </c:pt>
                <c:pt idx="4016">
                  <c:v>41170.549161909723</c:v>
                </c:pt>
                <c:pt idx="4017">
                  <c:v>41170.549277662038</c:v>
                </c:pt>
                <c:pt idx="4018">
                  <c:v>41170.549393402776</c:v>
                </c:pt>
                <c:pt idx="4019">
                  <c:v>41170.549509166667</c:v>
                </c:pt>
                <c:pt idx="4020">
                  <c:v>41170.549624907406</c:v>
                </c:pt>
                <c:pt idx="4021">
                  <c:v>41170.549740451388</c:v>
                </c:pt>
                <c:pt idx="4022">
                  <c:v>41170.549856458332</c:v>
                </c:pt>
                <c:pt idx="4023">
                  <c:v>41170.549972199071</c:v>
                </c:pt>
                <c:pt idx="4024">
                  <c:v>41170.550087754629</c:v>
                </c:pt>
                <c:pt idx="4025">
                  <c:v>41170.550203692132</c:v>
                </c:pt>
                <c:pt idx="4026">
                  <c:v>41170.55031943287</c:v>
                </c:pt>
                <c:pt idx="4027">
                  <c:v>41170.550435196761</c:v>
                </c:pt>
                <c:pt idx="4028">
                  <c:v>41170.550550949076</c:v>
                </c:pt>
                <c:pt idx="4029">
                  <c:v>41170.550666493058</c:v>
                </c:pt>
                <c:pt idx="4030">
                  <c:v>41170.550782280094</c:v>
                </c:pt>
                <c:pt idx="4031">
                  <c:v>41170.550898159723</c:v>
                </c:pt>
                <c:pt idx="4032">
                  <c:v>41170.551013750002</c:v>
                </c:pt>
                <c:pt idx="4033">
                  <c:v>41170.55112971065</c:v>
                </c:pt>
                <c:pt idx="4034">
                  <c:v>41170.551245486109</c:v>
                </c:pt>
                <c:pt idx="4035">
                  <c:v>41170.55136099537</c:v>
                </c:pt>
                <c:pt idx="4036">
                  <c:v>41170.551476736109</c:v>
                </c:pt>
                <c:pt idx="4037">
                  <c:v>41170.551592488424</c:v>
                </c:pt>
                <c:pt idx="4038">
                  <c:v>41170.551708622683</c:v>
                </c:pt>
                <c:pt idx="4039">
                  <c:v>41170.551824212962</c:v>
                </c:pt>
                <c:pt idx="4040">
                  <c:v>41170.551939953701</c:v>
                </c:pt>
                <c:pt idx="4041">
                  <c:v>41170.552055914355</c:v>
                </c:pt>
                <c:pt idx="4042">
                  <c:v>41170.552171342591</c:v>
                </c:pt>
                <c:pt idx="4043">
                  <c:v>41170.552287199076</c:v>
                </c:pt>
                <c:pt idx="4044">
                  <c:v>41170.552403148147</c:v>
                </c:pt>
                <c:pt idx="4045">
                  <c:v>41170.552518425924</c:v>
                </c:pt>
                <c:pt idx="4046">
                  <c:v>41170.55263515046</c:v>
                </c:pt>
                <c:pt idx="4047">
                  <c:v>41170.552750104165</c:v>
                </c:pt>
                <c:pt idx="4048">
                  <c:v>41170.552865833335</c:v>
                </c:pt>
                <c:pt idx="4049">
                  <c:v>41170.552981712965</c:v>
                </c:pt>
                <c:pt idx="4050">
                  <c:v>41170.553097280092</c:v>
                </c:pt>
                <c:pt idx="4051">
                  <c:v>41170.553213263891</c:v>
                </c:pt>
                <c:pt idx="4052">
                  <c:v>41170.55332900463</c:v>
                </c:pt>
                <c:pt idx="4053">
                  <c:v>41170.553444513891</c:v>
                </c:pt>
                <c:pt idx="4054">
                  <c:v>41170.553560474538</c:v>
                </c:pt>
                <c:pt idx="4055">
                  <c:v>41170.553676122683</c:v>
                </c:pt>
                <c:pt idx="4056">
                  <c:v>41170.553791956016</c:v>
                </c:pt>
                <c:pt idx="4057">
                  <c:v>41170.553907766203</c:v>
                </c:pt>
                <c:pt idx="4058">
                  <c:v>41170.554023472221</c:v>
                </c:pt>
                <c:pt idx="4059">
                  <c:v>41170.5541390625</c:v>
                </c:pt>
                <c:pt idx="4060">
                  <c:v>41170.554255173614</c:v>
                </c:pt>
                <c:pt idx="4061">
                  <c:v>41170.554370752317</c:v>
                </c:pt>
                <c:pt idx="4062">
                  <c:v>41170.554486886576</c:v>
                </c:pt>
                <c:pt idx="4063">
                  <c:v>41170.554602233795</c:v>
                </c:pt>
                <c:pt idx="4064">
                  <c:v>41170.554718032407</c:v>
                </c:pt>
                <c:pt idx="4065">
                  <c:v>41170.55483375</c:v>
                </c:pt>
                <c:pt idx="4066">
                  <c:v>41170.554949328704</c:v>
                </c:pt>
                <c:pt idx="4067">
                  <c:v>41170.555065104163</c:v>
                </c:pt>
                <c:pt idx="4068">
                  <c:v>41170.555181018521</c:v>
                </c:pt>
                <c:pt idx="4069">
                  <c:v>41170.55529679398</c:v>
                </c:pt>
                <c:pt idx="4070">
                  <c:v>41170.555412326386</c:v>
                </c:pt>
                <c:pt idx="4071">
                  <c:v>41170.555528263889</c:v>
                </c:pt>
                <c:pt idx="4072">
                  <c:v>41170.555643854168</c:v>
                </c:pt>
                <c:pt idx="4073">
                  <c:v>41170.555759571762</c:v>
                </c:pt>
                <c:pt idx="4074">
                  <c:v>41170.555875555554</c:v>
                </c:pt>
                <c:pt idx="4075">
                  <c:v>41170.555991157409</c:v>
                </c:pt>
                <c:pt idx="4076">
                  <c:v>41170.556107256947</c:v>
                </c:pt>
                <c:pt idx="4077">
                  <c:v>41170.556223310188</c:v>
                </c:pt>
                <c:pt idx="4078">
                  <c:v>41170.556338576389</c:v>
                </c:pt>
                <c:pt idx="4079">
                  <c:v>41170.556454108795</c:v>
                </c:pt>
                <c:pt idx="4080">
                  <c:v>41170.556570057874</c:v>
                </c:pt>
                <c:pt idx="4081">
                  <c:v>41170.556686689815</c:v>
                </c:pt>
                <c:pt idx="4082">
                  <c:v>41170.556801412036</c:v>
                </c:pt>
                <c:pt idx="4083">
                  <c:v>41170.556917337963</c:v>
                </c:pt>
                <c:pt idx="4084">
                  <c:v>41170.557032893521</c:v>
                </c:pt>
                <c:pt idx="4085">
                  <c:v>41170.557148831016</c:v>
                </c:pt>
                <c:pt idx="4086">
                  <c:v>41170.557265277777</c:v>
                </c:pt>
                <c:pt idx="4087">
                  <c:v>41170.55738002315</c:v>
                </c:pt>
                <c:pt idx="4088">
                  <c:v>41170.557496053239</c:v>
                </c:pt>
                <c:pt idx="4089">
                  <c:v>41170.55761171296</c:v>
                </c:pt>
                <c:pt idx="4090">
                  <c:v>41170.557727581021</c:v>
                </c:pt>
                <c:pt idx="4091">
                  <c:v>41170.557843344905</c:v>
                </c:pt>
                <c:pt idx="4092">
                  <c:v>41170.55795894676</c:v>
                </c:pt>
                <c:pt idx="4093">
                  <c:v>41170.558074629633</c:v>
                </c:pt>
                <c:pt idx="4094">
                  <c:v>41170.558190555559</c:v>
                </c:pt>
                <c:pt idx="4095">
                  <c:v>41170.55830621528</c:v>
                </c:pt>
                <c:pt idx="4096">
                  <c:v>41170.55842199074</c:v>
                </c:pt>
                <c:pt idx="4097">
                  <c:v>41170.558537858793</c:v>
                </c:pt>
                <c:pt idx="4098">
                  <c:v>41170.558653576387</c:v>
                </c:pt>
                <c:pt idx="4099">
                  <c:v>41170.558769131945</c:v>
                </c:pt>
                <c:pt idx="4100">
                  <c:v>41170.558884953702</c:v>
                </c:pt>
                <c:pt idx="4101">
                  <c:v>41170.559001608795</c:v>
                </c:pt>
                <c:pt idx="4102">
                  <c:v>41170.559116458331</c:v>
                </c:pt>
                <c:pt idx="4103">
                  <c:v>41170.559232384257</c:v>
                </c:pt>
                <c:pt idx="4104">
                  <c:v>41170.559348090275</c:v>
                </c:pt>
                <c:pt idx="4105">
                  <c:v>41170.559463877318</c:v>
                </c:pt>
                <c:pt idx="4106">
                  <c:v>41170.559579456021</c:v>
                </c:pt>
                <c:pt idx="4107">
                  <c:v>41170.559695752316</c:v>
                </c:pt>
                <c:pt idx="4108">
                  <c:v>41170.559811134262</c:v>
                </c:pt>
                <c:pt idx="4109">
                  <c:v>41170.559926689813</c:v>
                </c:pt>
                <c:pt idx="4110">
                  <c:v>41170.560042627316</c:v>
                </c:pt>
                <c:pt idx="4111">
                  <c:v>41170.56015824074</c:v>
                </c:pt>
                <c:pt idx="4112">
                  <c:v>41170.56027415509</c:v>
                </c:pt>
                <c:pt idx="4113">
                  <c:v>41170.560390081017</c:v>
                </c:pt>
                <c:pt idx="4114">
                  <c:v>41170.560505636575</c:v>
                </c:pt>
                <c:pt idx="4115">
                  <c:v>41170.560621377314</c:v>
                </c:pt>
                <c:pt idx="4116">
                  <c:v>41170.560737708336</c:v>
                </c:pt>
                <c:pt idx="4117">
                  <c:v>41170.560853946758</c:v>
                </c:pt>
                <c:pt idx="4118">
                  <c:v>41170.560968807869</c:v>
                </c:pt>
                <c:pt idx="4119">
                  <c:v>41170.561084421293</c:v>
                </c:pt>
                <c:pt idx="4120">
                  <c:v>41170.561200208336</c:v>
                </c:pt>
                <c:pt idx="4121">
                  <c:v>41170.561315763887</c:v>
                </c:pt>
                <c:pt idx="4122">
                  <c:v>41170.561431412039</c:v>
                </c:pt>
                <c:pt idx="4123">
                  <c:v>41170.561547395831</c:v>
                </c:pt>
                <c:pt idx="4124">
                  <c:v>41170.561663159722</c:v>
                </c:pt>
                <c:pt idx="4125">
                  <c:v>41170.561778900461</c:v>
                </c:pt>
                <c:pt idx="4126">
                  <c:v>41170.561894664352</c:v>
                </c:pt>
                <c:pt idx="4127">
                  <c:v>41170.562010474539</c:v>
                </c:pt>
                <c:pt idx="4128">
                  <c:v>41170.56212603009</c:v>
                </c:pt>
                <c:pt idx="4129">
                  <c:v>41170.562241967593</c:v>
                </c:pt>
                <c:pt idx="4130">
                  <c:v>41170.562357673611</c:v>
                </c:pt>
                <c:pt idx="4131">
                  <c:v>41170.562473935184</c:v>
                </c:pt>
                <c:pt idx="4132">
                  <c:v>41170.562589189816</c:v>
                </c:pt>
                <c:pt idx="4133">
                  <c:v>41170.562705335651</c:v>
                </c:pt>
                <c:pt idx="4134">
                  <c:v>41170.562820555555</c:v>
                </c:pt>
                <c:pt idx="4135">
                  <c:v>41170.562937141207</c:v>
                </c:pt>
                <c:pt idx="4136">
                  <c:v>41170.563052384263</c:v>
                </c:pt>
                <c:pt idx="4137">
                  <c:v>41170.563167824075</c:v>
                </c:pt>
                <c:pt idx="4138">
                  <c:v>41170.563283506941</c:v>
                </c:pt>
                <c:pt idx="4139">
                  <c:v>41170.563399432867</c:v>
                </c:pt>
                <c:pt idx="4140">
                  <c:v>41170.563515185182</c:v>
                </c:pt>
                <c:pt idx="4141">
                  <c:v>41170.563630925928</c:v>
                </c:pt>
                <c:pt idx="4142">
                  <c:v>41170.563746701388</c:v>
                </c:pt>
                <c:pt idx="4143">
                  <c:v>41170.563862476854</c:v>
                </c:pt>
                <c:pt idx="4144">
                  <c:v>41170.563978009261</c:v>
                </c:pt>
                <c:pt idx="4145">
                  <c:v>41170.564095243055</c:v>
                </c:pt>
                <c:pt idx="4146">
                  <c:v>41170.56420951389</c:v>
                </c:pt>
                <c:pt idx="4147">
                  <c:v>41170.564326041669</c:v>
                </c:pt>
                <c:pt idx="4148">
                  <c:v>41170.564441261573</c:v>
                </c:pt>
                <c:pt idx="4149">
                  <c:v>41170.564556956022</c:v>
                </c:pt>
                <c:pt idx="4150">
                  <c:v>41170.564672696761</c:v>
                </c:pt>
                <c:pt idx="4151">
                  <c:v>41170.564788437499</c:v>
                </c:pt>
                <c:pt idx="4152">
                  <c:v>41170.564904212966</c:v>
                </c:pt>
                <c:pt idx="4153">
                  <c:v>41170.565020000002</c:v>
                </c:pt>
                <c:pt idx="4154">
                  <c:v>41170.565135717596</c:v>
                </c:pt>
                <c:pt idx="4155">
                  <c:v>41170.5652515162</c:v>
                </c:pt>
                <c:pt idx="4156">
                  <c:v>41170.565367071758</c:v>
                </c:pt>
                <c:pt idx="4157">
                  <c:v>41170.565483020837</c:v>
                </c:pt>
                <c:pt idx="4158">
                  <c:v>41170.565598923611</c:v>
                </c:pt>
                <c:pt idx="4159">
                  <c:v>41170.565714479169</c:v>
                </c:pt>
                <c:pt idx="4160">
                  <c:v>41170.565830983796</c:v>
                </c:pt>
                <c:pt idx="4161">
                  <c:v>41170.565946180555</c:v>
                </c:pt>
                <c:pt idx="4162">
                  <c:v>41170.566061736114</c:v>
                </c:pt>
                <c:pt idx="4163">
                  <c:v>41170.566177534725</c:v>
                </c:pt>
                <c:pt idx="4164">
                  <c:v>41170.5662930787</c:v>
                </c:pt>
                <c:pt idx="4165">
                  <c:v>41170.566409016203</c:v>
                </c:pt>
                <c:pt idx="4166">
                  <c:v>41170.566524733797</c:v>
                </c:pt>
                <c:pt idx="4167">
                  <c:v>41170.56664070602</c:v>
                </c:pt>
                <c:pt idx="4168">
                  <c:v>41170.566756296299</c:v>
                </c:pt>
                <c:pt idx="4169">
                  <c:v>41170.56687185185</c:v>
                </c:pt>
                <c:pt idx="4170">
                  <c:v>41170.566987777776</c:v>
                </c:pt>
                <c:pt idx="4171">
                  <c:v>41170.567103518515</c:v>
                </c:pt>
                <c:pt idx="4172">
                  <c:v>41170.56721922454</c:v>
                </c:pt>
                <c:pt idx="4173">
                  <c:v>41170.567335046297</c:v>
                </c:pt>
                <c:pt idx="4174">
                  <c:v>41170.567450578703</c:v>
                </c:pt>
                <c:pt idx="4175">
                  <c:v>41170.567566493053</c:v>
                </c:pt>
                <c:pt idx="4176">
                  <c:v>41170.567682233799</c:v>
                </c:pt>
                <c:pt idx="4177">
                  <c:v>41170.56779804398</c:v>
                </c:pt>
                <c:pt idx="4178">
                  <c:v>41170.567913634259</c:v>
                </c:pt>
                <c:pt idx="4179">
                  <c:v>41170.568031550923</c:v>
                </c:pt>
                <c:pt idx="4180">
                  <c:v>41170.568145092591</c:v>
                </c:pt>
                <c:pt idx="4181">
                  <c:v>41170.568260856482</c:v>
                </c:pt>
                <c:pt idx="4182">
                  <c:v>41170.568376608797</c:v>
                </c:pt>
                <c:pt idx="4183">
                  <c:v>41170.568492557868</c:v>
                </c:pt>
                <c:pt idx="4184">
                  <c:v>41170.568608333335</c:v>
                </c:pt>
                <c:pt idx="4185">
                  <c:v>41170.568723761571</c:v>
                </c:pt>
                <c:pt idx="4186">
                  <c:v>41170.568839641201</c:v>
                </c:pt>
                <c:pt idx="4187">
                  <c:v>41170.568955543982</c:v>
                </c:pt>
                <c:pt idx="4188">
                  <c:v>41170.569071307873</c:v>
                </c:pt>
                <c:pt idx="4189">
                  <c:v>41170.569187060188</c:v>
                </c:pt>
                <c:pt idx="4190">
                  <c:v>41170.56930278935</c:v>
                </c:pt>
                <c:pt idx="4191">
                  <c:v>41170.569418564817</c:v>
                </c:pt>
                <c:pt idx="4192">
                  <c:v>41170.569534178241</c:v>
                </c:pt>
                <c:pt idx="4193">
                  <c:v>41170.569650115744</c:v>
                </c:pt>
                <c:pt idx="4194">
                  <c:v>41170.569765659726</c:v>
                </c:pt>
                <c:pt idx="4195">
                  <c:v>41170.569881388888</c:v>
                </c:pt>
                <c:pt idx="4196">
                  <c:v>41170.569997546299</c:v>
                </c:pt>
                <c:pt idx="4197">
                  <c:v>41170.570113090274</c:v>
                </c:pt>
                <c:pt idx="4198">
                  <c:v>41170.570228668985</c:v>
                </c:pt>
                <c:pt idx="4199">
                  <c:v>41170.570344571759</c:v>
                </c:pt>
                <c:pt idx="4200">
                  <c:v>41170.57046052083</c:v>
                </c:pt>
                <c:pt idx="4201">
                  <c:v>41170.570576273145</c:v>
                </c:pt>
                <c:pt idx="4202">
                  <c:v>41170.570691840279</c:v>
                </c:pt>
                <c:pt idx="4203">
                  <c:v>41170.57080760417</c:v>
                </c:pt>
                <c:pt idx="4204">
                  <c:v>41170.57092337963</c:v>
                </c:pt>
                <c:pt idx="4205">
                  <c:v>41170.571039074071</c:v>
                </c:pt>
                <c:pt idx="4206">
                  <c:v>41170.571154722224</c:v>
                </c:pt>
                <c:pt idx="4207">
                  <c:v>41170.571270613429</c:v>
                </c:pt>
                <c:pt idx="4208">
                  <c:v>41170.571386342592</c:v>
                </c:pt>
                <c:pt idx="4209">
                  <c:v>41170.571502094906</c:v>
                </c:pt>
                <c:pt idx="4210">
                  <c:v>41170.571618206021</c:v>
                </c:pt>
                <c:pt idx="4211">
                  <c:v>41170.571733310186</c:v>
                </c:pt>
                <c:pt idx="4212">
                  <c:v>41170.571849131942</c:v>
                </c:pt>
                <c:pt idx="4213">
                  <c:v>41170.571965104165</c:v>
                </c:pt>
                <c:pt idx="4214">
                  <c:v>41170.572080682869</c:v>
                </c:pt>
                <c:pt idx="4215">
                  <c:v>41170.572196458335</c:v>
                </c:pt>
                <c:pt idx="4216">
                  <c:v>41170.572312199074</c:v>
                </c:pt>
                <c:pt idx="4217">
                  <c:v>41170.572428101848</c:v>
                </c:pt>
                <c:pt idx="4218">
                  <c:v>41170.57254390046</c:v>
                </c:pt>
                <c:pt idx="4219">
                  <c:v>41170.57266341435</c:v>
                </c:pt>
                <c:pt idx="4220">
                  <c:v>41170.5727753588</c:v>
                </c:pt>
                <c:pt idx="4221">
                  <c:v>41170.572891145835</c:v>
                </c:pt>
                <c:pt idx="4222">
                  <c:v>41170.573006863429</c:v>
                </c:pt>
                <c:pt idx="4223">
                  <c:v>41170.573122465277</c:v>
                </c:pt>
                <c:pt idx="4224">
                  <c:v>41170.573238217592</c:v>
                </c:pt>
                <c:pt idx="4225">
                  <c:v>41170.573354178239</c:v>
                </c:pt>
                <c:pt idx="4226">
                  <c:v>41170.573469918978</c:v>
                </c:pt>
                <c:pt idx="4227">
                  <c:v>41170.573585532409</c:v>
                </c:pt>
                <c:pt idx="4228">
                  <c:v>41170.57370144676</c:v>
                </c:pt>
                <c:pt idx="4229">
                  <c:v>41170.573817893521</c:v>
                </c:pt>
                <c:pt idx="4230">
                  <c:v>41170.573933125001</c:v>
                </c:pt>
                <c:pt idx="4231">
                  <c:v>41170.574048506947</c:v>
                </c:pt>
                <c:pt idx="4232">
                  <c:v>41170.574164444442</c:v>
                </c:pt>
                <c:pt idx="4233">
                  <c:v>41170.574280185188</c:v>
                </c:pt>
                <c:pt idx="4234">
                  <c:v>41170.57439577546</c:v>
                </c:pt>
                <c:pt idx="4235">
                  <c:v>41170.574511689818</c:v>
                </c:pt>
                <c:pt idx="4236">
                  <c:v>41170.574627638889</c:v>
                </c:pt>
                <c:pt idx="4237">
                  <c:v>41170.574742986108</c:v>
                </c:pt>
                <c:pt idx="4238">
                  <c:v>41170.574858888889</c:v>
                </c:pt>
                <c:pt idx="4239">
                  <c:v>41170.574974618059</c:v>
                </c:pt>
                <c:pt idx="4240">
                  <c:v>41170.575090416663</c:v>
                </c:pt>
                <c:pt idx="4241">
                  <c:v>41170.57520605324</c:v>
                </c:pt>
                <c:pt idx="4242">
                  <c:v>41170.575321921293</c:v>
                </c:pt>
                <c:pt idx="4243">
                  <c:v>41170.575437719905</c:v>
                </c:pt>
                <c:pt idx="4244">
                  <c:v>41170.575553460651</c:v>
                </c:pt>
                <c:pt idx="4245">
                  <c:v>41170.575669155092</c:v>
                </c:pt>
                <c:pt idx="4246">
                  <c:v>41170.575784918983</c:v>
                </c:pt>
                <c:pt idx="4247">
                  <c:v>41170.575901400465</c:v>
                </c:pt>
                <c:pt idx="4248">
                  <c:v>41170.576016631945</c:v>
                </c:pt>
                <c:pt idx="4249">
                  <c:v>41170.576132199072</c:v>
                </c:pt>
                <c:pt idx="4250">
                  <c:v>41170.576247847224</c:v>
                </c:pt>
                <c:pt idx="4251">
                  <c:v>41170.57636392361</c:v>
                </c:pt>
                <c:pt idx="4252">
                  <c:v>41170.576479166666</c:v>
                </c:pt>
                <c:pt idx="4253">
                  <c:v>41170.576595266204</c:v>
                </c:pt>
                <c:pt idx="4254">
                  <c:v>41170.576711180554</c:v>
                </c:pt>
                <c:pt idx="4255">
                  <c:v>41170.576826701392</c:v>
                </c:pt>
                <c:pt idx="4256">
                  <c:v>41170.576942557869</c:v>
                </c:pt>
                <c:pt idx="4257">
                  <c:v>41170.577058379633</c:v>
                </c:pt>
                <c:pt idx="4258">
                  <c:v>41170.577173865742</c:v>
                </c:pt>
                <c:pt idx="4259">
                  <c:v>41170.577289548608</c:v>
                </c:pt>
                <c:pt idx="4260">
                  <c:v>41170.57740574074</c:v>
                </c:pt>
                <c:pt idx="4261">
                  <c:v>41170.577521597224</c:v>
                </c:pt>
                <c:pt idx="4262">
                  <c:v>41170.577637199072</c:v>
                </c:pt>
                <c:pt idx="4263">
                  <c:v>41170.577752766207</c:v>
                </c:pt>
                <c:pt idx="4264">
                  <c:v>41170.577868321758</c:v>
                </c:pt>
                <c:pt idx="4265">
                  <c:v>41170.577984432872</c:v>
                </c:pt>
                <c:pt idx="4266">
                  <c:v>41170.578099999999</c:v>
                </c:pt>
                <c:pt idx="4267">
                  <c:v>41170.578215740738</c:v>
                </c:pt>
                <c:pt idx="4268">
                  <c:v>41170.578331516204</c:v>
                </c:pt>
                <c:pt idx="4269">
                  <c:v>41170.578447233798</c:v>
                </c:pt>
                <c:pt idx="4270">
                  <c:v>41170.578562812501</c:v>
                </c:pt>
                <c:pt idx="4271">
                  <c:v>41170.578678749996</c:v>
                </c:pt>
                <c:pt idx="4272">
                  <c:v>41170.578794502311</c:v>
                </c:pt>
                <c:pt idx="4273">
                  <c:v>41170.57891009259</c:v>
                </c:pt>
                <c:pt idx="4274">
                  <c:v>41170.579026018517</c:v>
                </c:pt>
                <c:pt idx="4275">
                  <c:v>41170.579141736111</c:v>
                </c:pt>
                <c:pt idx="4276">
                  <c:v>41170.579257476849</c:v>
                </c:pt>
                <c:pt idx="4277">
                  <c:v>41170.579373252316</c:v>
                </c:pt>
                <c:pt idx="4278">
                  <c:v>41170.579488831019</c:v>
                </c:pt>
                <c:pt idx="4279">
                  <c:v>41170.579604756946</c:v>
                </c:pt>
                <c:pt idx="4280">
                  <c:v>41170.579721249997</c:v>
                </c:pt>
                <c:pt idx="4281">
                  <c:v>41170.579836273151</c:v>
                </c:pt>
                <c:pt idx="4282">
                  <c:v>41170.579952037035</c:v>
                </c:pt>
                <c:pt idx="4283">
                  <c:v>41170.580067777781</c:v>
                </c:pt>
                <c:pt idx="4284">
                  <c:v>41170.580183738428</c:v>
                </c:pt>
                <c:pt idx="4285">
                  <c:v>41170.580299166664</c:v>
                </c:pt>
                <c:pt idx="4286">
                  <c:v>41170.58041490741</c:v>
                </c:pt>
                <c:pt idx="4287">
                  <c:v>41170.580530798608</c:v>
                </c:pt>
                <c:pt idx="4288">
                  <c:v>41170.580646550923</c:v>
                </c:pt>
                <c:pt idx="4289">
                  <c:v>41170.580762314814</c:v>
                </c:pt>
                <c:pt idx="4290">
                  <c:v>41170.580878391207</c:v>
                </c:pt>
                <c:pt idx="4291">
                  <c:v>41170.580993622687</c:v>
                </c:pt>
                <c:pt idx="4292">
                  <c:v>41170.581109548613</c:v>
                </c:pt>
                <c:pt idx="4293">
                  <c:v>41170.581225717593</c:v>
                </c:pt>
                <c:pt idx="4294">
                  <c:v>41170.581340902776</c:v>
                </c:pt>
                <c:pt idx="4295">
                  <c:v>41170.581456643522</c:v>
                </c:pt>
                <c:pt idx="4296">
                  <c:v>41170.581572569441</c:v>
                </c:pt>
                <c:pt idx="4297">
                  <c:v>41170.581688009261</c:v>
                </c:pt>
                <c:pt idx="4298">
                  <c:v>41170.581804016205</c:v>
                </c:pt>
                <c:pt idx="4299">
                  <c:v>41170.581919791664</c:v>
                </c:pt>
                <c:pt idx="4300">
                  <c:v>41170.58203553241</c:v>
                </c:pt>
                <c:pt idx="4301">
                  <c:v>41170.582151296294</c:v>
                </c:pt>
                <c:pt idx="4302">
                  <c:v>41170.58226722222</c:v>
                </c:pt>
                <c:pt idx="4303">
                  <c:v>41170.582382835652</c:v>
                </c:pt>
                <c:pt idx="4304">
                  <c:v>41170.58249857639</c:v>
                </c:pt>
                <c:pt idx="4305">
                  <c:v>41170.582614513885</c:v>
                </c:pt>
                <c:pt idx="4306">
                  <c:v>41170.58273008102</c:v>
                </c:pt>
                <c:pt idx="4307">
                  <c:v>41170.582846053243</c:v>
                </c:pt>
                <c:pt idx="4308">
                  <c:v>41170.582961435182</c:v>
                </c:pt>
                <c:pt idx="4309">
                  <c:v>41170.583077372685</c:v>
                </c:pt>
                <c:pt idx="4310">
                  <c:v>41170.583193113423</c:v>
                </c:pt>
                <c:pt idx="4311">
                  <c:v>41170.583308865738</c:v>
                </c:pt>
                <c:pt idx="4312">
                  <c:v>41170.58342440972</c:v>
                </c:pt>
                <c:pt idx="4313">
                  <c:v>41170.583540520835</c:v>
                </c:pt>
                <c:pt idx="4314">
                  <c:v>41170.583656122682</c:v>
                </c:pt>
                <c:pt idx="4315">
                  <c:v>41170.583771689817</c:v>
                </c:pt>
                <c:pt idx="4316">
                  <c:v>41170.583887789355</c:v>
                </c:pt>
                <c:pt idx="4317">
                  <c:v>41170.584003379627</c:v>
                </c:pt>
                <c:pt idx="4318">
                  <c:v>41170.584119120373</c:v>
                </c:pt>
                <c:pt idx="4319">
                  <c:v>41170.584234814814</c:v>
                </c:pt>
                <c:pt idx="4320">
                  <c:v>41170.584350567129</c:v>
                </c:pt>
                <c:pt idx="4321">
                  <c:v>41170.584466180553</c:v>
                </c:pt>
                <c:pt idx="4322">
                  <c:v>41170.584582268515</c:v>
                </c:pt>
                <c:pt idx="4323">
                  <c:v>41170.584697893515</c:v>
                </c:pt>
                <c:pt idx="4324">
                  <c:v>41170.584813449073</c:v>
                </c:pt>
                <c:pt idx="4325">
                  <c:v>41170.584929548611</c:v>
                </c:pt>
                <c:pt idx="4326">
                  <c:v>41170.585045092594</c:v>
                </c:pt>
                <c:pt idx="4327">
                  <c:v>41170.585160856484</c:v>
                </c:pt>
                <c:pt idx="4328">
                  <c:v>41170.585276782411</c:v>
                </c:pt>
                <c:pt idx="4329">
                  <c:v>41170.585392187502</c:v>
                </c:pt>
                <c:pt idx="4330">
                  <c:v>41170.585508032411</c:v>
                </c:pt>
                <c:pt idx="4331">
                  <c:v>41170.5856240625</c:v>
                </c:pt>
                <c:pt idx="4332">
                  <c:v>41170.585739618058</c:v>
                </c:pt>
                <c:pt idx="4333">
                  <c:v>41170.585855370373</c:v>
                </c:pt>
                <c:pt idx="4334">
                  <c:v>41170.585970983797</c:v>
                </c:pt>
                <c:pt idx="4335">
                  <c:v>41170.586087083335</c:v>
                </c:pt>
                <c:pt idx="4336">
                  <c:v>41170.586202812498</c:v>
                </c:pt>
                <c:pt idx="4337">
                  <c:v>41170.586318391201</c:v>
                </c:pt>
                <c:pt idx="4338">
                  <c:v>41170.586434131947</c:v>
                </c:pt>
                <c:pt idx="4339">
                  <c:v>41170.586549930558</c:v>
                </c:pt>
                <c:pt idx="4340">
                  <c:v>41170.586665844909</c:v>
                </c:pt>
                <c:pt idx="4341">
                  <c:v>41170.586781446757</c:v>
                </c:pt>
                <c:pt idx="4342">
                  <c:v>41170.586897361114</c:v>
                </c:pt>
                <c:pt idx="4343">
                  <c:v>41170.587012928241</c:v>
                </c:pt>
                <c:pt idx="4344">
                  <c:v>41170.587129386571</c:v>
                </c:pt>
                <c:pt idx="4345">
                  <c:v>41170.587244409726</c:v>
                </c:pt>
                <c:pt idx="4346">
                  <c:v>41170.587360150465</c:v>
                </c:pt>
                <c:pt idx="4347">
                  <c:v>41170.5874759375</c:v>
                </c:pt>
                <c:pt idx="4348">
                  <c:v>41170.587591828706</c:v>
                </c:pt>
                <c:pt idx="4349">
                  <c:v>41170.587707430554</c:v>
                </c:pt>
                <c:pt idx="4350">
                  <c:v>41170.5878231713</c:v>
                </c:pt>
                <c:pt idx="4351">
                  <c:v>41170.587938946759</c:v>
                </c:pt>
                <c:pt idx="4352">
                  <c:v>41170.588054652777</c:v>
                </c:pt>
                <c:pt idx="4353">
                  <c:v>41170.588170462965</c:v>
                </c:pt>
                <c:pt idx="4354">
                  <c:v>41170.588286168982</c:v>
                </c:pt>
                <c:pt idx="4355">
                  <c:v>41170.58840197917</c:v>
                </c:pt>
                <c:pt idx="4356">
                  <c:v>41170.588518252312</c:v>
                </c:pt>
                <c:pt idx="4357">
                  <c:v>41170.588634155094</c:v>
                </c:pt>
                <c:pt idx="4358">
                  <c:v>41170.588749224538</c:v>
                </c:pt>
                <c:pt idx="4359">
                  <c:v>41170.588864965277</c:v>
                </c:pt>
                <c:pt idx="4360">
                  <c:v>41170.58898054398</c:v>
                </c:pt>
                <c:pt idx="4361">
                  <c:v>41170.589096342592</c:v>
                </c:pt>
                <c:pt idx="4362">
                  <c:v>41170.589212627317</c:v>
                </c:pt>
                <c:pt idx="4363">
                  <c:v>41170.589328541668</c:v>
                </c:pt>
                <c:pt idx="4364">
                  <c:v>41170.589443923614</c:v>
                </c:pt>
                <c:pt idx="4365">
                  <c:v>41170.589559664353</c:v>
                </c:pt>
                <c:pt idx="4366">
                  <c:v>41170.58967523148</c:v>
                </c:pt>
                <c:pt idx="4367">
                  <c:v>41170.589791145831</c:v>
                </c:pt>
                <c:pt idx="4368">
                  <c:v>41170.589906597219</c:v>
                </c:pt>
                <c:pt idx="4369">
                  <c:v>41170.590022939818</c:v>
                </c:pt>
                <c:pt idx="4370">
                  <c:v>41170.590138229163</c:v>
                </c:pt>
                <c:pt idx="4371">
                  <c:v>41170.590253993054</c:v>
                </c:pt>
                <c:pt idx="4372">
                  <c:v>41170.590369930556</c:v>
                </c:pt>
                <c:pt idx="4373">
                  <c:v>41170.590485532404</c:v>
                </c:pt>
                <c:pt idx="4374">
                  <c:v>41170.590601458331</c:v>
                </c:pt>
                <c:pt idx="4375">
                  <c:v>41170.590717430554</c:v>
                </c:pt>
                <c:pt idx="4376">
                  <c:v>41170.590832939815</c:v>
                </c:pt>
                <c:pt idx="4377">
                  <c:v>41170.590948483798</c:v>
                </c:pt>
                <c:pt idx="4378">
                  <c:v>41170.591064652777</c:v>
                </c:pt>
                <c:pt idx="4379">
                  <c:v>41170.591180023148</c:v>
                </c:pt>
                <c:pt idx="4380">
                  <c:v>41170.591295983795</c:v>
                </c:pt>
                <c:pt idx="4381">
                  <c:v>41170.591411550929</c:v>
                </c:pt>
                <c:pt idx="4382">
                  <c:v>41170.591527280092</c:v>
                </c:pt>
                <c:pt idx="4383">
                  <c:v>41170.591643067128</c:v>
                </c:pt>
                <c:pt idx="4384">
                  <c:v>41170.591759340277</c:v>
                </c:pt>
                <c:pt idx="4385">
                  <c:v>41170.591874560188</c:v>
                </c:pt>
                <c:pt idx="4386">
                  <c:v>41170.591990324072</c:v>
                </c:pt>
                <c:pt idx="4387">
                  <c:v>41170.592106041666</c:v>
                </c:pt>
                <c:pt idx="4388">
                  <c:v>41170.592221678242</c:v>
                </c:pt>
                <c:pt idx="4389">
                  <c:v>41170.592338298608</c:v>
                </c:pt>
                <c:pt idx="4390">
                  <c:v>41170.592453668978</c:v>
                </c:pt>
                <c:pt idx="4391">
                  <c:v>41170.592569236112</c:v>
                </c:pt>
                <c:pt idx="4392">
                  <c:v>41170.592684976851</c:v>
                </c:pt>
                <c:pt idx="4393">
                  <c:v>41170.592800532409</c:v>
                </c:pt>
                <c:pt idx="4394">
                  <c:v>41170.592916701389</c:v>
                </c:pt>
                <c:pt idx="4395">
                  <c:v>41170.593031990742</c:v>
                </c:pt>
                <c:pt idx="4396">
                  <c:v>41170.593148206019</c:v>
                </c:pt>
                <c:pt idx="4397">
                  <c:v>41170.593264131945</c:v>
                </c:pt>
                <c:pt idx="4398">
                  <c:v>41170.593379699072</c:v>
                </c:pt>
                <c:pt idx="4399">
                  <c:v>41170.593495243054</c:v>
                </c:pt>
                <c:pt idx="4400">
                  <c:v>41170.593611215278</c:v>
                </c:pt>
                <c:pt idx="4401">
                  <c:v>41170.593727141204</c:v>
                </c:pt>
                <c:pt idx="4402">
                  <c:v>41170.593842372684</c:v>
                </c:pt>
                <c:pt idx="4403">
                  <c:v>41170.593958159719</c:v>
                </c:pt>
                <c:pt idx="4404">
                  <c:v>41170.594074201392</c:v>
                </c:pt>
                <c:pt idx="4405">
                  <c:v>41170.594191597222</c:v>
                </c:pt>
                <c:pt idx="4406">
                  <c:v>41170.594305578707</c:v>
                </c:pt>
                <c:pt idx="4407">
                  <c:v>41170.59442292824</c:v>
                </c:pt>
                <c:pt idx="4408">
                  <c:v>41170.594537766206</c:v>
                </c:pt>
                <c:pt idx="4409">
                  <c:v>41170.594652662039</c:v>
                </c:pt>
                <c:pt idx="4410">
                  <c:v>41170.594768796298</c:v>
                </c:pt>
                <c:pt idx="4411">
                  <c:v>41170.594883993057</c:v>
                </c:pt>
                <c:pt idx="4412">
                  <c:v>41170.595000601854</c:v>
                </c:pt>
                <c:pt idx="4413">
                  <c:v>41170.59511707176</c:v>
                </c:pt>
                <c:pt idx="4414">
                  <c:v>41170.595232129628</c:v>
                </c:pt>
                <c:pt idx="4415">
                  <c:v>41170.595347152776</c:v>
                </c:pt>
                <c:pt idx="4416">
                  <c:v>41170.595463252313</c:v>
                </c:pt>
                <c:pt idx="4417">
                  <c:v>41170.595578692133</c:v>
                </c:pt>
                <c:pt idx="4418">
                  <c:v>41170.595695335651</c:v>
                </c:pt>
                <c:pt idx="4419">
                  <c:v>41170.595810231483</c:v>
                </c:pt>
                <c:pt idx="4420">
                  <c:v>41170.595926099537</c:v>
                </c:pt>
                <c:pt idx="4421">
                  <c:v>41170.596041655095</c:v>
                </c:pt>
                <c:pt idx="4422">
                  <c:v>41170.596157754633</c:v>
                </c:pt>
                <c:pt idx="4423">
                  <c:v>41170.596273148149</c:v>
                </c:pt>
                <c:pt idx="4424">
                  <c:v>41170.596389467595</c:v>
                </c:pt>
                <c:pt idx="4425">
                  <c:v>41170.596504710651</c:v>
                </c:pt>
                <c:pt idx="4426">
                  <c:v>41170.596620578704</c:v>
                </c:pt>
                <c:pt idx="4427">
                  <c:v>41170.596736747684</c:v>
                </c:pt>
                <c:pt idx="4428">
                  <c:v>41170.596851944443</c:v>
                </c:pt>
                <c:pt idx="4429">
                  <c:v>41170.596967662037</c:v>
                </c:pt>
                <c:pt idx="4430">
                  <c:v>41170.597083622684</c:v>
                </c:pt>
                <c:pt idx="4431">
                  <c:v>41170.597199768519</c:v>
                </c:pt>
                <c:pt idx="4432">
                  <c:v>41170.597314733794</c:v>
                </c:pt>
                <c:pt idx="4433">
                  <c:v>41170.597430706017</c:v>
                </c:pt>
                <c:pt idx="4434">
                  <c:v>41170.597546643519</c:v>
                </c:pt>
                <c:pt idx="4435">
                  <c:v>41170.597662569446</c:v>
                </c:pt>
                <c:pt idx="4436">
                  <c:v>41170.597778206022</c:v>
                </c:pt>
                <c:pt idx="4437">
                  <c:v>41170.597893865743</c:v>
                </c:pt>
                <c:pt idx="4438">
                  <c:v>41170.598009884263</c:v>
                </c:pt>
                <c:pt idx="4439">
                  <c:v>41170.598125266202</c:v>
                </c:pt>
                <c:pt idx="4440">
                  <c:v>41170.598240821761</c:v>
                </c:pt>
                <c:pt idx="4441">
                  <c:v>41170.598358379626</c:v>
                </c:pt>
                <c:pt idx="4442">
                  <c:v>41170.598473287035</c:v>
                </c:pt>
                <c:pt idx="4443">
                  <c:v>41170.598588425928</c:v>
                </c:pt>
                <c:pt idx="4444">
                  <c:v>41170.598703981479</c:v>
                </c:pt>
                <c:pt idx="4445">
                  <c:v>41170.598820023151</c:v>
                </c:pt>
                <c:pt idx="4446">
                  <c:v>41170.598936423608</c:v>
                </c:pt>
                <c:pt idx="4447">
                  <c:v>41170.59905157407</c:v>
                </c:pt>
                <c:pt idx="4448">
                  <c:v>41170.599169143519</c:v>
                </c:pt>
                <c:pt idx="4449">
                  <c:v>41170.599283877316</c:v>
                </c:pt>
                <c:pt idx="4450">
                  <c:v>41170.599399247687</c:v>
                </c:pt>
                <c:pt idx="4451">
                  <c:v>41170.599514305555</c:v>
                </c:pt>
                <c:pt idx="4452">
                  <c:v>41170.599630254626</c:v>
                </c:pt>
                <c:pt idx="4453">
                  <c:v>41170.599745821761</c:v>
                </c:pt>
                <c:pt idx="4454">
                  <c:v>41170.599861898147</c:v>
                </c:pt>
                <c:pt idx="4455">
                  <c:v>41170.599977094906</c:v>
                </c:pt>
                <c:pt idx="4456">
                  <c:v>41170.600093946756</c:v>
                </c:pt>
                <c:pt idx="4457">
                  <c:v>41170.600209328702</c:v>
                </c:pt>
                <c:pt idx="4458">
                  <c:v>41170.600324884261</c:v>
                </c:pt>
                <c:pt idx="4459">
                  <c:v>41170.600441041664</c:v>
                </c:pt>
                <c:pt idx="4460">
                  <c:v>41170.600556192127</c:v>
                </c:pt>
                <c:pt idx="4461">
                  <c:v>41170.600671967593</c:v>
                </c:pt>
                <c:pt idx="4462">
                  <c:v>41170.600787326388</c:v>
                </c:pt>
                <c:pt idx="4463">
                  <c:v>41170.600903252314</c:v>
                </c:pt>
                <c:pt idx="4464">
                  <c:v>41170.601019236114</c:v>
                </c:pt>
                <c:pt idx="4465">
                  <c:v>41170.601134942131</c:v>
                </c:pt>
                <c:pt idx="4466">
                  <c:v>41170.601250555555</c:v>
                </c:pt>
                <c:pt idx="4467">
                  <c:v>41170.601366643517</c:v>
                </c:pt>
                <c:pt idx="4468">
                  <c:v>41170.601482025464</c:v>
                </c:pt>
                <c:pt idx="4469">
                  <c:v>41170.601598194444</c:v>
                </c:pt>
                <c:pt idx="4470">
                  <c:v>41170.60171412037</c:v>
                </c:pt>
                <c:pt idx="4471">
                  <c:v>41170.601830046297</c:v>
                </c:pt>
                <c:pt idx="4472">
                  <c:v>41170.601945659721</c:v>
                </c:pt>
                <c:pt idx="4473">
                  <c:v>41170.602062256941</c:v>
                </c:pt>
                <c:pt idx="4474">
                  <c:v>41170.602177094908</c:v>
                </c:pt>
                <c:pt idx="4475">
                  <c:v>41170.602292303243</c:v>
                </c:pt>
                <c:pt idx="4476">
                  <c:v>41170.60240841435</c:v>
                </c:pt>
                <c:pt idx="4477">
                  <c:v>41170.60252385417</c:v>
                </c:pt>
                <c:pt idx="4478">
                  <c:v>41170.60264045139</c:v>
                </c:pt>
                <c:pt idx="4479">
                  <c:v>41170.602755208332</c:v>
                </c:pt>
                <c:pt idx="4480">
                  <c:v>41170.60287130787</c:v>
                </c:pt>
                <c:pt idx="4481">
                  <c:v>41170.602986840277</c:v>
                </c:pt>
                <c:pt idx="4482">
                  <c:v>41170.603102766203</c:v>
                </c:pt>
                <c:pt idx="4483">
                  <c:v>41170.60321854167</c:v>
                </c:pt>
                <c:pt idx="4484">
                  <c:v>41170.603334155094</c:v>
                </c:pt>
                <c:pt idx="4485">
                  <c:v>41170.603449814815</c:v>
                </c:pt>
                <c:pt idx="4486">
                  <c:v>41170.60356596065</c:v>
                </c:pt>
                <c:pt idx="4487">
                  <c:v>41170.603681539353</c:v>
                </c:pt>
                <c:pt idx="4488">
                  <c:v>41170.603797141201</c:v>
                </c:pt>
                <c:pt idx="4489">
                  <c:v>41170.603913055558</c:v>
                </c:pt>
                <c:pt idx="4490">
                  <c:v>41170.604029733797</c:v>
                </c:pt>
                <c:pt idx="4491">
                  <c:v>41170.604144386576</c:v>
                </c:pt>
                <c:pt idx="4492">
                  <c:v>41170.604260127315</c:v>
                </c:pt>
                <c:pt idx="4493">
                  <c:v>41170.604376111114</c:v>
                </c:pt>
                <c:pt idx="4494">
                  <c:v>41170.604491631944</c:v>
                </c:pt>
                <c:pt idx="4495">
                  <c:v>41170.604607442132</c:v>
                </c:pt>
                <c:pt idx="4496">
                  <c:v>41170.60472314815</c:v>
                </c:pt>
                <c:pt idx="4497">
                  <c:v>41170.604839328706</c:v>
                </c:pt>
                <c:pt idx="4498">
                  <c:v>41170.604954988426</c:v>
                </c:pt>
                <c:pt idx="4499">
                  <c:v>41170.605070370373</c:v>
                </c:pt>
                <c:pt idx="4500">
                  <c:v>41170.605185868058</c:v>
                </c:pt>
                <c:pt idx="4501">
                  <c:v>41170.605301967589</c:v>
                </c:pt>
                <c:pt idx="4502">
                  <c:v>41170.605419108797</c:v>
                </c:pt>
                <c:pt idx="4503">
                  <c:v>41170.605533773145</c:v>
                </c:pt>
                <c:pt idx="4504">
                  <c:v>41170.605649178244</c:v>
                </c:pt>
                <c:pt idx="4505">
                  <c:v>41170.605764965279</c:v>
                </c:pt>
                <c:pt idx="4506">
                  <c:v>41170.605880706018</c:v>
                </c:pt>
                <c:pt idx="4507">
                  <c:v>41170.605997395833</c:v>
                </c:pt>
                <c:pt idx="4508">
                  <c:v>41170.606112337962</c:v>
                </c:pt>
                <c:pt idx="4509">
                  <c:v>41170.606228321762</c:v>
                </c:pt>
                <c:pt idx="4510">
                  <c:v>41170.606343715277</c:v>
                </c:pt>
                <c:pt idx="4511">
                  <c:v>41170.606459641203</c:v>
                </c:pt>
                <c:pt idx="4512">
                  <c:v>41170.606575381942</c:v>
                </c:pt>
                <c:pt idx="4513">
                  <c:v>41170.606691134257</c:v>
                </c:pt>
                <c:pt idx="4514">
                  <c:v>41170.606811030091</c:v>
                </c:pt>
                <c:pt idx="4515">
                  <c:v>41170.606922638886</c:v>
                </c:pt>
                <c:pt idx="4516">
                  <c:v>41170.607038923612</c:v>
                </c:pt>
                <c:pt idx="4517">
                  <c:v>41170.607153819445</c:v>
                </c:pt>
                <c:pt idx="4518">
                  <c:v>41170.607269733795</c:v>
                </c:pt>
                <c:pt idx="4519">
                  <c:v>41170.607385682873</c:v>
                </c:pt>
                <c:pt idx="4520">
                  <c:v>41170.6075016088</c:v>
                </c:pt>
                <c:pt idx="4521">
                  <c:v>41170.607617164351</c:v>
                </c:pt>
                <c:pt idx="4522">
                  <c:v>41170.607732766206</c:v>
                </c:pt>
                <c:pt idx="4523">
                  <c:v>41170.60784837963</c:v>
                </c:pt>
                <c:pt idx="4524">
                  <c:v>41170.607964282404</c:v>
                </c:pt>
                <c:pt idx="4525">
                  <c:v>41170.608080081016</c:v>
                </c:pt>
                <c:pt idx="4526">
                  <c:v>41170.608196111112</c:v>
                </c:pt>
                <c:pt idx="4527">
                  <c:v>41170.608311689815</c:v>
                </c:pt>
                <c:pt idx="4528">
                  <c:v>41170.608427974534</c:v>
                </c:pt>
                <c:pt idx="4529">
                  <c:v>41170.608543020833</c:v>
                </c:pt>
                <c:pt idx="4530">
                  <c:v>41170.608658900463</c:v>
                </c:pt>
                <c:pt idx="4531">
                  <c:v>41170.608775069442</c:v>
                </c:pt>
                <c:pt idx="4532">
                  <c:v>41170.608890821757</c:v>
                </c:pt>
                <c:pt idx="4533">
                  <c:v>41170.609006597224</c:v>
                </c:pt>
                <c:pt idx="4534">
                  <c:v>41170.609122337963</c:v>
                </c:pt>
                <c:pt idx="4535">
                  <c:v>41170.609237916666</c:v>
                </c:pt>
                <c:pt idx="4536">
                  <c:v>41170.609353622684</c:v>
                </c:pt>
                <c:pt idx="4537">
                  <c:v>41170.609469201387</c:v>
                </c:pt>
                <c:pt idx="4538">
                  <c:v>41170.609584768521</c:v>
                </c:pt>
                <c:pt idx="4539">
                  <c:v>41170.609700532405</c:v>
                </c:pt>
                <c:pt idx="4540">
                  <c:v>41170.609816319447</c:v>
                </c:pt>
                <c:pt idx="4541">
                  <c:v>41170.609932962965</c:v>
                </c:pt>
                <c:pt idx="4542">
                  <c:v>41170.610047511575</c:v>
                </c:pt>
                <c:pt idx="4543">
                  <c:v>41170.61016369213</c:v>
                </c:pt>
                <c:pt idx="4544">
                  <c:v>41170.610279490742</c:v>
                </c:pt>
                <c:pt idx="4545">
                  <c:v>41170.610395069445</c:v>
                </c:pt>
                <c:pt idx="4546">
                  <c:v>41170.610511180559</c:v>
                </c:pt>
                <c:pt idx="4547">
                  <c:v>41170.610627465278</c:v>
                </c:pt>
                <c:pt idx="4548">
                  <c:v>41170.610742326389</c:v>
                </c:pt>
                <c:pt idx="4549">
                  <c:v>41170.610858402775</c:v>
                </c:pt>
                <c:pt idx="4550">
                  <c:v>41170.610974027775</c:v>
                </c:pt>
                <c:pt idx="4551">
                  <c:v>41170.611090312501</c:v>
                </c:pt>
                <c:pt idx="4552">
                  <c:v>41170.611205520836</c:v>
                </c:pt>
                <c:pt idx="4553">
                  <c:v>41170.611321643519</c:v>
                </c:pt>
                <c:pt idx="4554">
                  <c:v>41170.611436840278</c:v>
                </c:pt>
                <c:pt idx="4555">
                  <c:v>41170.611552766204</c:v>
                </c:pt>
                <c:pt idx="4556">
                  <c:v>41170.611668344907</c:v>
                </c:pt>
                <c:pt idx="4557">
                  <c:v>41170.611784131943</c:v>
                </c:pt>
                <c:pt idx="4558">
                  <c:v>41170.611899733798</c:v>
                </c:pt>
                <c:pt idx="4559">
                  <c:v>41170.612015937499</c:v>
                </c:pt>
                <c:pt idx="4560">
                  <c:v>41170.612131921298</c:v>
                </c:pt>
                <c:pt idx="4561">
                  <c:v>41170.612247500001</c:v>
                </c:pt>
                <c:pt idx="4562">
                  <c:v>41170.612363055552</c:v>
                </c:pt>
                <c:pt idx="4563">
                  <c:v>41170.612478796298</c:v>
                </c:pt>
                <c:pt idx="4564">
                  <c:v>41170.612594560182</c:v>
                </c:pt>
                <c:pt idx="4565">
                  <c:v>41170.612711018519</c:v>
                </c:pt>
                <c:pt idx="4566">
                  <c:v>41170.612825856479</c:v>
                </c:pt>
                <c:pt idx="4567">
                  <c:v>41170.612941574072</c:v>
                </c:pt>
                <c:pt idx="4568">
                  <c:v>41170.613061747688</c:v>
                </c:pt>
                <c:pt idx="4569">
                  <c:v>41170.613173321763</c:v>
                </c:pt>
                <c:pt idx="4570">
                  <c:v>41170.613289120367</c:v>
                </c:pt>
                <c:pt idx="4571">
                  <c:v>41170.613404456017</c:v>
                </c:pt>
                <c:pt idx="4572">
                  <c:v>41170.613520393519</c:v>
                </c:pt>
                <c:pt idx="4573">
                  <c:v>41170.613636388887</c:v>
                </c:pt>
                <c:pt idx="4574">
                  <c:v>41170.613751666664</c:v>
                </c:pt>
                <c:pt idx="4575">
                  <c:v>41170.613867615742</c:v>
                </c:pt>
                <c:pt idx="4576">
                  <c:v>41170.61398519676</c:v>
                </c:pt>
                <c:pt idx="4577">
                  <c:v>41170.614099155093</c:v>
                </c:pt>
                <c:pt idx="4578">
                  <c:v>41170.614215243055</c:v>
                </c:pt>
                <c:pt idx="4579">
                  <c:v>41170.614330821758</c:v>
                </c:pt>
                <c:pt idx="4580">
                  <c:v>41170.614446388892</c:v>
                </c:pt>
                <c:pt idx="4581">
                  <c:v>41170.614562175928</c:v>
                </c:pt>
                <c:pt idx="4582">
                  <c:v>41170.614678067126</c:v>
                </c:pt>
                <c:pt idx="4583">
                  <c:v>41170.614793645836</c:v>
                </c:pt>
                <c:pt idx="4584">
                  <c:v>41170.614909571763</c:v>
                </c:pt>
                <c:pt idx="4585">
                  <c:v>41170.615025162035</c:v>
                </c:pt>
                <c:pt idx="4586">
                  <c:v>41170.615140937502</c:v>
                </c:pt>
                <c:pt idx="4587">
                  <c:v>41170.615257083336</c:v>
                </c:pt>
                <c:pt idx="4588">
                  <c:v>41170.615372824075</c:v>
                </c:pt>
                <c:pt idx="4589">
                  <c:v>41170.615488923613</c:v>
                </c:pt>
                <c:pt idx="4590">
                  <c:v>41170.61560484954</c:v>
                </c:pt>
                <c:pt idx="4591">
                  <c:v>41170.615720092595</c:v>
                </c:pt>
                <c:pt idx="4592">
                  <c:v>41170.615836192126</c:v>
                </c:pt>
                <c:pt idx="4593">
                  <c:v>41170.615951435182</c:v>
                </c:pt>
                <c:pt idx="4594">
                  <c:v>41170.616068009258</c:v>
                </c:pt>
                <c:pt idx="4595">
                  <c:v>41170.616183229169</c:v>
                </c:pt>
                <c:pt idx="4596">
                  <c:v>41170.616298449073</c:v>
                </c:pt>
                <c:pt idx="4597">
                  <c:v>41170.61641440972</c:v>
                </c:pt>
                <c:pt idx="4598">
                  <c:v>41170.616530868057</c:v>
                </c:pt>
                <c:pt idx="4599">
                  <c:v>41170.616650011572</c:v>
                </c:pt>
                <c:pt idx="4600">
                  <c:v>41170.616761423611</c:v>
                </c:pt>
                <c:pt idx="4601">
                  <c:v>41170.616877280096</c:v>
                </c:pt>
                <c:pt idx="4602">
                  <c:v>41170.616992777781</c:v>
                </c:pt>
                <c:pt idx="4603">
                  <c:v>41170.61710935185</c:v>
                </c:pt>
                <c:pt idx="4604">
                  <c:v>41170.617225393522</c:v>
                </c:pt>
                <c:pt idx="4605">
                  <c:v>41170.617340775461</c:v>
                </c:pt>
                <c:pt idx="4606">
                  <c:v>41170.617460277776</c:v>
                </c:pt>
                <c:pt idx="4607">
                  <c:v>41170.61757195602</c:v>
                </c:pt>
                <c:pt idx="4608">
                  <c:v>41170.617687696758</c:v>
                </c:pt>
                <c:pt idx="4609">
                  <c:v>41170.617803576388</c:v>
                </c:pt>
                <c:pt idx="4610">
                  <c:v>41170.617919710647</c:v>
                </c:pt>
                <c:pt idx="4611">
                  <c:v>41170.61803513889</c:v>
                </c:pt>
                <c:pt idx="4612">
                  <c:v>41170.618151111114</c:v>
                </c:pt>
                <c:pt idx="4613">
                  <c:v>41170.618270601852</c:v>
                </c:pt>
                <c:pt idx="4614">
                  <c:v>41170.618382349538</c:v>
                </c:pt>
                <c:pt idx="4615">
                  <c:v>41170.618498124997</c:v>
                </c:pt>
                <c:pt idx="4616">
                  <c:v>41170.6186137037</c:v>
                </c:pt>
                <c:pt idx="4617">
                  <c:v>41170.618729837966</c:v>
                </c:pt>
                <c:pt idx="4618">
                  <c:v>41170.618845937497</c:v>
                </c:pt>
                <c:pt idx="4619">
                  <c:v>41170.618961111111</c:v>
                </c:pt>
                <c:pt idx="4620">
                  <c:v>41170.619076736111</c:v>
                </c:pt>
                <c:pt idx="4621">
                  <c:v>41170.61919297454</c:v>
                </c:pt>
                <c:pt idx="4622">
                  <c:v>41170.619308402776</c:v>
                </c:pt>
                <c:pt idx="4623">
                  <c:v>41170.619424305558</c:v>
                </c:pt>
                <c:pt idx="4624">
                  <c:v>41170.619540636573</c:v>
                </c:pt>
                <c:pt idx="4625">
                  <c:v>41170.619655856484</c:v>
                </c:pt>
                <c:pt idx="4626">
                  <c:v>41170.619771597223</c:v>
                </c:pt>
                <c:pt idx="4627">
                  <c:v>41170.619886805558</c:v>
                </c:pt>
                <c:pt idx="4628">
                  <c:v>41170.620004560187</c:v>
                </c:pt>
                <c:pt idx="4629">
                  <c:v>41170.62011822917</c:v>
                </c:pt>
                <c:pt idx="4630">
                  <c:v>41170.620234560185</c:v>
                </c:pt>
                <c:pt idx="4631">
                  <c:v>41170.620349872683</c:v>
                </c:pt>
                <c:pt idx="4632">
                  <c:v>41170.620466284723</c:v>
                </c:pt>
                <c:pt idx="4633">
                  <c:v>41170.620582037038</c:v>
                </c:pt>
                <c:pt idx="4634">
                  <c:v>41170.620697465281</c:v>
                </c:pt>
                <c:pt idx="4635">
                  <c:v>41170.620813148147</c:v>
                </c:pt>
                <c:pt idx="4636">
                  <c:v>41170.620929502315</c:v>
                </c:pt>
                <c:pt idx="4637">
                  <c:v>41170.621045057873</c:v>
                </c:pt>
                <c:pt idx="4638">
                  <c:v>41170.621160439812</c:v>
                </c:pt>
                <c:pt idx="4639">
                  <c:v>41170.621276412036</c:v>
                </c:pt>
                <c:pt idx="4640">
                  <c:v>41170.621392337962</c:v>
                </c:pt>
                <c:pt idx="4641">
                  <c:v>41170.621507928241</c:v>
                </c:pt>
                <c:pt idx="4642">
                  <c:v>41170.62162366898</c:v>
                </c:pt>
                <c:pt idx="4643">
                  <c:v>41170.621739467591</c:v>
                </c:pt>
                <c:pt idx="4644">
                  <c:v>41170.621855127312</c:v>
                </c:pt>
                <c:pt idx="4645">
                  <c:v>41170.62197054398</c:v>
                </c:pt>
                <c:pt idx="4646">
                  <c:v>41170.622086655094</c:v>
                </c:pt>
                <c:pt idx="4647">
                  <c:v>41170.622202430553</c:v>
                </c:pt>
                <c:pt idx="4648">
                  <c:v>41170.622318391201</c:v>
                </c:pt>
                <c:pt idx="4649">
                  <c:v>41170.622433946759</c:v>
                </c:pt>
                <c:pt idx="4650">
                  <c:v>41170.622549375003</c:v>
                </c:pt>
                <c:pt idx="4651">
                  <c:v>41170.622665787036</c:v>
                </c:pt>
                <c:pt idx="4652">
                  <c:v>41170.622781550926</c:v>
                </c:pt>
                <c:pt idx="4653">
                  <c:v>41170.622897314817</c:v>
                </c:pt>
                <c:pt idx="4654">
                  <c:v>41170.623012881944</c:v>
                </c:pt>
                <c:pt idx="4655">
                  <c:v>41170.62312822917</c:v>
                </c:pt>
                <c:pt idx="4656">
                  <c:v>41170.623243993054</c:v>
                </c:pt>
                <c:pt idx="4657">
                  <c:v>41170.623359571757</c:v>
                </c:pt>
                <c:pt idx="4658">
                  <c:v>41170.623475671295</c:v>
                </c:pt>
                <c:pt idx="4659">
                  <c:v>41170.623590949072</c:v>
                </c:pt>
                <c:pt idx="4660">
                  <c:v>41170.623707199076</c:v>
                </c:pt>
                <c:pt idx="4661">
                  <c:v>41170.623822835645</c:v>
                </c:pt>
                <c:pt idx="4662">
                  <c:v>41170.623938750003</c:v>
                </c:pt>
                <c:pt idx="4663">
                  <c:v>41170.624054282409</c:v>
                </c:pt>
                <c:pt idx="4664">
                  <c:v>41170.624170601855</c:v>
                </c:pt>
                <c:pt idx="4665">
                  <c:v>41170.62428596065</c:v>
                </c:pt>
                <c:pt idx="4666">
                  <c:v>41170.624401956018</c:v>
                </c:pt>
                <c:pt idx="4667">
                  <c:v>41170.624517696757</c:v>
                </c:pt>
                <c:pt idx="4668">
                  <c:v>41170.624633263891</c:v>
                </c:pt>
                <c:pt idx="4669">
                  <c:v>41170.624749374998</c:v>
                </c:pt>
                <c:pt idx="4670">
                  <c:v>41170.624865300924</c:v>
                </c:pt>
                <c:pt idx="4671">
                  <c:v>41170.624980370369</c:v>
                </c:pt>
                <c:pt idx="4672">
                  <c:v>41170.625097303244</c:v>
                </c:pt>
                <c:pt idx="4673">
                  <c:v>41170.625211446757</c:v>
                </c:pt>
                <c:pt idx="4674">
                  <c:v>41170.625327407404</c:v>
                </c:pt>
                <c:pt idx="4675">
                  <c:v>41170.625444074074</c:v>
                </c:pt>
                <c:pt idx="4676">
                  <c:v>41170.625559247688</c:v>
                </c:pt>
                <c:pt idx="4677">
                  <c:v>41170.62567533565</c:v>
                </c:pt>
                <c:pt idx="4678">
                  <c:v>41170.625790925929</c:v>
                </c:pt>
                <c:pt idx="4679">
                  <c:v>41170.625906527777</c:v>
                </c:pt>
                <c:pt idx="4680">
                  <c:v>41170.626022314813</c:v>
                </c:pt>
                <c:pt idx="4681">
                  <c:v>41170.62613837963</c:v>
                </c:pt>
                <c:pt idx="4682">
                  <c:v>41170.626257453703</c:v>
                </c:pt>
                <c:pt idx="4683">
                  <c:v>41170.626369687503</c:v>
                </c:pt>
                <c:pt idx="4684">
                  <c:v>41170.626489120368</c:v>
                </c:pt>
                <c:pt idx="4685">
                  <c:v>41170.626601215277</c:v>
                </c:pt>
                <c:pt idx="4686">
                  <c:v>41170.626716597224</c:v>
                </c:pt>
                <c:pt idx="4687">
                  <c:v>41170.626832534719</c:v>
                </c:pt>
                <c:pt idx="4688">
                  <c:v>41170.626948472222</c:v>
                </c:pt>
                <c:pt idx="4689">
                  <c:v>41170.627064097222</c:v>
                </c:pt>
                <c:pt idx="4690">
                  <c:v>41170.627180173607</c:v>
                </c:pt>
                <c:pt idx="4691">
                  <c:v>41170.627299351851</c:v>
                </c:pt>
                <c:pt idx="4692">
                  <c:v>41170.627411435184</c:v>
                </c:pt>
                <c:pt idx="4693">
                  <c:v>41170.627526643519</c:v>
                </c:pt>
                <c:pt idx="4694">
                  <c:v>41170.627642928244</c:v>
                </c:pt>
                <c:pt idx="4695">
                  <c:v>41170.627758738425</c:v>
                </c:pt>
                <c:pt idx="4696">
                  <c:v>41170.627874479163</c:v>
                </c:pt>
                <c:pt idx="4697">
                  <c:v>41170.627990219909</c:v>
                </c:pt>
                <c:pt idx="4698">
                  <c:v>41170.628105983793</c:v>
                </c:pt>
                <c:pt idx="4699">
                  <c:v>41170.628221342595</c:v>
                </c:pt>
                <c:pt idx="4700">
                  <c:v>41170.628341099538</c:v>
                </c:pt>
                <c:pt idx="4701">
                  <c:v>41170.628453067133</c:v>
                </c:pt>
                <c:pt idx="4702">
                  <c:v>41170.628568981483</c:v>
                </c:pt>
                <c:pt idx="4703">
                  <c:v>41170.628684768519</c:v>
                </c:pt>
                <c:pt idx="4704">
                  <c:v>41170.628800520833</c:v>
                </c:pt>
                <c:pt idx="4705">
                  <c:v>41170.628916631948</c:v>
                </c:pt>
                <c:pt idx="4706">
                  <c:v>41170.629032013887</c:v>
                </c:pt>
                <c:pt idx="4707">
                  <c:v>41170.629147476851</c:v>
                </c:pt>
                <c:pt idx="4708">
                  <c:v>41170.629263356481</c:v>
                </c:pt>
                <c:pt idx="4709">
                  <c:v>41170.629378726851</c:v>
                </c:pt>
                <c:pt idx="4710">
                  <c:v>41170.629495196757</c:v>
                </c:pt>
                <c:pt idx="4711">
                  <c:v>41170.629610798613</c:v>
                </c:pt>
                <c:pt idx="4712">
                  <c:v>41170.629726701387</c:v>
                </c:pt>
                <c:pt idx="4713">
                  <c:v>41170.629845891206</c:v>
                </c:pt>
                <c:pt idx="4714">
                  <c:v>41170.629957997684</c:v>
                </c:pt>
                <c:pt idx="4715">
                  <c:v>41170.630073831016</c:v>
                </c:pt>
                <c:pt idx="4716">
                  <c:v>41170.630193171295</c:v>
                </c:pt>
                <c:pt idx="4717">
                  <c:v>41170.630305115737</c:v>
                </c:pt>
                <c:pt idx="4718">
                  <c:v>41170.630421435184</c:v>
                </c:pt>
                <c:pt idx="4719">
                  <c:v>41170.630536817131</c:v>
                </c:pt>
                <c:pt idx="4720">
                  <c:v>41170.630652557869</c:v>
                </c:pt>
                <c:pt idx="4721">
                  <c:v>41170.630768298608</c:v>
                </c:pt>
                <c:pt idx="4722">
                  <c:v>41170.630883865742</c:v>
                </c:pt>
                <c:pt idx="4723">
                  <c:v>41170.63099982639</c:v>
                </c:pt>
                <c:pt idx="4724">
                  <c:v>41170.631115428238</c:v>
                </c:pt>
                <c:pt idx="4725">
                  <c:v>41170.631234953704</c:v>
                </c:pt>
                <c:pt idx="4726">
                  <c:v>41170.631347083334</c:v>
                </c:pt>
                <c:pt idx="4727">
                  <c:v>41170.631462453704</c:v>
                </c:pt>
                <c:pt idx="4728">
                  <c:v>41170.631578564811</c:v>
                </c:pt>
                <c:pt idx="4729">
                  <c:v>41170.631694340278</c:v>
                </c:pt>
                <c:pt idx="4730">
                  <c:v>41170.631810231484</c:v>
                </c:pt>
                <c:pt idx="4731">
                  <c:v>41170.631925798611</c:v>
                </c:pt>
                <c:pt idx="4732">
                  <c:v>41170.632041215278</c:v>
                </c:pt>
                <c:pt idx="4733">
                  <c:v>41170.632157499997</c:v>
                </c:pt>
                <c:pt idx="4734">
                  <c:v>41170.632272546296</c:v>
                </c:pt>
                <c:pt idx="4735">
                  <c:v>41170.632388287035</c:v>
                </c:pt>
                <c:pt idx="4736">
                  <c:v>41170.632504629626</c:v>
                </c:pt>
                <c:pt idx="4737">
                  <c:v>41170.632619988428</c:v>
                </c:pt>
                <c:pt idx="4738">
                  <c:v>41170.63273597222</c:v>
                </c:pt>
                <c:pt idx="4739">
                  <c:v>41170.63285170139</c:v>
                </c:pt>
                <c:pt idx="4740">
                  <c:v>41170.632966898149</c:v>
                </c:pt>
                <c:pt idx="4741">
                  <c:v>41170.633082592591</c:v>
                </c:pt>
                <c:pt idx="4742">
                  <c:v>41170.633198912037</c:v>
                </c:pt>
                <c:pt idx="4743">
                  <c:v>41170.63331503472</c:v>
                </c:pt>
                <c:pt idx="4744">
                  <c:v>41170.633429872687</c:v>
                </c:pt>
                <c:pt idx="4745">
                  <c:v>41170.633545659723</c:v>
                </c:pt>
                <c:pt idx="4746">
                  <c:v>41170.633661932872</c:v>
                </c:pt>
                <c:pt idx="4747">
                  <c:v>41170.633777129631</c:v>
                </c:pt>
                <c:pt idx="4748">
                  <c:v>41170.633893773149</c:v>
                </c:pt>
                <c:pt idx="4749">
                  <c:v>41170.634009374997</c:v>
                </c:pt>
                <c:pt idx="4750">
                  <c:v>41170.634126203702</c:v>
                </c:pt>
                <c:pt idx="4751">
                  <c:v>41170.634240706022</c:v>
                </c:pt>
                <c:pt idx="4752">
                  <c:v>41170.634356631941</c:v>
                </c:pt>
                <c:pt idx="4753">
                  <c:v>41170.63447203704</c:v>
                </c:pt>
                <c:pt idx="4754">
                  <c:v>41170.634587766202</c:v>
                </c:pt>
                <c:pt idx="4755">
                  <c:v>41170.634703530093</c:v>
                </c:pt>
                <c:pt idx="4756">
                  <c:v>41170.634819282408</c:v>
                </c:pt>
                <c:pt idx="4757">
                  <c:v>41170.634935393522</c:v>
                </c:pt>
                <c:pt idx="4758">
                  <c:v>41170.635051458332</c:v>
                </c:pt>
                <c:pt idx="4759">
                  <c:v>41170.635166701388</c:v>
                </c:pt>
                <c:pt idx="4760">
                  <c:v>41170.635283773147</c:v>
                </c:pt>
                <c:pt idx="4761">
                  <c:v>41170.635398032406</c:v>
                </c:pt>
                <c:pt idx="4762">
                  <c:v>41170.635513483794</c:v>
                </c:pt>
                <c:pt idx="4763">
                  <c:v>41170.635629155091</c:v>
                </c:pt>
                <c:pt idx="4764">
                  <c:v>41170.635745659725</c:v>
                </c:pt>
                <c:pt idx="4765">
                  <c:v>41170.635860856484</c:v>
                </c:pt>
                <c:pt idx="4766">
                  <c:v>41170.6359771875</c:v>
                </c:pt>
                <c:pt idx="4767">
                  <c:v>41170.636092696761</c:v>
                </c:pt>
                <c:pt idx="4768">
                  <c:v>41170.636208310185</c:v>
                </c:pt>
                <c:pt idx="4769">
                  <c:v>41170.636324606479</c:v>
                </c:pt>
                <c:pt idx="4770">
                  <c:v>41170.636440046299</c:v>
                </c:pt>
                <c:pt idx="4771">
                  <c:v>41170.636555219906</c:v>
                </c:pt>
                <c:pt idx="4772">
                  <c:v>41170.636671122687</c:v>
                </c:pt>
                <c:pt idx="4773">
                  <c:v>41170.636786944444</c:v>
                </c:pt>
                <c:pt idx="4774">
                  <c:v>41170.636902511571</c:v>
                </c:pt>
                <c:pt idx="4775">
                  <c:v>41170.637019131944</c:v>
                </c:pt>
                <c:pt idx="4776">
                  <c:v>41170.637134189812</c:v>
                </c:pt>
                <c:pt idx="4777">
                  <c:v>41170.637250092594</c:v>
                </c:pt>
                <c:pt idx="4778">
                  <c:v>41170.637365659721</c:v>
                </c:pt>
                <c:pt idx="4779">
                  <c:v>41170.637481597223</c:v>
                </c:pt>
                <c:pt idx="4780">
                  <c:v>41170.637597002315</c:v>
                </c:pt>
                <c:pt idx="4781">
                  <c:v>41170.637717233796</c:v>
                </c:pt>
                <c:pt idx="4782">
                  <c:v>41170.637828506944</c:v>
                </c:pt>
                <c:pt idx="4783">
                  <c:v>41170.637944270835</c:v>
                </c:pt>
                <c:pt idx="4784">
                  <c:v>41170.638059988429</c:v>
                </c:pt>
                <c:pt idx="4785">
                  <c:v>41170.638175914355</c:v>
                </c:pt>
                <c:pt idx="4786">
                  <c:v>41170.638292199073</c:v>
                </c:pt>
                <c:pt idx="4787">
                  <c:v>41170.638407106482</c:v>
                </c:pt>
                <c:pt idx="4788">
                  <c:v>41170.63852296296</c:v>
                </c:pt>
                <c:pt idx="4789">
                  <c:v>41170.638638946759</c:v>
                </c:pt>
                <c:pt idx="4790">
                  <c:v>41170.638754490741</c:v>
                </c:pt>
                <c:pt idx="4791">
                  <c:v>41170.638870428244</c:v>
                </c:pt>
                <c:pt idx="4792">
                  <c:v>41170.638986215279</c:v>
                </c:pt>
                <c:pt idx="4793">
                  <c:v>41170.639101782406</c:v>
                </c:pt>
                <c:pt idx="4794">
                  <c:v>41170.639217476855</c:v>
                </c:pt>
                <c:pt idx="4795">
                  <c:v>41170.639333252315</c:v>
                </c:pt>
                <c:pt idx="4796">
                  <c:v>41170.639449340277</c:v>
                </c:pt>
                <c:pt idx="4797">
                  <c:v>41170.639564965277</c:v>
                </c:pt>
                <c:pt idx="4798">
                  <c:v>41170.639680694447</c:v>
                </c:pt>
                <c:pt idx="4799">
                  <c:v>41170.639796435185</c:v>
                </c:pt>
                <c:pt idx="4800">
                  <c:v>41170.639912766201</c:v>
                </c:pt>
                <c:pt idx="4801">
                  <c:v>41170.640027743058</c:v>
                </c:pt>
                <c:pt idx="4802">
                  <c:v>41170.640144282406</c:v>
                </c:pt>
                <c:pt idx="4803">
                  <c:v>41170.64025960648</c:v>
                </c:pt>
                <c:pt idx="4804">
                  <c:v>41170.640376631942</c:v>
                </c:pt>
                <c:pt idx="4805">
                  <c:v>41170.640491655089</c:v>
                </c:pt>
                <c:pt idx="4806">
                  <c:v>41170.640606736109</c:v>
                </c:pt>
                <c:pt idx="4807">
                  <c:v>41170.640722615739</c:v>
                </c:pt>
                <c:pt idx="4808">
                  <c:v>41170.640838206018</c:v>
                </c:pt>
                <c:pt idx="4809">
                  <c:v>41170.640954212962</c:v>
                </c:pt>
                <c:pt idx="4810">
                  <c:v>41170.641069583333</c:v>
                </c:pt>
                <c:pt idx="4811">
                  <c:v>41170.641185497683</c:v>
                </c:pt>
                <c:pt idx="4812">
                  <c:v>41170.641301597221</c:v>
                </c:pt>
                <c:pt idx="4813">
                  <c:v>41170.641417164348</c:v>
                </c:pt>
                <c:pt idx="4814">
                  <c:v>41170.641532719907</c:v>
                </c:pt>
                <c:pt idx="4815">
                  <c:v>41170.641648344907</c:v>
                </c:pt>
                <c:pt idx="4816">
                  <c:v>41170.64176402778</c:v>
                </c:pt>
                <c:pt idx="4817">
                  <c:v>41170.641880532407</c:v>
                </c:pt>
                <c:pt idx="4818">
                  <c:v>41170.641995405094</c:v>
                </c:pt>
                <c:pt idx="4819">
                  <c:v>41170.642111863424</c:v>
                </c:pt>
                <c:pt idx="4820">
                  <c:v>41170.642226898148</c:v>
                </c:pt>
                <c:pt idx="4821">
                  <c:v>41170.642343194442</c:v>
                </c:pt>
                <c:pt idx="4822">
                  <c:v>41170.642459178242</c:v>
                </c:pt>
                <c:pt idx="4823">
                  <c:v>41170.642575254627</c:v>
                </c:pt>
                <c:pt idx="4824">
                  <c:v>41170.642690601853</c:v>
                </c:pt>
                <c:pt idx="4825">
                  <c:v>41170.642806377313</c:v>
                </c:pt>
                <c:pt idx="4826">
                  <c:v>41170.642921527775</c:v>
                </c:pt>
                <c:pt idx="4827">
                  <c:v>41170.64303767361</c:v>
                </c:pt>
                <c:pt idx="4828">
                  <c:v>41170.643153634257</c:v>
                </c:pt>
                <c:pt idx="4829">
                  <c:v>41170.643268831016</c:v>
                </c:pt>
                <c:pt idx="4830">
                  <c:v>41170.643385497686</c:v>
                </c:pt>
                <c:pt idx="4831">
                  <c:v>41170.643501296297</c:v>
                </c:pt>
                <c:pt idx="4832">
                  <c:v>41170.643616863425</c:v>
                </c:pt>
                <c:pt idx="4833">
                  <c:v>41170.643848310188</c:v>
                </c:pt>
                <c:pt idx="4834">
                  <c:v>41170.643964074072</c:v>
                </c:pt>
                <c:pt idx="4835">
                  <c:v>41170.644079999998</c:v>
                </c:pt>
                <c:pt idx="4836">
                  <c:v>41170.644195567133</c:v>
                </c:pt>
                <c:pt idx="4837">
                  <c:v>41170.64431113426</c:v>
                </c:pt>
                <c:pt idx="4838">
                  <c:v>41170.644430694447</c:v>
                </c:pt>
                <c:pt idx="4839">
                  <c:v>41170.644542858798</c:v>
                </c:pt>
                <c:pt idx="4840">
                  <c:v>41170.644658807869</c:v>
                </c:pt>
                <c:pt idx="4841">
                  <c:v>41170.644774004628</c:v>
                </c:pt>
                <c:pt idx="4842">
                  <c:v>41170.644889756943</c:v>
                </c:pt>
                <c:pt idx="4843">
                  <c:v>41170.645006226849</c:v>
                </c:pt>
                <c:pt idx="4844">
                  <c:v>41170.645120879628</c:v>
                </c:pt>
                <c:pt idx="4845">
                  <c:v>41170.645237349534</c:v>
                </c:pt>
                <c:pt idx="4846">
                  <c:v>41170.64535259259</c:v>
                </c:pt>
                <c:pt idx="4847">
                  <c:v>41170.645468298608</c:v>
                </c:pt>
                <c:pt idx="4848">
                  <c:v>41170.645584259262</c:v>
                </c:pt>
                <c:pt idx="4849">
                  <c:v>41170.645699583336</c:v>
                </c:pt>
                <c:pt idx="4850">
                  <c:v>41170.645815555552</c:v>
                </c:pt>
                <c:pt idx="4851">
                  <c:v>41170.645931331019</c:v>
                </c:pt>
                <c:pt idx="4852">
                  <c:v>41170.64604777778</c:v>
                </c:pt>
                <c:pt idx="4853">
                  <c:v>41170.646162847224</c:v>
                </c:pt>
                <c:pt idx="4854">
                  <c:v>41170.646278969907</c:v>
                </c:pt>
                <c:pt idx="4855">
                  <c:v>41170.646394340278</c:v>
                </c:pt>
                <c:pt idx="4856">
                  <c:v>41170.646510057872</c:v>
                </c:pt>
                <c:pt idx="4857">
                  <c:v>41170.64662619213</c:v>
                </c:pt>
                <c:pt idx="4858">
                  <c:v>41170.646742303237</c:v>
                </c:pt>
                <c:pt idx="4859">
                  <c:v>41170.646857731481</c:v>
                </c:pt>
                <c:pt idx="4860">
                  <c:v>41170.64697292824</c:v>
                </c:pt>
                <c:pt idx="4861">
                  <c:v>41170.647088854166</c:v>
                </c:pt>
                <c:pt idx="4862">
                  <c:v>41170.647204606481</c:v>
                </c:pt>
                <c:pt idx="4863">
                  <c:v>41170.64732074074</c:v>
                </c:pt>
                <c:pt idx="4864">
                  <c:v>41170.647436053237</c:v>
                </c:pt>
                <c:pt idx="4865">
                  <c:v>41170.647552604169</c:v>
                </c:pt>
                <c:pt idx="4866">
                  <c:v>41170.647667847225</c:v>
                </c:pt>
                <c:pt idx="4867">
                  <c:v>41170.647783333334</c:v>
                </c:pt>
                <c:pt idx="4868">
                  <c:v>41170.647903310186</c:v>
                </c:pt>
                <c:pt idx="4869">
                  <c:v>41170.64801488426</c:v>
                </c:pt>
                <c:pt idx="4870">
                  <c:v>41170.648130462963</c:v>
                </c:pt>
                <c:pt idx="4871">
                  <c:v>41170.648246886572</c:v>
                </c:pt>
                <c:pt idx="4872">
                  <c:v>41170.648362627318</c:v>
                </c:pt>
                <c:pt idx="4873">
                  <c:v>41170.648478078707</c:v>
                </c:pt>
                <c:pt idx="4874">
                  <c:v>41170.648593611113</c:v>
                </c:pt>
                <c:pt idx="4875">
                  <c:v>41170.648709363428</c:v>
                </c:pt>
                <c:pt idx="4876">
                  <c:v>41170.648825659722</c:v>
                </c:pt>
                <c:pt idx="4877">
                  <c:v>41170.648940671294</c:v>
                </c:pt>
                <c:pt idx="4878">
                  <c:v>41170.64905659722</c:v>
                </c:pt>
                <c:pt idx="4879">
                  <c:v>41170.649172349535</c:v>
                </c:pt>
                <c:pt idx="4880">
                  <c:v>41170.649292303242</c:v>
                </c:pt>
                <c:pt idx="4881">
                  <c:v>41170.649404398151</c:v>
                </c:pt>
                <c:pt idx="4882">
                  <c:v>41170.649519456019</c:v>
                </c:pt>
                <c:pt idx="4883">
                  <c:v>41170.649635590278</c:v>
                </c:pt>
                <c:pt idx="4884">
                  <c:v>41170.649751493052</c:v>
                </c:pt>
                <c:pt idx="4885">
                  <c:v>41170.649867453707</c:v>
                </c:pt>
                <c:pt idx="4886">
                  <c:v>41170.649982673611</c:v>
                </c:pt>
                <c:pt idx="4887">
                  <c:v>41170.650098206017</c:v>
                </c:pt>
                <c:pt idx="4888">
                  <c:v>41170.650214675923</c:v>
                </c:pt>
                <c:pt idx="4889">
                  <c:v>41170.650334212965</c:v>
                </c:pt>
                <c:pt idx="4890">
                  <c:v>41170.650446053238</c:v>
                </c:pt>
                <c:pt idx="4891">
                  <c:v>41170.650561469905</c:v>
                </c:pt>
                <c:pt idx="4892">
                  <c:v>41170.650677361111</c:v>
                </c:pt>
                <c:pt idx="4893">
                  <c:v>41170.650793263892</c:v>
                </c:pt>
                <c:pt idx="4894">
                  <c:v>41170.650912812504</c:v>
                </c:pt>
                <c:pt idx="4895">
                  <c:v>41170.651024930557</c:v>
                </c:pt>
                <c:pt idx="4896">
                  <c:v>41170.651140752314</c:v>
                </c:pt>
                <c:pt idx="4897">
                  <c:v>41170.651255902776</c:v>
                </c:pt>
                <c:pt idx="4898">
                  <c:v>41170.651371851854</c:v>
                </c:pt>
                <c:pt idx="4899">
                  <c:v>41170.651487453702</c:v>
                </c:pt>
                <c:pt idx="4900">
                  <c:v>41170.651603564816</c:v>
                </c:pt>
                <c:pt idx="4901">
                  <c:v>41170.651718854169</c:v>
                </c:pt>
                <c:pt idx="4902">
                  <c:v>41170.651834479169</c:v>
                </c:pt>
                <c:pt idx="4903">
                  <c:v>41170.651950960651</c:v>
                </c:pt>
                <c:pt idx="4904">
                  <c:v>41170.65206670139</c:v>
                </c:pt>
                <c:pt idx="4905">
                  <c:v>41170.652181793979</c:v>
                </c:pt>
                <c:pt idx="4906">
                  <c:v>41170.652298020832</c:v>
                </c:pt>
                <c:pt idx="4907">
                  <c:v>41170.652413252312</c:v>
                </c:pt>
                <c:pt idx="4908">
                  <c:v>41170.652529212966</c:v>
                </c:pt>
                <c:pt idx="4909">
                  <c:v>41170.652645150461</c:v>
                </c:pt>
                <c:pt idx="4910">
                  <c:v>41170.65276109954</c:v>
                </c:pt>
                <c:pt idx="4911">
                  <c:v>41170.652877384258</c:v>
                </c:pt>
                <c:pt idx="4912">
                  <c:v>41170.652993090276</c:v>
                </c:pt>
                <c:pt idx="4913">
                  <c:v>41170.653108749997</c:v>
                </c:pt>
                <c:pt idx="4914">
                  <c:v>41170.653224571761</c:v>
                </c:pt>
                <c:pt idx="4915">
                  <c:v>41170.653339895835</c:v>
                </c:pt>
                <c:pt idx="4916">
                  <c:v>41170.653455567131</c:v>
                </c:pt>
                <c:pt idx="4917">
                  <c:v>41170.653571157411</c:v>
                </c:pt>
                <c:pt idx="4918">
                  <c:v>41170.653690902778</c:v>
                </c:pt>
                <c:pt idx="4919">
                  <c:v>41170.65380320602</c:v>
                </c:pt>
                <c:pt idx="4920">
                  <c:v>41170.653918252312</c:v>
                </c:pt>
                <c:pt idx="4921">
                  <c:v>41170.65403435185</c:v>
                </c:pt>
                <c:pt idx="4922">
                  <c:v>41170.654150509261</c:v>
                </c:pt>
                <c:pt idx="4923">
                  <c:v>41170.654269826387</c:v>
                </c:pt>
                <c:pt idx="4924">
                  <c:v>41170.654381446759</c:v>
                </c:pt>
                <c:pt idx="4925">
                  <c:v>41170.654497372685</c:v>
                </c:pt>
                <c:pt idx="4926">
                  <c:v>41170.65461420139</c:v>
                </c:pt>
                <c:pt idx="4927">
                  <c:v>41170.654729050926</c:v>
                </c:pt>
                <c:pt idx="4928">
                  <c:v>41170.654844791665</c:v>
                </c:pt>
                <c:pt idx="4929">
                  <c:v>41170.654960243053</c:v>
                </c:pt>
                <c:pt idx="4930">
                  <c:v>41170.655075717594</c:v>
                </c:pt>
                <c:pt idx="4931">
                  <c:v>41170.655195879626</c:v>
                </c:pt>
                <c:pt idx="4932">
                  <c:v>41170.655307986111</c:v>
                </c:pt>
                <c:pt idx="4933">
                  <c:v>41170.655423761571</c:v>
                </c:pt>
                <c:pt idx="4934">
                  <c:v>41170.655539525462</c:v>
                </c:pt>
                <c:pt idx="4935">
                  <c:v>41170.655654502312</c:v>
                </c:pt>
                <c:pt idx="4936">
                  <c:v>41170.655770648147</c:v>
                </c:pt>
                <c:pt idx="4937">
                  <c:v>41170.655886574074</c:v>
                </c:pt>
                <c:pt idx="4938">
                  <c:v>41170.656003483797</c:v>
                </c:pt>
                <c:pt idx="4939">
                  <c:v>41170.656117916667</c:v>
                </c:pt>
                <c:pt idx="4940">
                  <c:v>41170.65623320602</c:v>
                </c:pt>
                <c:pt idx="4941">
                  <c:v>41170.656350324076</c:v>
                </c:pt>
                <c:pt idx="4942">
                  <c:v>41170.656464768515</c:v>
                </c:pt>
                <c:pt idx="4943">
                  <c:v>41170.65658052083</c:v>
                </c:pt>
                <c:pt idx="4944">
                  <c:v>41170.656696446757</c:v>
                </c:pt>
                <c:pt idx="4945">
                  <c:v>41170.656812048612</c:v>
                </c:pt>
                <c:pt idx="4946">
                  <c:v>41170.656928356482</c:v>
                </c:pt>
                <c:pt idx="4947">
                  <c:v>41170.657043923609</c:v>
                </c:pt>
                <c:pt idx="4948">
                  <c:v>41170.6571591088</c:v>
                </c:pt>
                <c:pt idx="4949">
                  <c:v>41170.657275196761</c:v>
                </c:pt>
                <c:pt idx="4950">
                  <c:v>41170.657390798609</c:v>
                </c:pt>
                <c:pt idx="4951">
                  <c:v>41170.65750765046</c:v>
                </c:pt>
                <c:pt idx="4952">
                  <c:v>41170.657622129627</c:v>
                </c:pt>
                <c:pt idx="4953">
                  <c:v>41170.657742210649</c:v>
                </c:pt>
                <c:pt idx="4954">
                  <c:v>41170.65785383102</c:v>
                </c:pt>
                <c:pt idx="4955">
                  <c:v>41170.657969699074</c:v>
                </c:pt>
                <c:pt idx="4956">
                  <c:v>41170.658085289353</c:v>
                </c:pt>
                <c:pt idx="4957">
                  <c:v>41170.65820085648</c:v>
                </c:pt>
                <c:pt idx="4958">
                  <c:v>41170.658317175927</c:v>
                </c:pt>
                <c:pt idx="4959">
                  <c:v>41170.658432766206</c:v>
                </c:pt>
                <c:pt idx="4960">
                  <c:v>41170.658549409723</c:v>
                </c:pt>
                <c:pt idx="4961">
                  <c:v>41170.658664467592</c:v>
                </c:pt>
                <c:pt idx="4962">
                  <c:v>41170.658780578706</c:v>
                </c:pt>
                <c:pt idx="4963">
                  <c:v>41170.6588959375</c:v>
                </c:pt>
                <c:pt idx="4964">
                  <c:v>41170.659012384262</c:v>
                </c:pt>
                <c:pt idx="4965">
                  <c:v>41170.659127800929</c:v>
                </c:pt>
                <c:pt idx="4966">
                  <c:v>41170.65924390046</c:v>
                </c:pt>
                <c:pt idx="4967">
                  <c:v>41170.659359143516</c:v>
                </c:pt>
                <c:pt idx="4968">
                  <c:v>41170.659474513886</c:v>
                </c:pt>
                <c:pt idx="4969">
                  <c:v>41170.659590798612</c:v>
                </c:pt>
                <c:pt idx="4970">
                  <c:v>41170.659710023145</c:v>
                </c:pt>
                <c:pt idx="4971">
                  <c:v>41170.659822187503</c:v>
                </c:pt>
                <c:pt idx="4972">
                  <c:v>41170.659937199074</c:v>
                </c:pt>
                <c:pt idx="4973">
                  <c:v>41170.66005309028</c:v>
                </c:pt>
                <c:pt idx="4974">
                  <c:v>41170.660169953706</c:v>
                </c:pt>
                <c:pt idx="4975">
                  <c:v>41170.660286099534</c:v>
                </c:pt>
                <c:pt idx="4976">
                  <c:v>41170.660404756942</c:v>
                </c:pt>
                <c:pt idx="4977">
                  <c:v>41170.660515902775</c:v>
                </c:pt>
                <c:pt idx="4978">
                  <c:v>41170.660632974534</c:v>
                </c:pt>
                <c:pt idx="4979">
                  <c:v>41170.660747974536</c:v>
                </c:pt>
                <c:pt idx="4980">
                  <c:v>41170.660863182871</c:v>
                </c:pt>
                <c:pt idx="4981">
                  <c:v>41170.660979120374</c:v>
                </c:pt>
                <c:pt idx="4982">
                  <c:v>41170.661094675925</c:v>
                </c:pt>
                <c:pt idx="4983">
                  <c:v>41170.66121096065</c:v>
                </c:pt>
                <c:pt idx="4984">
                  <c:v>41170.66132712963</c:v>
                </c:pt>
                <c:pt idx="4985">
                  <c:v>41170.661442349534</c:v>
                </c:pt>
                <c:pt idx="4986">
                  <c:v>41170.661558414351</c:v>
                </c:pt>
                <c:pt idx="4987">
                  <c:v>41170.661674363429</c:v>
                </c:pt>
                <c:pt idx="4988">
                  <c:v>41170.661790104168</c:v>
                </c:pt>
                <c:pt idx="4989">
                  <c:v>41170.661905671295</c:v>
                </c:pt>
                <c:pt idx="4990">
                  <c:v>41170.662020682874</c:v>
                </c:pt>
                <c:pt idx="4991">
                  <c:v>41170.662136666666</c:v>
                </c:pt>
                <c:pt idx="4992">
                  <c:v>41170.662253136572</c:v>
                </c:pt>
                <c:pt idx="4993">
                  <c:v>41170.662368333331</c:v>
                </c:pt>
                <c:pt idx="4994">
                  <c:v>41170.662484074077</c:v>
                </c:pt>
                <c:pt idx="4995">
                  <c:v>41170.662600219905</c:v>
                </c:pt>
                <c:pt idx="4996">
                  <c:v>41170.662715300925</c:v>
                </c:pt>
                <c:pt idx="4997">
                  <c:v>41170.662831550922</c:v>
                </c:pt>
                <c:pt idx="4998">
                  <c:v>41170.66294761574</c:v>
                </c:pt>
                <c:pt idx="4999">
                  <c:v>41170.663062870372</c:v>
                </c:pt>
                <c:pt idx="5000">
                  <c:v>41170.663178796298</c:v>
                </c:pt>
                <c:pt idx="5001">
                  <c:v>41170.663294375001</c:v>
                </c:pt>
                <c:pt idx="5002">
                  <c:v>41170.663410312503</c:v>
                </c:pt>
                <c:pt idx="5003">
                  <c:v>41170.663526354168</c:v>
                </c:pt>
                <c:pt idx="5004">
                  <c:v>41170.663641284722</c:v>
                </c:pt>
                <c:pt idx="5005">
                  <c:v>41170.663757719907</c:v>
                </c:pt>
                <c:pt idx="5006">
                  <c:v>41170.663872754631</c:v>
                </c:pt>
                <c:pt idx="5007">
                  <c:v>41170.663988819448</c:v>
                </c:pt>
                <c:pt idx="5008">
                  <c:v>41170.664104583331</c:v>
                </c:pt>
                <c:pt idx="5009">
                  <c:v>41170.664220208331</c:v>
                </c:pt>
                <c:pt idx="5010">
                  <c:v>41170.664335729169</c:v>
                </c:pt>
                <c:pt idx="5011">
                  <c:v>41170.664451724537</c:v>
                </c:pt>
                <c:pt idx="5012">
                  <c:v>41170.664568321758</c:v>
                </c:pt>
                <c:pt idx="5013">
                  <c:v>41170.664683634262</c:v>
                </c:pt>
                <c:pt idx="5014">
                  <c:v>41170.664799282407</c:v>
                </c:pt>
                <c:pt idx="5015">
                  <c:v>41170.664915416666</c:v>
                </c:pt>
                <c:pt idx="5016">
                  <c:v>41170.665031180557</c:v>
                </c:pt>
                <c:pt idx="5017">
                  <c:v>41170.665146354164</c:v>
                </c:pt>
                <c:pt idx="5018">
                  <c:v>41170.665266099539</c:v>
                </c:pt>
                <c:pt idx="5019">
                  <c:v>41170.665377696758</c:v>
                </c:pt>
                <c:pt idx="5020">
                  <c:v>41170.665493993052</c:v>
                </c:pt>
                <c:pt idx="5021">
                  <c:v>41170.665609537034</c:v>
                </c:pt>
                <c:pt idx="5022">
                  <c:v>41170.665724826387</c:v>
                </c:pt>
                <c:pt idx="5023">
                  <c:v>41170.665840925925</c:v>
                </c:pt>
                <c:pt idx="5024">
                  <c:v>41170.665956701392</c:v>
                </c:pt>
                <c:pt idx="5025">
                  <c:v>41170.66607259259</c:v>
                </c:pt>
                <c:pt idx="5026">
                  <c:v>41170.666188483796</c:v>
                </c:pt>
                <c:pt idx="5027">
                  <c:v>41170.666303738428</c:v>
                </c:pt>
                <c:pt idx="5028">
                  <c:v>41170.666419120367</c:v>
                </c:pt>
                <c:pt idx="5029">
                  <c:v>41170.666535428238</c:v>
                </c:pt>
                <c:pt idx="5030">
                  <c:v>41170.666651377316</c:v>
                </c:pt>
                <c:pt idx="5031">
                  <c:v>41170.666766759263</c:v>
                </c:pt>
                <c:pt idx="5032">
                  <c:v>41170.666883761573</c:v>
                </c:pt>
                <c:pt idx="5033">
                  <c:v>41170.666998981484</c:v>
                </c:pt>
                <c:pt idx="5034">
                  <c:v>41170.667115509263</c:v>
                </c:pt>
                <c:pt idx="5035">
                  <c:v>41170.66722988426</c:v>
                </c:pt>
                <c:pt idx="5036">
                  <c:v>41170.667345520837</c:v>
                </c:pt>
                <c:pt idx="5037">
                  <c:v>41170.667461064812</c:v>
                </c:pt>
                <c:pt idx="5038">
                  <c:v>41170.667577372682</c:v>
                </c:pt>
                <c:pt idx="5039">
                  <c:v>41170.667692731484</c:v>
                </c:pt>
                <c:pt idx="5040">
                  <c:v>41170.667808368053</c:v>
                </c:pt>
                <c:pt idx="5041">
                  <c:v>41170.667924976849</c:v>
                </c:pt>
                <c:pt idx="5042">
                  <c:v>41170.668040208337</c:v>
                </c:pt>
                <c:pt idx="5043">
                  <c:v>41170.668156168984</c:v>
                </c:pt>
                <c:pt idx="5044">
                  <c:v>41170.66827185185</c:v>
                </c:pt>
                <c:pt idx="5045">
                  <c:v>41170.668387500002</c:v>
                </c:pt>
                <c:pt idx="5046">
                  <c:v>41170.668503356479</c:v>
                </c:pt>
                <c:pt idx="5047">
                  <c:v>41170.668618622687</c:v>
                </c:pt>
                <c:pt idx="5048">
                  <c:v>41170.668734363426</c:v>
                </c:pt>
                <c:pt idx="5049">
                  <c:v>41170.668851006943</c:v>
                </c:pt>
                <c:pt idx="5050">
                  <c:v>41170.668965868055</c:v>
                </c:pt>
                <c:pt idx="5051">
                  <c:v>41170.669082696761</c:v>
                </c:pt>
                <c:pt idx="5052">
                  <c:v>41170.669197708332</c:v>
                </c:pt>
                <c:pt idx="5053">
                  <c:v>41170.669313460647</c:v>
                </c:pt>
                <c:pt idx="5054">
                  <c:v>41170.669429050926</c:v>
                </c:pt>
                <c:pt idx="5055">
                  <c:v>41170.669545150464</c:v>
                </c:pt>
                <c:pt idx="5056">
                  <c:v>41170.669661041669</c:v>
                </c:pt>
                <c:pt idx="5057">
                  <c:v>41170.669775949071</c:v>
                </c:pt>
                <c:pt idx="5058">
                  <c:v>41170.669891689817</c:v>
                </c:pt>
                <c:pt idx="5059">
                  <c:v>41170.670007615743</c:v>
                </c:pt>
                <c:pt idx="5060">
                  <c:v>41170.670123379627</c:v>
                </c:pt>
                <c:pt idx="5061">
                  <c:v>41170.670239166669</c:v>
                </c:pt>
                <c:pt idx="5062">
                  <c:v>41170.6703552662</c:v>
                </c:pt>
                <c:pt idx="5063">
                  <c:v>41170.670471180558</c:v>
                </c:pt>
                <c:pt idx="5064">
                  <c:v>41170.670586562497</c:v>
                </c:pt>
                <c:pt idx="5065">
                  <c:v>41170.670702650466</c:v>
                </c:pt>
                <c:pt idx="5066">
                  <c:v>41170.67081841435</c:v>
                </c:pt>
                <c:pt idx="5067">
                  <c:v>41170.670933865738</c:v>
                </c:pt>
                <c:pt idx="5068">
                  <c:v>41170.671049965276</c:v>
                </c:pt>
                <c:pt idx="5069">
                  <c:v>41170.67116607639</c:v>
                </c:pt>
                <c:pt idx="5070">
                  <c:v>41170.671281504627</c:v>
                </c:pt>
                <c:pt idx="5071">
                  <c:v>41170.671397025464</c:v>
                </c:pt>
                <c:pt idx="5072">
                  <c:v>41170.671512604167</c:v>
                </c:pt>
                <c:pt idx="5073">
                  <c:v>41170.671627928241</c:v>
                </c:pt>
                <c:pt idx="5074">
                  <c:v>41170.671743749997</c:v>
                </c:pt>
                <c:pt idx="5075">
                  <c:v>41170.671859618058</c:v>
                </c:pt>
                <c:pt idx="5076">
                  <c:v>41170.671976134261</c:v>
                </c:pt>
                <c:pt idx="5077">
                  <c:v>41170.672091307868</c:v>
                </c:pt>
                <c:pt idx="5078">
                  <c:v>41170.672206944444</c:v>
                </c:pt>
                <c:pt idx="5079">
                  <c:v>41170.672322627317</c:v>
                </c:pt>
                <c:pt idx="5080">
                  <c:v>41170.672438437497</c:v>
                </c:pt>
                <c:pt idx="5081">
                  <c:v>41170.672554398145</c:v>
                </c:pt>
                <c:pt idx="5082">
                  <c:v>41170.672669930558</c:v>
                </c:pt>
                <c:pt idx="5083">
                  <c:v>41170.672786226853</c:v>
                </c:pt>
                <c:pt idx="5084">
                  <c:v>41170.672901967591</c:v>
                </c:pt>
                <c:pt idx="5085">
                  <c:v>41170.673017187502</c:v>
                </c:pt>
                <c:pt idx="5086">
                  <c:v>41170.673133310185</c:v>
                </c:pt>
                <c:pt idx="5087">
                  <c:v>41170.673248692132</c:v>
                </c:pt>
                <c:pt idx="5088">
                  <c:v>41170.673365763891</c:v>
                </c:pt>
                <c:pt idx="5089">
                  <c:v>41170.673480729165</c:v>
                </c:pt>
                <c:pt idx="5090">
                  <c:v>41170.673596493056</c:v>
                </c:pt>
                <c:pt idx="5091">
                  <c:v>41170.673711493058</c:v>
                </c:pt>
                <c:pt idx="5092">
                  <c:v>41170.673827986109</c:v>
                </c:pt>
                <c:pt idx="5093">
                  <c:v>41170.67394335648</c:v>
                </c:pt>
                <c:pt idx="5094">
                  <c:v>41170.674059826386</c:v>
                </c:pt>
                <c:pt idx="5095">
                  <c:v>41170.67417525463</c:v>
                </c:pt>
                <c:pt idx="5096">
                  <c:v>41170.674290462965</c:v>
                </c:pt>
                <c:pt idx="5097">
                  <c:v>41170.674406562503</c:v>
                </c:pt>
                <c:pt idx="5098">
                  <c:v>41170.674522326386</c:v>
                </c:pt>
                <c:pt idx="5099">
                  <c:v>41170.674638425924</c:v>
                </c:pt>
                <c:pt idx="5100">
                  <c:v>41170.674753831016</c:v>
                </c:pt>
                <c:pt idx="5101">
                  <c:v>41170.674869594906</c:v>
                </c:pt>
                <c:pt idx="5102">
                  <c:v>41170.674985162033</c:v>
                </c:pt>
                <c:pt idx="5103">
                  <c:v>41170.675100613429</c:v>
                </c:pt>
                <c:pt idx="5104">
                  <c:v>41170.67521616898</c:v>
                </c:pt>
                <c:pt idx="5105">
                  <c:v>41170.67533258102</c:v>
                </c:pt>
                <c:pt idx="5106">
                  <c:v>41170.675447997688</c:v>
                </c:pt>
                <c:pt idx="5107">
                  <c:v>41170.675563935183</c:v>
                </c:pt>
                <c:pt idx="5108">
                  <c:v>41170.675679375003</c:v>
                </c:pt>
                <c:pt idx="5109">
                  <c:v>41170.675795127318</c:v>
                </c:pt>
                <c:pt idx="5110">
                  <c:v>41170.675910787038</c:v>
                </c:pt>
                <c:pt idx="5111">
                  <c:v>41170.676027164351</c:v>
                </c:pt>
                <c:pt idx="5112">
                  <c:v>41170.676142708333</c:v>
                </c:pt>
                <c:pt idx="5113">
                  <c:v>41170.676258449072</c:v>
                </c:pt>
                <c:pt idx="5114">
                  <c:v>41170.676374189818</c:v>
                </c:pt>
                <c:pt idx="5115">
                  <c:v>41170.676489756945</c:v>
                </c:pt>
                <c:pt idx="5116">
                  <c:v>41170.676605532404</c:v>
                </c:pt>
                <c:pt idx="5117">
                  <c:v>41170.676722337965</c:v>
                </c:pt>
                <c:pt idx="5118">
                  <c:v>41170.676837199077</c:v>
                </c:pt>
                <c:pt idx="5119">
                  <c:v>41170.676952754628</c:v>
                </c:pt>
                <c:pt idx="5120">
                  <c:v>41170.677068680554</c:v>
                </c:pt>
                <c:pt idx="5121">
                  <c:v>41170.677184236112</c:v>
                </c:pt>
                <c:pt idx="5122">
                  <c:v>41170.677300173615</c:v>
                </c:pt>
                <c:pt idx="5123">
                  <c:v>41170.677416701386</c:v>
                </c:pt>
                <c:pt idx="5124">
                  <c:v>41170.677531898145</c:v>
                </c:pt>
                <c:pt idx="5125">
                  <c:v>41170.677647638891</c:v>
                </c:pt>
                <c:pt idx="5126">
                  <c:v>41170.677763599539</c:v>
                </c:pt>
                <c:pt idx="5127">
                  <c:v>41170.677879189818</c:v>
                </c:pt>
                <c:pt idx="5128">
                  <c:v>41170.677995474536</c:v>
                </c:pt>
                <c:pt idx="5129">
                  <c:v>41170.678110289351</c:v>
                </c:pt>
                <c:pt idx="5130">
                  <c:v>41170.678226944445</c:v>
                </c:pt>
                <c:pt idx="5131">
                  <c:v>41170.678342511572</c:v>
                </c:pt>
                <c:pt idx="5132">
                  <c:v>41170.678459016206</c:v>
                </c:pt>
                <c:pt idx="5133">
                  <c:v>41170.678574606478</c:v>
                </c:pt>
                <c:pt idx="5134">
                  <c:v>41170.67869108796</c:v>
                </c:pt>
                <c:pt idx="5135">
                  <c:v>41170.678809155092</c:v>
                </c:pt>
                <c:pt idx="5136">
                  <c:v>41170.678922361112</c:v>
                </c:pt>
                <c:pt idx="5137">
                  <c:v>41170.679040694442</c:v>
                </c:pt>
                <c:pt idx="5138">
                  <c:v>41170.67915462963</c:v>
                </c:pt>
                <c:pt idx="5139">
                  <c:v>41170.67926946759</c:v>
                </c:pt>
                <c:pt idx="5140">
                  <c:v>41170.679385729163</c:v>
                </c:pt>
                <c:pt idx="5141">
                  <c:v>41170.679501168983</c:v>
                </c:pt>
                <c:pt idx="5142">
                  <c:v>41170.679619444447</c:v>
                </c:pt>
                <c:pt idx="5143">
                  <c:v>41170.679732268516</c:v>
                </c:pt>
                <c:pt idx="5144">
                  <c:v>41170.679847280095</c:v>
                </c:pt>
                <c:pt idx="5145">
                  <c:v>41170.679964687501</c:v>
                </c:pt>
                <c:pt idx="5146">
                  <c:v>41170.680077893521</c:v>
                </c:pt>
                <c:pt idx="5147">
                  <c:v>41170.680194050925</c:v>
                </c:pt>
                <c:pt idx="5148">
                  <c:v>41170.680310219905</c:v>
                </c:pt>
                <c:pt idx="5149">
                  <c:v>41170.680425902778</c:v>
                </c:pt>
                <c:pt idx="5150">
                  <c:v>41170.680541458336</c:v>
                </c:pt>
                <c:pt idx="5151">
                  <c:v>41170.680657025463</c:v>
                </c:pt>
                <c:pt idx="5152">
                  <c:v>41170.680772858796</c:v>
                </c:pt>
                <c:pt idx="5153">
                  <c:v>41170.680888564813</c:v>
                </c:pt>
                <c:pt idx="5154">
                  <c:v>41170.68100409722</c:v>
                </c:pt>
                <c:pt idx="5155">
                  <c:v>41170.681120069443</c:v>
                </c:pt>
                <c:pt idx="5156">
                  <c:v>41170.681235937504</c:v>
                </c:pt>
                <c:pt idx="5157">
                  <c:v>41170.681351423613</c:v>
                </c:pt>
                <c:pt idx="5158">
                  <c:v>41170.681467106479</c:v>
                </c:pt>
                <c:pt idx="5159">
                  <c:v>41170.681584108796</c:v>
                </c:pt>
                <c:pt idx="5160">
                  <c:v>41170.681699155095</c:v>
                </c:pt>
                <c:pt idx="5161">
                  <c:v>41170.681814918978</c:v>
                </c:pt>
                <c:pt idx="5162">
                  <c:v>41170.681931041669</c:v>
                </c:pt>
                <c:pt idx="5163">
                  <c:v>41170.682045856483</c:v>
                </c:pt>
                <c:pt idx="5164">
                  <c:v>41170.682162870369</c:v>
                </c:pt>
                <c:pt idx="5165">
                  <c:v>41170.682278483793</c:v>
                </c:pt>
                <c:pt idx="5166">
                  <c:v>41170.682393819443</c:v>
                </c:pt>
                <c:pt idx="5167">
                  <c:v>41170.682509270831</c:v>
                </c:pt>
                <c:pt idx="5168">
                  <c:v>41170.682625173613</c:v>
                </c:pt>
                <c:pt idx="5169">
                  <c:v>41170.68274478009</c:v>
                </c:pt>
                <c:pt idx="5170">
                  <c:v>41170.682857002314</c:v>
                </c:pt>
                <c:pt idx="5171">
                  <c:v>41170.682972407405</c:v>
                </c:pt>
                <c:pt idx="5172">
                  <c:v>41170.683088518519</c:v>
                </c:pt>
                <c:pt idx="5173">
                  <c:v>41170.68320378472</c:v>
                </c:pt>
                <c:pt idx="5174">
                  <c:v>41170.683319872682</c:v>
                </c:pt>
                <c:pt idx="5175">
                  <c:v>41170.683435405095</c:v>
                </c:pt>
                <c:pt idx="5176">
                  <c:v>41170.683551192131</c:v>
                </c:pt>
                <c:pt idx="5177">
                  <c:v>41170.683666747682</c:v>
                </c:pt>
                <c:pt idx="5178">
                  <c:v>41170.683786469905</c:v>
                </c:pt>
                <c:pt idx="5179">
                  <c:v>41170.683898622687</c:v>
                </c:pt>
                <c:pt idx="5180">
                  <c:v>41170.684013819446</c:v>
                </c:pt>
                <c:pt idx="5181">
                  <c:v>41170.684130162037</c:v>
                </c:pt>
                <c:pt idx="5182">
                  <c:v>41170.684245358796</c:v>
                </c:pt>
                <c:pt idx="5183">
                  <c:v>41170.68436162037</c:v>
                </c:pt>
                <c:pt idx="5184">
                  <c:v>41170.684477372684</c:v>
                </c:pt>
                <c:pt idx="5185">
                  <c:v>41170.684592928243</c:v>
                </c:pt>
                <c:pt idx="5186">
                  <c:v>41170.684708425928</c:v>
                </c:pt>
                <c:pt idx="5187">
                  <c:v>41170.684824745367</c:v>
                </c:pt>
                <c:pt idx="5188">
                  <c:v>41170.684940277781</c:v>
                </c:pt>
                <c:pt idx="5189">
                  <c:v>41170.685056331022</c:v>
                </c:pt>
                <c:pt idx="5190">
                  <c:v>41170.685171886573</c:v>
                </c:pt>
                <c:pt idx="5191">
                  <c:v>41170.68528784722</c:v>
                </c:pt>
                <c:pt idx="5192">
                  <c:v>41170.685403414354</c:v>
                </c:pt>
                <c:pt idx="5193">
                  <c:v>41170.685518842591</c:v>
                </c:pt>
                <c:pt idx="5194">
                  <c:v>41170.685634907408</c:v>
                </c:pt>
                <c:pt idx="5195">
                  <c:v>41170.68575045139</c:v>
                </c:pt>
                <c:pt idx="5196">
                  <c:v>41170.685866435182</c:v>
                </c:pt>
                <c:pt idx="5197">
                  <c:v>41170.685982175928</c:v>
                </c:pt>
                <c:pt idx="5198">
                  <c:v>41170.68609758102</c:v>
                </c:pt>
                <c:pt idx="5199">
                  <c:v>41170.686213506946</c:v>
                </c:pt>
                <c:pt idx="5200">
                  <c:v>41170.686329606484</c:v>
                </c:pt>
                <c:pt idx="5201">
                  <c:v>41170.686444861109</c:v>
                </c:pt>
                <c:pt idx="5202">
                  <c:v>41170.686564560187</c:v>
                </c:pt>
                <c:pt idx="5203">
                  <c:v>41170.686680335646</c:v>
                </c:pt>
                <c:pt idx="5204">
                  <c:v>41170.686792465276</c:v>
                </c:pt>
                <c:pt idx="5205">
                  <c:v>41170.686907812502</c:v>
                </c:pt>
                <c:pt idx="5206">
                  <c:v>41170.687023437502</c:v>
                </c:pt>
                <c:pt idx="5207">
                  <c:v>41170.687139560185</c:v>
                </c:pt>
                <c:pt idx="5208">
                  <c:v>41170.687255439814</c:v>
                </c:pt>
                <c:pt idx="5209">
                  <c:v>41170.687370856482</c:v>
                </c:pt>
                <c:pt idx="5210">
                  <c:v>41170.687490590281</c:v>
                </c:pt>
                <c:pt idx="5211">
                  <c:v>41170.687606250001</c:v>
                </c:pt>
                <c:pt idx="5212">
                  <c:v>41170.687718414352</c:v>
                </c:pt>
                <c:pt idx="5213">
                  <c:v>41170.687834386576</c:v>
                </c:pt>
                <c:pt idx="5214">
                  <c:v>41170.687949803243</c:v>
                </c:pt>
                <c:pt idx="5215">
                  <c:v>41170.68806591435</c:v>
                </c:pt>
                <c:pt idx="5216">
                  <c:v>41170.68818128472</c:v>
                </c:pt>
                <c:pt idx="5217">
                  <c:v>41170.688297245368</c:v>
                </c:pt>
                <c:pt idx="5218">
                  <c:v>41170.688412453703</c:v>
                </c:pt>
                <c:pt idx="5219">
                  <c:v>41170.68852841435</c:v>
                </c:pt>
                <c:pt idx="5220">
                  <c:v>41170.688644166665</c:v>
                </c:pt>
                <c:pt idx="5221">
                  <c:v>41170.688759918979</c:v>
                </c:pt>
                <c:pt idx="5222">
                  <c:v>41170.688876388886</c:v>
                </c:pt>
                <c:pt idx="5223">
                  <c:v>41170.688991574076</c:v>
                </c:pt>
                <c:pt idx="5224">
                  <c:v>41170.689111111111</c:v>
                </c:pt>
                <c:pt idx="5225">
                  <c:v>41170.689223055553</c:v>
                </c:pt>
                <c:pt idx="5226">
                  <c:v>41170.689338993056</c:v>
                </c:pt>
                <c:pt idx="5227">
                  <c:v>41170.689454432868</c:v>
                </c:pt>
                <c:pt idx="5228">
                  <c:v>41170.689570648145</c:v>
                </c:pt>
                <c:pt idx="5229">
                  <c:v>41170.689685937497</c:v>
                </c:pt>
                <c:pt idx="5230">
                  <c:v>41170.689802048611</c:v>
                </c:pt>
                <c:pt idx="5231">
                  <c:v>41170.68991724537</c:v>
                </c:pt>
                <c:pt idx="5232">
                  <c:v>41170.690032962964</c:v>
                </c:pt>
                <c:pt idx="5233">
                  <c:v>41170.690148773145</c:v>
                </c:pt>
                <c:pt idx="5234">
                  <c:v>41170.690264652774</c:v>
                </c:pt>
                <c:pt idx="5235">
                  <c:v>41170.690380034721</c:v>
                </c:pt>
                <c:pt idx="5236">
                  <c:v>41170.690495787036</c:v>
                </c:pt>
                <c:pt idx="5237">
                  <c:v>41170.690611597223</c:v>
                </c:pt>
                <c:pt idx="5238">
                  <c:v>41170.690727650464</c:v>
                </c:pt>
                <c:pt idx="5239">
                  <c:v>41170.690843391203</c:v>
                </c:pt>
                <c:pt idx="5240">
                  <c:v>41170.690959722226</c:v>
                </c:pt>
                <c:pt idx="5241">
                  <c:v>41170.691075289353</c:v>
                </c:pt>
                <c:pt idx="5242">
                  <c:v>41170.691190844911</c:v>
                </c:pt>
                <c:pt idx="5243">
                  <c:v>41170.691306805558</c:v>
                </c:pt>
                <c:pt idx="5244">
                  <c:v>41170.691421655094</c:v>
                </c:pt>
                <c:pt idx="5245">
                  <c:v>41170.691538113424</c:v>
                </c:pt>
                <c:pt idx="5246">
                  <c:v>41170.691653657406</c:v>
                </c:pt>
                <c:pt idx="5247">
                  <c:v>41170.691773553241</c:v>
                </c:pt>
                <c:pt idx="5248">
                  <c:v>41170.691885381944</c:v>
                </c:pt>
                <c:pt idx="5249">
                  <c:v>41170.692001319447</c:v>
                </c:pt>
                <c:pt idx="5250">
                  <c:v>41170.692116921295</c:v>
                </c:pt>
                <c:pt idx="5251">
                  <c:v>41170.692232430556</c:v>
                </c:pt>
                <c:pt idx="5252">
                  <c:v>41170.692348530094</c:v>
                </c:pt>
                <c:pt idx="5253">
                  <c:v>41170.692464293985</c:v>
                </c:pt>
                <c:pt idx="5254">
                  <c:v>41170.692580254632</c:v>
                </c:pt>
                <c:pt idx="5255">
                  <c:v>41170.692695798614</c:v>
                </c:pt>
                <c:pt idx="5256">
                  <c:v>41170.692811180554</c:v>
                </c:pt>
                <c:pt idx="5257">
                  <c:v>41170.692927326389</c:v>
                </c:pt>
                <c:pt idx="5258">
                  <c:v>41170.69304273148</c:v>
                </c:pt>
                <c:pt idx="5259">
                  <c:v>41170.693158449074</c:v>
                </c:pt>
                <c:pt idx="5260">
                  <c:v>41170.693274062498</c:v>
                </c:pt>
                <c:pt idx="5261">
                  <c:v>41170.693390312503</c:v>
                </c:pt>
                <c:pt idx="5262">
                  <c:v>41170.693505543983</c:v>
                </c:pt>
                <c:pt idx="5263">
                  <c:v>41170.693621689818</c:v>
                </c:pt>
                <c:pt idx="5264">
                  <c:v>41170.693737766203</c:v>
                </c:pt>
                <c:pt idx="5265">
                  <c:v>41170.693853252313</c:v>
                </c:pt>
                <c:pt idx="5266">
                  <c:v>41170.69396902778</c:v>
                </c:pt>
                <c:pt idx="5267">
                  <c:v>41170.694084502313</c:v>
                </c:pt>
                <c:pt idx="5268">
                  <c:v>41170.694200787038</c:v>
                </c:pt>
                <c:pt idx="5269">
                  <c:v>41170.694316724534</c:v>
                </c:pt>
                <c:pt idx="5270">
                  <c:v>41170.694431944445</c:v>
                </c:pt>
                <c:pt idx="5271">
                  <c:v>41170.694547685183</c:v>
                </c:pt>
                <c:pt idx="5272">
                  <c:v>41170.694663587965</c:v>
                </c:pt>
                <c:pt idx="5273">
                  <c:v>41170.694780439815</c:v>
                </c:pt>
                <c:pt idx="5274">
                  <c:v>41170.694895138891</c:v>
                </c:pt>
                <c:pt idx="5275">
                  <c:v>41170.695010127318</c:v>
                </c:pt>
                <c:pt idx="5276">
                  <c:v>41170.695126006947</c:v>
                </c:pt>
                <c:pt idx="5277">
                  <c:v>41170.695242372683</c:v>
                </c:pt>
                <c:pt idx="5278">
                  <c:v>41170.69535736111</c:v>
                </c:pt>
                <c:pt idx="5279">
                  <c:v>41170.695477465277</c:v>
                </c:pt>
                <c:pt idx="5280">
                  <c:v>41170.695589594907</c:v>
                </c:pt>
                <c:pt idx="5281">
                  <c:v>41170.695705231483</c:v>
                </c:pt>
                <c:pt idx="5282">
                  <c:v>41170.695820729168</c:v>
                </c:pt>
                <c:pt idx="5283">
                  <c:v>41170.695940821759</c:v>
                </c:pt>
                <c:pt idx="5284">
                  <c:v>41170.696052812498</c:v>
                </c:pt>
                <c:pt idx="5285">
                  <c:v>41170.696168194445</c:v>
                </c:pt>
                <c:pt idx="5286">
                  <c:v>41170.696284189813</c:v>
                </c:pt>
                <c:pt idx="5287">
                  <c:v>41170.696400057874</c:v>
                </c:pt>
                <c:pt idx="5288">
                  <c:v>41170.696515821757</c:v>
                </c:pt>
                <c:pt idx="5289">
                  <c:v>41170.696631423612</c:v>
                </c:pt>
                <c:pt idx="5290">
                  <c:v>41170.696750787036</c:v>
                </c:pt>
                <c:pt idx="5291">
                  <c:v>41170.696862916666</c:v>
                </c:pt>
                <c:pt idx="5292">
                  <c:v>41170.696982245368</c:v>
                </c:pt>
                <c:pt idx="5293">
                  <c:v>41170.697094050927</c:v>
                </c:pt>
                <c:pt idx="5294">
                  <c:v>41170.697210162034</c:v>
                </c:pt>
                <c:pt idx="5295">
                  <c:v>41170.697325578702</c:v>
                </c:pt>
                <c:pt idx="5296">
                  <c:v>41170.69744167824</c:v>
                </c:pt>
                <c:pt idx="5297">
                  <c:v>41170.697556898151</c:v>
                </c:pt>
                <c:pt idx="5298">
                  <c:v>41170.69767303241</c:v>
                </c:pt>
                <c:pt idx="5299">
                  <c:v>41170.697788877318</c:v>
                </c:pt>
                <c:pt idx="5300">
                  <c:v>41170.697904803237</c:v>
                </c:pt>
                <c:pt idx="5301">
                  <c:v>41170.698020057869</c:v>
                </c:pt>
                <c:pt idx="5302">
                  <c:v>41170.698136041668</c:v>
                </c:pt>
                <c:pt idx="5303">
                  <c:v>41170.698251539354</c:v>
                </c:pt>
                <c:pt idx="5304">
                  <c:v>41170.698367673613</c:v>
                </c:pt>
                <c:pt idx="5305">
                  <c:v>41170.698483425927</c:v>
                </c:pt>
                <c:pt idx="5306">
                  <c:v>41170.698599004631</c:v>
                </c:pt>
                <c:pt idx="5307">
                  <c:v>41170.698714571758</c:v>
                </c:pt>
                <c:pt idx="5308">
                  <c:v>41170.69883199074</c:v>
                </c:pt>
                <c:pt idx="5309">
                  <c:v>41170.698945925928</c:v>
                </c:pt>
                <c:pt idx="5310">
                  <c:v>41170.699062025466</c:v>
                </c:pt>
                <c:pt idx="5311">
                  <c:v>41170.699181585645</c:v>
                </c:pt>
                <c:pt idx="5312">
                  <c:v>41170.699294050923</c:v>
                </c:pt>
                <c:pt idx="5313">
                  <c:v>41170.699413101851</c:v>
                </c:pt>
                <c:pt idx="5314">
                  <c:v>41170.699525023148</c:v>
                </c:pt>
                <c:pt idx="5315">
                  <c:v>41170.699640613428</c:v>
                </c:pt>
                <c:pt idx="5316">
                  <c:v>41170.699756539354</c:v>
                </c:pt>
                <c:pt idx="5317">
                  <c:v>41170.699872280093</c:v>
                </c:pt>
                <c:pt idx="5318">
                  <c:v>41170.699988587963</c:v>
                </c:pt>
                <c:pt idx="5319">
                  <c:v>41170.700104201387</c:v>
                </c:pt>
                <c:pt idx="5320">
                  <c:v>41170.700219745369</c:v>
                </c:pt>
                <c:pt idx="5321">
                  <c:v>41170.700335150461</c:v>
                </c:pt>
                <c:pt idx="5322">
                  <c:v>41170.700454872684</c:v>
                </c:pt>
                <c:pt idx="5323">
                  <c:v>41170.700567175925</c:v>
                </c:pt>
                <c:pt idx="5324">
                  <c:v>41170.700682754628</c:v>
                </c:pt>
                <c:pt idx="5325">
                  <c:v>41170.700797743055</c:v>
                </c:pt>
                <c:pt idx="5326">
                  <c:v>41170.700914016204</c:v>
                </c:pt>
                <c:pt idx="5327">
                  <c:v>41170.701029571763</c:v>
                </c:pt>
                <c:pt idx="5328">
                  <c:v>41170.70114542824</c:v>
                </c:pt>
                <c:pt idx="5329">
                  <c:v>41170.70126144676</c:v>
                </c:pt>
                <c:pt idx="5330">
                  <c:v>41170.701377418984</c:v>
                </c:pt>
                <c:pt idx="5331">
                  <c:v>41170.701496597219</c:v>
                </c:pt>
                <c:pt idx="5332">
                  <c:v>41170.701612731478</c:v>
                </c:pt>
                <c:pt idx="5333">
                  <c:v>41170.701724479164</c:v>
                </c:pt>
                <c:pt idx="5334">
                  <c:v>41170.701840069443</c:v>
                </c:pt>
                <c:pt idx="5335">
                  <c:v>41170.70195584491</c:v>
                </c:pt>
                <c:pt idx="5336">
                  <c:v>41170.702071585649</c:v>
                </c:pt>
                <c:pt idx="5337">
                  <c:v>41170.702187361108</c:v>
                </c:pt>
                <c:pt idx="5338">
                  <c:v>41170.702302372687</c:v>
                </c:pt>
                <c:pt idx="5339">
                  <c:v>41170.702422592592</c:v>
                </c:pt>
                <c:pt idx="5340">
                  <c:v>41170.702534791664</c:v>
                </c:pt>
                <c:pt idx="5341">
                  <c:v>41170.702649930558</c:v>
                </c:pt>
                <c:pt idx="5342">
                  <c:v>41170.702765752314</c:v>
                </c:pt>
                <c:pt idx="5343">
                  <c:v>41170.702881365738</c:v>
                </c:pt>
                <c:pt idx="5344">
                  <c:v>41170.702997604167</c:v>
                </c:pt>
                <c:pt idx="5345">
                  <c:v>41170.703113344905</c:v>
                </c:pt>
                <c:pt idx="5346">
                  <c:v>41170.703228541664</c:v>
                </c:pt>
                <c:pt idx="5347">
                  <c:v>41170.703344317131</c:v>
                </c:pt>
                <c:pt idx="5348">
                  <c:v>41170.703460752316</c:v>
                </c:pt>
                <c:pt idx="5349">
                  <c:v>41170.703575833337</c:v>
                </c:pt>
                <c:pt idx="5350">
                  <c:v>41170.703692106479</c:v>
                </c:pt>
                <c:pt idx="5351">
                  <c:v>41170.703809502316</c:v>
                </c:pt>
                <c:pt idx="5352">
                  <c:v>41170.703923263885</c:v>
                </c:pt>
                <c:pt idx="5353">
                  <c:v>41170.704039363423</c:v>
                </c:pt>
                <c:pt idx="5354">
                  <c:v>41170.704154444444</c:v>
                </c:pt>
                <c:pt idx="5355">
                  <c:v>41170.704270324073</c:v>
                </c:pt>
                <c:pt idx="5356">
                  <c:v>41170.7043858912</c:v>
                </c:pt>
                <c:pt idx="5357">
                  <c:v>41170.704501979169</c:v>
                </c:pt>
                <c:pt idx="5358">
                  <c:v>41170.704617766205</c:v>
                </c:pt>
                <c:pt idx="5359">
                  <c:v>41170.704733530096</c:v>
                </c:pt>
                <c:pt idx="5360">
                  <c:v>41170.704853298608</c:v>
                </c:pt>
                <c:pt idx="5361">
                  <c:v>41170.704964872682</c:v>
                </c:pt>
                <c:pt idx="5362">
                  <c:v>41170.705080486114</c:v>
                </c:pt>
                <c:pt idx="5363">
                  <c:v>41170.705196527779</c:v>
                </c:pt>
                <c:pt idx="5364">
                  <c:v>41170.705312465281</c:v>
                </c:pt>
                <c:pt idx="5365">
                  <c:v>41170.705428402776</c:v>
                </c:pt>
                <c:pt idx="5366">
                  <c:v>41170.705544537035</c:v>
                </c:pt>
                <c:pt idx="5367">
                  <c:v>41170.70566013889</c:v>
                </c:pt>
                <c:pt idx="5368">
                  <c:v>41170.705775312497</c:v>
                </c:pt>
                <c:pt idx="5369">
                  <c:v>41170.705891597223</c:v>
                </c:pt>
                <c:pt idx="5370">
                  <c:v>41170.706007349538</c:v>
                </c:pt>
                <c:pt idx="5371">
                  <c:v>41170.706122731484</c:v>
                </c:pt>
                <c:pt idx="5372">
                  <c:v>41170.706238831015</c:v>
                </c:pt>
                <c:pt idx="5373">
                  <c:v>41170.706353900459</c:v>
                </c:pt>
                <c:pt idx="5374">
                  <c:v>41170.706470370373</c:v>
                </c:pt>
                <c:pt idx="5375">
                  <c:v>41170.706586284723</c:v>
                </c:pt>
                <c:pt idx="5376">
                  <c:v>41170.706701921299</c:v>
                </c:pt>
                <c:pt idx="5377">
                  <c:v>41170.706817025464</c:v>
                </c:pt>
                <c:pt idx="5378">
                  <c:v>41170.706933333335</c:v>
                </c:pt>
                <c:pt idx="5379">
                  <c:v>41170.707048969911</c:v>
                </c:pt>
                <c:pt idx="5380">
                  <c:v>41170.707164826388</c:v>
                </c:pt>
                <c:pt idx="5381">
                  <c:v>41170.707280451388</c:v>
                </c:pt>
                <c:pt idx="5382">
                  <c:v>41170.707396192127</c:v>
                </c:pt>
                <c:pt idx="5383">
                  <c:v>41170.707511597226</c:v>
                </c:pt>
                <c:pt idx="5384">
                  <c:v>41170.707627523145</c:v>
                </c:pt>
                <c:pt idx="5385">
                  <c:v>41170.70774327546</c:v>
                </c:pt>
                <c:pt idx="5386">
                  <c:v>41170.707859421294</c:v>
                </c:pt>
                <c:pt idx="5387">
                  <c:v>41170.707974560188</c:v>
                </c:pt>
                <c:pt idx="5388">
                  <c:v>41170.708090208333</c:v>
                </c:pt>
                <c:pt idx="5389">
                  <c:v>41170.708205937502</c:v>
                </c:pt>
                <c:pt idx="5390">
                  <c:v>41170.708321678241</c:v>
                </c:pt>
                <c:pt idx="5391">
                  <c:v>41170.708437974536</c:v>
                </c:pt>
                <c:pt idx="5392">
                  <c:v>41170.708553703706</c:v>
                </c:pt>
                <c:pt idx="5393">
                  <c:v>41170.708669861109</c:v>
                </c:pt>
                <c:pt idx="5394">
                  <c:v>41170.708785439812</c:v>
                </c:pt>
                <c:pt idx="5395">
                  <c:v>41170.708900810183</c:v>
                </c:pt>
                <c:pt idx="5396">
                  <c:v>41170.709017094909</c:v>
                </c:pt>
                <c:pt idx="5397">
                  <c:v>41170.709136273152</c:v>
                </c:pt>
                <c:pt idx="5398">
                  <c:v>41170.709248032406</c:v>
                </c:pt>
                <c:pt idx="5399">
                  <c:v>41170.709363773145</c:v>
                </c:pt>
                <c:pt idx="5400">
                  <c:v>41170.70948041667</c:v>
                </c:pt>
                <c:pt idx="5401">
                  <c:v>41170.709595497683</c:v>
                </c:pt>
                <c:pt idx="5402">
                  <c:v>41170.709711087962</c:v>
                </c:pt>
                <c:pt idx="5403">
                  <c:v>41170.709826805556</c:v>
                </c:pt>
                <c:pt idx="5404">
                  <c:v>41170.70994241898</c:v>
                </c:pt>
                <c:pt idx="5405">
                  <c:v>41170.710057997683</c:v>
                </c:pt>
                <c:pt idx="5406">
                  <c:v>41170.710174293985</c:v>
                </c:pt>
                <c:pt idx="5407">
                  <c:v>41170.7102896875</c:v>
                </c:pt>
                <c:pt idx="5408">
                  <c:v>41170.710406122686</c:v>
                </c:pt>
                <c:pt idx="5409">
                  <c:v>41170.710521168985</c:v>
                </c:pt>
                <c:pt idx="5410">
                  <c:v>41170.710637476855</c:v>
                </c:pt>
                <c:pt idx="5411">
                  <c:v>41170.710752974534</c:v>
                </c:pt>
                <c:pt idx="5412">
                  <c:v>41170.710868946757</c:v>
                </c:pt>
                <c:pt idx="5413">
                  <c:v>41170.710984328703</c:v>
                </c:pt>
                <c:pt idx="5414">
                  <c:v>41170.711100324072</c:v>
                </c:pt>
                <c:pt idx="5415">
                  <c:v>41170.711215891206</c:v>
                </c:pt>
                <c:pt idx="5416">
                  <c:v>41170.711331747683</c:v>
                </c:pt>
                <c:pt idx="5417">
                  <c:v>41170.711448032409</c:v>
                </c:pt>
                <c:pt idx="5418">
                  <c:v>41170.711562789351</c:v>
                </c:pt>
                <c:pt idx="5419">
                  <c:v>41170.711678738429</c:v>
                </c:pt>
                <c:pt idx="5420">
                  <c:v>41170.711794780094</c:v>
                </c:pt>
                <c:pt idx="5421">
                  <c:v>41170.711910659724</c:v>
                </c:pt>
                <c:pt idx="5422">
                  <c:v>41170.712025949077</c:v>
                </c:pt>
                <c:pt idx="5423">
                  <c:v>41170.712141481483</c:v>
                </c:pt>
                <c:pt idx="5424">
                  <c:v>41170.712257789353</c:v>
                </c:pt>
                <c:pt idx="5425">
                  <c:v>41170.712373171293</c:v>
                </c:pt>
                <c:pt idx="5426">
                  <c:v>41170.712489293983</c:v>
                </c:pt>
                <c:pt idx="5427">
                  <c:v>41170.712604722219</c:v>
                </c:pt>
                <c:pt idx="5428">
                  <c:v>41170.712720254633</c:v>
                </c:pt>
                <c:pt idx="5429">
                  <c:v>41170.712836180559</c:v>
                </c:pt>
                <c:pt idx="5430">
                  <c:v>41170.71295238426</c:v>
                </c:pt>
                <c:pt idx="5431">
                  <c:v>41170.713067847224</c:v>
                </c:pt>
                <c:pt idx="5432">
                  <c:v>41170.713183993059</c:v>
                </c:pt>
                <c:pt idx="5433">
                  <c:v>41170.713299560186</c:v>
                </c:pt>
                <c:pt idx="5434">
                  <c:v>41170.713415138889</c:v>
                </c:pt>
                <c:pt idx="5435">
                  <c:v>41170.713534895833</c:v>
                </c:pt>
                <c:pt idx="5436">
                  <c:v>41170.71364681713</c:v>
                </c:pt>
                <c:pt idx="5437">
                  <c:v>41170.713762430554</c:v>
                </c:pt>
                <c:pt idx="5438">
                  <c:v>41170.713878310184</c:v>
                </c:pt>
                <c:pt idx="5439">
                  <c:v>41170.713993518519</c:v>
                </c:pt>
                <c:pt idx="5440">
                  <c:v>41170.714109456021</c:v>
                </c:pt>
                <c:pt idx="5441">
                  <c:v>41170.714225555559</c:v>
                </c:pt>
                <c:pt idx="5442">
                  <c:v>41170.714341284722</c:v>
                </c:pt>
                <c:pt idx="5443">
                  <c:v>41170.714456898146</c:v>
                </c:pt>
                <c:pt idx="5444">
                  <c:v>41170.714572280092</c:v>
                </c:pt>
                <c:pt idx="5445">
                  <c:v>41170.714689097222</c:v>
                </c:pt>
                <c:pt idx="5446">
                  <c:v>41170.714804328702</c:v>
                </c:pt>
                <c:pt idx="5447">
                  <c:v>41170.71491962963</c:v>
                </c:pt>
                <c:pt idx="5448">
                  <c:v>41170.715035960646</c:v>
                </c:pt>
                <c:pt idx="5449">
                  <c:v>41170.715151226854</c:v>
                </c:pt>
                <c:pt idx="5450">
                  <c:v>41170.715267118052</c:v>
                </c:pt>
                <c:pt idx="5451">
                  <c:v>41170.715383252318</c:v>
                </c:pt>
                <c:pt idx="5452">
                  <c:v>41170.715498680554</c:v>
                </c:pt>
                <c:pt idx="5453">
                  <c:v>41170.71561392361</c:v>
                </c:pt>
                <c:pt idx="5454">
                  <c:v>41170.715730358796</c:v>
                </c:pt>
                <c:pt idx="5455">
                  <c:v>41170.715845902778</c:v>
                </c:pt>
                <c:pt idx="5456">
                  <c:v>41170.715961875001</c:v>
                </c:pt>
                <c:pt idx="5457">
                  <c:v>41170.716077754631</c:v>
                </c:pt>
                <c:pt idx="5458">
                  <c:v>41170.716193553242</c:v>
                </c:pt>
                <c:pt idx="5459">
                  <c:v>41170.716308796298</c:v>
                </c:pt>
                <c:pt idx="5460">
                  <c:v>41170.716424282407</c:v>
                </c:pt>
                <c:pt idx="5461">
                  <c:v>41170.716541006943</c:v>
                </c:pt>
                <c:pt idx="5462">
                  <c:v>41170.716656712961</c:v>
                </c:pt>
                <c:pt idx="5463">
                  <c:v>41170.716771736108</c:v>
                </c:pt>
                <c:pt idx="5464">
                  <c:v>41170.71688803241</c:v>
                </c:pt>
                <c:pt idx="5465">
                  <c:v>41170.717003807869</c:v>
                </c:pt>
                <c:pt idx="5466">
                  <c:v>41170.717119606481</c:v>
                </c:pt>
                <c:pt idx="5467">
                  <c:v>41170.717235289354</c:v>
                </c:pt>
                <c:pt idx="5468">
                  <c:v>41170.71735121528</c:v>
                </c:pt>
                <c:pt idx="5469">
                  <c:v>41170.717466064816</c:v>
                </c:pt>
                <c:pt idx="5470">
                  <c:v>41170.717582534722</c:v>
                </c:pt>
                <c:pt idx="5471">
                  <c:v>41170.717697974535</c:v>
                </c:pt>
                <c:pt idx="5472">
                  <c:v>41170.71781371528</c:v>
                </c:pt>
                <c:pt idx="5473">
                  <c:v>41170.717929432867</c:v>
                </c:pt>
                <c:pt idx="5474">
                  <c:v>41170.71804482639</c:v>
                </c:pt>
                <c:pt idx="5475">
                  <c:v>41170.718160416669</c:v>
                </c:pt>
                <c:pt idx="5476">
                  <c:v>41170.718278518521</c:v>
                </c:pt>
                <c:pt idx="5477">
                  <c:v>41170.718396111108</c:v>
                </c:pt>
                <c:pt idx="5478">
                  <c:v>41170.718507835649</c:v>
                </c:pt>
                <c:pt idx="5479">
                  <c:v>41170.718624004629</c:v>
                </c:pt>
                <c:pt idx="5480">
                  <c:v>41170.718740243057</c:v>
                </c:pt>
                <c:pt idx="5481">
                  <c:v>41170.71885542824</c:v>
                </c:pt>
                <c:pt idx="5482">
                  <c:v>41170.718970833332</c:v>
                </c:pt>
                <c:pt idx="5483">
                  <c:v>41170.719086608799</c:v>
                </c:pt>
                <c:pt idx="5484">
                  <c:v>41170.719202766202</c:v>
                </c:pt>
                <c:pt idx="5485">
                  <c:v>41170.719318148149</c:v>
                </c:pt>
                <c:pt idx="5486">
                  <c:v>41170.719433888888</c:v>
                </c:pt>
                <c:pt idx="5487">
                  <c:v>41170.719549641202</c:v>
                </c:pt>
                <c:pt idx="5488">
                  <c:v>41170.719665405093</c:v>
                </c:pt>
                <c:pt idx="5489">
                  <c:v>41170.719781122687</c:v>
                </c:pt>
                <c:pt idx="5490">
                  <c:v>41170.719898113428</c:v>
                </c:pt>
                <c:pt idx="5491">
                  <c:v>41170.720012962964</c:v>
                </c:pt>
                <c:pt idx="5492">
                  <c:v>41170.720128576388</c:v>
                </c:pt>
                <c:pt idx="5493">
                  <c:v>41170.720244155091</c:v>
                </c:pt>
                <c:pt idx="5494">
                  <c:v>41170.720360416664</c:v>
                </c:pt>
                <c:pt idx="5495">
                  <c:v>41170.720475613423</c:v>
                </c:pt>
                <c:pt idx="5496">
                  <c:v>41170.720591724537</c:v>
                </c:pt>
                <c:pt idx="5497">
                  <c:v>41170.720707523149</c:v>
                </c:pt>
                <c:pt idx="5498">
                  <c:v>41170.720823449075</c:v>
                </c:pt>
                <c:pt idx="5499">
                  <c:v>41170.720939189814</c:v>
                </c:pt>
                <c:pt idx="5500">
                  <c:v>41170.721055856484</c:v>
                </c:pt>
                <c:pt idx="5501">
                  <c:v>41170.72117099537</c:v>
                </c:pt>
                <c:pt idx="5502">
                  <c:v>41170.721286087966</c:v>
                </c:pt>
                <c:pt idx="5503">
                  <c:v>41170.721402372685</c:v>
                </c:pt>
                <c:pt idx="5504">
                  <c:v>41170.721518854167</c:v>
                </c:pt>
                <c:pt idx="5505">
                  <c:v>41170.721633368055</c:v>
                </c:pt>
                <c:pt idx="5506">
                  <c:v>41170.721748912038</c:v>
                </c:pt>
                <c:pt idx="5507">
                  <c:v>41170.721864837964</c:v>
                </c:pt>
                <c:pt idx="5508">
                  <c:v>41170.721980972223</c:v>
                </c:pt>
                <c:pt idx="5509">
                  <c:v>41170.722096180558</c:v>
                </c:pt>
                <c:pt idx="5510">
                  <c:v>41170.722211631946</c:v>
                </c:pt>
                <c:pt idx="5511">
                  <c:v>41170.722327835647</c:v>
                </c:pt>
                <c:pt idx="5512">
                  <c:v>41170.722443576386</c:v>
                </c:pt>
                <c:pt idx="5513">
                  <c:v>41170.722561134258</c:v>
                </c:pt>
                <c:pt idx="5514">
                  <c:v>41170.7226749537</c:v>
                </c:pt>
                <c:pt idx="5515">
                  <c:v>41170.72279068287</c:v>
                </c:pt>
                <c:pt idx="5516">
                  <c:v>41170.722906481482</c:v>
                </c:pt>
                <c:pt idx="5517">
                  <c:v>41170.72302203704</c:v>
                </c:pt>
                <c:pt idx="5518">
                  <c:v>41170.723138090281</c:v>
                </c:pt>
                <c:pt idx="5519">
                  <c:v>41170.723253703705</c:v>
                </c:pt>
                <c:pt idx="5520">
                  <c:v>41170.723370347223</c:v>
                </c:pt>
                <c:pt idx="5521">
                  <c:v>41170.72348523148</c:v>
                </c:pt>
                <c:pt idx="5522">
                  <c:v>41170.723600983794</c:v>
                </c:pt>
                <c:pt idx="5523">
                  <c:v>41170.723716909721</c:v>
                </c:pt>
                <c:pt idx="5524">
                  <c:v>41170.723833194446</c:v>
                </c:pt>
                <c:pt idx="5525">
                  <c:v>41170.723948113424</c:v>
                </c:pt>
                <c:pt idx="5526">
                  <c:v>41170.724063958332</c:v>
                </c:pt>
                <c:pt idx="5527">
                  <c:v>41170.724180092591</c:v>
                </c:pt>
                <c:pt idx="5528">
                  <c:v>41170.724295474538</c:v>
                </c:pt>
                <c:pt idx="5529">
                  <c:v>41170.724411423609</c:v>
                </c:pt>
                <c:pt idx="5530">
                  <c:v>41170.724526979167</c:v>
                </c:pt>
                <c:pt idx="5531">
                  <c:v>41170.724642731482</c:v>
                </c:pt>
                <c:pt idx="5532">
                  <c:v>41170.724758657409</c:v>
                </c:pt>
                <c:pt idx="5533">
                  <c:v>41170.724874976855</c:v>
                </c:pt>
                <c:pt idx="5534">
                  <c:v>41170.724990000002</c:v>
                </c:pt>
                <c:pt idx="5535">
                  <c:v>41170.725105590274</c:v>
                </c:pt>
                <c:pt idx="5536">
                  <c:v>41170.72522133102</c:v>
                </c:pt>
                <c:pt idx="5537">
                  <c:v>41170.725336944444</c:v>
                </c:pt>
                <c:pt idx="5538">
                  <c:v>41170.725452905092</c:v>
                </c:pt>
                <c:pt idx="5539">
                  <c:v>41170.725569456015</c:v>
                </c:pt>
                <c:pt idx="5540">
                  <c:v>41170.725684895835</c:v>
                </c:pt>
                <c:pt idx="5541">
                  <c:v>41170.725801180553</c:v>
                </c:pt>
                <c:pt idx="5542">
                  <c:v>41170.725916249998</c:v>
                </c:pt>
                <c:pt idx="5543">
                  <c:v>41170.72603597222</c:v>
                </c:pt>
                <c:pt idx="5544">
                  <c:v>41170.726147685185</c:v>
                </c:pt>
                <c:pt idx="5545">
                  <c:v>41170.726264004632</c:v>
                </c:pt>
                <c:pt idx="5546">
                  <c:v>41170.726379583335</c:v>
                </c:pt>
                <c:pt idx="5547">
                  <c:v>41170.726494988427</c:v>
                </c:pt>
                <c:pt idx="5548">
                  <c:v>41170.726610694444</c:v>
                </c:pt>
                <c:pt idx="5549">
                  <c:v>41170.726726793982</c:v>
                </c:pt>
                <c:pt idx="5550">
                  <c:v>41170.726846365738</c:v>
                </c:pt>
                <c:pt idx="5551">
                  <c:v>41170.726958090279</c:v>
                </c:pt>
                <c:pt idx="5552">
                  <c:v>41170.727074259259</c:v>
                </c:pt>
                <c:pt idx="5553">
                  <c:v>41170.727189259262</c:v>
                </c:pt>
                <c:pt idx="5554">
                  <c:v>41170.7273053588</c:v>
                </c:pt>
                <c:pt idx="5555">
                  <c:v>41170.72742116898</c:v>
                </c:pt>
                <c:pt idx="5556">
                  <c:v>41170.727536597224</c:v>
                </c:pt>
                <c:pt idx="5557">
                  <c:v>41170.727652326386</c:v>
                </c:pt>
                <c:pt idx="5558">
                  <c:v>41170.72776804398</c:v>
                </c:pt>
                <c:pt idx="5559">
                  <c:v>41170.727884201391</c:v>
                </c:pt>
                <c:pt idx="5560">
                  <c:v>41170.727999918985</c:v>
                </c:pt>
                <c:pt idx="5561">
                  <c:v>41170.728116562503</c:v>
                </c:pt>
                <c:pt idx="5562">
                  <c:v>41170.72823197917</c:v>
                </c:pt>
                <c:pt idx="5563">
                  <c:v>41170.728347187498</c:v>
                </c:pt>
                <c:pt idx="5564">
                  <c:v>41170.728463287036</c:v>
                </c:pt>
                <c:pt idx="5565">
                  <c:v>41170.728578703704</c:v>
                </c:pt>
                <c:pt idx="5566">
                  <c:v>41170.728694606485</c:v>
                </c:pt>
                <c:pt idx="5567">
                  <c:v>41170.72880996528</c:v>
                </c:pt>
                <c:pt idx="5568">
                  <c:v>41170.728926099539</c:v>
                </c:pt>
                <c:pt idx="5569">
                  <c:v>41170.729041469909</c:v>
                </c:pt>
                <c:pt idx="5570">
                  <c:v>41170.729156932874</c:v>
                </c:pt>
                <c:pt idx="5571">
                  <c:v>41170.72927304398</c:v>
                </c:pt>
                <c:pt idx="5572">
                  <c:v>41170.729388460648</c:v>
                </c:pt>
                <c:pt idx="5573">
                  <c:v>41170.729504699077</c:v>
                </c:pt>
                <c:pt idx="5574">
                  <c:v>41170.729620092592</c:v>
                </c:pt>
                <c:pt idx="5575">
                  <c:v>41170.729736574074</c:v>
                </c:pt>
                <c:pt idx="5576">
                  <c:v>41170.729851597222</c:v>
                </c:pt>
                <c:pt idx="5577">
                  <c:v>41170.72996733796</c:v>
                </c:pt>
                <c:pt idx="5578">
                  <c:v>41170.73008346065</c:v>
                </c:pt>
                <c:pt idx="5579">
                  <c:v>41170.730199571757</c:v>
                </c:pt>
                <c:pt idx="5580">
                  <c:v>41170.730314733795</c:v>
                </c:pt>
                <c:pt idx="5581">
                  <c:v>41170.730431215277</c:v>
                </c:pt>
                <c:pt idx="5582">
                  <c:v>41170.730547569445</c:v>
                </c:pt>
                <c:pt idx="5583">
                  <c:v>41170.730661863425</c:v>
                </c:pt>
                <c:pt idx="5584">
                  <c:v>41170.730777824072</c:v>
                </c:pt>
                <c:pt idx="5585">
                  <c:v>41170.730893518521</c:v>
                </c:pt>
                <c:pt idx="5586">
                  <c:v>41170.731009108793</c:v>
                </c:pt>
                <c:pt idx="5587">
                  <c:v>41170.731125243059</c:v>
                </c:pt>
                <c:pt idx="5588">
                  <c:v>41170.731240324072</c:v>
                </c:pt>
                <c:pt idx="5589">
                  <c:v>41170.731356412034</c:v>
                </c:pt>
                <c:pt idx="5590">
                  <c:v>41170.731472476851</c:v>
                </c:pt>
                <c:pt idx="5591">
                  <c:v>41170.731587939816</c:v>
                </c:pt>
                <c:pt idx="5592">
                  <c:v>41170.731703587961</c:v>
                </c:pt>
                <c:pt idx="5593">
                  <c:v>41170.731819513887</c:v>
                </c:pt>
                <c:pt idx="5594">
                  <c:v>41170.731935358795</c:v>
                </c:pt>
                <c:pt idx="5595">
                  <c:v>41170.732051076389</c:v>
                </c:pt>
                <c:pt idx="5596">
                  <c:v>41170.732166666668</c:v>
                </c:pt>
                <c:pt idx="5597">
                  <c:v>41170.73228222222</c:v>
                </c:pt>
                <c:pt idx="5598">
                  <c:v>41170.732398125001</c:v>
                </c:pt>
                <c:pt idx="5599">
                  <c:v>41170.73251465278</c:v>
                </c:pt>
                <c:pt idx="5600">
                  <c:v>41170.732629675927</c:v>
                </c:pt>
                <c:pt idx="5601">
                  <c:v>41170.732745937501</c:v>
                </c:pt>
                <c:pt idx="5602">
                  <c:v>41170.732860972224</c:v>
                </c:pt>
                <c:pt idx="5603">
                  <c:v>41170.732977106483</c:v>
                </c:pt>
                <c:pt idx="5604">
                  <c:v>41170.733092847222</c:v>
                </c:pt>
                <c:pt idx="5605">
                  <c:v>41170.733208773148</c:v>
                </c:pt>
                <c:pt idx="5606">
                  <c:v>41170.73332417824</c:v>
                </c:pt>
                <c:pt idx="5607">
                  <c:v>41170.733439895834</c:v>
                </c:pt>
                <c:pt idx="5608">
                  <c:v>41170.73355621528</c:v>
                </c:pt>
                <c:pt idx="5609">
                  <c:v>41170.733671215276</c:v>
                </c:pt>
                <c:pt idx="5610">
                  <c:v>41170.733787407407</c:v>
                </c:pt>
                <c:pt idx="5611">
                  <c:v>41170.73390363426</c:v>
                </c:pt>
                <c:pt idx="5612">
                  <c:v>41170.734018842595</c:v>
                </c:pt>
                <c:pt idx="5613">
                  <c:v>41170.734134479164</c:v>
                </c:pt>
                <c:pt idx="5614">
                  <c:v>41170.734252245369</c:v>
                </c:pt>
                <c:pt idx="5615">
                  <c:v>41170.734367430552</c:v>
                </c:pt>
                <c:pt idx="5616">
                  <c:v>41170.734481967593</c:v>
                </c:pt>
                <c:pt idx="5617">
                  <c:v>41170.734597800925</c:v>
                </c:pt>
                <c:pt idx="5618">
                  <c:v>41170.734713738428</c:v>
                </c:pt>
                <c:pt idx="5619">
                  <c:v>41170.734830381945</c:v>
                </c:pt>
                <c:pt idx="5620">
                  <c:v>41170.734945104166</c:v>
                </c:pt>
                <c:pt idx="5621">
                  <c:v>41170.735060787039</c:v>
                </c:pt>
                <c:pt idx="5622">
                  <c:v>41170.735176574075</c:v>
                </c:pt>
                <c:pt idx="5623">
                  <c:v>41170.735292314814</c:v>
                </c:pt>
                <c:pt idx="5624">
                  <c:v>41170.735408101849</c:v>
                </c:pt>
                <c:pt idx="5625">
                  <c:v>41170.735524224539</c:v>
                </c:pt>
                <c:pt idx="5626">
                  <c:v>41170.735639247687</c:v>
                </c:pt>
                <c:pt idx="5627">
                  <c:v>41170.735755046298</c:v>
                </c:pt>
                <c:pt idx="5628">
                  <c:v>41170.735875104168</c:v>
                </c:pt>
                <c:pt idx="5629">
                  <c:v>41170.735986817126</c:v>
                </c:pt>
                <c:pt idx="5630">
                  <c:v>41170.736106550925</c:v>
                </c:pt>
                <c:pt idx="5631">
                  <c:v>41170.736218148151</c:v>
                </c:pt>
                <c:pt idx="5632">
                  <c:v>41170.736334259258</c:v>
                </c:pt>
                <c:pt idx="5633">
                  <c:v>41170.736450277778</c:v>
                </c:pt>
                <c:pt idx="5634">
                  <c:v>41170.736566018517</c:v>
                </c:pt>
                <c:pt idx="5635">
                  <c:v>41170.736681203707</c:v>
                </c:pt>
                <c:pt idx="5636">
                  <c:v>41170.736797291669</c:v>
                </c:pt>
                <c:pt idx="5637">
                  <c:v>41170.736912499997</c:v>
                </c:pt>
                <c:pt idx="5638">
                  <c:v>41170.737028622687</c:v>
                </c:pt>
                <c:pt idx="5639">
                  <c:v>41170.737144560182</c:v>
                </c:pt>
                <c:pt idx="5640">
                  <c:v>41170.737260150461</c:v>
                </c:pt>
                <c:pt idx="5641">
                  <c:v>41170.737375729164</c:v>
                </c:pt>
                <c:pt idx="5642">
                  <c:v>41170.737491435182</c:v>
                </c:pt>
                <c:pt idx="5643">
                  <c:v>41170.737607395837</c:v>
                </c:pt>
                <c:pt idx="5644">
                  <c:v>41170.737723101854</c:v>
                </c:pt>
                <c:pt idx="5645">
                  <c:v>41170.737838865738</c:v>
                </c:pt>
                <c:pt idx="5646">
                  <c:v>41170.737954791664</c:v>
                </c:pt>
                <c:pt idx="5647">
                  <c:v>41170.738070763888</c:v>
                </c:pt>
                <c:pt idx="5648">
                  <c:v>41170.738190138887</c:v>
                </c:pt>
                <c:pt idx="5649">
                  <c:v>41170.738301770834</c:v>
                </c:pt>
                <c:pt idx="5650">
                  <c:v>41170.73841834491</c:v>
                </c:pt>
                <c:pt idx="5651">
                  <c:v>41170.738533553238</c:v>
                </c:pt>
                <c:pt idx="5652">
                  <c:v>41170.738648946761</c:v>
                </c:pt>
                <c:pt idx="5653">
                  <c:v>41170.738764513888</c:v>
                </c:pt>
                <c:pt idx="5654">
                  <c:v>41170.738880613426</c:v>
                </c:pt>
                <c:pt idx="5655">
                  <c:v>41170.738996574073</c:v>
                </c:pt>
                <c:pt idx="5656">
                  <c:v>41170.739111990741</c:v>
                </c:pt>
                <c:pt idx="5657">
                  <c:v>41170.739228460647</c:v>
                </c:pt>
                <c:pt idx="5658">
                  <c:v>41170.739347650466</c:v>
                </c:pt>
                <c:pt idx="5659">
                  <c:v>41170.739459803241</c:v>
                </c:pt>
                <c:pt idx="5660">
                  <c:v>41170.739575</c:v>
                </c:pt>
                <c:pt idx="5661">
                  <c:v>41170.73969076389</c:v>
                </c:pt>
                <c:pt idx="5662">
                  <c:v>41170.739807430553</c:v>
                </c:pt>
                <c:pt idx="5663">
                  <c:v>41170.739922418979</c:v>
                </c:pt>
                <c:pt idx="5664">
                  <c:v>41170.740038379627</c:v>
                </c:pt>
                <c:pt idx="5665">
                  <c:v>41170.74015539352</c:v>
                </c:pt>
                <c:pt idx="5666">
                  <c:v>41170.740269479167</c:v>
                </c:pt>
                <c:pt idx="5667">
                  <c:v>41170.740385092591</c:v>
                </c:pt>
                <c:pt idx="5668">
                  <c:v>41170.740500763888</c:v>
                </c:pt>
                <c:pt idx="5669">
                  <c:v>41170.740616747687</c:v>
                </c:pt>
                <c:pt idx="5670">
                  <c:v>41170.740732349535</c:v>
                </c:pt>
                <c:pt idx="5671">
                  <c:v>41170.740849652779</c:v>
                </c:pt>
                <c:pt idx="5672">
                  <c:v>41170.74096398148</c:v>
                </c:pt>
                <c:pt idx="5673">
                  <c:v>41170.741079629632</c:v>
                </c:pt>
                <c:pt idx="5674">
                  <c:v>41170.74119537037</c:v>
                </c:pt>
                <c:pt idx="5675">
                  <c:v>41170.741311111109</c:v>
                </c:pt>
                <c:pt idx="5676">
                  <c:v>41170.741427222223</c:v>
                </c:pt>
                <c:pt idx="5677">
                  <c:v>41170.741542974538</c:v>
                </c:pt>
                <c:pt idx="5678">
                  <c:v>41170.741658749997</c:v>
                </c:pt>
                <c:pt idx="5679">
                  <c:v>41170.741775069444</c:v>
                </c:pt>
                <c:pt idx="5680">
                  <c:v>41170.741890046294</c:v>
                </c:pt>
                <c:pt idx="5681">
                  <c:v>41170.742005995373</c:v>
                </c:pt>
                <c:pt idx="5682">
                  <c:v>41170.742121192132</c:v>
                </c:pt>
                <c:pt idx="5683">
                  <c:v>41170.742238530096</c:v>
                </c:pt>
                <c:pt idx="5684">
                  <c:v>41170.742352754627</c:v>
                </c:pt>
                <c:pt idx="5685">
                  <c:v>41170.742469571756</c:v>
                </c:pt>
                <c:pt idx="5686">
                  <c:v>41170.742584375002</c:v>
                </c:pt>
                <c:pt idx="5687">
                  <c:v>41170.742700115741</c:v>
                </c:pt>
                <c:pt idx="5688">
                  <c:v>41170.742816076388</c:v>
                </c:pt>
                <c:pt idx="5689">
                  <c:v>41170.742932175926</c:v>
                </c:pt>
                <c:pt idx="5690">
                  <c:v>41170.74304789352</c:v>
                </c:pt>
                <c:pt idx="5691">
                  <c:v>41170.743163819447</c:v>
                </c:pt>
                <c:pt idx="5692">
                  <c:v>41170.743279479168</c:v>
                </c:pt>
                <c:pt idx="5693">
                  <c:v>41170.743395162041</c:v>
                </c:pt>
                <c:pt idx="5694">
                  <c:v>41170.743511030094</c:v>
                </c:pt>
                <c:pt idx="5695">
                  <c:v>41170.743626331016</c:v>
                </c:pt>
                <c:pt idx="5696">
                  <c:v>41170.743742430554</c:v>
                </c:pt>
                <c:pt idx="5697">
                  <c:v>41170.743857974536</c:v>
                </c:pt>
                <c:pt idx="5698">
                  <c:v>41170.743973912038</c:v>
                </c:pt>
                <c:pt idx="5699">
                  <c:v>41170.744089340275</c:v>
                </c:pt>
                <c:pt idx="5700">
                  <c:v>41170.744205787036</c:v>
                </c:pt>
                <c:pt idx="5701">
                  <c:v>41170.74432085648</c:v>
                </c:pt>
                <c:pt idx="5702">
                  <c:v>41170.744436921297</c:v>
                </c:pt>
                <c:pt idx="5703">
                  <c:v>41170.744552175929</c:v>
                </c:pt>
                <c:pt idx="5704">
                  <c:v>41170.744667939813</c:v>
                </c:pt>
                <c:pt idx="5705">
                  <c:v>41170.744784351853</c:v>
                </c:pt>
                <c:pt idx="5706">
                  <c:v>41170.744899976853</c:v>
                </c:pt>
                <c:pt idx="5707">
                  <c:v>41170.745015868059</c:v>
                </c:pt>
                <c:pt idx="5708">
                  <c:v>41170.74513181713</c:v>
                </c:pt>
                <c:pt idx="5709">
                  <c:v>41170.745250844906</c:v>
                </c:pt>
                <c:pt idx="5710">
                  <c:v>41170.745362314818</c:v>
                </c:pt>
                <c:pt idx="5711">
                  <c:v>41170.745478206016</c:v>
                </c:pt>
                <c:pt idx="5712">
                  <c:v>41170.745594826389</c:v>
                </c:pt>
                <c:pt idx="5713">
                  <c:v>41170.745710405092</c:v>
                </c:pt>
                <c:pt idx="5714">
                  <c:v>41170.745825416663</c:v>
                </c:pt>
                <c:pt idx="5715">
                  <c:v>41170.745941550929</c:v>
                </c:pt>
                <c:pt idx="5716">
                  <c:v>41170.74605710648</c:v>
                </c:pt>
                <c:pt idx="5717">
                  <c:v>41170.746173437503</c:v>
                </c:pt>
                <c:pt idx="5718">
                  <c:v>41170.746288321759</c:v>
                </c:pt>
                <c:pt idx="5719">
                  <c:v>41170.746404247686</c:v>
                </c:pt>
                <c:pt idx="5720">
                  <c:v>41170.746520243054</c:v>
                </c:pt>
                <c:pt idx="5721">
                  <c:v>41170.746636226853</c:v>
                </c:pt>
                <c:pt idx="5722">
                  <c:v>41170.746751423612</c:v>
                </c:pt>
                <c:pt idx="5723">
                  <c:v>41170.746867534719</c:v>
                </c:pt>
                <c:pt idx="5724">
                  <c:v>41170.746982997684</c:v>
                </c:pt>
                <c:pt idx="5725">
                  <c:v>41170.747098912034</c:v>
                </c:pt>
                <c:pt idx="5726">
                  <c:v>41170.747214166666</c:v>
                </c:pt>
                <c:pt idx="5727">
                  <c:v>41170.747330763887</c:v>
                </c:pt>
                <c:pt idx="5728">
                  <c:v>41170.747447094909</c:v>
                </c:pt>
                <c:pt idx="5729">
                  <c:v>41170.747561585646</c:v>
                </c:pt>
                <c:pt idx="5730">
                  <c:v>41170.747677476851</c:v>
                </c:pt>
                <c:pt idx="5731">
                  <c:v>41170.747793113427</c:v>
                </c:pt>
                <c:pt idx="5732">
                  <c:v>41170.74790869213</c:v>
                </c:pt>
                <c:pt idx="5733">
                  <c:v>41170.748024918983</c:v>
                </c:pt>
                <c:pt idx="5734">
                  <c:v>41170.748140509262</c:v>
                </c:pt>
                <c:pt idx="5735">
                  <c:v>41170.748256250001</c:v>
                </c:pt>
                <c:pt idx="5736">
                  <c:v>41170.748372175927</c:v>
                </c:pt>
                <c:pt idx="5737">
                  <c:v>41170.748487789351</c:v>
                </c:pt>
                <c:pt idx="5738">
                  <c:v>41170.74860353009</c:v>
                </c:pt>
                <c:pt idx="5739">
                  <c:v>41170.748719282405</c:v>
                </c:pt>
                <c:pt idx="5740">
                  <c:v>41170.748835578706</c:v>
                </c:pt>
                <c:pt idx="5741">
                  <c:v>41170.748951539354</c:v>
                </c:pt>
                <c:pt idx="5742">
                  <c:v>41170.749066921293</c:v>
                </c:pt>
                <c:pt idx="5743">
                  <c:v>41170.749182476851</c:v>
                </c:pt>
                <c:pt idx="5744">
                  <c:v>41170.749298402778</c:v>
                </c:pt>
                <c:pt idx="5745">
                  <c:v>41170.749414143516</c:v>
                </c:pt>
                <c:pt idx="5746">
                  <c:v>41170.749529525463</c:v>
                </c:pt>
                <c:pt idx="5747">
                  <c:v>41170.749645451389</c:v>
                </c:pt>
                <c:pt idx="5748">
                  <c:v>41170.749761064813</c:v>
                </c:pt>
                <c:pt idx="5749">
                  <c:v>41170.749876747686</c:v>
                </c:pt>
                <c:pt idx="5750">
                  <c:v>41170.749992581019</c:v>
                </c:pt>
                <c:pt idx="5751">
                  <c:v>41170.750108483793</c:v>
                </c:pt>
                <c:pt idx="5752">
                  <c:v>41170.750224398151</c:v>
                </c:pt>
                <c:pt idx="5753">
                  <c:v>41170.750339803242</c:v>
                </c:pt>
                <c:pt idx="5754">
                  <c:v>41170.750455520836</c:v>
                </c:pt>
                <c:pt idx="5755">
                  <c:v>41170.750571851851</c:v>
                </c:pt>
                <c:pt idx="5756">
                  <c:v>41170.750687233798</c:v>
                </c:pt>
                <c:pt idx="5757">
                  <c:v>41170.750803206021</c:v>
                </c:pt>
                <c:pt idx="5758">
                  <c:v>41170.750919108796</c:v>
                </c:pt>
                <c:pt idx="5759">
                  <c:v>41170.751034421293</c:v>
                </c:pt>
                <c:pt idx="5760">
                  <c:v>41170.751150243057</c:v>
                </c:pt>
                <c:pt idx="5761">
                  <c:v>41170.751266006948</c:v>
                </c:pt>
                <c:pt idx="5762">
                  <c:v>41170.751381574075</c:v>
                </c:pt>
                <c:pt idx="5763">
                  <c:v>41170.751497488425</c:v>
                </c:pt>
                <c:pt idx="5764">
                  <c:v>41170.751613101849</c:v>
                </c:pt>
                <c:pt idx="5765">
                  <c:v>41170.751729386575</c:v>
                </c:pt>
                <c:pt idx="5766">
                  <c:v>41170.751844803242</c:v>
                </c:pt>
                <c:pt idx="5767">
                  <c:v>41170.751960532405</c:v>
                </c:pt>
                <c:pt idx="5768">
                  <c:v>41170.752076226854</c:v>
                </c:pt>
                <c:pt idx="5769">
                  <c:v>41170.752192222222</c:v>
                </c:pt>
                <c:pt idx="5770">
                  <c:v>41170.752307592593</c:v>
                </c:pt>
                <c:pt idx="5771">
                  <c:v>41170.75242315972</c:v>
                </c:pt>
                <c:pt idx="5772">
                  <c:v>41170.752540162037</c:v>
                </c:pt>
                <c:pt idx="5773">
                  <c:v>41170.752654849537</c:v>
                </c:pt>
                <c:pt idx="5774">
                  <c:v>41170.752770752311</c:v>
                </c:pt>
                <c:pt idx="5775">
                  <c:v>41170.752886342591</c:v>
                </c:pt>
                <c:pt idx="5776">
                  <c:v>41170.753002083336</c:v>
                </c:pt>
                <c:pt idx="5777">
                  <c:v>41170.753117685184</c:v>
                </c:pt>
                <c:pt idx="5778">
                  <c:v>41170.75323347222</c:v>
                </c:pt>
                <c:pt idx="5779">
                  <c:v>41170.753349895836</c:v>
                </c:pt>
                <c:pt idx="5780">
                  <c:v>41170.753464907408</c:v>
                </c:pt>
                <c:pt idx="5781">
                  <c:v>41170.753580833334</c:v>
                </c:pt>
                <c:pt idx="5782">
                  <c:v>41170.753697372682</c:v>
                </c:pt>
                <c:pt idx="5783">
                  <c:v>41170.753812442126</c:v>
                </c:pt>
                <c:pt idx="5784">
                  <c:v>41170.753928854167</c:v>
                </c:pt>
                <c:pt idx="5785">
                  <c:v>41170.754048252318</c:v>
                </c:pt>
                <c:pt idx="5786">
                  <c:v>41170.75416019676</c:v>
                </c:pt>
                <c:pt idx="5787">
                  <c:v>41170.754275393519</c:v>
                </c:pt>
                <c:pt idx="5788">
                  <c:v>41170.754391840281</c:v>
                </c:pt>
                <c:pt idx="5789">
                  <c:v>41170.754507638892</c:v>
                </c:pt>
                <c:pt idx="5790">
                  <c:v>41170.754622858796</c:v>
                </c:pt>
                <c:pt idx="5791">
                  <c:v>41170.754738414355</c:v>
                </c:pt>
                <c:pt idx="5792">
                  <c:v>41170.754854155093</c:v>
                </c:pt>
                <c:pt idx="5793">
                  <c:v>41170.754969907408</c:v>
                </c:pt>
                <c:pt idx="5794">
                  <c:v>41170.755086018522</c:v>
                </c:pt>
                <c:pt idx="5795">
                  <c:v>41170.755201250002</c:v>
                </c:pt>
                <c:pt idx="5796">
                  <c:v>41170.75531792824</c:v>
                </c:pt>
                <c:pt idx="5797">
                  <c:v>41170.755432916667</c:v>
                </c:pt>
                <c:pt idx="5798">
                  <c:v>41170.755548483794</c:v>
                </c:pt>
                <c:pt idx="5799">
                  <c:v>41170.755664594908</c:v>
                </c:pt>
                <c:pt idx="5800">
                  <c:v>41170.755780185187</c:v>
                </c:pt>
                <c:pt idx="5801">
                  <c:v>41170.755896087961</c:v>
                </c:pt>
                <c:pt idx="5802">
                  <c:v>41170.756012546299</c:v>
                </c:pt>
                <c:pt idx="5803">
                  <c:v>41170.756128842593</c:v>
                </c:pt>
                <c:pt idx="5804">
                  <c:v>41170.756244097225</c:v>
                </c:pt>
                <c:pt idx="5805">
                  <c:v>41170.756358749997</c:v>
                </c:pt>
                <c:pt idx="5806">
                  <c:v>41170.756474675924</c:v>
                </c:pt>
                <c:pt idx="5807">
                  <c:v>41170.756590428238</c:v>
                </c:pt>
                <c:pt idx="5808">
                  <c:v>41170.756706377317</c:v>
                </c:pt>
                <c:pt idx="5809">
                  <c:v>41170.756822361109</c:v>
                </c:pt>
                <c:pt idx="5810">
                  <c:v>41170.756937905091</c:v>
                </c:pt>
                <c:pt idx="5811">
                  <c:v>41170.757053425928</c:v>
                </c:pt>
                <c:pt idx="5812">
                  <c:v>41170.757169189812</c:v>
                </c:pt>
                <c:pt idx="5813">
                  <c:v>41170.757284930558</c:v>
                </c:pt>
                <c:pt idx="5814">
                  <c:v>41170.757400532406</c:v>
                </c:pt>
                <c:pt idx="5815">
                  <c:v>41170.757517013888</c:v>
                </c:pt>
                <c:pt idx="5816">
                  <c:v>41170.757632418979</c:v>
                </c:pt>
                <c:pt idx="5817">
                  <c:v>41170.757747962962</c:v>
                </c:pt>
                <c:pt idx="5818">
                  <c:v>41170.757864074076</c:v>
                </c:pt>
                <c:pt idx="5819">
                  <c:v>41170.757979490743</c:v>
                </c:pt>
                <c:pt idx="5820">
                  <c:v>41170.75809541667</c:v>
                </c:pt>
                <c:pt idx="5821">
                  <c:v>41170.758211493056</c:v>
                </c:pt>
                <c:pt idx="5822">
                  <c:v>41170.758331030091</c:v>
                </c:pt>
                <c:pt idx="5823">
                  <c:v>41170.758442500002</c:v>
                </c:pt>
                <c:pt idx="5824">
                  <c:v>41170.75855859954</c:v>
                </c:pt>
                <c:pt idx="5825">
                  <c:v>41170.758673958335</c:v>
                </c:pt>
                <c:pt idx="5826">
                  <c:v>41170.758790428241</c:v>
                </c:pt>
                <c:pt idx="5827">
                  <c:v>41170.758905810188</c:v>
                </c:pt>
                <c:pt idx="5828">
                  <c:v>41170.759021261576</c:v>
                </c:pt>
                <c:pt idx="5829">
                  <c:v>41170.759136967594</c:v>
                </c:pt>
                <c:pt idx="5830">
                  <c:v>41170.759253252312</c:v>
                </c:pt>
                <c:pt idx="5831">
                  <c:v>41170.759368506944</c:v>
                </c:pt>
                <c:pt idx="5832">
                  <c:v>41170.759484756942</c:v>
                </c:pt>
                <c:pt idx="5833">
                  <c:v>41170.75960016204</c:v>
                </c:pt>
                <c:pt idx="5834">
                  <c:v>41170.759715740744</c:v>
                </c:pt>
                <c:pt idx="5835">
                  <c:v>41170.759831331015</c:v>
                </c:pt>
                <c:pt idx="5836">
                  <c:v>41170.759947233797</c:v>
                </c:pt>
                <c:pt idx="5837">
                  <c:v>41170.760063182868</c:v>
                </c:pt>
                <c:pt idx="5838">
                  <c:v>41170.760178553239</c:v>
                </c:pt>
                <c:pt idx="5839">
                  <c:v>41170.760294305554</c:v>
                </c:pt>
                <c:pt idx="5840">
                  <c:v>41170.760410104165</c:v>
                </c:pt>
                <c:pt idx="5841">
                  <c:v>41170.760525879632</c:v>
                </c:pt>
                <c:pt idx="5842">
                  <c:v>41170.760641562498</c:v>
                </c:pt>
                <c:pt idx="5843">
                  <c:v>41170.760757546297</c:v>
                </c:pt>
                <c:pt idx="5844">
                  <c:v>41170.760873113424</c:v>
                </c:pt>
                <c:pt idx="5845">
                  <c:v>41170.760989166665</c:v>
                </c:pt>
                <c:pt idx="5846">
                  <c:v>41170.761105648147</c:v>
                </c:pt>
                <c:pt idx="5847">
                  <c:v>41170.76122054398</c:v>
                </c:pt>
                <c:pt idx="5848">
                  <c:v>41170.761336331016</c:v>
                </c:pt>
                <c:pt idx="5849">
                  <c:v>41170.761451817132</c:v>
                </c:pt>
                <c:pt idx="5850">
                  <c:v>41170.761567615744</c:v>
                </c:pt>
                <c:pt idx="5851">
                  <c:v>41170.761685173609</c:v>
                </c:pt>
                <c:pt idx="5852">
                  <c:v>41170.761799305554</c:v>
                </c:pt>
                <c:pt idx="5853">
                  <c:v>41170.7619150463</c:v>
                </c:pt>
                <c:pt idx="5854">
                  <c:v>41170.762031192127</c:v>
                </c:pt>
                <c:pt idx="5855">
                  <c:v>41170.762146759262</c:v>
                </c:pt>
                <c:pt idx="5856">
                  <c:v>41170.762262627315</c:v>
                </c:pt>
                <c:pt idx="5857">
                  <c:v>41170.762378055559</c:v>
                </c:pt>
                <c:pt idx="5858">
                  <c:v>41170.762493796297</c:v>
                </c:pt>
                <c:pt idx="5859">
                  <c:v>41170.762609444442</c:v>
                </c:pt>
                <c:pt idx="5860">
                  <c:v>41170.762726944442</c:v>
                </c:pt>
                <c:pt idx="5861">
                  <c:v>41170.762840902775</c:v>
                </c:pt>
                <c:pt idx="5862">
                  <c:v>41170.762956863429</c:v>
                </c:pt>
                <c:pt idx="5863">
                  <c:v>41170.763072731483</c:v>
                </c:pt>
                <c:pt idx="5864">
                  <c:v>41170.763188194447</c:v>
                </c:pt>
                <c:pt idx="5865">
                  <c:v>41170.763305925924</c:v>
                </c:pt>
                <c:pt idx="5866">
                  <c:v>41170.76341983796</c:v>
                </c:pt>
                <c:pt idx="5867">
                  <c:v>41170.763535590275</c:v>
                </c:pt>
                <c:pt idx="5868">
                  <c:v>41170.763651886577</c:v>
                </c:pt>
                <c:pt idx="5869">
                  <c:v>41170.763767268516</c:v>
                </c:pt>
                <c:pt idx="5870">
                  <c:v>41170.763883425927</c:v>
                </c:pt>
                <c:pt idx="5871">
                  <c:v>41170.763998587965</c:v>
                </c:pt>
                <c:pt idx="5872">
                  <c:v>41170.764114363425</c:v>
                </c:pt>
                <c:pt idx="5873">
                  <c:v>41170.764230104163</c:v>
                </c:pt>
                <c:pt idx="5874">
                  <c:v>41170.764347476848</c:v>
                </c:pt>
                <c:pt idx="5875">
                  <c:v>41170.764463206018</c:v>
                </c:pt>
                <c:pt idx="5876">
                  <c:v>41170.764577534719</c:v>
                </c:pt>
                <c:pt idx="5877">
                  <c:v>41170.764693124998</c:v>
                </c:pt>
                <c:pt idx="5878">
                  <c:v>41170.76480902778</c:v>
                </c:pt>
                <c:pt idx="5879">
                  <c:v>41170.764928946759</c:v>
                </c:pt>
                <c:pt idx="5880">
                  <c:v>41170.765040578706</c:v>
                </c:pt>
                <c:pt idx="5881">
                  <c:v>41170.765156145833</c:v>
                </c:pt>
                <c:pt idx="5882">
                  <c:v>41170.765272256947</c:v>
                </c:pt>
                <c:pt idx="5883">
                  <c:v>41170.765387627318</c:v>
                </c:pt>
                <c:pt idx="5884">
                  <c:v>41170.765503599534</c:v>
                </c:pt>
                <c:pt idx="5885">
                  <c:v>41170.765619293983</c:v>
                </c:pt>
                <c:pt idx="5886">
                  <c:v>41170.765734895831</c:v>
                </c:pt>
                <c:pt idx="5887">
                  <c:v>41170.765851041666</c:v>
                </c:pt>
                <c:pt idx="5888">
                  <c:v>41170.765966805557</c:v>
                </c:pt>
                <c:pt idx="5889">
                  <c:v>41170.766081863425</c:v>
                </c:pt>
                <c:pt idx="5890">
                  <c:v>41170.766197731478</c:v>
                </c:pt>
                <c:pt idx="5891">
                  <c:v>41170.766313472224</c:v>
                </c:pt>
                <c:pt idx="5892">
                  <c:v>41170.766429918978</c:v>
                </c:pt>
                <c:pt idx="5893">
                  <c:v>41170.766545023151</c:v>
                </c:pt>
                <c:pt idx="5894">
                  <c:v>41170.766661250003</c:v>
                </c:pt>
                <c:pt idx="5895">
                  <c:v>41170.766776666664</c:v>
                </c:pt>
                <c:pt idx="5896">
                  <c:v>41170.766892210646</c:v>
                </c:pt>
                <c:pt idx="5897">
                  <c:v>41170.767008564813</c:v>
                </c:pt>
                <c:pt idx="5898">
                  <c:v>41170.76712478009</c:v>
                </c:pt>
                <c:pt idx="5899">
                  <c:v>41170.76724021991</c:v>
                </c:pt>
                <c:pt idx="5900">
                  <c:v>41170.767355439813</c:v>
                </c:pt>
                <c:pt idx="5901">
                  <c:v>41170.767471203704</c:v>
                </c:pt>
                <c:pt idx="5902">
                  <c:v>41170.767586759262</c:v>
                </c:pt>
                <c:pt idx="5903">
                  <c:v>41170.767702858793</c:v>
                </c:pt>
                <c:pt idx="5904">
                  <c:v>41170.767818599539</c:v>
                </c:pt>
                <c:pt idx="5905">
                  <c:v>41170.767935243057</c:v>
                </c:pt>
                <c:pt idx="5906">
                  <c:v>41170.768050300925</c:v>
                </c:pt>
                <c:pt idx="5907">
                  <c:v>41170.768167291666</c:v>
                </c:pt>
                <c:pt idx="5908">
                  <c:v>41170.768281446763</c:v>
                </c:pt>
                <c:pt idx="5909">
                  <c:v>41170.768397361113</c:v>
                </c:pt>
                <c:pt idx="5910">
                  <c:v>41170.768512951392</c:v>
                </c:pt>
                <c:pt idx="5911">
                  <c:v>41170.768629247686</c:v>
                </c:pt>
                <c:pt idx="5912">
                  <c:v>41170.76874482639</c:v>
                </c:pt>
                <c:pt idx="5913">
                  <c:v>41170.768860532407</c:v>
                </c:pt>
                <c:pt idx="5914">
                  <c:v>41170.768975752311</c:v>
                </c:pt>
                <c:pt idx="5915">
                  <c:v>41170.769092245369</c:v>
                </c:pt>
                <c:pt idx="5916">
                  <c:v>41170.76920746528</c:v>
                </c:pt>
                <c:pt idx="5917">
                  <c:v>41170.769323217595</c:v>
                </c:pt>
                <c:pt idx="5918">
                  <c:v>41170.769439143522</c:v>
                </c:pt>
                <c:pt idx="5919">
                  <c:v>41170.769555081017</c:v>
                </c:pt>
                <c:pt idx="5920">
                  <c:v>41170.769670648151</c:v>
                </c:pt>
                <c:pt idx="5921">
                  <c:v>41170.769786238423</c:v>
                </c:pt>
                <c:pt idx="5922">
                  <c:v>41170.769902002314</c:v>
                </c:pt>
                <c:pt idx="5923">
                  <c:v>41170.770017418981</c:v>
                </c:pt>
                <c:pt idx="5924">
                  <c:v>41170.770133310187</c:v>
                </c:pt>
                <c:pt idx="5925">
                  <c:v>41170.770249236113</c:v>
                </c:pt>
                <c:pt idx="5926">
                  <c:v>41170.77036480324</c:v>
                </c:pt>
                <c:pt idx="5927">
                  <c:v>41170.770480729167</c:v>
                </c:pt>
                <c:pt idx="5928">
                  <c:v>41170.770596296294</c:v>
                </c:pt>
                <c:pt idx="5929">
                  <c:v>41170.770712384263</c:v>
                </c:pt>
                <c:pt idx="5930">
                  <c:v>41170.77082834491</c:v>
                </c:pt>
                <c:pt idx="5931">
                  <c:v>41170.770943761578</c:v>
                </c:pt>
                <c:pt idx="5932">
                  <c:v>41170.771059328705</c:v>
                </c:pt>
                <c:pt idx="5933">
                  <c:v>41170.771175254631</c:v>
                </c:pt>
                <c:pt idx="5934">
                  <c:v>41170.771290879631</c:v>
                </c:pt>
                <c:pt idx="5935">
                  <c:v>41170.771408043984</c:v>
                </c:pt>
                <c:pt idx="5936">
                  <c:v>41170.771522673611</c:v>
                </c:pt>
                <c:pt idx="5937">
                  <c:v>41170.77163844907</c:v>
                </c:pt>
                <c:pt idx="5938">
                  <c:v>41170.771754004629</c:v>
                </c:pt>
                <c:pt idx="5939">
                  <c:v>41170.771869814816</c:v>
                </c:pt>
                <c:pt idx="5940">
                  <c:v>41170.771985347223</c:v>
                </c:pt>
                <c:pt idx="5941">
                  <c:v>41170.772101099537</c:v>
                </c:pt>
                <c:pt idx="5942">
                  <c:v>41170.772217372687</c:v>
                </c:pt>
                <c:pt idx="5943">
                  <c:v>41170.77233349537</c:v>
                </c:pt>
                <c:pt idx="5944">
                  <c:v>41170.772449108794</c:v>
                </c:pt>
                <c:pt idx="5945">
                  <c:v>41170.772564675928</c:v>
                </c:pt>
                <c:pt idx="5946">
                  <c:v>41170.772680613423</c:v>
                </c:pt>
                <c:pt idx="5947">
                  <c:v>41170.772795810182</c:v>
                </c:pt>
                <c:pt idx="5948">
                  <c:v>41170.772911562497</c:v>
                </c:pt>
                <c:pt idx="5949">
                  <c:v>41170.773027268522</c:v>
                </c:pt>
                <c:pt idx="5950">
                  <c:v>41170.773143020837</c:v>
                </c:pt>
                <c:pt idx="5951">
                  <c:v>41170.773259560185</c:v>
                </c:pt>
                <c:pt idx="5952">
                  <c:v>41170.773374756944</c:v>
                </c:pt>
                <c:pt idx="5953">
                  <c:v>41170.773490497682</c:v>
                </c:pt>
                <c:pt idx="5954">
                  <c:v>41170.773606423609</c:v>
                </c:pt>
                <c:pt idx="5955">
                  <c:v>41170.773721805555</c:v>
                </c:pt>
                <c:pt idx="5956">
                  <c:v>41170.773837534725</c:v>
                </c:pt>
                <c:pt idx="5957">
                  <c:v>41170.77395333333</c:v>
                </c:pt>
                <c:pt idx="5958">
                  <c:v>41170.774069074076</c:v>
                </c:pt>
                <c:pt idx="5959">
                  <c:v>41170.77418479167</c:v>
                </c:pt>
                <c:pt idx="5960">
                  <c:v>41170.77430060185</c:v>
                </c:pt>
                <c:pt idx="5961">
                  <c:v>41170.774416168984</c:v>
                </c:pt>
                <c:pt idx="5962">
                  <c:v>41170.774532060183</c:v>
                </c:pt>
                <c:pt idx="5963">
                  <c:v>41170.774648587962</c:v>
                </c:pt>
                <c:pt idx="5964">
                  <c:v>41170.7747633912</c:v>
                </c:pt>
                <c:pt idx="5965">
                  <c:v>41170.774879340279</c:v>
                </c:pt>
                <c:pt idx="5966">
                  <c:v>41170.774995069442</c:v>
                </c:pt>
                <c:pt idx="5967">
                  <c:v>41170.775110763891</c:v>
                </c:pt>
                <c:pt idx="5968">
                  <c:v>41170.775226585647</c:v>
                </c:pt>
                <c:pt idx="5969">
                  <c:v>41170.775342870373</c:v>
                </c:pt>
                <c:pt idx="5970">
                  <c:v>41170.775458101853</c:v>
                </c:pt>
                <c:pt idx="5971">
                  <c:v>41170.775573900464</c:v>
                </c:pt>
                <c:pt idx="5972">
                  <c:v>41170.77568943287</c:v>
                </c:pt>
                <c:pt idx="5973">
                  <c:v>41170.775805335645</c:v>
                </c:pt>
                <c:pt idx="5974">
                  <c:v>41170.7759209375</c:v>
                </c:pt>
                <c:pt idx="5975">
                  <c:v>41170.776036701391</c:v>
                </c:pt>
                <c:pt idx="5976">
                  <c:v>41170.776153715276</c:v>
                </c:pt>
                <c:pt idx="5977">
                  <c:v>41170.776269270835</c:v>
                </c:pt>
                <c:pt idx="5978">
                  <c:v>41170.776384328703</c:v>
                </c:pt>
                <c:pt idx="5979">
                  <c:v>41170.77649971065</c:v>
                </c:pt>
                <c:pt idx="5980">
                  <c:v>41170.776615451388</c:v>
                </c:pt>
                <c:pt idx="5981">
                  <c:v>41170.776731377315</c:v>
                </c:pt>
                <c:pt idx="5982">
                  <c:v>41170.776846932873</c:v>
                </c:pt>
                <c:pt idx="5983">
                  <c:v>41170.776962696757</c:v>
                </c:pt>
                <c:pt idx="5984">
                  <c:v>41170.777078842591</c:v>
                </c:pt>
                <c:pt idx="5985">
                  <c:v>41170.777194374998</c:v>
                </c:pt>
                <c:pt idx="5986">
                  <c:v>41170.777309953701</c:v>
                </c:pt>
                <c:pt idx="5987">
                  <c:v>41170.777425694447</c:v>
                </c:pt>
                <c:pt idx="5988">
                  <c:v>41170.777541620373</c:v>
                </c:pt>
                <c:pt idx="5989">
                  <c:v>41170.777657361112</c:v>
                </c:pt>
                <c:pt idx="5990">
                  <c:v>41170.777773159723</c:v>
                </c:pt>
                <c:pt idx="5991">
                  <c:v>41170.777888877317</c:v>
                </c:pt>
                <c:pt idx="5992">
                  <c:v>41170.778004432868</c:v>
                </c:pt>
                <c:pt idx="5993">
                  <c:v>41170.778120219904</c:v>
                </c:pt>
                <c:pt idx="5994">
                  <c:v>41170.778235914353</c:v>
                </c:pt>
                <c:pt idx="5995">
                  <c:v>41170.778351909721</c:v>
                </c:pt>
                <c:pt idx="5996">
                  <c:v>41170.778467442127</c:v>
                </c:pt>
                <c:pt idx="5997">
                  <c:v>41170.778583298612</c:v>
                </c:pt>
                <c:pt idx="5998">
                  <c:v>41170.778699016206</c:v>
                </c:pt>
                <c:pt idx="5999">
                  <c:v>41170.778815104168</c:v>
                </c:pt>
                <c:pt idx="6000">
                  <c:v>41170.77893197917</c:v>
                </c:pt>
                <c:pt idx="6001">
                  <c:v>41170.77904627315</c:v>
                </c:pt>
                <c:pt idx="6002">
                  <c:v>41170.779162164348</c:v>
                </c:pt>
                <c:pt idx="6003">
                  <c:v>41170.779277719907</c:v>
                </c:pt>
                <c:pt idx="6004">
                  <c:v>41170.779393645833</c:v>
                </c:pt>
                <c:pt idx="6005">
                  <c:v>41170.779509131942</c:v>
                </c:pt>
                <c:pt idx="6006">
                  <c:v>41170.779625162038</c:v>
                </c:pt>
                <c:pt idx="6007">
                  <c:v>41170.779740787038</c:v>
                </c:pt>
                <c:pt idx="6008">
                  <c:v>41170.779856863424</c:v>
                </c:pt>
                <c:pt idx="6009">
                  <c:v>41170.779972245371</c:v>
                </c:pt>
                <c:pt idx="6010">
                  <c:v>41170.780088032407</c:v>
                </c:pt>
                <c:pt idx="6011">
                  <c:v>41170.780203773145</c:v>
                </c:pt>
                <c:pt idx="6012">
                  <c:v>41170.780319386577</c:v>
                </c:pt>
                <c:pt idx="6013">
                  <c:v>41170.780435243054</c:v>
                </c:pt>
                <c:pt idx="6014">
                  <c:v>41170.780551180556</c:v>
                </c:pt>
                <c:pt idx="6015">
                  <c:v>41170.780666770836</c:v>
                </c:pt>
                <c:pt idx="6016">
                  <c:v>41170.780782511574</c:v>
                </c:pt>
                <c:pt idx="6017">
                  <c:v>41170.78089829861</c:v>
                </c:pt>
                <c:pt idx="6018">
                  <c:v>41170.781013981483</c:v>
                </c:pt>
                <c:pt idx="6019">
                  <c:v>41170.781129768518</c:v>
                </c:pt>
                <c:pt idx="6020">
                  <c:v>41170.781245543978</c:v>
                </c:pt>
                <c:pt idx="6021">
                  <c:v>41170.781361284724</c:v>
                </c:pt>
                <c:pt idx="6022">
                  <c:v>41170.78147814815</c:v>
                </c:pt>
                <c:pt idx="6023">
                  <c:v>41170.78159280093</c:v>
                </c:pt>
                <c:pt idx="6024">
                  <c:v>41170.781708518516</c:v>
                </c:pt>
                <c:pt idx="6025">
                  <c:v>41170.781824687503</c:v>
                </c:pt>
                <c:pt idx="6026">
                  <c:v>41170.781941157409</c:v>
                </c:pt>
                <c:pt idx="6027">
                  <c:v>41170.782056180557</c:v>
                </c:pt>
                <c:pt idx="6028">
                  <c:v>41170.782171736108</c:v>
                </c:pt>
                <c:pt idx="6029">
                  <c:v>41170.782287291666</c:v>
                </c:pt>
                <c:pt idx="6030">
                  <c:v>41170.782403206016</c:v>
                </c:pt>
                <c:pt idx="6031">
                  <c:v>41170.782518993059</c:v>
                </c:pt>
                <c:pt idx="6032">
                  <c:v>41170.782634583331</c:v>
                </c:pt>
                <c:pt idx="6033">
                  <c:v>41170.782750347222</c:v>
                </c:pt>
                <c:pt idx="6034">
                  <c:v>41170.782866273148</c:v>
                </c:pt>
                <c:pt idx="6035">
                  <c:v>41170.782981793978</c:v>
                </c:pt>
                <c:pt idx="6036">
                  <c:v>41170.783097731481</c:v>
                </c:pt>
                <c:pt idx="6037">
                  <c:v>41170.783213530092</c:v>
                </c:pt>
                <c:pt idx="6038">
                  <c:v>41170.783329097219</c:v>
                </c:pt>
                <c:pt idx="6039">
                  <c:v>41170.783445000001</c:v>
                </c:pt>
                <c:pt idx="6040">
                  <c:v>41170.783560648146</c:v>
                </c:pt>
                <c:pt idx="6041">
                  <c:v>41170.783676307874</c:v>
                </c:pt>
                <c:pt idx="6042">
                  <c:v>41170.783792291666</c:v>
                </c:pt>
                <c:pt idx="6043">
                  <c:v>41170.783907881945</c:v>
                </c:pt>
                <c:pt idx="6044">
                  <c:v>41170.784023611108</c:v>
                </c:pt>
                <c:pt idx="6045">
                  <c:v>41170.784139502313</c:v>
                </c:pt>
                <c:pt idx="6046">
                  <c:v>41170.784255138889</c:v>
                </c:pt>
                <c:pt idx="6047">
                  <c:v>41170.784371087961</c:v>
                </c:pt>
                <c:pt idx="6048">
                  <c:v>41170.784486620367</c:v>
                </c:pt>
                <c:pt idx="6049">
                  <c:v>41170.784602372689</c:v>
                </c:pt>
                <c:pt idx="6050">
                  <c:v>41170.784718657407</c:v>
                </c:pt>
                <c:pt idx="6051">
                  <c:v>41170.784833865742</c:v>
                </c:pt>
                <c:pt idx="6052">
                  <c:v>41170.784949629633</c:v>
                </c:pt>
                <c:pt idx="6053">
                  <c:v>41170.785065405093</c:v>
                </c:pt>
                <c:pt idx="6054">
                  <c:v>41170.785181064814</c:v>
                </c:pt>
                <c:pt idx="6055">
                  <c:v>41170.785296921298</c:v>
                </c:pt>
                <c:pt idx="6056">
                  <c:v>41170.785412638892</c:v>
                </c:pt>
                <c:pt idx="6057">
                  <c:v>41170.785528506945</c:v>
                </c:pt>
                <c:pt idx="6058">
                  <c:v>41170.785644444448</c:v>
                </c:pt>
                <c:pt idx="6059">
                  <c:v>41170.785759826387</c:v>
                </c:pt>
                <c:pt idx="6060">
                  <c:v>41170.785875775466</c:v>
                </c:pt>
                <c:pt idx="6061">
                  <c:v>41170.785991342593</c:v>
                </c:pt>
                <c:pt idx="6062">
                  <c:v>41170.78610730324</c:v>
                </c:pt>
                <c:pt idx="6063">
                  <c:v>41170.786223043979</c:v>
                </c:pt>
                <c:pt idx="6064">
                  <c:v>41170.786338611113</c:v>
                </c:pt>
                <c:pt idx="6065">
                  <c:v>41170.786454374997</c:v>
                </c:pt>
                <c:pt idx="6066">
                  <c:v>41170.786570266202</c:v>
                </c:pt>
                <c:pt idx="6067">
                  <c:v>41170.786686261577</c:v>
                </c:pt>
                <c:pt idx="6068">
                  <c:v>41170.786801643517</c:v>
                </c:pt>
                <c:pt idx="6069">
                  <c:v>41170.786917881946</c:v>
                </c:pt>
                <c:pt idx="6070">
                  <c:v>41170.787033310182</c:v>
                </c:pt>
                <c:pt idx="6071">
                  <c:v>41170.787148877316</c:v>
                </c:pt>
                <c:pt idx="6072">
                  <c:v>41170.787264803243</c:v>
                </c:pt>
                <c:pt idx="6073">
                  <c:v>41170.787384918978</c:v>
                </c:pt>
                <c:pt idx="6074">
                  <c:v>41170.787496111108</c:v>
                </c:pt>
                <c:pt idx="6075">
                  <c:v>41170.787612627311</c:v>
                </c:pt>
                <c:pt idx="6076">
                  <c:v>41170.787728368057</c:v>
                </c:pt>
                <c:pt idx="6077">
                  <c:v>41170.787843414349</c:v>
                </c:pt>
                <c:pt idx="6078">
                  <c:v>41170.78795928241</c:v>
                </c:pt>
                <c:pt idx="6079">
                  <c:v>41170.788079444443</c:v>
                </c:pt>
                <c:pt idx="6080">
                  <c:v>41170.788190810184</c:v>
                </c:pt>
                <c:pt idx="6081">
                  <c:v>41170.788306562499</c:v>
                </c:pt>
                <c:pt idx="6082">
                  <c:v>41170.78842232639</c:v>
                </c:pt>
                <c:pt idx="6083">
                  <c:v>41170.788537905093</c:v>
                </c:pt>
                <c:pt idx="6084">
                  <c:v>41170.788654189811</c:v>
                </c:pt>
                <c:pt idx="6085">
                  <c:v>41170.78876974537</c:v>
                </c:pt>
                <c:pt idx="6086">
                  <c:v>41170.788885324073</c:v>
                </c:pt>
                <c:pt idx="6087">
                  <c:v>41170.789001087964</c:v>
                </c:pt>
                <c:pt idx="6088">
                  <c:v>41170.789116840278</c:v>
                </c:pt>
                <c:pt idx="6089">
                  <c:v>41170.789232418982</c:v>
                </c:pt>
                <c:pt idx="6090">
                  <c:v>41170.789348148151</c:v>
                </c:pt>
                <c:pt idx="6091">
                  <c:v>41170.789464259258</c:v>
                </c:pt>
                <c:pt idx="6092">
                  <c:v>41170.789579675926</c:v>
                </c:pt>
                <c:pt idx="6093">
                  <c:v>41170.789695636573</c:v>
                </c:pt>
                <c:pt idx="6094">
                  <c:v>41170.789811504626</c:v>
                </c:pt>
                <c:pt idx="6095">
                  <c:v>41170.789927060185</c:v>
                </c:pt>
                <c:pt idx="6096">
                  <c:v>41170.790042650464</c:v>
                </c:pt>
                <c:pt idx="6097">
                  <c:v>41170.790158553238</c:v>
                </c:pt>
                <c:pt idx="6098">
                  <c:v>41170.790274513885</c:v>
                </c:pt>
                <c:pt idx="6099">
                  <c:v>41170.790390983799</c:v>
                </c:pt>
                <c:pt idx="6100">
                  <c:v>41170.790505798614</c:v>
                </c:pt>
                <c:pt idx="6101">
                  <c:v>41170.790621365741</c:v>
                </c:pt>
                <c:pt idx="6102">
                  <c:v>41170.7907375</c:v>
                </c:pt>
                <c:pt idx="6103">
                  <c:v>41170.790853136576</c:v>
                </c:pt>
                <c:pt idx="6104">
                  <c:v>41170.790968668982</c:v>
                </c:pt>
                <c:pt idx="6105">
                  <c:v>41170.791084803241</c:v>
                </c:pt>
                <c:pt idx="6106">
                  <c:v>41170.791200520835</c:v>
                </c:pt>
                <c:pt idx="6107">
                  <c:v>41170.791316111114</c:v>
                </c:pt>
                <c:pt idx="6108">
                  <c:v>41170.791431678241</c:v>
                </c:pt>
                <c:pt idx="6109">
                  <c:v>41170.791547418979</c:v>
                </c:pt>
                <c:pt idx="6110">
                  <c:v>41170.79166318287</c:v>
                </c:pt>
                <c:pt idx="6111">
                  <c:v>41170.791779131941</c:v>
                </c:pt>
                <c:pt idx="6112">
                  <c:v>41170.791894699076</c:v>
                </c:pt>
                <c:pt idx="6113">
                  <c:v>41170.792010439814</c:v>
                </c:pt>
                <c:pt idx="6114">
                  <c:v>41170.792126574073</c:v>
                </c:pt>
                <c:pt idx="6115">
                  <c:v>41170.7922421412</c:v>
                </c:pt>
                <c:pt idx="6116">
                  <c:v>41170.792358090279</c:v>
                </c:pt>
                <c:pt idx="6117">
                  <c:v>41170.792473784721</c:v>
                </c:pt>
                <c:pt idx="6118">
                  <c:v>41170.792589907411</c:v>
                </c:pt>
                <c:pt idx="6119">
                  <c:v>41170.792704930558</c:v>
                </c:pt>
                <c:pt idx="6120">
                  <c:v>41170.792821099538</c:v>
                </c:pt>
                <c:pt idx="6121">
                  <c:v>41170.792936527774</c:v>
                </c:pt>
                <c:pt idx="6122">
                  <c:v>41170.79305216435</c:v>
                </c:pt>
                <c:pt idx="6123">
                  <c:v>41170.79316789352</c:v>
                </c:pt>
                <c:pt idx="6124">
                  <c:v>41170.7932846412</c:v>
                </c:pt>
                <c:pt idx="6125">
                  <c:v>41170.793399479167</c:v>
                </c:pt>
                <c:pt idx="6126">
                  <c:v>41170.793515439815</c:v>
                </c:pt>
                <c:pt idx="6127">
                  <c:v>41170.793631006942</c:v>
                </c:pt>
                <c:pt idx="6128">
                  <c:v>41170.793746747688</c:v>
                </c:pt>
                <c:pt idx="6129">
                  <c:v>41170.793863553241</c:v>
                </c:pt>
                <c:pt idx="6130">
                  <c:v>41170.793978229165</c:v>
                </c:pt>
                <c:pt idx="6131">
                  <c:v>41170.79409541667</c:v>
                </c:pt>
                <c:pt idx="6132">
                  <c:v>41170.794209965279</c:v>
                </c:pt>
                <c:pt idx="6133">
                  <c:v>41170.794325706018</c:v>
                </c:pt>
                <c:pt idx="6134">
                  <c:v>41170.794441226855</c:v>
                </c:pt>
                <c:pt idx="6135">
                  <c:v>41170.794558113426</c:v>
                </c:pt>
                <c:pt idx="6136">
                  <c:v>41170.794672905089</c:v>
                </c:pt>
                <c:pt idx="6137">
                  <c:v>41170.794788553241</c:v>
                </c:pt>
                <c:pt idx="6138">
                  <c:v>41170.794904328701</c:v>
                </c:pt>
                <c:pt idx="6139">
                  <c:v>41170.79502109954</c:v>
                </c:pt>
                <c:pt idx="6140">
                  <c:v>41170.795136180554</c:v>
                </c:pt>
                <c:pt idx="6141">
                  <c:v>41170.795251724536</c:v>
                </c:pt>
                <c:pt idx="6142">
                  <c:v>41170.795367627317</c:v>
                </c:pt>
                <c:pt idx="6143">
                  <c:v>41170.795483217589</c:v>
                </c:pt>
                <c:pt idx="6144">
                  <c:v>41170.795599143516</c:v>
                </c:pt>
                <c:pt idx="6145">
                  <c:v>41170.795714699074</c:v>
                </c:pt>
                <c:pt idx="6146">
                  <c:v>41170.795830312498</c:v>
                </c:pt>
                <c:pt idx="6147">
                  <c:v>41170.795946284721</c:v>
                </c:pt>
                <c:pt idx="6148">
                  <c:v>41170.796062719906</c:v>
                </c:pt>
                <c:pt idx="6149">
                  <c:v>41170.796177743054</c:v>
                </c:pt>
                <c:pt idx="6150">
                  <c:v>41170.796293298612</c:v>
                </c:pt>
                <c:pt idx="6151">
                  <c:v>41170.796409039351</c:v>
                </c:pt>
                <c:pt idx="6152">
                  <c:v>41170.796524803241</c:v>
                </c:pt>
                <c:pt idx="6153">
                  <c:v>41170.796640925924</c:v>
                </c:pt>
                <c:pt idx="6154">
                  <c:v>41170.79675671296</c:v>
                </c:pt>
                <c:pt idx="6155">
                  <c:v>41170.796872476851</c:v>
                </c:pt>
                <c:pt idx="6156">
                  <c:v>41170.796987997688</c:v>
                </c:pt>
                <c:pt idx="6157">
                  <c:v>41170.797103773148</c:v>
                </c:pt>
                <c:pt idx="6158">
                  <c:v>41170.797219328706</c:v>
                </c:pt>
                <c:pt idx="6159">
                  <c:v>41170.797335127318</c:v>
                </c:pt>
                <c:pt idx="6160">
                  <c:v>41170.797453090279</c:v>
                </c:pt>
                <c:pt idx="6161">
                  <c:v>41170.797567303242</c:v>
                </c:pt>
                <c:pt idx="6162">
                  <c:v>41170.797682974538</c:v>
                </c:pt>
                <c:pt idx="6163">
                  <c:v>41170.797798298612</c:v>
                </c:pt>
                <c:pt idx="6164">
                  <c:v>41170.797913877315</c:v>
                </c:pt>
                <c:pt idx="6165">
                  <c:v>41170.798029618054</c:v>
                </c:pt>
                <c:pt idx="6166">
                  <c:v>41170.798145555556</c:v>
                </c:pt>
                <c:pt idx="6167">
                  <c:v>41170.798261261574</c:v>
                </c:pt>
                <c:pt idx="6168">
                  <c:v>41170.798376909719</c:v>
                </c:pt>
                <c:pt idx="6169">
                  <c:v>41170.798492615744</c:v>
                </c:pt>
                <c:pt idx="6170">
                  <c:v>41170.798608599536</c:v>
                </c:pt>
                <c:pt idx="6171">
                  <c:v>41170.798724131942</c:v>
                </c:pt>
                <c:pt idx="6172">
                  <c:v>41170.798840057869</c:v>
                </c:pt>
                <c:pt idx="6173">
                  <c:v>41170.798956377315</c:v>
                </c:pt>
                <c:pt idx="6174">
                  <c:v>41170.799071458336</c:v>
                </c:pt>
                <c:pt idx="6175">
                  <c:v>41170.799187291668</c:v>
                </c:pt>
                <c:pt idx="6176">
                  <c:v>41170.799302858795</c:v>
                </c:pt>
                <c:pt idx="6177">
                  <c:v>41170.799418854163</c:v>
                </c:pt>
                <c:pt idx="6178">
                  <c:v>41170.799534594909</c:v>
                </c:pt>
                <c:pt idx="6179">
                  <c:v>41170.799650335648</c:v>
                </c:pt>
                <c:pt idx="6180">
                  <c:v>41170.799767129633</c:v>
                </c:pt>
                <c:pt idx="6181">
                  <c:v>41170.799881851854</c:v>
                </c:pt>
                <c:pt idx="6182">
                  <c:v>41170.799997407405</c:v>
                </c:pt>
                <c:pt idx="6183">
                  <c:v>41170.800113148151</c:v>
                </c:pt>
                <c:pt idx="6184">
                  <c:v>41170.800229085646</c:v>
                </c:pt>
                <c:pt idx="6185">
                  <c:v>41170.800344826392</c:v>
                </c:pt>
                <c:pt idx="6186">
                  <c:v>41170.80046042824</c:v>
                </c:pt>
                <c:pt idx="6187">
                  <c:v>41170.800576168978</c:v>
                </c:pt>
                <c:pt idx="6188">
                  <c:v>41170.800692094905</c:v>
                </c:pt>
                <c:pt idx="6189">
                  <c:v>41170.800807835651</c:v>
                </c:pt>
                <c:pt idx="6190">
                  <c:v>41170.800923587965</c:v>
                </c:pt>
                <c:pt idx="6191">
                  <c:v>41170.801039143516</c:v>
                </c:pt>
                <c:pt idx="6192">
                  <c:v>41170.80115511574</c:v>
                </c:pt>
                <c:pt idx="6193">
                  <c:v>41170.801271041666</c:v>
                </c:pt>
                <c:pt idx="6194">
                  <c:v>41170.801386805557</c:v>
                </c:pt>
                <c:pt idx="6195">
                  <c:v>41170.801502037037</c:v>
                </c:pt>
                <c:pt idx="6196">
                  <c:v>41170.801617893521</c:v>
                </c:pt>
                <c:pt idx="6197">
                  <c:v>41170.80173363426</c:v>
                </c:pt>
                <c:pt idx="6198">
                  <c:v>41170.801849398151</c:v>
                </c:pt>
                <c:pt idx="6199">
                  <c:v>41170.80196517361</c:v>
                </c:pt>
                <c:pt idx="6200">
                  <c:v>41170.802081331021</c:v>
                </c:pt>
                <c:pt idx="6201">
                  <c:v>41170.802196817131</c:v>
                </c:pt>
                <c:pt idx="6202">
                  <c:v>41170.802312777778</c:v>
                </c:pt>
                <c:pt idx="6203">
                  <c:v>41170.802428530093</c:v>
                </c:pt>
                <c:pt idx="6204">
                  <c:v>41170.802544305552</c:v>
                </c:pt>
                <c:pt idx="6205">
                  <c:v>41170.802659884263</c:v>
                </c:pt>
                <c:pt idx="6206">
                  <c:v>41170.802775763892</c:v>
                </c:pt>
                <c:pt idx="6207">
                  <c:v>41170.802891238425</c:v>
                </c:pt>
                <c:pt idx="6208">
                  <c:v>41170.803006932867</c:v>
                </c:pt>
                <c:pt idx="6209">
                  <c:v>41170.803122870369</c:v>
                </c:pt>
                <c:pt idx="6210">
                  <c:v>41170.803238483793</c:v>
                </c:pt>
                <c:pt idx="6211">
                  <c:v>41170.80335451389</c:v>
                </c:pt>
                <c:pt idx="6212">
                  <c:v>41170.803470266204</c:v>
                </c:pt>
                <c:pt idx="6213">
                  <c:v>41170.803585914349</c:v>
                </c:pt>
                <c:pt idx="6214">
                  <c:v>41170.803701863428</c:v>
                </c:pt>
                <c:pt idx="6215">
                  <c:v>41170.803817569446</c:v>
                </c:pt>
                <c:pt idx="6216">
                  <c:v>41170.803932835646</c:v>
                </c:pt>
                <c:pt idx="6217">
                  <c:v>41170.804049629631</c:v>
                </c:pt>
                <c:pt idx="6218">
                  <c:v>41170.804164803238</c:v>
                </c:pt>
                <c:pt idx="6219">
                  <c:v>41170.804280208336</c:v>
                </c:pt>
                <c:pt idx="6220">
                  <c:v>41170.804396180552</c:v>
                </c:pt>
                <c:pt idx="6221">
                  <c:v>41170.804512106479</c:v>
                </c:pt>
                <c:pt idx="6222">
                  <c:v>41170.804627662037</c:v>
                </c:pt>
                <c:pt idx="6223">
                  <c:v>41170.80474359954</c:v>
                </c:pt>
                <c:pt idx="6224">
                  <c:v>41170.804859189811</c:v>
                </c:pt>
                <c:pt idx="6225">
                  <c:v>41170.804975844905</c:v>
                </c:pt>
                <c:pt idx="6226">
                  <c:v>41170.805090555557</c:v>
                </c:pt>
                <c:pt idx="6227">
                  <c:v>41170.805206585646</c:v>
                </c:pt>
                <c:pt idx="6228">
                  <c:v>41170.805322037035</c:v>
                </c:pt>
                <c:pt idx="6229">
                  <c:v>41170.805442997684</c:v>
                </c:pt>
                <c:pt idx="6230">
                  <c:v>41170.805554050923</c:v>
                </c:pt>
                <c:pt idx="6231">
                  <c:v>41170.80566943287</c:v>
                </c:pt>
                <c:pt idx="6232">
                  <c:v>41170.805785706019</c:v>
                </c:pt>
                <c:pt idx="6233">
                  <c:v>41170.805900914354</c:v>
                </c:pt>
                <c:pt idx="6234">
                  <c:v>41170.806016678238</c:v>
                </c:pt>
                <c:pt idx="6235">
                  <c:v>41170.806134050923</c:v>
                </c:pt>
                <c:pt idx="6236">
                  <c:v>41170.806248692126</c:v>
                </c:pt>
                <c:pt idx="6237">
                  <c:v>41170.80636396991</c:v>
                </c:pt>
                <c:pt idx="6238">
                  <c:v>41170.806479560182</c:v>
                </c:pt>
                <c:pt idx="6239">
                  <c:v>41170.806595624999</c:v>
                </c:pt>
                <c:pt idx="6240">
                  <c:v>41170.806711111109</c:v>
                </c:pt>
                <c:pt idx="6241">
                  <c:v>41170.806827673608</c:v>
                </c:pt>
                <c:pt idx="6242">
                  <c:v>41170.806943414354</c:v>
                </c:pt>
                <c:pt idx="6243">
                  <c:v>41170.807058784725</c:v>
                </c:pt>
                <c:pt idx="6244">
                  <c:v>41170.80717497685</c:v>
                </c:pt>
                <c:pt idx="6245">
                  <c:v>41170.807290868055</c:v>
                </c:pt>
                <c:pt idx="6246">
                  <c:v>41170.807405694446</c:v>
                </c:pt>
                <c:pt idx="6247">
                  <c:v>41170.807521805553</c:v>
                </c:pt>
                <c:pt idx="6248">
                  <c:v>41170.807637962964</c:v>
                </c:pt>
                <c:pt idx="6249">
                  <c:v>41170.807752974535</c:v>
                </c:pt>
                <c:pt idx="6250">
                  <c:v>41170.807868761571</c:v>
                </c:pt>
                <c:pt idx="6251">
                  <c:v>41170.807984444444</c:v>
                </c:pt>
                <c:pt idx="6252">
                  <c:v>41170.808100023147</c:v>
                </c:pt>
                <c:pt idx="6253">
                  <c:v>41170.80821653935</c:v>
                </c:pt>
                <c:pt idx="6254">
                  <c:v>41170.80833172454</c:v>
                </c:pt>
                <c:pt idx="6255">
                  <c:v>41170.8084475</c:v>
                </c:pt>
                <c:pt idx="6256">
                  <c:v>41170.808563090279</c:v>
                </c:pt>
                <c:pt idx="6257">
                  <c:v>41170.808679004629</c:v>
                </c:pt>
                <c:pt idx="6258">
                  <c:v>41170.80879451389</c:v>
                </c:pt>
                <c:pt idx="6259">
                  <c:v>41170.808912696761</c:v>
                </c:pt>
                <c:pt idx="6260">
                  <c:v>41170.809026608797</c:v>
                </c:pt>
                <c:pt idx="6261">
                  <c:v>41170.809142175924</c:v>
                </c:pt>
                <c:pt idx="6262">
                  <c:v>41170.809257893517</c:v>
                </c:pt>
                <c:pt idx="6263">
                  <c:v>41170.809373865741</c:v>
                </c:pt>
                <c:pt idx="6264">
                  <c:v>41170.809489074076</c:v>
                </c:pt>
                <c:pt idx="6265">
                  <c:v>41170.809605011571</c:v>
                </c:pt>
                <c:pt idx="6266">
                  <c:v>41170.809721400467</c:v>
                </c:pt>
                <c:pt idx="6267">
                  <c:v>41170.809836469911</c:v>
                </c:pt>
                <c:pt idx="6268">
                  <c:v>41170.809952210649</c:v>
                </c:pt>
                <c:pt idx="6269">
                  <c:v>41170.81006797454</c:v>
                </c:pt>
                <c:pt idx="6270">
                  <c:v>41170.81018375</c:v>
                </c:pt>
                <c:pt idx="6271">
                  <c:v>41170.810300092591</c:v>
                </c:pt>
                <c:pt idx="6272">
                  <c:v>41170.810415416665</c:v>
                </c:pt>
                <c:pt idx="6273">
                  <c:v>41170.810531226853</c:v>
                </c:pt>
                <c:pt idx="6274">
                  <c:v>41170.810646782411</c:v>
                </c:pt>
                <c:pt idx="6275">
                  <c:v>41170.810763043984</c:v>
                </c:pt>
                <c:pt idx="6276">
                  <c:v>41170.810878240743</c:v>
                </c:pt>
                <c:pt idx="6277">
                  <c:v>41170.810993993058</c:v>
                </c:pt>
                <c:pt idx="6278">
                  <c:v>41170.811109652779</c:v>
                </c:pt>
                <c:pt idx="6279">
                  <c:v>41170.811225231482</c:v>
                </c:pt>
                <c:pt idx="6280">
                  <c:v>41170.811341273147</c:v>
                </c:pt>
                <c:pt idx="6281">
                  <c:v>41170.811457025462</c:v>
                </c:pt>
                <c:pt idx="6282">
                  <c:v>41170.811574421299</c:v>
                </c:pt>
                <c:pt idx="6283">
                  <c:v>41170.811688553244</c:v>
                </c:pt>
                <c:pt idx="6284">
                  <c:v>41170.811804502315</c:v>
                </c:pt>
                <c:pt idx="6285">
                  <c:v>41170.811919756947</c:v>
                </c:pt>
                <c:pt idx="6286">
                  <c:v>41170.812035821757</c:v>
                </c:pt>
                <c:pt idx="6287">
                  <c:v>41170.812152152779</c:v>
                </c:pt>
                <c:pt idx="6288">
                  <c:v>41170.812267303241</c:v>
                </c:pt>
                <c:pt idx="6289">
                  <c:v>41170.812383067132</c:v>
                </c:pt>
                <c:pt idx="6290">
                  <c:v>41170.812499016203</c:v>
                </c:pt>
                <c:pt idx="6291">
                  <c:v>41170.812614571762</c:v>
                </c:pt>
                <c:pt idx="6292">
                  <c:v>41170.812730335645</c:v>
                </c:pt>
                <c:pt idx="6293">
                  <c:v>41170.81284608796</c:v>
                </c:pt>
                <c:pt idx="6294">
                  <c:v>41170.812962025462</c:v>
                </c:pt>
                <c:pt idx="6295">
                  <c:v>41170.813077372688</c:v>
                </c:pt>
                <c:pt idx="6296">
                  <c:v>41170.813193194444</c:v>
                </c:pt>
                <c:pt idx="6297">
                  <c:v>41170.813309074074</c:v>
                </c:pt>
                <c:pt idx="6298">
                  <c:v>41170.81342486111</c:v>
                </c:pt>
                <c:pt idx="6299">
                  <c:v>41170.813540787036</c:v>
                </c:pt>
                <c:pt idx="6300">
                  <c:v>41170.8136575463</c:v>
                </c:pt>
                <c:pt idx="6301">
                  <c:v>41170.813772106485</c:v>
                </c:pt>
                <c:pt idx="6302">
                  <c:v>41170.813888946759</c:v>
                </c:pt>
                <c:pt idx="6303">
                  <c:v>41170.814003993059</c:v>
                </c:pt>
                <c:pt idx="6304">
                  <c:v>41170.814119201386</c:v>
                </c:pt>
                <c:pt idx="6305">
                  <c:v>41170.814235104168</c:v>
                </c:pt>
                <c:pt idx="6306">
                  <c:v>41170.814350891204</c:v>
                </c:pt>
                <c:pt idx="6307">
                  <c:v>41170.814466412034</c:v>
                </c:pt>
                <c:pt idx="6308">
                  <c:v>41170.814582222221</c:v>
                </c:pt>
                <c:pt idx="6309">
                  <c:v>41170.814697893518</c:v>
                </c:pt>
                <c:pt idx="6310">
                  <c:v>41170.81481384259</c:v>
                </c:pt>
                <c:pt idx="6311">
                  <c:v>41170.81492946759</c:v>
                </c:pt>
                <c:pt idx="6312">
                  <c:v>41170.815045393516</c:v>
                </c:pt>
                <c:pt idx="6313">
                  <c:v>41170.815161099534</c:v>
                </c:pt>
                <c:pt idx="6314">
                  <c:v>41170.815276678244</c:v>
                </c:pt>
                <c:pt idx="6315">
                  <c:v>41170.815392777775</c:v>
                </c:pt>
                <c:pt idx="6316">
                  <c:v>41170.815508414351</c:v>
                </c:pt>
                <c:pt idx="6317">
                  <c:v>41170.815624131945</c:v>
                </c:pt>
                <c:pt idx="6318">
                  <c:v>41170.815740231483</c:v>
                </c:pt>
                <c:pt idx="6319">
                  <c:v>41170.815856562498</c:v>
                </c:pt>
                <c:pt idx="6320">
                  <c:v>41170.815971736112</c:v>
                </c:pt>
                <c:pt idx="6321">
                  <c:v>41170.816087696759</c:v>
                </c:pt>
                <c:pt idx="6322">
                  <c:v>41170.816203263887</c:v>
                </c:pt>
                <c:pt idx="6323">
                  <c:v>41170.816318645833</c:v>
                </c:pt>
                <c:pt idx="6324">
                  <c:v>41170.81643619213</c:v>
                </c:pt>
                <c:pt idx="6325">
                  <c:v>41170.816550324074</c:v>
                </c:pt>
                <c:pt idx="6326">
                  <c:v>41170.816665706021</c:v>
                </c:pt>
                <c:pt idx="6327">
                  <c:v>41170.816782013891</c:v>
                </c:pt>
                <c:pt idx="6328">
                  <c:v>41170.816897777775</c:v>
                </c:pt>
                <c:pt idx="6329">
                  <c:v>41170.817013043983</c:v>
                </c:pt>
                <c:pt idx="6330">
                  <c:v>41170.817128877316</c:v>
                </c:pt>
                <c:pt idx="6331">
                  <c:v>41170.817244710648</c:v>
                </c:pt>
                <c:pt idx="6332">
                  <c:v>41170.817360937501</c:v>
                </c:pt>
                <c:pt idx="6333">
                  <c:v>41170.817476145836</c:v>
                </c:pt>
                <c:pt idx="6334">
                  <c:v>41170.817591886575</c:v>
                </c:pt>
                <c:pt idx="6335">
                  <c:v>41170.817707557871</c:v>
                </c:pt>
                <c:pt idx="6336">
                  <c:v>41170.817823379628</c:v>
                </c:pt>
                <c:pt idx="6337">
                  <c:v>41170.817939143519</c:v>
                </c:pt>
                <c:pt idx="6338">
                  <c:v>41170.818054791664</c:v>
                </c:pt>
                <c:pt idx="6339">
                  <c:v>41170.81817071759</c:v>
                </c:pt>
                <c:pt idx="6340">
                  <c:v>41170.818287037036</c:v>
                </c:pt>
                <c:pt idx="6341">
                  <c:v>41170.818402222219</c:v>
                </c:pt>
                <c:pt idx="6342">
                  <c:v>41170.818518321757</c:v>
                </c:pt>
                <c:pt idx="6343">
                  <c:v>41170.818633518516</c:v>
                </c:pt>
                <c:pt idx="6344">
                  <c:v>41170.818749444443</c:v>
                </c:pt>
                <c:pt idx="6345">
                  <c:v>41170.81886954861</c:v>
                </c:pt>
                <c:pt idx="6346">
                  <c:v>41170.818980949072</c:v>
                </c:pt>
                <c:pt idx="6347">
                  <c:v>41170.819096689818</c:v>
                </c:pt>
                <c:pt idx="6348">
                  <c:v>41170.819212303242</c:v>
                </c:pt>
                <c:pt idx="6349">
                  <c:v>41170.819328194448</c:v>
                </c:pt>
                <c:pt idx="6350">
                  <c:v>41170.819444351851</c:v>
                </c:pt>
                <c:pt idx="6351">
                  <c:v>41170.819560034724</c:v>
                </c:pt>
                <c:pt idx="6352">
                  <c:v>41170.819675671293</c:v>
                </c:pt>
                <c:pt idx="6353">
                  <c:v>41170.819791018519</c:v>
                </c:pt>
                <c:pt idx="6354">
                  <c:v>41170.819907337966</c:v>
                </c:pt>
                <c:pt idx="6355">
                  <c:v>41170.820022754633</c:v>
                </c:pt>
                <c:pt idx="6356">
                  <c:v>41170.820138877316</c:v>
                </c:pt>
                <c:pt idx="6357">
                  <c:v>41170.82025423611</c:v>
                </c:pt>
                <c:pt idx="6358">
                  <c:v>41170.820369953704</c:v>
                </c:pt>
                <c:pt idx="6359">
                  <c:v>41170.82048574074</c:v>
                </c:pt>
                <c:pt idx="6360">
                  <c:v>41170.820601446758</c:v>
                </c:pt>
                <c:pt idx="6361">
                  <c:v>41170.820718530093</c:v>
                </c:pt>
                <c:pt idx="6362">
                  <c:v>41170.820833738428</c:v>
                </c:pt>
                <c:pt idx="6363">
                  <c:v>41170.820948749999</c:v>
                </c:pt>
                <c:pt idx="6364">
                  <c:v>41170.821064490738</c:v>
                </c:pt>
                <c:pt idx="6365">
                  <c:v>41170.821181516207</c:v>
                </c:pt>
                <c:pt idx="6366">
                  <c:v>41170.821296030095</c:v>
                </c:pt>
                <c:pt idx="6367">
                  <c:v>41170.821412673613</c:v>
                </c:pt>
                <c:pt idx="6368">
                  <c:v>41170.821527650463</c:v>
                </c:pt>
                <c:pt idx="6369">
                  <c:v>41170.821647592595</c:v>
                </c:pt>
                <c:pt idx="6370">
                  <c:v>41170.821758784725</c:v>
                </c:pt>
                <c:pt idx="6371">
                  <c:v>41170.821874594905</c:v>
                </c:pt>
                <c:pt idx="6372">
                  <c:v>41170.821990671298</c:v>
                </c:pt>
                <c:pt idx="6373">
                  <c:v>41170.822106412037</c:v>
                </c:pt>
                <c:pt idx="6374">
                  <c:v>41170.822222048613</c:v>
                </c:pt>
                <c:pt idx="6375">
                  <c:v>41170.822342129628</c:v>
                </c:pt>
                <c:pt idx="6376">
                  <c:v>41170.822453645837</c:v>
                </c:pt>
                <c:pt idx="6377">
                  <c:v>41170.822569988428</c:v>
                </c:pt>
                <c:pt idx="6378">
                  <c:v>41170.822685185187</c:v>
                </c:pt>
                <c:pt idx="6379">
                  <c:v>41170.822800787035</c:v>
                </c:pt>
                <c:pt idx="6380">
                  <c:v>41170.822916342593</c:v>
                </c:pt>
                <c:pt idx="6381">
                  <c:v>41170.823032118053</c:v>
                </c:pt>
                <c:pt idx="6382">
                  <c:v>41170.823147858799</c:v>
                </c:pt>
                <c:pt idx="6383">
                  <c:v>41170.823263599537</c:v>
                </c:pt>
                <c:pt idx="6384">
                  <c:v>41170.823379340276</c:v>
                </c:pt>
                <c:pt idx="6385">
                  <c:v>41170.823495266202</c:v>
                </c:pt>
                <c:pt idx="6386">
                  <c:v>41170.823610821761</c:v>
                </c:pt>
                <c:pt idx="6387">
                  <c:v>41170.823727141207</c:v>
                </c:pt>
                <c:pt idx="6388">
                  <c:v>41170.823842731479</c:v>
                </c:pt>
                <c:pt idx="6389">
                  <c:v>41170.823958310182</c:v>
                </c:pt>
                <c:pt idx="6390">
                  <c:v>41170.824073877317</c:v>
                </c:pt>
                <c:pt idx="6391">
                  <c:v>41170.824189872685</c:v>
                </c:pt>
                <c:pt idx="6392">
                  <c:v>41170.824305740738</c:v>
                </c:pt>
                <c:pt idx="6393">
                  <c:v>41170.824421134261</c:v>
                </c:pt>
                <c:pt idx="6394">
                  <c:v>41170.824537094908</c:v>
                </c:pt>
                <c:pt idx="6395">
                  <c:v>41170.824653009258</c:v>
                </c:pt>
                <c:pt idx="6396">
                  <c:v>41170.824768749997</c:v>
                </c:pt>
                <c:pt idx="6397">
                  <c:v>41170.824884155096</c:v>
                </c:pt>
                <c:pt idx="6398">
                  <c:v>41170.825000081022</c:v>
                </c:pt>
                <c:pt idx="6399">
                  <c:v>41170.825115798609</c:v>
                </c:pt>
                <c:pt idx="6400">
                  <c:v>41170.825231770832</c:v>
                </c:pt>
                <c:pt idx="6401">
                  <c:v>41170.825347349535</c:v>
                </c:pt>
                <c:pt idx="6402">
                  <c:v>41170.825463090281</c:v>
                </c:pt>
                <c:pt idx="6403">
                  <c:v>41170.825578854165</c:v>
                </c:pt>
                <c:pt idx="6404">
                  <c:v>41170.825694583335</c:v>
                </c:pt>
                <c:pt idx="6405">
                  <c:v>41170.825810162038</c:v>
                </c:pt>
                <c:pt idx="6406">
                  <c:v>41170.825926087964</c:v>
                </c:pt>
                <c:pt idx="6407">
                  <c:v>41170.826041736109</c:v>
                </c:pt>
                <c:pt idx="6408">
                  <c:v>41170.82615760417</c:v>
                </c:pt>
                <c:pt idx="6409">
                  <c:v>41170.826273888888</c:v>
                </c:pt>
                <c:pt idx="6410">
                  <c:v>41170.826388981484</c:v>
                </c:pt>
                <c:pt idx="6411">
                  <c:v>41170.826504733799</c:v>
                </c:pt>
                <c:pt idx="6412">
                  <c:v>41170.826620474538</c:v>
                </c:pt>
                <c:pt idx="6413">
                  <c:v>41170.826736215276</c:v>
                </c:pt>
                <c:pt idx="6414">
                  <c:v>41170.826851956015</c:v>
                </c:pt>
                <c:pt idx="6415">
                  <c:v>41170.826967928238</c:v>
                </c:pt>
                <c:pt idx="6416">
                  <c:v>41170.827083842596</c:v>
                </c:pt>
                <c:pt idx="6417">
                  <c:v>41170.827199247688</c:v>
                </c:pt>
                <c:pt idx="6418">
                  <c:v>41170.827315312497</c:v>
                </c:pt>
                <c:pt idx="6419">
                  <c:v>41170.827430902777</c:v>
                </c:pt>
                <c:pt idx="6420">
                  <c:v>41170.827546805558</c:v>
                </c:pt>
                <c:pt idx="6421">
                  <c:v>41170.827662407406</c:v>
                </c:pt>
                <c:pt idx="6422">
                  <c:v>41170.827778182873</c:v>
                </c:pt>
                <c:pt idx="6423">
                  <c:v>41170.827894282411</c:v>
                </c:pt>
                <c:pt idx="6424">
                  <c:v>41170.828009837962</c:v>
                </c:pt>
                <c:pt idx="6425">
                  <c:v>41170.828125601853</c:v>
                </c:pt>
                <c:pt idx="6426">
                  <c:v>41170.828241041665</c:v>
                </c:pt>
                <c:pt idx="6427">
                  <c:v>41170.82835708333</c:v>
                </c:pt>
                <c:pt idx="6428">
                  <c:v>41170.828472499998</c:v>
                </c:pt>
                <c:pt idx="6429">
                  <c:v>41170.8285884375</c:v>
                </c:pt>
                <c:pt idx="6430">
                  <c:v>41170.828704502317</c:v>
                </c:pt>
                <c:pt idx="6431">
                  <c:v>41170.828819895833</c:v>
                </c:pt>
                <c:pt idx="6432">
                  <c:v>41170.828936006947</c:v>
                </c:pt>
                <c:pt idx="6433">
                  <c:v>41170.829051296299</c:v>
                </c:pt>
                <c:pt idx="6434">
                  <c:v>41170.829167037038</c:v>
                </c:pt>
                <c:pt idx="6435">
                  <c:v>41170.829282812498</c:v>
                </c:pt>
                <c:pt idx="6436">
                  <c:v>41170.829398622685</c:v>
                </c:pt>
                <c:pt idx="6437">
                  <c:v>41170.829515300924</c:v>
                </c:pt>
                <c:pt idx="6438">
                  <c:v>41170.829630694447</c:v>
                </c:pt>
                <c:pt idx="6439">
                  <c:v>41170.829745960647</c:v>
                </c:pt>
                <c:pt idx="6440">
                  <c:v>41170.829861458333</c:v>
                </c:pt>
                <c:pt idx="6441">
                  <c:v>41170.829977951391</c:v>
                </c:pt>
                <c:pt idx="6442">
                  <c:v>41170.83009333333</c:v>
                </c:pt>
                <c:pt idx="6443">
                  <c:v>41170.830209502317</c:v>
                </c:pt>
                <c:pt idx="6444">
                  <c:v>41170.830324826391</c:v>
                </c:pt>
                <c:pt idx="6445">
                  <c:v>41170.830440625003</c:v>
                </c:pt>
                <c:pt idx="6446">
                  <c:v>41170.830556423614</c:v>
                </c:pt>
                <c:pt idx="6447">
                  <c:v>41170.830672326389</c:v>
                </c:pt>
                <c:pt idx="6448">
                  <c:v>41170.830788067127</c:v>
                </c:pt>
                <c:pt idx="6449">
                  <c:v>41170.830903402777</c:v>
                </c:pt>
                <c:pt idx="6450">
                  <c:v>41170.831019537036</c:v>
                </c:pt>
                <c:pt idx="6451">
                  <c:v>41170.831134953703</c:v>
                </c:pt>
                <c:pt idx="6452">
                  <c:v>41170.83125072917</c:v>
                </c:pt>
                <c:pt idx="6453">
                  <c:v>41170.831366759259</c:v>
                </c:pt>
                <c:pt idx="6454">
                  <c:v>41170.831482002315</c:v>
                </c:pt>
                <c:pt idx="6455">
                  <c:v>41170.831599050929</c:v>
                </c:pt>
                <c:pt idx="6456">
                  <c:v>41170.831714074076</c:v>
                </c:pt>
                <c:pt idx="6457">
                  <c:v>41170.831829479168</c:v>
                </c:pt>
                <c:pt idx="6458">
                  <c:v>41170.831945358797</c:v>
                </c:pt>
                <c:pt idx="6459">
                  <c:v>41170.832061018518</c:v>
                </c:pt>
                <c:pt idx="6460">
                  <c:v>41170.832176724536</c:v>
                </c:pt>
                <c:pt idx="6461">
                  <c:v>41170.832292789353</c:v>
                </c:pt>
                <c:pt idx="6462">
                  <c:v>41170.83240821759</c:v>
                </c:pt>
                <c:pt idx="6463">
                  <c:v>41170.832525578706</c:v>
                </c:pt>
                <c:pt idx="6464">
                  <c:v>41170.832639525463</c:v>
                </c:pt>
                <c:pt idx="6465">
                  <c:v>41170.832755972224</c:v>
                </c:pt>
                <c:pt idx="6466">
                  <c:v>41170.832871562503</c:v>
                </c:pt>
                <c:pt idx="6467">
                  <c:v>41170.832987534719</c:v>
                </c:pt>
                <c:pt idx="6468">
                  <c:v>41170.833103113429</c:v>
                </c:pt>
                <c:pt idx="6469">
                  <c:v>41170.833218819447</c:v>
                </c:pt>
                <c:pt idx="6470">
                  <c:v>41170.833334189818</c:v>
                </c:pt>
                <c:pt idx="6471">
                  <c:v>41170.833450150465</c:v>
                </c:pt>
                <c:pt idx="6472">
                  <c:v>41170.833565717592</c:v>
                </c:pt>
                <c:pt idx="6473">
                  <c:v>41170.833681342592</c:v>
                </c:pt>
                <c:pt idx="6474">
                  <c:v>41170.833801550929</c:v>
                </c:pt>
                <c:pt idx="6475">
                  <c:v>41170.833912974536</c:v>
                </c:pt>
                <c:pt idx="6476">
                  <c:v>41170.834028912039</c:v>
                </c:pt>
                <c:pt idx="6477">
                  <c:v>41170.834144849534</c:v>
                </c:pt>
                <c:pt idx="6478">
                  <c:v>41170.834260439813</c:v>
                </c:pt>
                <c:pt idx="6479">
                  <c:v>41170.834376365739</c:v>
                </c:pt>
                <c:pt idx="6480">
                  <c:v>41170.834492106478</c:v>
                </c:pt>
                <c:pt idx="6481">
                  <c:v>41170.834607662036</c:v>
                </c:pt>
                <c:pt idx="6482">
                  <c:v>41170.834723229164</c:v>
                </c:pt>
                <c:pt idx="6483">
                  <c:v>41170.834839016206</c:v>
                </c:pt>
                <c:pt idx="6484">
                  <c:v>41170.834955300925</c:v>
                </c:pt>
                <c:pt idx="6485">
                  <c:v>41170.835071412039</c:v>
                </c:pt>
                <c:pt idx="6486">
                  <c:v>41170.835186435186</c:v>
                </c:pt>
                <c:pt idx="6487">
                  <c:v>41170.835302534724</c:v>
                </c:pt>
                <c:pt idx="6488">
                  <c:v>41170.835417916664</c:v>
                </c:pt>
                <c:pt idx="6489">
                  <c:v>41170.835533495374</c:v>
                </c:pt>
                <c:pt idx="6490">
                  <c:v>41170.835649375003</c:v>
                </c:pt>
                <c:pt idx="6491">
                  <c:v>41170.835764953707</c:v>
                </c:pt>
                <c:pt idx="6492">
                  <c:v>41170.835881064813</c:v>
                </c:pt>
                <c:pt idx="6493">
                  <c:v>41170.835996504633</c:v>
                </c:pt>
                <c:pt idx="6494">
                  <c:v>41170.836112245372</c:v>
                </c:pt>
                <c:pt idx="6495">
                  <c:v>41170.836227974534</c:v>
                </c:pt>
                <c:pt idx="6496">
                  <c:v>41170.836343935189</c:v>
                </c:pt>
                <c:pt idx="6497">
                  <c:v>41170.836460046296</c:v>
                </c:pt>
                <c:pt idx="6498">
                  <c:v>41170.836575474539</c:v>
                </c:pt>
                <c:pt idx="6499">
                  <c:v>41170.83669103009</c:v>
                </c:pt>
                <c:pt idx="6500">
                  <c:v>41170.836807106483</c:v>
                </c:pt>
                <c:pt idx="6501">
                  <c:v>41170.836923067131</c:v>
                </c:pt>
                <c:pt idx="6502">
                  <c:v>41170.837038414349</c:v>
                </c:pt>
                <c:pt idx="6503">
                  <c:v>41170.837154421293</c:v>
                </c:pt>
                <c:pt idx="6504">
                  <c:v>41170.837270138887</c:v>
                </c:pt>
                <c:pt idx="6505">
                  <c:v>41170.837385497682</c:v>
                </c:pt>
                <c:pt idx="6506">
                  <c:v>41170.837501261572</c:v>
                </c:pt>
                <c:pt idx="6507">
                  <c:v>41170.837617754631</c:v>
                </c:pt>
                <c:pt idx="6508">
                  <c:v>41170.837732638887</c:v>
                </c:pt>
                <c:pt idx="6509">
                  <c:v>41170.837849270836</c:v>
                </c:pt>
                <c:pt idx="6510">
                  <c:v>41170.837964432867</c:v>
                </c:pt>
                <c:pt idx="6511">
                  <c:v>41170.838080266207</c:v>
                </c:pt>
                <c:pt idx="6512">
                  <c:v>41170.838196296296</c:v>
                </c:pt>
                <c:pt idx="6513">
                  <c:v>41170.838311458334</c:v>
                </c:pt>
                <c:pt idx="6514">
                  <c:v>41170.838427627314</c:v>
                </c:pt>
                <c:pt idx="6515">
                  <c:v>41170.83854340278</c:v>
                </c:pt>
                <c:pt idx="6516">
                  <c:v>41170.838659305555</c:v>
                </c:pt>
                <c:pt idx="6517">
                  <c:v>41170.838774733798</c:v>
                </c:pt>
                <c:pt idx="6518">
                  <c:v>41170.838890486113</c:v>
                </c:pt>
                <c:pt idx="6519">
                  <c:v>41170.839006192131</c:v>
                </c:pt>
                <c:pt idx="6520">
                  <c:v>41170.839122500001</c:v>
                </c:pt>
                <c:pt idx="6521">
                  <c:v>41170.839241898146</c:v>
                </c:pt>
                <c:pt idx="6522">
                  <c:v>41170.839353657408</c:v>
                </c:pt>
                <c:pt idx="6523">
                  <c:v>41170.839469606479</c:v>
                </c:pt>
                <c:pt idx="6524">
                  <c:v>41170.839585358794</c:v>
                </c:pt>
                <c:pt idx="6525">
                  <c:v>41170.839700752316</c:v>
                </c:pt>
                <c:pt idx="6526">
                  <c:v>41170.839816817126</c:v>
                </c:pt>
                <c:pt idx="6527">
                  <c:v>41170.839932754629</c:v>
                </c:pt>
                <c:pt idx="6528">
                  <c:v>41170.840048148151</c:v>
                </c:pt>
                <c:pt idx="6529">
                  <c:v>41170.840164259258</c:v>
                </c:pt>
                <c:pt idx="6530">
                  <c:v>41170.840279502314</c:v>
                </c:pt>
                <c:pt idx="6531">
                  <c:v>41170.840395405095</c:v>
                </c:pt>
                <c:pt idx="6532">
                  <c:v>41170.840510624999</c:v>
                </c:pt>
                <c:pt idx="6533">
                  <c:v>41170.840626874997</c:v>
                </c:pt>
                <c:pt idx="6534">
                  <c:v>41170.840742523149</c:v>
                </c:pt>
                <c:pt idx="6535">
                  <c:v>41170.840858067131</c:v>
                </c:pt>
                <c:pt idx="6536">
                  <c:v>41170.840973819446</c:v>
                </c:pt>
                <c:pt idx="6537">
                  <c:v>41170.84108972222</c:v>
                </c:pt>
                <c:pt idx="6538">
                  <c:v>41170.84120534722</c:v>
                </c:pt>
                <c:pt idx="6539">
                  <c:v>41170.841321261571</c:v>
                </c:pt>
                <c:pt idx="6540">
                  <c:v>41170.841436828705</c:v>
                </c:pt>
                <c:pt idx="6541">
                  <c:v>41170.841553101855</c:v>
                </c:pt>
                <c:pt idx="6542">
                  <c:v>41170.841668310182</c:v>
                </c:pt>
                <c:pt idx="6543">
                  <c:v>41170.841784479169</c:v>
                </c:pt>
                <c:pt idx="6544">
                  <c:v>41170.841899988423</c:v>
                </c:pt>
                <c:pt idx="6545">
                  <c:v>41170.842015555558</c:v>
                </c:pt>
                <c:pt idx="6546">
                  <c:v>41170.842131331017</c:v>
                </c:pt>
                <c:pt idx="6547">
                  <c:v>41170.842247094908</c:v>
                </c:pt>
                <c:pt idx="6548">
                  <c:v>41170.842362986114</c:v>
                </c:pt>
                <c:pt idx="6549">
                  <c:v>41170.842478576385</c:v>
                </c:pt>
                <c:pt idx="6550">
                  <c:v>41170.842594282411</c:v>
                </c:pt>
                <c:pt idx="6551">
                  <c:v>41170.8427099537</c:v>
                </c:pt>
                <c:pt idx="6552">
                  <c:v>41170.84282583333</c:v>
                </c:pt>
                <c:pt idx="6553">
                  <c:v>41170.842941574076</c:v>
                </c:pt>
                <c:pt idx="6554">
                  <c:v>41170.84305732639</c:v>
                </c:pt>
                <c:pt idx="6555">
                  <c:v>41170.843173067129</c:v>
                </c:pt>
                <c:pt idx="6556">
                  <c:v>41170.843288854165</c:v>
                </c:pt>
                <c:pt idx="6557">
                  <c:v>41170.843404594911</c:v>
                </c:pt>
                <c:pt idx="6558">
                  <c:v>41170.843521273149</c:v>
                </c:pt>
                <c:pt idx="6559">
                  <c:v>41170.843636111109</c:v>
                </c:pt>
                <c:pt idx="6560">
                  <c:v>41170.843751898145</c:v>
                </c:pt>
                <c:pt idx="6561">
                  <c:v>41170.843867615738</c:v>
                </c:pt>
                <c:pt idx="6562">
                  <c:v>41170.843983368053</c:v>
                </c:pt>
                <c:pt idx="6563">
                  <c:v>41170.844099108799</c:v>
                </c:pt>
                <c:pt idx="6564">
                  <c:v>41170.844215081015</c:v>
                </c:pt>
                <c:pt idx="6565">
                  <c:v>41170.844330775464</c:v>
                </c:pt>
                <c:pt idx="6566">
                  <c:v>41170.844446898147</c:v>
                </c:pt>
                <c:pt idx="6567">
                  <c:v>41170.844562141203</c:v>
                </c:pt>
                <c:pt idx="6568">
                  <c:v>41170.844678032408</c:v>
                </c:pt>
                <c:pt idx="6569">
                  <c:v>41170.844793842596</c:v>
                </c:pt>
                <c:pt idx="6570">
                  <c:v>41170.844909537038</c:v>
                </c:pt>
                <c:pt idx="6571">
                  <c:v>41170.845025324074</c:v>
                </c:pt>
                <c:pt idx="6572">
                  <c:v>41170.845141238424</c:v>
                </c:pt>
                <c:pt idx="6573">
                  <c:v>41170.845256608794</c:v>
                </c:pt>
                <c:pt idx="6574">
                  <c:v>41170.845372546297</c:v>
                </c:pt>
                <c:pt idx="6575">
                  <c:v>41170.845488125</c:v>
                </c:pt>
                <c:pt idx="6576">
                  <c:v>41170.845603576388</c:v>
                </c:pt>
                <c:pt idx="6577">
                  <c:v>41170.845719629629</c:v>
                </c:pt>
                <c:pt idx="6578">
                  <c:v>41170.845835555556</c:v>
                </c:pt>
                <c:pt idx="6579">
                  <c:v>41170.845951481482</c:v>
                </c:pt>
                <c:pt idx="6580">
                  <c:v>41170.846066678241</c:v>
                </c:pt>
                <c:pt idx="6581">
                  <c:v>41170.846182986112</c:v>
                </c:pt>
                <c:pt idx="6582">
                  <c:v>41170.84629854167</c:v>
                </c:pt>
                <c:pt idx="6583">
                  <c:v>41170.846414502317</c:v>
                </c:pt>
                <c:pt idx="6584">
                  <c:v>41170.846530439812</c:v>
                </c:pt>
                <c:pt idx="6585">
                  <c:v>41170.846645636571</c:v>
                </c:pt>
                <c:pt idx="6586">
                  <c:v>41170.846761574074</c:v>
                </c:pt>
                <c:pt idx="6587">
                  <c:v>41170.846877326388</c:v>
                </c:pt>
                <c:pt idx="6588">
                  <c:v>41170.846992893516</c:v>
                </c:pt>
                <c:pt idx="6589">
                  <c:v>41170.847109027774</c:v>
                </c:pt>
                <c:pt idx="6590">
                  <c:v>41170.847224594909</c:v>
                </c:pt>
                <c:pt idx="6591">
                  <c:v>41170.847340868058</c:v>
                </c:pt>
                <c:pt idx="6592">
                  <c:v>41170.847456284719</c:v>
                </c:pt>
                <c:pt idx="6593">
                  <c:v>41170.847572175924</c:v>
                </c:pt>
                <c:pt idx="6594">
                  <c:v>41170.84768741898</c:v>
                </c:pt>
                <c:pt idx="6595">
                  <c:v>41170.847803159719</c:v>
                </c:pt>
                <c:pt idx="6596">
                  <c:v>41170.847919270833</c:v>
                </c:pt>
                <c:pt idx="6597">
                  <c:v>41170.848034664348</c:v>
                </c:pt>
                <c:pt idx="6598">
                  <c:v>41170.848150405094</c:v>
                </c:pt>
                <c:pt idx="6599">
                  <c:v>41170.848266550929</c:v>
                </c:pt>
                <c:pt idx="6600">
                  <c:v>41170.848381956021</c:v>
                </c:pt>
                <c:pt idx="6601">
                  <c:v>41170.848501828703</c:v>
                </c:pt>
                <c:pt idx="6602">
                  <c:v>41170.848613483795</c:v>
                </c:pt>
                <c:pt idx="6603">
                  <c:v>41170.848729293983</c:v>
                </c:pt>
                <c:pt idx="6604">
                  <c:v>41170.848845057873</c:v>
                </c:pt>
                <c:pt idx="6605">
                  <c:v>41170.848961041665</c:v>
                </c:pt>
                <c:pt idx="6606">
                  <c:v>41170.849076388891</c:v>
                </c:pt>
                <c:pt idx="6607">
                  <c:v>41170.849192152775</c:v>
                </c:pt>
                <c:pt idx="6608">
                  <c:v>41170.849308055556</c:v>
                </c:pt>
                <c:pt idx="6609">
                  <c:v>41170.849423703701</c:v>
                </c:pt>
                <c:pt idx="6610">
                  <c:v>41170.849539363429</c:v>
                </c:pt>
                <c:pt idx="6611">
                  <c:v>41170.84965517361</c:v>
                </c:pt>
                <c:pt idx="6612">
                  <c:v>41170.849771122688</c:v>
                </c:pt>
                <c:pt idx="6613">
                  <c:v>41170.849886689815</c:v>
                </c:pt>
                <c:pt idx="6614">
                  <c:v>41170.850002465275</c:v>
                </c:pt>
                <c:pt idx="6615">
                  <c:v>41170.850118437498</c:v>
                </c:pt>
                <c:pt idx="6616">
                  <c:v>41170.850234097219</c:v>
                </c:pt>
                <c:pt idx="6617">
                  <c:v>41170.850349675929</c:v>
                </c:pt>
                <c:pt idx="6618">
                  <c:v>41170.850466006945</c:v>
                </c:pt>
                <c:pt idx="6619">
                  <c:v>41170.850581562503</c:v>
                </c:pt>
                <c:pt idx="6620">
                  <c:v>41170.850697118054</c:v>
                </c:pt>
                <c:pt idx="6621">
                  <c:v>41170.850813229168</c:v>
                </c:pt>
                <c:pt idx="6622">
                  <c:v>41170.850928333333</c:v>
                </c:pt>
                <c:pt idx="6623">
                  <c:v>41170.85104439815</c:v>
                </c:pt>
                <c:pt idx="6624">
                  <c:v>41170.851160127313</c:v>
                </c:pt>
                <c:pt idx="6625">
                  <c:v>41170.851275729168</c:v>
                </c:pt>
                <c:pt idx="6626">
                  <c:v>41170.851392187498</c:v>
                </c:pt>
                <c:pt idx="6627">
                  <c:v>41170.851507951389</c:v>
                </c:pt>
                <c:pt idx="6628">
                  <c:v>41170.851622719907</c:v>
                </c:pt>
                <c:pt idx="6629">
                  <c:v>41170.851738738427</c:v>
                </c:pt>
                <c:pt idx="6630">
                  <c:v>41170.851854641201</c:v>
                </c:pt>
                <c:pt idx="6631">
                  <c:v>41170.85197019676</c:v>
                </c:pt>
                <c:pt idx="6632">
                  <c:v>41170.852086319443</c:v>
                </c:pt>
                <c:pt idx="6633">
                  <c:v>41170.852201701389</c:v>
                </c:pt>
                <c:pt idx="6634">
                  <c:v>41170.852317893521</c:v>
                </c:pt>
                <c:pt idx="6635">
                  <c:v>41170.852433449072</c:v>
                </c:pt>
                <c:pt idx="6636">
                  <c:v>41170.852549513889</c:v>
                </c:pt>
                <c:pt idx="6637">
                  <c:v>41170.852664918981</c:v>
                </c:pt>
                <c:pt idx="6638">
                  <c:v>41170.852780682872</c:v>
                </c:pt>
                <c:pt idx="6639">
                  <c:v>41170.85289642361</c:v>
                </c:pt>
                <c:pt idx="6640">
                  <c:v>41170.853012164349</c:v>
                </c:pt>
                <c:pt idx="6641">
                  <c:v>41170.853128807874</c:v>
                </c:pt>
                <c:pt idx="6642">
                  <c:v>41170.85324423611</c:v>
                </c:pt>
                <c:pt idx="6643">
                  <c:v>41170.853360335648</c:v>
                </c:pt>
                <c:pt idx="6644">
                  <c:v>41170.853475173608</c:v>
                </c:pt>
                <c:pt idx="6645">
                  <c:v>41170.853590729166</c:v>
                </c:pt>
                <c:pt idx="6646">
                  <c:v>41170.853706469905</c:v>
                </c:pt>
                <c:pt idx="6647">
                  <c:v>41170.853822638892</c:v>
                </c:pt>
                <c:pt idx="6648">
                  <c:v>41170.85393834491</c:v>
                </c:pt>
                <c:pt idx="6649">
                  <c:v>41170.854054456016</c:v>
                </c:pt>
                <c:pt idx="6650">
                  <c:v>41170.854173854168</c:v>
                </c:pt>
                <c:pt idx="6651">
                  <c:v>41170.854285428242</c:v>
                </c:pt>
                <c:pt idx="6652">
                  <c:v>41170.854401539349</c:v>
                </c:pt>
                <c:pt idx="6653">
                  <c:v>41170.854517488428</c:v>
                </c:pt>
                <c:pt idx="6654">
                  <c:v>41170.854632719907</c:v>
                </c:pt>
                <c:pt idx="6655">
                  <c:v>41170.854748506943</c:v>
                </c:pt>
                <c:pt idx="6656">
                  <c:v>41170.854864918983</c:v>
                </c:pt>
                <c:pt idx="6657">
                  <c:v>41170.854980694443</c:v>
                </c:pt>
                <c:pt idx="6658">
                  <c:v>41170.855095706022</c:v>
                </c:pt>
                <c:pt idx="6659">
                  <c:v>41170.855211284725</c:v>
                </c:pt>
                <c:pt idx="6660">
                  <c:v>41170.855327060184</c:v>
                </c:pt>
                <c:pt idx="6661">
                  <c:v>41170.85544295139</c:v>
                </c:pt>
                <c:pt idx="6662">
                  <c:v>41170.855558750001</c:v>
                </c:pt>
                <c:pt idx="6663">
                  <c:v>41170.855678831016</c:v>
                </c:pt>
                <c:pt idx="6664">
                  <c:v>41170.855790949077</c:v>
                </c:pt>
                <c:pt idx="6665">
                  <c:v>41170.855905578705</c:v>
                </c:pt>
                <c:pt idx="6666">
                  <c:v>41170.856021388892</c:v>
                </c:pt>
                <c:pt idx="6667">
                  <c:v>41170.856137708332</c:v>
                </c:pt>
                <c:pt idx="6668">
                  <c:v>41170.856253761573</c:v>
                </c:pt>
                <c:pt idx="6669">
                  <c:v>41170.856368993052</c:v>
                </c:pt>
                <c:pt idx="6670">
                  <c:v>41170.856484560187</c:v>
                </c:pt>
                <c:pt idx="6671">
                  <c:v>41170.856600520834</c:v>
                </c:pt>
                <c:pt idx="6672">
                  <c:v>41170.85671605324</c:v>
                </c:pt>
                <c:pt idx="6673">
                  <c:v>41170.856831805555</c:v>
                </c:pt>
                <c:pt idx="6674">
                  <c:v>41170.856947939814</c:v>
                </c:pt>
                <c:pt idx="6675">
                  <c:v>41170.857063298608</c:v>
                </c:pt>
                <c:pt idx="6676">
                  <c:v>41170.857179768522</c:v>
                </c:pt>
                <c:pt idx="6677">
                  <c:v>41170.85729497685</c:v>
                </c:pt>
                <c:pt idx="6678">
                  <c:v>41170.857410821758</c:v>
                </c:pt>
                <c:pt idx="6679">
                  <c:v>41170.857526307867</c:v>
                </c:pt>
                <c:pt idx="6680">
                  <c:v>41170.857642048613</c:v>
                </c:pt>
                <c:pt idx="6681">
                  <c:v>41170.857757858794</c:v>
                </c:pt>
                <c:pt idx="6682">
                  <c:v>41170.857873761575</c:v>
                </c:pt>
                <c:pt idx="6683">
                  <c:v>41170.857990104167</c:v>
                </c:pt>
                <c:pt idx="6684">
                  <c:v>41170.858105115738</c:v>
                </c:pt>
                <c:pt idx="6685">
                  <c:v>41170.85822101852</c:v>
                </c:pt>
                <c:pt idx="6686">
                  <c:v>41170.858337337966</c:v>
                </c:pt>
                <c:pt idx="6687">
                  <c:v>41170.858453263892</c:v>
                </c:pt>
                <c:pt idx="6688">
                  <c:v>41170.858568298609</c:v>
                </c:pt>
                <c:pt idx="6689">
                  <c:v>41170.858683865743</c:v>
                </c:pt>
                <c:pt idx="6690">
                  <c:v>41170.858799606482</c:v>
                </c:pt>
                <c:pt idx="6691">
                  <c:v>41170.858915358796</c:v>
                </c:pt>
                <c:pt idx="6692">
                  <c:v>41170.85903107639</c:v>
                </c:pt>
                <c:pt idx="6693">
                  <c:v>41170.859146817129</c:v>
                </c:pt>
                <c:pt idx="6694">
                  <c:v>41170.85926258102</c:v>
                </c:pt>
                <c:pt idx="6695">
                  <c:v>41170.859378379631</c:v>
                </c:pt>
                <c:pt idx="6696">
                  <c:v>41170.859494305558</c:v>
                </c:pt>
                <c:pt idx="6697">
                  <c:v>41170.859610219908</c:v>
                </c:pt>
                <c:pt idx="6698">
                  <c:v>41170.859725810187</c:v>
                </c:pt>
                <c:pt idx="6699">
                  <c:v>41170.859841400466</c:v>
                </c:pt>
                <c:pt idx="6700">
                  <c:v>41170.85995716435</c:v>
                </c:pt>
                <c:pt idx="6701">
                  <c:v>41170.860073240743</c:v>
                </c:pt>
                <c:pt idx="6702">
                  <c:v>41170.860188541665</c:v>
                </c:pt>
                <c:pt idx="6703">
                  <c:v>41170.860304953705</c:v>
                </c:pt>
                <c:pt idx="6704">
                  <c:v>41170.860420150464</c:v>
                </c:pt>
                <c:pt idx="6705">
                  <c:v>41170.860536250002</c:v>
                </c:pt>
                <c:pt idx="6706">
                  <c:v>41170.860651539355</c:v>
                </c:pt>
                <c:pt idx="6707">
                  <c:v>41170.860767824073</c:v>
                </c:pt>
                <c:pt idx="6708">
                  <c:v>41170.860883761576</c:v>
                </c:pt>
                <c:pt idx="6709">
                  <c:v>41170.860999456017</c:v>
                </c:pt>
                <c:pt idx="6710">
                  <c:v>41170.861115370368</c:v>
                </c:pt>
                <c:pt idx="6711">
                  <c:v>41170.861230833332</c:v>
                </c:pt>
                <c:pt idx="6712">
                  <c:v>41170.861346030091</c:v>
                </c:pt>
                <c:pt idx="6713">
                  <c:v>41170.861462592591</c:v>
                </c:pt>
                <c:pt idx="6714">
                  <c:v>41170.861577881944</c:v>
                </c:pt>
                <c:pt idx="6715">
                  <c:v>41170.861693946761</c:v>
                </c:pt>
                <c:pt idx="6716">
                  <c:v>41170.861809756942</c:v>
                </c:pt>
                <c:pt idx="6717">
                  <c:v>41170.861929421299</c:v>
                </c:pt>
                <c:pt idx="6718">
                  <c:v>41170.86204122685</c:v>
                </c:pt>
                <c:pt idx="6719">
                  <c:v>41170.862157222226</c:v>
                </c:pt>
                <c:pt idx="6720">
                  <c:v>41170.862272893515</c:v>
                </c:pt>
                <c:pt idx="6721">
                  <c:v>41170.862388819442</c:v>
                </c:pt>
                <c:pt idx="6722">
                  <c:v>41170.862504571756</c:v>
                </c:pt>
                <c:pt idx="6723">
                  <c:v>41170.862620011576</c:v>
                </c:pt>
                <c:pt idx="6724">
                  <c:v>41170.862736076386</c:v>
                </c:pt>
                <c:pt idx="6725">
                  <c:v>41170.862851469908</c:v>
                </c:pt>
                <c:pt idx="6726">
                  <c:v>41170.862967569446</c:v>
                </c:pt>
                <c:pt idx="6727">
                  <c:v>41170.863083206015</c:v>
                </c:pt>
                <c:pt idx="6728">
                  <c:v>41170.863199131942</c:v>
                </c:pt>
                <c:pt idx="6729">
                  <c:v>41170.8633146875</c:v>
                </c:pt>
                <c:pt idx="6730">
                  <c:v>41170.863430428239</c:v>
                </c:pt>
                <c:pt idx="6731">
                  <c:v>41170.863546365741</c:v>
                </c:pt>
                <c:pt idx="6732">
                  <c:v>41170.863662071759</c:v>
                </c:pt>
                <c:pt idx="6733">
                  <c:v>41170.863781458334</c:v>
                </c:pt>
                <c:pt idx="6734">
                  <c:v>41170.863893425929</c:v>
                </c:pt>
                <c:pt idx="6735">
                  <c:v>41170.864008645833</c:v>
                </c:pt>
                <c:pt idx="6736">
                  <c:v>41170.864124930558</c:v>
                </c:pt>
                <c:pt idx="6737">
                  <c:v>41170.864240671297</c:v>
                </c:pt>
                <c:pt idx="6738">
                  <c:v>41170.864356469909</c:v>
                </c:pt>
                <c:pt idx="6739">
                  <c:v>41170.864475821756</c:v>
                </c:pt>
                <c:pt idx="6740">
                  <c:v>41170.864587581018</c:v>
                </c:pt>
                <c:pt idx="6741">
                  <c:v>41170.864703541665</c:v>
                </c:pt>
                <c:pt idx="6742">
                  <c:v>41170.864819282404</c:v>
                </c:pt>
                <c:pt idx="6743">
                  <c:v>41170.86493520833</c:v>
                </c:pt>
                <c:pt idx="6744">
                  <c:v>41170.865050949076</c:v>
                </c:pt>
                <c:pt idx="6745">
                  <c:v>41170.865166736112</c:v>
                </c:pt>
                <c:pt idx="6746">
                  <c:v>41170.865282650462</c:v>
                </c:pt>
                <c:pt idx="6747">
                  <c:v>41170.865398055554</c:v>
                </c:pt>
                <c:pt idx="6748">
                  <c:v>41170.865514317127</c:v>
                </c:pt>
                <c:pt idx="6749">
                  <c:v>41170.865629016203</c:v>
                </c:pt>
                <c:pt idx="6750">
                  <c:v>41170.865744965275</c:v>
                </c:pt>
                <c:pt idx="6751">
                  <c:v>41170.865860520833</c:v>
                </c:pt>
                <c:pt idx="6752">
                  <c:v>41170.865976446759</c:v>
                </c:pt>
                <c:pt idx="6753">
                  <c:v>41170.866092002318</c:v>
                </c:pt>
                <c:pt idx="6754">
                  <c:v>41170.866207800929</c:v>
                </c:pt>
                <c:pt idx="6755">
                  <c:v>41170.866323483795</c:v>
                </c:pt>
                <c:pt idx="6756">
                  <c:v>41170.866439259262</c:v>
                </c:pt>
                <c:pt idx="6757">
                  <c:v>41170.866555011577</c:v>
                </c:pt>
                <c:pt idx="6758">
                  <c:v>41170.866671180556</c:v>
                </c:pt>
                <c:pt idx="6759">
                  <c:v>41170.866786342594</c:v>
                </c:pt>
                <c:pt idx="6760">
                  <c:v>41170.866903182869</c:v>
                </c:pt>
                <c:pt idx="6761">
                  <c:v>41170.867019664351</c:v>
                </c:pt>
                <c:pt idx="6762">
                  <c:v>41170.867133981483</c:v>
                </c:pt>
                <c:pt idx="6763">
                  <c:v>41170.86724939815</c:v>
                </c:pt>
                <c:pt idx="6764">
                  <c:v>41170.867365300925</c:v>
                </c:pt>
                <c:pt idx="6765">
                  <c:v>41170.867481793983</c:v>
                </c:pt>
                <c:pt idx="6766">
                  <c:v>41170.867596747688</c:v>
                </c:pt>
                <c:pt idx="6767">
                  <c:v>41170.867712511572</c:v>
                </c:pt>
                <c:pt idx="6768">
                  <c:v>41170.867829189818</c:v>
                </c:pt>
                <c:pt idx="6769">
                  <c:v>41170.867944571757</c:v>
                </c:pt>
                <c:pt idx="6770">
                  <c:v>41170.868059814813</c:v>
                </c:pt>
                <c:pt idx="6771">
                  <c:v>41170.868175740739</c:v>
                </c:pt>
                <c:pt idx="6772">
                  <c:v>41170.868291840277</c:v>
                </c:pt>
                <c:pt idx="6773">
                  <c:v>41170.868407407404</c:v>
                </c:pt>
                <c:pt idx="6774">
                  <c:v>41170.868522789351</c:v>
                </c:pt>
                <c:pt idx="6775">
                  <c:v>41170.86863824074</c:v>
                </c:pt>
                <c:pt idx="6776">
                  <c:v>41170.86875439815</c:v>
                </c:pt>
                <c:pt idx="6777">
                  <c:v>41170.868870023151</c:v>
                </c:pt>
                <c:pt idx="6778">
                  <c:v>41170.868986134257</c:v>
                </c:pt>
                <c:pt idx="6779">
                  <c:v>41170.869101562501</c:v>
                </c:pt>
                <c:pt idx="6780">
                  <c:v>41170.869217476851</c:v>
                </c:pt>
                <c:pt idx="6781">
                  <c:v>41170.869332905095</c:v>
                </c:pt>
                <c:pt idx="6782">
                  <c:v>41170.869449317128</c:v>
                </c:pt>
                <c:pt idx="6783">
                  <c:v>41170.869564710651</c:v>
                </c:pt>
                <c:pt idx="6784">
                  <c:v>41170.869681354168</c:v>
                </c:pt>
                <c:pt idx="6785">
                  <c:v>41170.869796076389</c:v>
                </c:pt>
                <c:pt idx="6786">
                  <c:v>41170.86991173611</c:v>
                </c:pt>
                <c:pt idx="6787">
                  <c:v>41170.870027743054</c:v>
                </c:pt>
                <c:pt idx="6788">
                  <c:v>41170.870143483793</c:v>
                </c:pt>
                <c:pt idx="6789">
                  <c:v>41170.870258877316</c:v>
                </c:pt>
                <c:pt idx="6790">
                  <c:v>41170.870374502316</c:v>
                </c:pt>
                <c:pt idx="6791">
                  <c:v>41170.870490578702</c:v>
                </c:pt>
                <c:pt idx="6792">
                  <c:v>41170.87060628472</c:v>
                </c:pt>
                <c:pt idx="6793">
                  <c:v>41170.870722060186</c:v>
                </c:pt>
                <c:pt idx="6794">
                  <c:v>41170.870837824077</c:v>
                </c:pt>
                <c:pt idx="6795">
                  <c:v>41170.870953773148</c:v>
                </c:pt>
                <c:pt idx="6796">
                  <c:v>41170.871069328707</c:v>
                </c:pt>
                <c:pt idx="6797">
                  <c:v>41170.871185949072</c:v>
                </c:pt>
                <c:pt idx="6798">
                  <c:v>41170.871300995372</c:v>
                </c:pt>
                <c:pt idx="6799">
                  <c:v>41170.871416574075</c:v>
                </c:pt>
                <c:pt idx="6800">
                  <c:v>41170.871532523146</c:v>
                </c:pt>
                <c:pt idx="6801">
                  <c:v>41170.87164809028</c:v>
                </c:pt>
                <c:pt idx="6802">
                  <c:v>41170.87176454861</c:v>
                </c:pt>
                <c:pt idx="6803">
                  <c:v>41170.871879583334</c:v>
                </c:pt>
                <c:pt idx="6804">
                  <c:v>41170.871995312496</c:v>
                </c:pt>
                <c:pt idx="6805">
                  <c:v>41170.872111099539</c:v>
                </c:pt>
                <c:pt idx="6806">
                  <c:v>41170.872226828702</c:v>
                </c:pt>
                <c:pt idx="6807">
                  <c:v>41170.872343009258</c:v>
                </c:pt>
                <c:pt idx="6808">
                  <c:v>41170.872458321763</c:v>
                </c:pt>
                <c:pt idx="6809">
                  <c:v>41170.872574108798</c:v>
                </c:pt>
                <c:pt idx="6810">
                  <c:v>41170.872689837961</c:v>
                </c:pt>
                <c:pt idx="6811">
                  <c:v>41170.872805833336</c:v>
                </c:pt>
                <c:pt idx="6812">
                  <c:v>41170.872922303242</c:v>
                </c:pt>
                <c:pt idx="6813">
                  <c:v>41170.873037800928</c:v>
                </c:pt>
                <c:pt idx="6814">
                  <c:v>41170.873153067128</c:v>
                </c:pt>
                <c:pt idx="6815">
                  <c:v>41170.873268611111</c:v>
                </c:pt>
                <c:pt idx="6816">
                  <c:v>41170.873384560182</c:v>
                </c:pt>
                <c:pt idx="6817">
                  <c:v>41170.87350037037</c:v>
                </c:pt>
                <c:pt idx="6818">
                  <c:v>41170.873615925928</c:v>
                </c:pt>
                <c:pt idx="6819">
                  <c:v>41170.873731666667</c:v>
                </c:pt>
                <c:pt idx="6820">
                  <c:v>41170.873847187497</c:v>
                </c:pt>
                <c:pt idx="6821">
                  <c:v>41170.873963298611</c:v>
                </c:pt>
                <c:pt idx="6822">
                  <c:v>41170.874079050926</c:v>
                </c:pt>
                <c:pt idx="6823">
                  <c:v>41170.874194976852</c:v>
                </c:pt>
                <c:pt idx="6824">
                  <c:v>41170.874310439816</c:v>
                </c:pt>
                <c:pt idx="6825">
                  <c:v>41170.874426122682</c:v>
                </c:pt>
                <c:pt idx="6826">
                  <c:v>41170.874542152778</c:v>
                </c:pt>
                <c:pt idx="6827">
                  <c:v>41170.874658333334</c:v>
                </c:pt>
                <c:pt idx="6828">
                  <c:v>41170.87477771991</c:v>
                </c:pt>
                <c:pt idx="6829">
                  <c:v>41170.874889525461</c:v>
                </c:pt>
                <c:pt idx="6830">
                  <c:v>41170.875004918984</c:v>
                </c:pt>
                <c:pt idx="6831">
                  <c:v>41170.875120717596</c:v>
                </c:pt>
                <c:pt idx="6832">
                  <c:v>41170.875236759261</c:v>
                </c:pt>
                <c:pt idx="6833">
                  <c:v>41170.87535195602</c:v>
                </c:pt>
                <c:pt idx="6834">
                  <c:v>41170.875468113423</c:v>
                </c:pt>
                <c:pt idx="6835">
                  <c:v>41170.875583680558</c:v>
                </c:pt>
                <c:pt idx="6836">
                  <c:v>41170.875699432872</c:v>
                </c:pt>
                <c:pt idx="6837">
                  <c:v>41170.875815717591</c:v>
                </c:pt>
                <c:pt idx="6838">
                  <c:v>41170.875930925926</c:v>
                </c:pt>
                <c:pt idx="6839">
                  <c:v>41170.876046701385</c:v>
                </c:pt>
                <c:pt idx="6840">
                  <c:v>41170.876162442131</c:v>
                </c:pt>
                <c:pt idx="6841">
                  <c:v>41170.87627857639</c:v>
                </c:pt>
                <c:pt idx="6842">
                  <c:v>41170.876394328705</c:v>
                </c:pt>
                <c:pt idx="6843">
                  <c:v>41170.876509907408</c:v>
                </c:pt>
                <c:pt idx="6844">
                  <c:v>41170.876625289355</c:v>
                </c:pt>
                <c:pt idx="6845">
                  <c:v>41170.876741203705</c:v>
                </c:pt>
                <c:pt idx="6846">
                  <c:v>41170.876856944444</c:v>
                </c:pt>
                <c:pt idx="6847">
                  <c:v>41170.876972685182</c:v>
                </c:pt>
                <c:pt idx="6848">
                  <c:v>41170.877088298614</c:v>
                </c:pt>
                <c:pt idx="6849">
                  <c:v>41170.87720412037</c:v>
                </c:pt>
                <c:pt idx="6850">
                  <c:v>41170.877320509258</c:v>
                </c:pt>
                <c:pt idx="6851">
                  <c:v>41170.877435706017</c:v>
                </c:pt>
                <c:pt idx="6852">
                  <c:v>41170.877551458332</c:v>
                </c:pt>
                <c:pt idx="6853">
                  <c:v>41170.877667256944</c:v>
                </c:pt>
                <c:pt idx="6854">
                  <c:v>41170.877782870368</c:v>
                </c:pt>
                <c:pt idx="6855">
                  <c:v>41170.8778990625</c:v>
                </c:pt>
                <c:pt idx="6856">
                  <c:v>41170.8780146875</c:v>
                </c:pt>
                <c:pt idx="6857">
                  <c:v>41170.878130462967</c:v>
                </c:pt>
                <c:pt idx="6858">
                  <c:v>41170.878246168984</c:v>
                </c:pt>
                <c:pt idx="6859">
                  <c:v>41170.878361724535</c:v>
                </c:pt>
                <c:pt idx="6860">
                  <c:v>41170.878477650462</c:v>
                </c:pt>
                <c:pt idx="6861">
                  <c:v>41170.878593252317</c:v>
                </c:pt>
                <c:pt idx="6862">
                  <c:v>41170.878709421297</c:v>
                </c:pt>
                <c:pt idx="6863">
                  <c:v>41170.878824618056</c:v>
                </c:pt>
                <c:pt idx="6864">
                  <c:v>41170.878940486109</c:v>
                </c:pt>
                <c:pt idx="6865">
                  <c:v>41170.879056273145</c:v>
                </c:pt>
                <c:pt idx="6866">
                  <c:v>41170.879171886576</c:v>
                </c:pt>
                <c:pt idx="6867">
                  <c:v>41170.879287777774</c:v>
                </c:pt>
                <c:pt idx="6868">
                  <c:v>41170.879404050924</c:v>
                </c:pt>
                <c:pt idx="6869">
                  <c:v>41170.879519259259</c:v>
                </c:pt>
                <c:pt idx="6870">
                  <c:v>41170.879635740741</c:v>
                </c:pt>
                <c:pt idx="6871">
                  <c:v>41170.879750972221</c:v>
                </c:pt>
                <c:pt idx="6872">
                  <c:v>41170.879866712959</c:v>
                </c:pt>
                <c:pt idx="6873">
                  <c:v>41170.879982962964</c:v>
                </c:pt>
                <c:pt idx="6874">
                  <c:v>41170.880097997688</c:v>
                </c:pt>
                <c:pt idx="6875">
                  <c:v>41170.880213657409</c:v>
                </c:pt>
                <c:pt idx="6876">
                  <c:v>41170.880329525462</c:v>
                </c:pt>
                <c:pt idx="6877">
                  <c:v>41170.880445266201</c:v>
                </c:pt>
                <c:pt idx="6878">
                  <c:v>41170.880561203703</c:v>
                </c:pt>
                <c:pt idx="6879">
                  <c:v>41170.88067677083</c:v>
                </c:pt>
                <c:pt idx="6880">
                  <c:v>41170.880792511576</c:v>
                </c:pt>
                <c:pt idx="6881">
                  <c:v>41170.880908182873</c:v>
                </c:pt>
                <c:pt idx="6882">
                  <c:v>41170.881024016206</c:v>
                </c:pt>
                <c:pt idx="6883">
                  <c:v>41170.881139988429</c:v>
                </c:pt>
                <c:pt idx="6884">
                  <c:v>41170.881255763888</c:v>
                </c:pt>
                <c:pt idx="6885">
                  <c:v>41170.881372615739</c:v>
                </c:pt>
                <c:pt idx="6886">
                  <c:v>41170.881487094906</c:v>
                </c:pt>
                <c:pt idx="6887">
                  <c:v>41170.881603032409</c:v>
                </c:pt>
                <c:pt idx="6888">
                  <c:v>41170.881718518518</c:v>
                </c:pt>
                <c:pt idx="6889">
                  <c:v>41170.881834328706</c:v>
                </c:pt>
                <c:pt idx="6890">
                  <c:v>41170.881950405092</c:v>
                </c:pt>
                <c:pt idx="6891">
                  <c:v>41170.882067094906</c:v>
                </c:pt>
                <c:pt idx="6892">
                  <c:v>41170.882181574074</c:v>
                </c:pt>
                <c:pt idx="6893">
                  <c:v>41170.882297314813</c:v>
                </c:pt>
                <c:pt idx="6894">
                  <c:v>41170.88241327546</c:v>
                </c:pt>
                <c:pt idx="6895">
                  <c:v>41170.882528842594</c:v>
                </c:pt>
                <c:pt idx="6896">
                  <c:v>41170.882644803241</c:v>
                </c:pt>
                <c:pt idx="6897">
                  <c:v>41170.8827603588</c:v>
                </c:pt>
                <c:pt idx="6898">
                  <c:v>41170.882876284719</c:v>
                </c:pt>
                <c:pt idx="6899">
                  <c:v>41170.882992025465</c:v>
                </c:pt>
                <c:pt idx="6900">
                  <c:v>41170.883107766203</c:v>
                </c:pt>
                <c:pt idx="6901">
                  <c:v>41170.883223055556</c:v>
                </c:pt>
                <c:pt idx="6902">
                  <c:v>41170.883339108797</c:v>
                </c:pt>
                <c:pt idx="6903">
                  <c:v>41170.883454756942</c:v>
                </c:pt>
                <c:pt idx="6904">
                  <c:v>41170.883571099534</c:v>
                </c:pt>
                <c:pt idx="6905">
                  <c:v>41170.883686354166</c:v>
                </c:pt>
                <c:pt idx="6906">
                  <c:v>41170.8838019213</c:v>
                </c:pt>
                <c:pt idx="6907">
                  <c:v>41170.883918043983</c:v>
                </c:pt>
                <c:pt idx="6908">
                  <c:v>41170.884033483795</c:v>
                </c:pt>
                <c:pt idx="6909">
                  <c:v>41170.88414952546</c:v>
                </c:pt>
                <c:pt idx="6910">
                  <c:v>41170.884266006942</c:v>
                </c:pt>
                <c:pt idx="6911">
                  <c:v>41170.884380659722</c:v>
                </c:pt>
                <c:pt idx="6912">
                  <c:v>41170.884496608793</c:v>
                </c:pt>
                <c:pt idx="6913">
                  <c:v>41170.884612349539</c:v>
                </c:pt>
                <c:pt idx="6914">
                  <c:v>41170.884728194447</c:v>
                </c:pt>
                <c:pt idx="6915">
                  <c:v>41170.884844085645</c:v>
                </c:pt>
                <c:pt idx="6916">
                  <c:v>41170.884959641204</c:v>
                </c:pt>
                <c:pt idx="6917">
                  <c:v>41170.885075381942</c:v>
                </c:pt>
                <c:pt idx="6918">
                  <c:v>41170.88519148148</c:v>
                </c:pt>
                <c:pt idx="6919">
                  <c:v>41170.885306863427</c:v>
                </c:pt>
                <c:pt idx="6920">
                  <c:v>41170.885423032407</c:v>
                </c:pt>
                <c:pt idx="6921">
                  <c:v>41170.885538379633</c:v>
                </c:pt>
                <c:pt idx="6922">
                  <c:v>41170.885654722224</c:v>
                </c:pt>
                <c:pt idx="6923">
                  <c:v>41170.88577119213</c:v>
                </c:pt>
                <c:pt idx="6924">
                  <c:v>41170.885885833333</c:v>
                </c:pt>
                <c:pt idx="6925">
                  <c:v>41170.886001412036</c:v>
                </c:pt>
                <c:pt idx="6926">
                  <c:v>41170.886117164351</c:v>
                </c:pt>
                <c:pt idx="6927">
                  <c:v>41170.886232951387</c:v>
                </c:pt>
                <c:pt idx="6928">
                  <c:v>41170.886348703702</c:v>
                </c:pt>
                <c:pt idx="6929">
                  <c:v>41170.886464629628</c:v>
                </c:pt>
                <c:pt idx="6930">
                  <c:v>41170.886580185186</c:v>
                </c:pt>
                <c:pt idx="6931">
                  <c:v>41170.886695937501</c:v>
                </c:pt>
                <c:pt idx="6932">
                  <c:v>41170.886812256947</c:v>
                </c:pt>
                <c:pt idx="6933">
                  <c:v>41170.886927280095</c:v>
                </c:pt>
                <c:pt idx="6934">
                  <c:v>41170.887043391202</c:v>
                </c:pt>
                <c:pt idx="6935">
                  <c:v>41170.887158969905</c:v>
                </c:pt>
                <c:pt idx="6936">
                  <c:v>41170.887274675923</c:v>
                </c:pt>
                <c:pt idx="6937">
                  <c:v>41170.887390439813</c:v>
                </c:pt>
                <c:pt idx="6938">
                  <c:v>41170.887510520835</c:v>
                </c:pt>
                <c:pt idx="6939">
                  <c:v>41170.887621770831</c:v>
                </c:pt>
                <c:pt idx="6940">
                  <c:v>41170.887737754631</c:v>
                </c:pt>
                <c:pt idx="6941">
                  <c:v>41170.887853425927</c:v>
                </c:pt>
                <c:pt idx="6942">
                  <c:v>41170.887969201387</c:v>
                </c:pt>
                <c:pt idx="6943">
                  <c:v>41170.888085138889</c:v>
                </c:pt>
                <c:pt idx="6944">
                  <c:v>41170.888200717593</c:v>
                </c:pt>
                <c:pt idx="6945">
                  <c:v>41170.888316990742</c:v>
                </c:pt>
                <c:pt idx="6946">
                  <c:v>41170.888432766202</c:v>
                </c:pt>
                <c:pt idx="6947">
                  <c:v>41170.888547974537</c:v>
                </c:pt>
                <c:pt idx="6948">
                  <c:v>41170.888663888887</c:v>
                </c:pt>
                <c:pt idx="6949">
                  <c:v>41170.888779675923</c:v>
                </c:pt>
                <c:pt idx="6950">
                  <c:v>41170.888895231481</c:v>
                </c:pt>
                <c:pt idx="6951">
                  <c:v>41170.889012210646</c:v>
                </c:pt>
                <c:pt idx="6952">
                  <c:v>41170.88912673611</c:v>
                </c:pt>
                <c:pt idx="6953">
                  <c:v>41170.889242511577</c:v>
                </c:pt>
                <c:pt idx="6954">
                  <c:v>41170.889358055552</c:v>
                </c:pt>
                <c:pt idx="6955">
                  <c:v>41170.889474317133</c:v>
                </c:pt>
                <c:pt idx="6956">
                  <c:v>41170.88958978009</c:v>
                </c:pt>
                <c:pt idx="6957">
                  <c:v>41170.889706099537</c:v>
                </c:pt>
                <c:pt idx="6958">
                  <c:v>41170.88982196759</c:v>
                </c:pt>
                <c:pt idx="6959">
                  <c:v>41170.889937060187</c:v>
                </c:pt>
                <c:pt idx="6960">
                  <c:v>41170.890052939816</c:v>
                </c:pt>
                <c:pt idx="6961">
                  <c:v>41170.890168877311</c:v>
                </c:pt>
                <c:pt idx="6962">
                  <c:v>41170.89028446759</c:v>
                </c:pt>
                <c:pt idx="6963">
                  <c:v>41170.89040034722</c:v>
                </c:pt>
                <c:pt idx="6964">
                  <c:v>41170.890515902778</c:v>
                </c:pt>
                <c:pt idx="6965">
                  <c:v>41170.890631724535</c:v>
                </c:pt>
                <c:pt idx="6966">
                  <c:v>41170.890747488425</c:v>
                </c:pt>
                <c:pt idx="6967">
                  <c:v>41170.890863020832</c:v>
                </c:pt>
                <c:pt idx="6968">
                  <c:v>41170.890978773146</c:v>
                </c:pt>
                <c:pt idx="6969">
                  <c:v>41170.891094328705</c:v>
                </c:pt>
                <c:pt idx="6970">
                  <c:v>41170.89121011574</c:v>
                </c:pt>
                <c:pt idx="6971">
                  <c:v>41170.891326365738</c:v>
                </c:pt>
                <c:pt idx="6972">
                  <c:v>41170.891441747684</c:v>
                </c:pt>
                <c:pt idx="6973">
                  <c:v>41170.891557685187</c:v>
                </c:pt>
                <c:pt idx="6974">
                  <c:v>41170.891673298611</c:v>
                </c:pt>
                <c:pt idx="6975">
                  <c:v>41170.891789062502</c:v>
                </c:pt>
                <c:pt idx="6976">
                  <c:v>41170.89190480324</c:v>
                </c:pt>
                <c:pt idx="6977">
                  <c:v>41170.892020520834</c:v>
                </c:pt>
                <c:pt idx="6978">
                  <c:v>41170.892136134258</c:v>
                </c:pt>
                <c:pt idx="6979">
                  <c:v>41170.89225193287</c:v>
                </c:pt>
                <c:pt idx="6980">
                  <c:v>41170.892367986111</c:v>
                </c:pt>
                <c:pt idx="6981">
                  <c:v>41170.892484270837</c:v>
                </c:pt>
                <c:pt idx="6982">
                  <c:v>41170.892599293984</c:v>
                </c:pt>
                <c:pt idx="6983">
                  <c:v>41170.892714884256</c:v>
                </c:pt>
                <c:pt idx="6984">
                  <c:v>41170.892830972225</c:v>
                </c:pt>
                <c:pt idx="6985">
                  <c:v>41170.892946550928</c:v>
                </c:pt>
                <c:pt idx="6986">
                  <c:v>41170.893062615738</c:v>
                </c:pt>
                <c:pt idx="6987">
                  <c:v>41170.893178078702</c:v>
                </c:pt>
                <c:pt idx="6988">
                  <c:v>41170.893294699075</c:v>
                </c:pt>
                <c:pt idx="6989">
                  <c:v>41170.893409756944</c:v>
                </c:pt>
                <c:pt idx="6990">
                  <c:v>41170.893525324071</c:v>
                </c:pt>
                <c:pt idx="6991">
                  <c:v>41170.893641076385</c:v>
                </c:pt>
                <c:pt idx="6992">
                  <c:v>41170.893757025464</c:v>
                </c:pt>
                <c:pt idx="6993">
                  <c:v>41170.893872534725</c:v>
                </c:pt>
                <c:pt idx="6994">
                  <c:v>41170.89398828704</c:v>
                </c:pt>
                <c:pt idx="6995">
                  <c:v>41170.894104236111</c:v>
                </c:pt>
                <c:pt idx="6996">
                  <c:v>41170.894220011571</c:v>
                </c:pt>
                <c:pt idx="6997">
                  <c:v>41170.894336493053</c:v>
                </c:pt>
                <c:pt idx="6998">
                  <c:v>41170.894451493055</c:v>
                </c:pt>
                <c:pt idx="6999">
                  <c:v>41170.894567118055</c:v>
                </c:pt>
                <c:pt idx="7000">
                  <c:v>41170.894683587961</c:v>
                </c:pt>
                <c:pt idx="7001">
                  <c:v>41170.894798958332</c:v>
                </c:pt>
                <c:pt idx="7002">
                  <c:v>41170.894914340279</c:v>
                </c:pt>
                <c:pt idx="7003">
                  <c:v>41170.895030081017</c:v>
                </c:pt>
                <c:pt idx="7004">
                  <c:v>41170.895145810187</c:v>
                </c:pt>
                <c:pt idx="7005">
                  <c:v>41170.895261655096</c:v>
                </c:pt>
                <c:pt idx="7006">
                  <c:v>41170.895377384259</c:v>
                </c:pt>
                <c:pt idx="7007">
                  <c:v>41170.895493553238</c:v>
                </c:pt>
                <c:pt idx="7008">
                  <c:v>41170.895609050924</c:v>
                </c:pt>
                <c:pt idx="7009">
                  <c:v>41170.895724618058</c:v>
                </c:pt>
                <c:pt idx="7010">
                  <c:v>41170.895840358797</c:v>
                </c:pt>
                <c:pt idx="7011">
                  <c:v>41170.895956504632</c:v>
                </c:pt>
                <c:pt idx="7012">
                  <c:v>41170.89607224537</c:v>
                </c:pt>
                <c:pt idx="7013">
                  <c:v>41170.896188194441</c:v>
                </c:pt>
                <c:pt idx="7014">
                  <c:v>41170.896303946756</c:v>
                </c:pt>
                <c:pt idx="7015">
                  <c:v>41170.896419155091</c:v>
                </c:pt>
                <c:pt idx="7016">
                  <c:v>41170.896535092594</c:v>
                </c:pt>
                <c:pt idx="7017">
                  <c:v>41170.896650798612</c:v>
                </c:pt>
                <c:pt idx="7018">
                  <c:v>41170.896766226855</c:v>
                </c:pt>
                <c:pt idx="7019">
                  <c:v>41170.89688291667</c:v>
                </c:pt>
                <c:pt idx="7020">
                  <c:v>41170.89699789352</c:v>
                </c:pt>
                <c:pt idx="7021">
                  <c:v>41170.897114016203</c:v>
                </c:pt>
                <c:pt idx="7022">
                  <c:v>41170.897229571761</c:v>
                </c:pt>
                <c:pt idx="7023">
                  <c:v>41170.897344999998</c:v>
                </c:pt>
                <c:pt idx="7024">
                  <c:v>41170.897461296299</c:v>
                </c:pt>
                <c:pt idx="7025">
                  <c:v>41170.897576643518</c:v>
                </c:pt>
                <c:pt idx="7026">
                  <c:v>41170.897692638886</c:v>
                </c:pt>
                <c:pt idx="7027">
                  <c:v>41170.897808217589</c:v>
                </c:pt>
                <c:pt idx="7028">
                  <c:v>41170.89792427083</c:v>
                </c:pt>
                <c:pt idx="7029">
                  <c:v>41170.898039664353</c:v>
                </c:pt>
                <c:pt idx="7030">
                  <c:v>41170.898155613424</c:v>
                </c:pt>
                <c:pt idx="7031">
                  <c:v>41170.898272245373</c:v>
                </c:pt>
                <c:pt idx="7032">
                  <c:v>41170.898386793982</c:v>
                </c:pt>
                <c:pt idx="7033">
                  <c:v>41170.898502812503</c:v>
                </c:pt>
                <c:pt idx="7034">
                  <c:v>41170.898618946761</c:v>
                </c:pt>
                <c:pt idx="7035">
                  <c:v>41170.898735266201</c:v>
                </c:pt>
                <c:pt idx="7036">
                  <c:v>41170.898849803241</c:v>
                </c:pt>
                <c:pt idx="7037">
                  <c:v>41170.898965810185</c:v>
                </c:pt>
                <c:pt idx="7038">
                  <c:v>41170.899081643518</c:v>
                </c:pt>
                <c:pt idx="7039">
                  <c:v>41170.899197210645</c:v>
                </c:pt>
                <c:pt idx="7040">
                  <c:v>41170.899312951391</c:v>
                </c:pt>
                <c:pt idx="7041">
                  <c:v>41170.899428865741</c:v>
                </c:pt>
                <c:pt idx="7042">
                  <c:v>41170.899544629632</c:v>
                </c:pt>
                <c:pt idx="7043">
                  <c:v>41170.899660925927</c:v>
                </c:pt>
                <c:pt idx="7044">
                  <c:v>41170.899777766201</c:v>
                </c:pt>
                <c:pt idx="7045">
                  <c:v>41170.899892604168</c:v>
                </c:pt>
                <c:pt idx="7046">
                  <c:v>41170.900008159719</c:v>
                </c:pt>
                <c:pt idx="7047">
                  <c:v>41170.900123761574</c:v>
                </c:pt>
                <c:pt idx="7048">
                  <c:v>41170.900239872688</c:v>
                </c:pt>
                <c:pt idx="7049">
                  <c:v>41170.900354664351</c:v>
                </c:pt>
                <c:pt idx="7050">
                  <c:v>41170.900470439818</c:v>
                </c:pt>
                <c:pt idx="7051">
                  <c:v>41170.900586747688</c:v>
                </c:pt>
                <c:pt idx="7052">
                  <c:v>41170.900701979168</c:v>
                </c:pt>
                <c:pt idx="7053">
                  <c:v>41170.900817719907</c:v>
                </c:pt>
                <c:pt idx="7054">
                  <c:v>41170.900934375</c:v>
                </c:pt>
                <c:pt idx="7055">
                  <c:v>41170.901049189815</c:v>
                </c:pt>
                <c:pt idx="7056">
                  <c:v>41170.901165127318</c:v>
                </c:pt>
                <c:pt idx="7057">
                  <c:v>41170.901281481485</c:v>
                </c:pt>
                <c:pt idx="7058">
                  <c:v>41170.901396782407</c:v>
                </c:pt>
                <c:pt idx="7059">
                  <c:v>41170.901512407407</c:v>
                </c:pt>
                <c:pt idx="7060">
                  <c:v>41170.901629618056</c:v>
                </c:pt>
                <c:pt idx="7061">
                  <c:v>41170.901744085648</c:v>
                </c:pt>
                <c:pt idx="7062">
                  <c:v>41170.901860543985</c:v>
                </c:pt>
                <c:pt idx="7063">
                  <c:v>41170.901975949077</c:v>
                </c:pt>
                <c:pt idx="7064">
                  <c:v>41170.902091006945</c:v>
                </c:pt>
                <c:pt idx="7065">
                  <c:v>41170.902208159721</c:v>
                </c:pt>
                <c:pt idx="7066">
                  <c:v>41170.902322835645</c:v>
                </c:pt>
                <c:pt idx="7067">
                  <c:v>41170.902438229168</c:v>
                </c:pt>
                <c:pt idx="7068">
                  <c:v>41170.902553703701</c:v>
                </c:pt>
                <c:pt idx="7069">
                  <c:v>41170.902671898148</c:v>
                </c:pt>
                <c:pt idx="7070">
                  <c:v>41170.902787372688</c:v>
                </c:pt>
                <c:pt idx="7071">
                  <c:v>41170.902901226851</c:v>
                </c:pt>
                <c:pt idx="7072">
                  <c:v>41170.903017187498</c:v>
                </c:pt>
                <c:pt idx="7073">
                  <c:v>41170.903132951389</c:v>
                </c:pt>
                <c:pt idx="7074">
                  <c:v>41170.903248530092</c:v>
                </c:pt>
                <c:pt idx="7075">
                  <c:v>41170.903364571757</c:v>
                </c:pt>
                <c:pt idx="7076">
                  <c:v>41170.903480590277</c:v>
                </c:pt>
                <c:pt idx="7077">
                  <c:v>41170.903596111108</c:v>
                </c:pt>
                <c:pt idx="7078">
                  <c:v>41170.903711678242</c:v>
                </c:pt>
                <c:pt idx="7079">
                  <c:v>41170.90382728009</c:v>
                </c:pt>
                <c:pt idx="7080">
                  <c:v>41170.903943032405</c:v>
                </c:pt>
                <c:pt idx="7081">
                  <c:v>41170.904058611108</c:v>
                </c:pt>
                <c:pt idx="7082">
                  <c:v>41170.904175046293</c:v>
                </c:pt>
                <c:pt idx="7083">
                  <c:v>41170.904290439816</c:v>
                </c:pt>
                <c:pt idx="7084">
                  <c:v>41170.904406412039</c:v>
                </c:pt>
                <c:pt idx="7085">
                  <c:v>41170.904521793978</c:v>
                </c:pt>
                <c:pt idx="7086">
                  <c:v>41170.904637511572</c:v>
                </c:pt>
                <c:pt idx="7087">
                  <c:v>41170.904753506948</c:v>
                </c:pt>
                <c:pt idx="7088">
                  <c:v>41170.904869074075</c:v>
                </c:pt>
                <c:pt idx="7089">
                  <c:v>41170.904985011577</c:v>
                </c:pt>
                <c:pt idx="7090">
                  <c:v>41170.905101157405</c:v>
                </c:pt>
                <c:pt idx="7091">
                  <c:v>41170.905217604166</c:v>
                </c:pt>
                <c:pt idx="7092">
                  <c:v>41170.905332800925</c:v>
                </c:pt>
                <c:pt idx="7093">
                  <c:v>41170.905448321762</c:v>
                </c:pt>
                <c:pt idx="7094">
                  <c:v>41170.905564421293</c:v>
                </c:pt>
                <c:pt idx="7095">
                  <c:v>41170.905679293981</c:v>
                </c:pt>
                <c:pt idx="7096">
                  <c:v>41170.905795300925</c:v>
                </c:pt>
                <c:pt idx="7097">
                  <c:v>41170.905911203707</c:v>
                </c:pt>
                <c:pt idx="7098">
                  <c:v>41170.906026469907</c:v>
                </c:pt>
                <c:pt idx="7099">
                  <c:v>41170.906142349537</c:v>
                </c:pt>
                <c:pt idx="7100">
                  <c:v>41170.906257870367</c:v>
                </c:pt>
                <c:pt idx="7101">
                  <c:v>41170.906374328704</c:v>
                </c:pt>
                <c:pt idx="7102">
                  <c:v>41170.906489930552</c:v>
                </c:pt>
                <c:pt idx="7103">
                  <c:v>41170.906605520831</c:v>
                </c:pt>
                <c:pt idx="7104">
                  <c:v>41170.906721087966</c:v>
                </c:pt>
                <c:pt idx="7105">
                  <c:v>41170.906837037037</c:v>
                </c:pt>
                <c:pt idx="7106">
                  <c:v>41170.906952546298</c:v>
                </c:pt>
                <c:pt idx="7107">
                  <c:v>41170.907068368055</c:v>
                </c:pt>
                <c:pt idx="7108">
                  <c:v>41170.907184097225</c:v>
                </c:pt>
                <c:pt idx="7109">
                  <c:v>41170.907301319443</c:v>
                </c:pt>
                <c:pt idx="7110">
                  <c:v>41170.907415613423</c:v>
                </c:pt>
                <c:pt idx="7111">
                  <c:v>41170.90753261574</c:v>
                </c:pt>
                <c:pt idx="7112">
                  <c:v>41170.90764730324</c:v>
                </c:pt>
                <c:pt idx="7113">
                  <c:v>41170.907762847222</c:v>
                </c:pt>
                <c:pt idx="7114">
                  <c:v>41170.907878749997</c:v>
                </c:pt>
                <c:pt idx="7115">
                  <c:v>41170.907994386573</c:v>
                </c:pt>
                <c:pt idx="7116">
                  <c:v>41170.908110462966</c:v>
                </c:pt>
                <c:pt idx="7117">
                  <c:v>41170.908226053238</c:v>
                </c:pt>
                <c:pt idx="7118">
                  <c:v>41170.908341631941</c:v>
                </c:pt>
                <c:pt idx="7119">
                  <c:v>41170.908457511578</c:v>
                </c:pt>
                <c:pt idx="7120">
                  <c:v>41170.908573078705</c:v>
                </c:pt>
                <c:pt idx="7121">
                  <c:v>41170.90868886574</c:v>
                </c:pt>
                <c:pt idx="7122">
                  <c:v>41170.908804652776</c:v>
                </c:pt>
                <c:pt idx="7123">
                  <c:v>41170.908920393522</c:v>
                </c:pt>
                <c:pt idx="7124">
                  <c:v>41170.909036134261</c:v>
                </c:pt>
                <c:pt idx="7125">
                  <c:v>41170.909151874999</c:v>
                </c:pt>
                <c:pt idx="7126">
                  <c:v>41170.909267627314</c:v>
                </c:pt>
                <c:pt idx="7127">
                  <c:v>41170.909383240738</c:v>
                </c:pt>
                <c:pt idx="7128">
                  <c:v>41170.909499270834</c:v>
                </c:pt>
                <c:pt idx="7129">
                  <c:v>41170.909614849537</c:v>
                </c:pt>
                <c:pt idx="7130">
                  <c:v>41170.909730844905</c:v>
                </c:pt>
                <c:pt idx="7131">
                  <c:v>41170.90984641204</c:v>
                </c:pt>
                <c:pt idx="7132">
                  <c:v>41170.909962118058</c:v>
                </c:pt>
                <c:pt idx="7133">
                  <c:v>41170.910077858796</c:v>
                </c:pt>
                <c:pt idx="7134">
                  <c:v>41170.910193981479</c:v>
                </c:pt>
                <c:pt idx="7135">
                  <c:v>41170.910309444444</c:v>
                </c:pt>
                <c:pt idx="7136">
                  <c:v>41170.910425185182</c:v>
                </c:pt>
                <c:pt idx="7137">
                  <c:v>41170.910540925928</c:v>
                </c:pt>
                <c:pt idx="7138">
                  <c:v>41170.910656874999</c:v>
                </c:pt>
                <c:pt idx="7139">
                  <c:v>41170.910772384261</c:v>
                </c:pt>
                <c:pt idx="7140">
                  <c:v>41170.910888136576</c:v>
                </c:pt>
                <c:pt idx="7141">
                  <c:v>41170.911004293979</c:v>
                </c:pt>
                <c:pt idx="7142">
                  <c:v>41170.911119675926</c:v>
                </c:pt>
                <c:pt idx="7143">
                  <c:v>41170.911235451385</c:v>
                </c:pt>
                <c:pt idx="7144">
                  <c:v>41170.911351377312</c:v>
                </c:pt>
                <c:pt idx="7145">
                  <c:v>41170.911467118058</c:v>
                </c:pt>
                <c:pt idx="7146">
                  <c:v>41170.91158359954</c:v>
                </c:pt>
                <c:pt idx="7147">
                  <c:v>41170.91169990741</c:v>
                </c:pt>
                <c:pt idx="7148">
                  <c:v>41170.911814004627</c:v>
                </c:pt>
                <c:pt idx="7149">
                  <c:v>41170.911929965281</c:v>
                </c:pt>
                <c:pt idx="7150">
                  <c:v>41170.912045694444</c:v>
                </c:pt>
                <c:pt idx="7151">
                  <c:v>41170.912161481479</c:v>
                </c:pt>
                <c:pt idx="7152">
                  <c:v>41170.912277743053</c:v>
                </c:pt>
                <c:pt idx="7153">
                  <c:v>41170.912393310187</c:v>
                </c:pt>
                <c:pt idx="7154">
                  <c:v>41170.912508773152</c:v>
                </c:pt>
                <c:pt idx="7155">
                  <c:v>41170.912625034725</c:v>
                </c:pt>
                <c:pt idx="7156">
                  <c:v>41170.912740219908</c:v>
                </c:pt>
                <c:pt idx="7157">
                  <c:v>41170.912855960647</c:v>
                </c:pt>
                <c:pt idx="7158">
                  <c:v>41170.912971886573</c:v>
                </c:pt>
                <c:pt idx="7159">
                  <c:v>41170.913087499997</c:v>
                </c:pt>
                <c:pt idx="7160">
                  <c:v>41170.913203807868</c:v>
                </c:pt>
                <c:pt idx="7161">
                  <c:v>41170.913319363426</c:v>
                </c:pt>
                <c:pt idx="7162">
                  <c:v>41170.913434930553</c:v>
                </c:pt>
                <c:pt idx="7163">
                  <c:v>41170.913550578705</c:v>
                </c:pt>
                <c:pt idx="7164">
                  <c:v>41170.913666435183</c:v>
                </c:pt>
                <c:pt idx="7165">
                  <c:v>41170.913782175929</c:v>
                </c:pt>
                <c:pt idx="7166">
                  <c:v>41170.913897916667</c:v>
                </c:pt>
                <c:pt idx="7167">
                  <c:v>41170.914013518515</c:v>
                </c:pt>
                <c:pt idx="7168">
                  <c:v>41170.914129398145</c:v>
                </c:pt>
                <c:pt idx="7169">
                  <c:v>41170.914245231485</c:v>
                </c:pt>
                <c:pt idx="7170">
                  <c:v>41170.914360740739</c:v>
                </c:pt>
                <c:pt idx="7171">
                  <c:v>41170.914476562502</c:v>
                </c:pt>
                <c:pt idx="7172">
                  <c:v>41170.914592430556</c:v>
                </c:pt>
                <c:pt idx="7173">
                  <c:v>41170.914708020835</c:v>
                </c:pt>
                <c:pt idx="7174">
                  <c:v>41170.914823831015</c:v>
                </c:pt>
                <c:pt idx="7175">
                  <c:v>41170.914939386574</c:v>
                </c:pt>
                <c:pt idx="7176">
                  <c:v>41170.91505546296</c:v>
                </c:pt>
                <c:pt idx="7177">
                  <c:v>41170.915170995373</c:v>
                </c:pt>
                <c:pt idx="7178">
                  <c:v>41170.915286967589</c:v>
                </c:pt>
                <c:pt idx="7179">
                  <c:v>41170.915402546299</c:v>
                </c:pt>
                <c:pt idx="7180">
                  <c:v>41170.915518344904</c:v>
                </c:pt>
                <c:pt idx="7181">
                  <c:v>41170.915634062498</c:v>
                </c:pt>
                <c:pt idx="7182">
                  <c:v>41170.915749803244</c:v>
                </c:pt>
                <c:pt idx="7183">
                  <c:v>41170.915865543982</c:v>
                </c:pt>
                <c:pt idx="7184">
                  <c:v>41170.915981307873</c:v>
                </c:pt>
                <c:pt idx="7185">
                  <c:v>41170.916097094909</c:v>
                </c:pt>
                <c:pt idx="7186">
                  <c:v>41170.916213124998</c:v>
                </c:pt>
                <c:pt idx="7187">
                  <c:v>41170.916328333333</c:v>
                </c:pt>
                <c:pt idx="7188">
                  <c:v>41170.91644429398</c:v>
                </c:pt>
                <c:pt idx="7189">
                  <c:v>41170.916560231482</c:v>
                </c:pt>
                <c:pt idx="7190">
                  <c:v>41170.916675972221</c:v>
                </c:pt>
                <c:pt idx="7191">
                  <c:v>41170.916792071759</c:v>
                </c:pt>
                <c:pt idx="7192">
                  <c:v>41170.916907719904</c:v>
                </c:pt>
                <c:pt idx="7193">
                  <c:v>41170.917023020833</c:v>
                </c:pt>
                <c:pt idx="7194">
                  <c:v>41170.917138819445</c:v>
                </c:pt>
                <c:pt idx="7195">
                  <c:v>41170.91725471065</c:v>
                </c:pt>
                <c:pt idx="7196">
                  <c:v>41170.917370844909</c:v>
                </c:pt>
                <c:pt idx="7197">
                  <c:v>41170.917486087965</c:v>
                </c:pt>
                <c:pt idx="7198">
                  <c:v>41170.917603819442</c:v>
                </c:pt>
                <c:pt idx="7199">
                  <c:v>41170.917717557873</c:v>
                </c:pt>
                <c:pt idx="7200">
                  <c:v>41170.917833692132</c:v>
                </c:pt>
                <c:pt idx="7201">
                  <c:v>41170.917949409719</c:v>
                </c:pt>
                <c:pt idx="7202">
                  <c:v>41170.918064814818</c:v>
                </c:pt>
                <c:pt idx="7203">
                  <c:v>41170.918180590277</c:v>
                </c:pt>
                <c:pt idx="7204">
                  <c:v>41170.918297245371</c:v>
                </c:pt>
                <c:pt idx="7205">
                  <c:v>41170.918412465275</c:v>
                </c:pt>
                <c:pt idx="7206">
                  <c:v>41170.918528032409</c:v>
                </c:pt>
                <c:pt idx="7207">
                  <c:v>41170.918643553239</c:v>
                </c:pt>
                <c:pt idx="7208">
                  <c:v>41170.918759351851</c:v>
                </c:pt>
                <c:pt idx="7209">
                  <c:v>41170.918875104166</c:v>
                </c:pt>
                <c:pt idx="7210">
                  <c:v>41170.91899085648</c:v>
                </c:pt>
                <c:pt idx="7211">
                  <c:v>41170.919107453701</c:v>
                </c:pt>
                <c:pt idx="7212">
                  <c:v>41170.919222349534</c:v>
                </c:pt>
                <c:pt idx="7213">
                  <c:v>41170.919338148145</c:v>
                </c:pt>
                <c:pt idx="7214">
                  <c:v>41170.919453796298</c:v>
                </c:pt>
                <c:pt idx="7215">
                  <c:v>41170.919569409722</c:v>
                </c:pt>
                <c:pt idx="7216">
                  <c:v>41170.919685416666</c:v>
                </c:pt>
                <c:pt idx="7217">
                  <c:v>41170.919802187498</c:v>
                </c:pt>
                <c:pt idx="7218">
                  <c:v>41170.919917372688</c:v>
                </c:pt>
                <c:pt idx="7219">
                  <c:v>41170.920032581016</c:v>
                </c:pt>
                <c:pt idx="7220">
                  <c:v>41170.920149108795</c:v>
                </c:pt>
                <c:pt idx="7221">
                  <c:v>41170.920264108798</c:v>
                </c:pt>
                <c:pt idx="7222">
                  <c:v>41170.920379571762</c:v>
                </c:pt>
                <c:pt idx="7223">
                  <c:v>41170.920495416663</c:v>
                </c:pt>
                <c:pt idx="7224">
                  <c:v>41170.920611412039</c:v>
                </c:pt>
                <c:pt idx="7225">
                  <c:v>41170.920727129633</c:v>
                </c:pt>
                <c:pt idx="7226">
                  <c:v>41170.920842777778</c:v>
                </c:pt>
                <c:pt idx="7227">
                  <c:v>41170.920958657407</c:v>
                </c:pt>
                <c:pt idx="7228">
                  <c:v>41170.921074942133</c:v>
                </c:pt>
                <c:pt idx="7229">
                  <c:v>41170.921190381945</c:v>
                </c:pt>
                <c:pt idx="7230">
                  <c:v>41170.921305682874</c:v>
                </c:pt>
                <c:pt idx="7231">
                  <c:v>41170.921421539351</c:v>
                </c:pt>
                <c:pt idx="7232">
                  <c:v>41170.92153728009</c:v>
                </c:pt>
                <c:pt idx="7233">
                  <c:v>41170.921652974539</c:v>
                </c:pt>
                <c:pt idx="7234">
                  <c:v>41170.921768912034</c:v>
                </c:pt>
                <c:pt idx="7235">
                  <c:v>41170.921884664349</c:v>
                </c:pt>
                <c:pt idx="7236">
                  <c:v>41170.92200042824</c:v>
                </c:pt>
                <c:pt idx="7237">
                  <c:v>41170.922116203707</c:v>
                </c:pt>
                <c:pt idx="7238">
                  <c:v>41170.922232303237</c:v>
                </c:pt>
                <c:pt idx="7239">
                  <c:v>41170.922347650463</c:v>
                </c:pt>
                <c:pt idx="7240">
                  <c:v>41170.922463402778</c:v>
                </c:pt>
                <c:pt idx="7241">
                  <c:v>41170.922579166669</c:v>
                </c:pt>
                <c:pt idx="7242">
                  <c:v>41170.922694907407</c:v>
                </c:pt>
                <c:pt idx="7243">
                  <c:v>41170.922810370372</c:v>
                </c:pt>
                <c:pt idx="7244">
                  <c:v>41170.922926203704</c:v>
                </c:pt>
                <c:pt idx="7245">
                  <c:v>41170.923042372684</c:v>
                </c:pt>
                <c:pt idx="7246">
                  <c:v>41170.923157939818</c:v>
                </c:pt>
                <c:pt idx="7247">
                  <c:v>41170.923273506945</c:v>
                </c:pt>
                <c:pt idx="7248">
                  <c:v>41170.923389432872</c:v>
                </c:pt>
                <c:pt idx="7249">
                  <c:v>41170.92350517361</c:v>
                </c:pt>
                <c:pt idx="7250">
                  <c:v>41170.923620914349</c:v>
                </c:pt>
                <c:pt idx="7251">
                  <c:v>41170.923736712961</c:v>
                </c:pt>
                <c:pt idx="7252">
                  <c:v>41170.923852858796</c:v>
                </c:pt>
                <c:pt idx="7253">
                  <c:v>41170.92396896991</c:v>
                </c:pt>
                <c:pt idx="7254">
                  <c:v>41170.92408384259</c:v>
                </c:pt>
                <c:pt idx="7255">
                  <c:v>41170.92419972222</c:v>
                </c:pt>
                <c:pt idx="7256">
                  <c:v>41170.924315474535</c:v>
                </c:pt>
                <c:pt idx="7257">
                  <c:v>41170.924431180552</c:v>
                </c:pt>
                <c:pt idx="7258">
                  <c:v>41170.924547002316</c:v>
                </c:pt>
                <c:pt idx="7259">
                  <c:v>41170.924663020836</c:v>
                </c:pt>
                <c:pt idx="7260">
                  <c:v>41170.924778263892</c:v>
                </c:pt>
                <c:pt idx="7261">
                  <c:v>41170.924894363423</c:v>
                </c:pt>
                <c:pt idx="7262">
                  <c:v>41170.925009999999</c:v>
                </c:pt>
                <c:pt idx="7263">
                  <c:v>41170.925125682872</c:v>
                </c:pt>
                <c:pt idx="7264">
                  <c:v>41170.925241840276</c:v>
                </c:pt>
                <c:pt idx="7265">
                  <c:v>41170.925357094908</c:v>
                </c:pt>
                <c:pt idx="7266">
                  <c:v>41170.925472997682</c:v>
                </c:pt>
                <c:pt idx="7267">
                  <c:v>41170.925588680555</c:v>
                </c:pt>
                <c:pt idx="7268">
                  <c:v>41170.925705000001</c:v>
                </c:pt>
                <c:pt idx="7269">
                  <c:v>41170.925820914352</c:v>
                </c:pt>
                <c:pt idx="7270">
                  <c:v>41170.925936122687</c:v>
                </c:pt>
                <c:pt idx="7271">
                  <c:v>41170.926051759256</c:v>
                </c:pt>
                <c:pt idx="7272">
                  <c:v>41170.926167442129</c:v>
                </c:pt>
                <c:pt idx="7273">
                  <c:v>41170.926283206019</c:v>
                </c:pt>
                <c:pt idx="7274">
                  <c:v>41170.92639896991</c:v>
                </c:pt>
                <c:pt idx="7275">
                  <c:v>41170.926514756946</c:v>
                </c:pt>
                <c:pt idx="7276">
                  <c:v>41170.926630833332</c:v>
                </c:pt>
                <c:pt idx="7277">
                  <c:v>41170.926746215278</c:v>
                </c:pt>
                <c:pt idx="7278">
                  <c:v>41170.926861770837</c:v>
                </c:pt>
                <c:pt idx="7279">
                  <c:v>41170.926977939816</c:v>
                </c:pt>
                <c:pt idx="7280">
                  <c:v>41170.927093495367</c:v>
                </c:pt>
                <c:pt idx="7281">
                  <c:v>41170.927209247682</c:v>
                </c:pt>
                <c:pt idx="7282">
                  <c:v>41170.927325532408</c:v>
                </c:pt>
                <c:pt idx="7283">
                  <c:v>41170.927440740743</c:v>
                </c:pt>
                <c:pt idx="7284">
                  <c:v>41170.927556493058</c:v>
                </c:pt>
                <c:pt idx="7285">
                  <c:v>41170.927672627316</c:v>
                </c:pt>
                <c:pt idx="7286">
                  <c:v>41170.927789097223</c:v>
                </c:pt>
                <c:pt idx="7287">
                  <c:v>41170.927904722223</c:v>
                </c:pt>
                <c:pt idx="7288">
                  <c:v>41170.928019479165</c:v>
                </c:pt>
                <c:pt idx="7289">
                  <c:v>41170.928135243055</c:v>
                </c:pt>
                <c:pt idx="7290">
                  <c:v>41170.928251018522</c:v>
                </c:pt>
                <c:pt idx="7291">
                  <c:v>41170.928366956017</c:v>
                </c:pt>
                <c:pt idx="7292">
                  <c:v>41170.928482870368</c:v>
                </c:pt>
                <c:pt idx="7293">
                  <c:v>41170.92859826389</c:v>
                </c:pt>
                <c:pt idx="7294">
                  <c:v>41170.928714201385</c:v>
                </c:pt>
                <c:pt idx="7295">
                  <c:v>41170.928829780096</c:v>
                </c:pt>
                <c:pt idx="7296">
                  <c:v>41170.928945543979</c:v>
                </c:pt>
                <c:pt idx="7297">
                  <c:v>41170.929061319446</c:v>
                </c:pt>
                <c:pt idx="7298">
                  <c:v>41170.929177060185</c:v>
                </c:pt>
                <c:pt idx="7299">
                  <c:v>41170.929292615743</c:v>
                </c:pt>
                <c:pt idx="7300">
                  <c:v>41170.929408553238</c:v>
                </c:pt>
                <c:pt idx="7301">
                  <c:v>41170.929524293984</c:v>
                </c:pt>
                <c:pt idx="7302">
                  <c:v>41170.929640243055</c:v>
                </c:pt>
                <c:pt idx="7303">
                  <c:v>41170.929755798614</c:v>
                </c:pt>
                <c:pt idx="7304">
                  <c:v>41170.929872986111</c:v>
                </c:pt>
                <c:pt idx="7305">
                  <c:v>41170.929988761571</c:v>
                </c:pt>
                <c:pt idx="7306">
                  <c:v>41170.93010302083</c:v>
                </c:pt>
                <c:pt idx="7307">
                  <c:v>41170.930218784721</c:v>
                </c:pt>
                <c:pt idx="7308">
                  <c:v>41170.930334583332</c:v>
                </c:pt>
                <c:pt idx="7309">
                  <c:v>41170.930450347223</c:v>
                </c:pt>
                <c:pt idx="7310">
                  <c:v>41170.930566400464</c:v>
                </c:pt>
                <c:pt idx="7311">
                  <c:v>41170.93068179398</c:v>
                </c:pt>
                <c:pt idx="7312">
                  <c:v>41170.930797592591</c:v>
                </c:pt>
                <c:pt idx="7313">
                  <c:v>41170.93091333333</c:v>
                </c:pt>
                <c:pt idx="7314">
                  <c:v>41170.931030324071</c:v>
                </c:pt>
                <c:pt idx="7315">
                  <c:v>41170.931144849535</c:v>
                </c:pt>
                <c:pt idx="7316">
                  <c:v>41170.931260613426</c:v>
                </c:pt>
                <c:pt idx="7317">
                  <c:v>41170.931376215274</c:v>
                </c:pt>
                <c:pt idx="7318">
                  <c:v>41170.931492812502</c:v>
                </c:pt>
                <c:pt idx="7319">
                  <c:v>41170.93160802083</c:v>
                </c:pt>
                <c:pt idx="7320">
                  <c:v>41170.931724155096</c:v>
                </c:pt>
                <c:pt idx="7321">
                  <c:v>41170.931839212964</c:v>
                </c:pt>
                <c:pt idx="7322">
                  <c:v>41170.931955312502</c:v>
                </c:pt>
                <c:pt idx="7323">
                  <c:v>41170.932072337964</c:v>
                </c:pt>
                <c:pt idx="7324">
                  <c:v>41170.932186608799</c:v>
                </c:pt>
                <c:pt idx="7325">
                  <c:v>41170.932302372683</c:v>
                </c:pt>
                <c:pt idx="7326">
                  <c:v>41170.932418495373</c:v>
                </c:pt>
                <c:pt idx="7327">
                  <c:v>41170.932533877312</c:v>
                </c:pt>
                <c:pt idx="7328">
                  <c:v>41170.932649814815</c:v>
                </c:pt>
                <c:pt idx="7329">
                  <c:v>41170.932767858794</c:v>
                </c:pt>
                <c:pt idx="7330">
                  <c:v>41170.932882777779</c:v>
                </c:pt>
                <c:pt idx="7331">
                  <c:v>41170.932998298609</c:v>
                </c:pt>
                <c:pt idx="7332">
                  <c:v>41170.933114976855</c:v>
                </c:pt>
                <c:pt idx="7333">
                  <c:v>41170.933229814815</c:v>
                </c:pt>
                <c:pt idx="7334">
                  <c:v>41170.933344490739</c:v>
                </c:pt>
                <c:pt idx="7335">
                  <c:v>41170.933459699074</c:v>
                </c:pt>
                <c:pt idx="7336">
                  <c:v>41170.933575659721</c:v>
                </c:pt>
                <c:pt idx="7337">
                  <c:v>41170.93369140046</c:v>
                </c:pt>
                <c:pt idx="7338">
                  <c:v>41170.933808217589</c:v>
                </c:pt>
                <c:pt idx="7339">
                  <c:v>41170.933922708333</c:v>
                </c:pt>
                <c:pt idx="7340">
                  <c:v>41170.93403866898</c:v>
                </c:pt>
                <c:pt idx="7341">
                  <c:v>41170.934154409719</c:v>
                </c:pt>
                <c:pt idx="7342">
                  <c:v>41170.934271076389</c:v>
                </c:pt>
                <c:pt idx="7343">
                  <c:v>41170.934387233799</c:v>
                </c:pt>
                <c:pt idx="7344">
                  <c:v>41170.934501851851</c:v>
                </c:pt>
                <c:pt idx="7345">
                  <c:v>41170.934617384257</c:v>
                </c:pt>
                <c:pt idx="7346">
                  <c:v>41170.93473296296</c:v>
                </c:pt>
                <c:pt idx="7347">
                  <c:v>41170.934848912038</c:v>
                </c:pt>
                <c:pt idx="7348">
                  <c:v>41170.934964537038</c:v>
                </c:pt>
                <c:pt idx="7349">
                  <c:v>41170.935080787036</c:v>
                </c:pt>
                <c:pt idx="7350">
                  <c:v>41170.93519650463</c:v>
                </c:pt>
                <c:pt idx="7351">
                  <c:v>41170.935312650465</c:v>
                </c:pt>
                <c:pt idx="7352">
                  <c:v>41170.935427523145</c:v>
                </c:pt>
                <c:pt idx="7353">
                  <c:v>41170.935544178239</c:v>
                </c:pt>
                <c:pt idx="7354">
                  <c:v>41170.935659201386</c:v>
                </c:pt>
                <c:pt idx="7355">
                  <c:v>41170.935774942132</c:v>
                </c:pt>
                <c:pt idx="7356">
                  <c:v>41170.935890879628</c:v>
                </c:pt>
                <c:pt idx="7357">
                  <c:v>41170.936006481483</c:v>
                </c:pt>
                <c:pt idx="7358">
                  <c:v>41170.936121944447</c:v>
                </c:pt>
                <c:pt idx="7359">
                  <c:v>41170.936237928239</c:v>
                </c:pt>
                <c:pt idx="7360">
                  <c:v>41170.936353865742</c:v>
                </c:pt>
                <c:pt idx="7361">
                  <c:v>41170.936469432869</c:v>
                </c:pt>
                <c:pt idx="7362">
                  <c:v>41170.936585428244</c:v>
                </c:pt>
                <c:pt idx="7363">
                  <c:v>41170.936701168983</c:v>
                </c:pt>
                <c:pt idx="7364">
                  <c:v>41170.936817615744</c:v>
                </c:pt>
                <c:pt idx="7365">
                  <c:v>41170.936932476849</c:v>
                </c:pt>
                <c:pt idx="7366">
                  <c:v>41170.937048958331</c:v>
                </c:pt>
                <c:pt idx="7367">
                  <c:v>41170.937164016206</c:v>
                </c:pt>
                <c:pt idx="7368">
                  <c:v>41170.937279722224</c:v>
                </c:pt>
                <c:pt idx="7369">
                  <c:v>41170.937395497684</c:v>
                </c:pt>
                <c:pt idx="7370">
                  <c:v>41170.937511111108</c:v>
                </c:pt>
                <c:pt idx="7371">
                  <c:v>41170.937626874998</c:v>
                </c:pt>
                <c:pt idx="7372">
                  <c:v>41170.937743449074</c:v>
                </c:pt>
                <c:pt idx="7373">
                  <c:v>41170.937858483798</c:v>
                </c:pt>
                <c:pt idx="7374">
                  <c:v>41170.937974224536</c:v>
                </c:pt>
                <c:pt idx="7375">
                  <c:v>41170.938090752315</c:v>
                </c:pt>
                <c:pt idx="7376">
                  <c:v>41170.938205775463</c:v>
                </c:pt>
                <c:pt idx="7377">
                  <c:v>41170.93832134259</c:v>
                </c:pt>
                <c:pt idx="7378">
                  <c:v>41170.938437627316</c:v>
                </c:pt>
                <c:pt idx="7379">
                  <c:v>41170.938553252316</c:v>
                </c:pt>
                <c:pt idx="7380">
                  <c:v>41170.938668784722</c:v>
                </c:pt>
                <c:pt idx="7381">
                  <c:v>41170.93878488426</c:v>
                </c:pt>
                <c:pt idx="7382">
                  <c:v>41170.938900104164</c:v>
                </c:pt>
                <c:pt idx="7383">
                  <c:v>41170.93901603009</c:v>
                </c:pt>
                <c:pt idx="7384">
                  <c:v>41170.939132129628</c:v>
                </c:pt>
                <c:pt idx="7385">
                  <c:v>41170.939247696762</c:v>
                </c:pt>
                <c:pt idx="7386">
                  <c:v>41170.939363275465</c:v>
                </c:pt>
                <c:pt idx="7387">
                  <c:v>41170.939479004628</c:v>
                </c:pt>
                <c:pt idx="7388">
                  <c:v>41170.939594780095</c:v>
                </c:pt>
                <c:pt idx="7389">
                  <c:v>41170.939710520834</c:v>
                </c:pt>
                <c:pt idx="7390">
                  <c:v>41170.939826134258</c:v>
                </c:pt>
                <c:pt idx="7391">
                  <c:v>41170.939942048608</c:v>
                </c:pt>
                <c:pt idx="7392">
                  <c:v>41170.940057754633</c:v>
                </c:pt>
                <c:pt idx="7393">
                  <c:v>41170.940174618052</c:v>
                </c:pt>
                <c:pt idx="7394">
                  <c:v>41170.940289814818</c:v>
                </c:pt>
                <c:pt idx="7395">
                  <c:v>41170.940405081019</c:v>
                </c:pt>
                <c:pt idx="7396">
                  <c:v>41170.940521111108</c:v>
                </c:pt>
                <c:pt idx="7397">
                  <c:v>41170.940640868059</c:v>
                </c:pt>
                <c:pt idx="7398">
                  <c:v>41170.940752291666</c:v>
                </c:pt>
                <c:pt idx="7399">
                  <c:v>41170.940868032405</c:v>
                </c:pt>
                <c:pt idx="7400">
                  <c:v>41170.940983773151</c:v>
                </c:pt>
                <c:pt idx="7401">
                  <c:v>41170.941100428237</c:v>
                </c:pt>
                <c:pt idx="7402">
                  <c:v>41170.941215497682</c:v>
                </c:pt>
                <c:pt idx="7403">
                  <c:v>41170.941331261572</c:v>
                </c:pt>
                <c:pt idx="7404">
                  <c:v>41170.941446817131</c:v>
                </c:pt>
                <c:pt idx="7405">
                  <c:v>41170.941562743057</c:v>
                </c:pt>
                <c:pt idx="7406">
                  <c:v>41170.941678657407</c:v>
                </c:pt>
                <c:pt idx="7407">
                  <c:v>41170.941794062499</c:v>
                </c:pt>
                <c:pt idx="7408">
                  <c:v>41170.941910196758</c:v>
                </c:pt>
                <c:pt idx="7409">
                  <c:v>41170.942026666664</c:v>
                </c:pt>
                <c:pt idx="7410">
                  <c:v>41170.942141284722</c:v>
                </c:pt>
                <c:pt idx="7411">
                  <c:v>41170.94225728009</c:v>
                </c:pt>
                <c:pt idx="7412">
                  <c:v>41170.942372812497</c:v>
                </c:pt>
                <c:pt idx="7413">
                  <c:v>41170.94248859954</c:v>
                </c:pt>
                <c:pt idx="7414">
                  <c:v>41170.942604340278</c:v>
                </c:pt>
                <c:pt idx="7415">
                  <c:v>41170.942721342595</c:v>
                </c:pt>
                <c:pt idx="7416">
                  <c:v>41170.942835833332</c:v>
                </c:pt>
                <c:pt idx="7417">
                  <c:v>41170.942951620367</c:v>
                </c:pt>
                <c:pt idx="7418">
                  <c:v>41170.943067361113</c:v>
                </c:pt>
                <c:pt idx="7419">
                  <c:v>41170.943183124997</c:v>
                </c:pt>
                <c:pt idx="7420">
                  <c:v>41170.943298888888</c:v>
                </c:pt>
                <c:pt idx="7421">
                  <c:v>41170.943414490743</c:v>
                </c:pt>
                <c:pt idx="7422">
                  <c:v>41170.943530509256</c:v>
                </c:pt>
                <c:pt idx="7423">
                  <c:v>41170.943646157408</c:v>
                </c:pt>
                <c:pt idx="7424">
                  <c:v>41170.943761898146</c:v>
                </c:pt>
                <c:pt idx="7425">
                  <c:v>41170.94387761574</c:v>
                </c:pt>
                <c:pt idx="7426">
                  <c:v>41170.943993368055</c:v>
                </c:pt>
                <c:pt idx="7427">
                  <c:v>41170.944109189812</c:v>
                </c:pt>
                <c:pt idx="7428">
                  <c:v>41170.944224861109</c:v>
                </c:pt>
                <c:pt idx="7429">
                  <c:v>41170.944340497685</c:v>
                </c:pt>
                <c:pt idx="7430">
                  <c:v>41170.944456261575</c:v>
                </c:pt>
                <c:pt idx="7431">
                  <c:v>41170.944574699075</c:v>
                </c:pt>
                <c:pt idx="7432">
                  <c:v>41170.944687743053</c:v>
                </c:pt>
                <c:pt idx="7433">
                  <c:v>41170.944803668979</c:v>
                </c:pt>
                <c:pt idx="7434">
                  <c:v>41170.944919189817</c:v>
                </c:pt>
                <c:pt idx="7435">
                  <c:v>41170.945035173609</c:v>
                </c:pt>
                <c:pt idx="7436">
                  <c:v>41170.945151099535</c:v>
                </c:pt>
                <c:pt idx="7437">
                  <c:v>41170.945266655093</c:v>
                </c:pt>
                <c:pt idx="7438">
                  <c:v>41170.945382407408</c:v>
                </c:pt>
                <c:pt idx="7439">
                  <c:v>41170.945498148147</c:v>
                </c:pt>
                <c:pt idx="7440">
                  <c:v>41170.945613912038</c:v>
                </c:pt>
                <c:pt idx="7441">
                  <c:v>41170.945729837964</c:v>
                </c:pt>
                <c:pt idx="7442">
                  <c:v>41170.945845405091</c:v>
                </c:pt>
                <c:pt idx="7443">
                  <c:v>41170.945961145837</c:v>
                </c:pt>
                <c:pt idx="7444">
                  <c:v>41170.946077094908</c:v>
                </c:pt>
                <c:pt idx="7445">
                  <c:v>41170.946192835647</c:v>
                </c:pt>
                <c:pt idx="7446">
                  <c:v>41170.946308437502</c:v>
                </c:pt>
                <c:pt idx="7447">
                  <c:v>41170.94642414352</c:v>
                </c:pt>
                <c:pt idx="7448">
                  <c:v>41170.946541400466</c:v>
                </c:pt>
                <c:pt idx="7449">
                  <c:v>41170.946655509259</c:v>
                </c:pt>
                <c:pt idx="7450">
                  <c:v>41170.946771608797</c:v>
                </c:pt>
                <c:pt idx="7451">
                  <c:v>41170.9468877662</c:v>
                </c:pt>
                <c:pt idx="7452">
                  <c:v>41170.947002939814</c:v>
                </c:pt>
                <c:pt idx="7453">
                  <c:v>41170.947118402779</c:v>
                </c:pt>
                <c:pt idx="7454">
                  <c:v>41170.947234479165</c:v>
                </c:pt>
                <c:pt idx="7455">
                  <c:v>41170.947350590279</c:v>
                </c:pt>
                <c:pt idx="7456">
                  <c:v>41170.947465972225</c:v>
                </c:pt>
                <c:pt idx="7457">
                  <c:v>41170.94758172454</c:v>
                </c:pt>
                <c:pt idx="7458">
                  <c:v>41170.947697662035</c:v>
                </c:pt>
                <c:pt idx="7459">
                  <c:v>41170.947813391205</c:v>
                </c:pt>
                <c:pt idx="7460">
                  <c:v>41170.947928923611</c:v>
                </c:pt>
                <c:pt idx="7461">
                  <c:v>41170.948044745368</c:v>
                </c:pt>
                <c:pt idx="7462">
                  <c:v>41170.948160474538</c:v>
                </c:pt>
                <c:pt idx="7463">
                  <c:v>41170.948276041665</c:v>
                </c:pt>
                <c:pt idx="7464">
                  <c:v>41170.948391979167</c:v>
                </c:pt>
                <c:pt idx="7465">
                  <c:v>41170.948507615743</c:v>
                </c:pt>
                <c:pt idx="7466">
                  <c:v>41170.948623680553</c:v>
                </c:pt>
                <c:pt idx="7467">
                  <c:v>41170.948740844906</c:v>
                </c:pt>
                <c:pt idx="7468">
                  <c:v>41170.948855752315</c:v>
                </c:pt>
                <c:pt idx="7469">
                  <c:v>41170.948970949074</c:v>
                </c:pt>
                <c:pt idx="7470">
                  <c:v>41170.94908648148</c:v>
                </c:pt>
                <c:pt idx="7471">
                  <c:v>41170.949202627315</c:v>
                </c:pt>
                <c:pt idx="7472">
                  <c:v>41170.949318194442</c:v>
                </c:pt>
                <c:pt idx="7473">
                  <c:v>41170.949433773145</c:v>
                </c:pt>
                <c:pt idx="7474">
                  <c:v>41170.94954966435</c:v>
                </c:pt>
                <c:pt idx="7475">
                  <c:v>41170.949667245368</c:v>
                </c:pt>
                <c:pt idx="7476">
                  <c:v>41170.949780995368</c:v>
                </c:pt>
                <c:pt idx="7477">
                  <c:v>41170.949896562503</c:v>
                </c:pt>
                <c:pt idx="7478">
                  <c:v>41170.950012337962</c:v>
                </c:pt>
                <c:pt idx="7479">
                  <c:v>41170.950128298609</c:v>
                </c:pt>
                <c:pt idx="7480">
                  <c:v>41170.950243831016</c:v>
                </c:pt>
                <c:pt idx="7481">
                  <c:v>41170.950359606482</c:v>
                </c:pt>
                <c:pt idx="7482">
                  <c:v>41170.950475543985</c:v>
                </c:pt>
                <c:pt idx="7483">
                  <c:v>41170.950591284723</c:v>
                </c:pt>
                <c:pt idx="7484">
                  <c:v>41170.950707025462</c:v>
                </c:pt>
                <c:pt idx="7485">
                  <c:v>41170.950822766201</c:v>
                </c:pt>
                <c:pt idx="7486">
                  <c:v>41170.950938668982</c:v>
                </c:pt>
                <c:pt idx="7487">
                  <c:v>41170.951055902777</c:v>
                </c:pt>
                <c:pt idx="7488">
                  <c:v>41170.951170011576</c:v>
                </c:pt>
                <c:pt idx="7489">
                  <c:v>41170.951286134259</c:v>
                </c:pt>
                <c:pt idx="7490">
                  <c:v>41170.951401701386</c:v>
                </c:pt>
                <c:pt idx="7491">
                  <c:v>41170.951517268521</c:v>
                </c:pt>
                <c:pt idx="7492">
                  <c:v>41170.951633009259</c:v>
                </c:pt>
                <c:pt idx="7493">
                  <c:v>41170.951748796295</c:v>
                </c:pt>
                <c:pt idx="7494">
                  <c:v>41170.951864675924</c:v>
                </c:pt>
                <c:pt idx="7495">
                  <c:v>41170.951980138889</c:v>
                </c:pt>
                <c:pt idx="7496">
                  <c:v>41170.952096018518</c:v>
                </c:pt>
                <c:pt idx="7497">
                  <c:v>41170.952211689815</c:v>
                </c:pt>
                <c:pt idx="7498">
                  <c:v>41170.9523275463</c:v>
                </c:pt>
                <c:pt idx="7499">
                  <c:v>41170.952443194445</c:v>
                </c:pt>
                <c:pt idx="7500">
                  <c:v>41170.952559247686</c:v>
                </c:pt>
                <c:pt idx="7501">
                  <c:v>41170.952676076391</c:v>
                </c:pt>
                <c:pt idx="7502">
                  <c:v>41170.952790451389</c:v>
                </c:pt>
                <c:pt idx="7503">
                  <c:v>41170.952906342594</c:v>
                </c:pt>
                <c:pt idx="7504">
                  <c:v>41170.953022083333</c:v>
                </c:pt>
                <c:pt idx="7505">
                  <c:v>41170.953137824072</c:v>
                </c:pt>
                <c:pt idx="7506">
                  <c:v>41170.953253761574</c:v>
                </c:pt>
                <c:pt idx="7507">
                  <c:v>41170.953369328701</c:v>
                </c:pt>
                <c:pt idx="7508">
                  <c:v>41170.953484907404</c:v>
                </c:pt>
                <c:pt idx="7509">
                  <c:v>41170.95360079861</c:v>
                </c:pt>
                <c:pt idx="7510">
                  <c:v>41170.953716539349</c:v>
                </c:pt>
                <c:pt idx="7511">
                  <c:v>41170.953832476851</c:v>
                </c:pt>
                <c:pt idx="7512">
                  <c:v>41170.953948101851</c:v>
                </c:pt>
                <c:pt idx="7513">
                  <c:v>41170.95406398148</c:v>
                </c:pt>
                <c:pt idx="7514">
                  <c:v>41170.954179328706</c:v>
                </c:pt>
                <c:pt idx="7515">
                  <c:v>41170.95429533565</c:v>
                </c:pt>
                <c:pt idx="7516">
                  <c:v>41170.95441096065</c:v>
                </c:pt>
                <c:pt idx="7517">
                  <c:v>41170.95452702546</c:v>
                </c:pt>
                <c:pt idx="7518">
                  <c:v>41170.954642488425</c:v>
                </c:pt>
                <c:pt idx="7519">
                  <c:v>41170.954758171298</c:v>
                </c:pt>
                <c:pt idx="7520">
                  <c:v>41170.954874479168</c:v>
                </c:pt>
                <c:pt idx="7521">
                  <c:v>41170.954989907405</c:v>
                </c:pt>
                <c:pt idx="7522">
                  <c:v>41170.955105393521</c:v>
                </c:pt>
                <c:pt idx="7523">
                  <c:v>41170.955221342592</c:v>
                </c:pt>
                <c:pt idx="7524">
                  <c:v>41170.955336909719</c:v>
                </c:pt>
                <c:pt idx="7525">
                  <c:v>41170.955452719907</c:v>
                </c:pt>
                <c:pt idx="7526">
                  <c:v>41170.955568657409</c:v>
                </c:pt>
                <c:pt idx="7527">
                  <c:v>41170.955684270833</c:v>
                </c:pt>
                <c:pt idx="7528">
                  <c:v>41170.955800127318</c:v>
                </c:pt>
                <c:pt idx="7529">
                  <c:v>41170.955915879633</c:v>
                </c:pt>
                <c:pt idx="7530">
                  <c:v>41170.95603212963</c:v>
                </c:pt>
                <c:pt idx="7531">
                  <c:v>41170.956147418983</c:v>
                </c:pt>
                <c:pt idx="7532">
                  <c:v>41170.95626309028</c:v>
                </c:pt>
                <c:pt idx="7533">
                  <c:v>41170.956378912037</c:v>
                </c:pt>
                <c:pt idx="7534">
                  <c:v>41170.956494432867</c:v>
                </c:pt>
                <c:pt idx="7535">
                  <c:v>41170.956610428242</c:v>
                </c:pt>
                <c:pt idx="7536">
                  <c:v>41170.956726111108</c:v>
                </c:pt>
                <c:pt idx="7537">
                  <c:v>41170.956841898151</c:v>
                </c:pt>
                <c:pt idx="7538">
                  <c:v>41170.956957499999</c:v>
                </c:pt>
                <c:pt idx="7539">
                  <c:v>41170.957074120372</c:v>
                </c:pt>
                <c:pt idx="7540">
                  <c:v>41170.95718917824</c:v>
                </c:pt>
                <c:pt idx="7541">
                  <c:v>41170.957305439813</c:v>
                </c:pt>
                <c:pt idx="7542">
                  <c:v>41170.957420856481</c:v>
                </c:pt>
                <c:pt idx="7543">
                  <c:v>41170.957536435184</c:v>
                </c:pt>
                <c:pt idx="7544">
                  <c:v>41170.957652233796</c:v>
                </c:pt>
                <c:pt idx="7545">
                  <c:v>41170.957767789354</c:v>
                </c:pt>
                <c:pt idx="7546">
                  <c:v>41170.957883680552</c:v>
                </c:pt>
                <c:pt idx="7547">
                  <c:v>41170.957999432867</c:v>
                </c:pt>
                <c:pt idx="7548">
                  <c:v>41170.958115185182</c:v>
                </c:pt>
                <c:pt idx="7549">
                  <c:v>41170.958231145836</c:v>
                </c:pt>
                <c:pt idx="7550">
                  <c:v>41170.958346840278</c:v>
                </c:pt>
                <c:pt idx="7551">
                  <c:v>41170.958462395836</c:v>
                </c:pt>
                <c:pt idx="7552">
                  <c:v>41170.958579074075</c:v>
                </c:pt>
                <c:pt idx="7553">
                  <c:v>41170.958693935187</c:v>
                </c:pt>
                <c:pt idx="7554">
                  <c:v>41170.958809849537</c:v>
                </c:pt>
                <c:pt idx="7555">
                  <c:v>41170.958925451392</c:v>
                </c:pt>
                <c:pt idx="7556">
                  <c:v>41170.959041377311</c:v>
                </c:pt>
                <c:pt idx="7557">
                  <c:v>41170.959157314814</c:v>
                </c:pt>
                <c:pt idx="7558">
                  <c:v>41170.959272708336</c:v>
                </c:pt>
                <c:pt idx="7559">
                  <c:v>41170.95938847222</c:v>
                </c:pt>
                <c:pt idx="7560">
                  <c:v>41170.959504629631</c:v>
                </c:pt>
                <c:pt idx="7561">
                  <c:v>41170.959620011577</c:v>
                </c:pt>
                <c:pt idx="7562">
                  <c:v>41170.959735717595</c:v>
                </c:pt>
                <c:pt idx="7563">
                  <c:v>41170.959851643522</c:v>
                </c:pt>
                <c:pt idx="7564">
                  <c:v>41170.959967222225</c:v>
                </c:pt>
                <c:pt idx="7565">
                  <c:v>41170.960083692131</c:v>
                </c:pt>
                <c:pt idx="7566">
                  <c:v>41170.960198703702</c:v>
                </c:pt>
                <c:pt idx="7567">
                  <c:v>41170.960314444441</c:v>
                </c:pt>
                <c:pt idx="7568">
                  <c:v>41170.960430416664</c:v>
                </c:pt>
                <c:pt idx="7569">
                  <c:v>41170.960545798611</c:v>
                </c:pt>
                <c:pt idx="7570">
                  <c:v>41170.960661909725</c:v>
                </c:pt>
                <c:pt idx="7571">
                  <c:v>41170.960777442131</c:v>
                </c:pt>
                <c:pt idx="7572">
                  <c:v>41170.960893020834</c:v>
                </c:pt>
                <c:pt idx="7573">
                  <c:v>41170.961009178238</c:v>
                </c:pt>
                <c:pt idx="7574">
                  <c:v>41170.961124895832</c:v>
                </c:pt>
                <c:pt idx="7575">
                  <c:v>41170.961240462966</c:v>
                </c:pt>
                <c:pt idx="7576">
                  <c:v>41170.961356215281</c:v>
                </c:pt>
                <c:pt idx="7577">
                  <c:v>41170.961471967596</c:v>
                </c:pt>
                <c:pt idx="7578">
                  <c:v>41170.961587766207</c:v>
                </c:pt>
                <c:pt idx="7579">
                  <c:v>41170.961703692126</c:v>
                </c:pt>
                <c:pt idx="7580">
                  <c:v>41170.961819236109</c:v>
                </c:pt>
                <c:pt idx="7581">
                  <c:v>41170.961934837964</c:v>
                </c:pt>
                <c:pt idx="7582">
                  <c:v>41170.96205076389</c:v>
                </c:pt>
                <c:pt idx="7583">
                  <c:v>41170.962166504629</c:v>
                </c:pt>
                <c:pt idx="7584">
                  <c:v>41170.962282291664</c:v>
                </c:pt>
                <c:pt idx="7585">
                  <c:v>41170.962398240743</c:v>
                </c:pt>
                <c:pt idx="7586">
                  <c:v>41170.962513981482</c:v>
                </c:pt>
                <c:pt idx="7587">
                  <c:v>41170.96262953704</c:v>
                </c:pt>
                <c:pt idx="7588">
                  <c:v>41170.962745277779</c:v>
                </c:pt>
                <c:pt idx="7589">
                  <c:v>41170.962861041669</c:v>
                </c:pt>
                <c:pt idx="7590">
                  <c:v>41170.962976817129</c:v>
                </c:pt>
                <c:pt idx="7591">
                  <c:v>41170.963092557868</c:v>
                </c:pt>
                <c:pt idx="7592">
                  <c:v>41170.963208298614</c:v>
                </c:pt>
                <c:pt idx="7593">
                  <c:v>41170.963324050928</c:v>
                </c:pt>
                <c:pt idx="7594">
                  <c:v>41170.963439664352</c:v>
                </c:pt>
                <c:pt idx="7595">
                  <c:v>41170.963555567127</c:v>
                </c:pt>
                <c:pt idx="7596">
                  <c:v>41170.963671122685</c:v>
                </c:pt>
                <c:pt idx="7597">
                  <c:v>41170.963787025466</c:v>
                </c:pt>
                <c:pt idx="7598">
                  <c:v>41170.963902812502</c:v>
                </c:pt>
                <c:pt idx="7599">
                  <c:v>41170.964018553241</c:v>
                </c:pt>
                <c:pt idx="7600">
                  <c:v>41170.964134305555</c:v>
                </c:pt>
                <c:pt idx="7601">
                  <c:v>41170.964250034725</c:v>
                </c:pt>
                <c:pt idx="7602">
                  <c:v>41170.96436578704</c:v>
                </c:pt>
                <c:pt idx="7603">
                  <c:v>41170.964481527779</c:v>
                </c:pt>
                <c:pt idx="7604">
                  <c:v>41170.964597280094</c:v>
                </c:pt>
                <c:pt idx="7605">
                  <c:v>41170.964712986111</c:v>
                </c:pt>
                <c:pt idx="7606">
                  <c:v>41170.964828819444</c:v>
                </c:pt>
                <c:pt idx="7607">
                  <c:v>41170.964944571759</c:v>
                </c:pt>
                <c:pt idx="7608">
                  <c:v>41170.965060879629</c:v>
                </c:pt>
                <c:pt idx="7609">
                  <c:v>41170.965176631944</c:v>
                </c:pt>
                <c:pt idx="7610">
                  <c:v>41170.965291851855</c:v>
                </c:pt>
                <c:pt idx="7611">
                  <c:v>41170.965407569442</c:v>
                </c:pt>
                <c:pt idx="7612">
                  <c:v>41170.965523530096</c:v>
                </c:pt>
                <c:pt idx="7613">
                  <c:v>41170.965641782408</c:v>
                </c:pt>
                <c:pt idx="7614">
                  <c:v>41170.965755081015</c:v>
                </c:pt>
                <c:pt idx="7615">
                  <c:v>41170.965870810185</c:v>
                </c:pt>
                <c:pt idx="7616">
                  <c:v>41170.965986388888</c:v>
                </c:pt>
                <c:pt idx="7617">
                  <c:v>41170.966102129627</c:v>
                </c:pt>
                <c:pt idx="7618">
                  <c:v>41170.96621914352</c:v>
                </c:pt>
                <c:pt idx="7619">
                  <c:v>41170.966333622688</c:v>
                </c:pt>
                <c:pt idx="7620">
                  <c:v>41170.966449571759</c:v>
                </c:pt>
                <c:pt idx="7621">
                  <c:v>41170.966565092589</c:v>
                </c:pt>
                <c:pt idx="7622">
                  <c:v>41170.966680891201</c:v>
                </c:pt>
                <c:pt idx="7623">
                  <c:v>41170.96679658565</c:v>
                </c:pt>
                <c:pt idx="7624">
                  <c:v>41170.966912546297</c:v>
                </c:pt>
                <c:pt idx="7625">
                  <c:v>41170.967028101855</c:v>
                </c:pt>
                <c:pt idx="7626">
                  <c:v>41170.967143888891</c:v>
                </c:pt>
                <c:pt idx="7627">
                  <c:v>41170.967259988429</c:v>
                </c:pt>
                <c:pt idx="7628">
                  <c:v>41170.96737539352</c:v>
                </c:pt>
                <c:pt idx="7629">
                  <c:v>41170.967490995368</c:v>
                </c:pt>
                <c:pt idx="7630">
                  <c:v>41170.967607060185</c:v>
                </c:pt>
                <c:pt idx="7631">
                  <c:v>41170.967722627312</c:v>
                </c:pt>
                <c:pt idx="7632">
                  <c:v>41170.967838368058</c:v>
                </c:pt>
                <c:pt idx="7633">
                  <c:v>41170.967954120373</c:v>
                </c:pt>
                <c:pt idx="7634">
                  <c:v>41170.968069895833</c:v>
                </c:pt>
                <c:pt idx="7635">
                  <c:v>41170.968185613427</c:v>
                </c:pt>
                <c:pt idx="7636">
                  <c:v>41170.968301608795</c:v>
                </c:pt>
                <c:pt idx="7637">
                  <c:v>41170.968417326389</c:v>
                </c:pt>
                <c:pt idx="7638">
                  <c:v>41170.968532928244</c:v>
                </c:pt>
                <c:pt idx="7639">
                  <c:v>41170.968648668982</c:v>
                </c:pt>
                <c:pt idx="7640">
                  <c:v>41170.9687647338</c:v>
                </c:pt>
                <c:pt idx="7641">
                  <c:v>41170.968880115739</c:v>
                </c:pt>
                <c:pt idx="7642">
                  <c:v>41170.968995856485</c:v>
                </c:pt>
                <c:pt idx="7643">
                  <c:v>41170.969111689818</c:v>
                </c:pt>
                <c:pt idx="7644">
                  <c:v>41170.969227407404</c:v>
                </c:pt>
                <c:pt idx="7645">
                  <c:v>41170.96934314815</c:v>
                </c:pt>
                <c:pt idx="7646">
                  <c:v>41170.969459085645</c:v>
                </c:pt>
                <c:pt idx="7647">
                  <c:v>41170.969574641204</c:v>
                </c:pt>
                <c:pt idx="7648">
                  <c:v>41170.969690428239</c:v>
                </c:pt>
                <c:pt idx="7649">
                  <c:v>41170.969806180554</c:v>
                </c:pt>
                <c:pt idx="7650">
                  <c:v>41170.969921805554</c:v>
                </c:pt>
                <c:pt idx="7651">
                  <c:v>41170.970037685183</c:v>
                </c:pt>
                <c:pt idx="7652">
                  <c:v>41170.9701550463</c:v>
                </c:pt>
                <c:pt idx="7653">
                  <c:v>41170.970269166668</c:v>
                </c:pt>
                <c:pt idx="7654">
                  <c:v>41170.970388738424</c:v>
                </c:pt>
                <c:pt idx="7655">
                  <c:v>41170.970500706018</c:v>
                </c:pt>
                <c:pt idx="7656">
                  <c:v>41170.970616469909</c:v>
                </c:pt>
                <c:pt idx="7657">
                  <c:v>41170.970732002315</c:v>
                </c:pt>
                <c:pt idx="7658">
                  <c:v>41170.970847962963</c:v>
                </c:pt>
                <c:pt idx="7659">
                  <c:v>41170.970963703701</c:v>
                </c:pt>
                <c:pt idx="7660">
                  <c:v>41170.971079467592</c:v>
                </c:pt>
                <c:pt idx="7661">
                  <c:v>41170.971195231483</c:v>
                </c:pt>
                <c:pt idx="7662">
                  <c:v>41170.971311122688</c:v>
                </c:pt>
                <c:pt idx="7663">
                  <c:v>41170.971426921293</c:v>
                </c:pt>
                <c:pt idx="7664">
                  <c:v>41170.971542303239</c:v>
                </c:pt>
                <c:pt idx="7665">
                  <c:v>41170.971658182869</c:v>
                </c:pt>
                <c:pt idx="7666">
                  <c:v>41170.971773958336</c:v>
                </c:pt>
                <c:pt idx="7667">
                  <c:v>41170.97188971065</c:v>
                </c:pt>
                <c:pt idx="7668">
                  <c:v>41170.972005451389</c:v>
                </c:pt>
                <c:pt idx="7669">
                  <c:v>41170.972121388892</c:v>
                </c:pt>
                <c:pt idx="7670">
                  <c:v>41170.972236979163</c:v>
                </c:pt>
                <c:pt idx="7671">
                  <c:v>41170.972352592595</c:v>
                </c:pt>
                <c:pt idx="7672">
                  <c:v>41170.972468518521</c:v>
                </c:pt>
                <c:pt idx="7673">
                  <c:v>41170.972584224539</c:v>
                </c:pt>
                <c:pt idx="7674">
                  <c:v>41170.972700150465</c:v>
                </c:pt>
                <c:pt idx="7675">
                  <c:v>41170.972815752313</c:v>
                </c:pt>
                <c:pt idx="7676">
                  <c:v>41170.972931701392</c:v>
                </c:pt>
                <c:pt idx="7677">
                  <c:v>41170.973047268519</c:v>
                </c:pt>
                <c:pt idx="7678">
                  <c:v>41170.973162881943</c:v>
                </c:pt>
                <c:pt idx="7679">
                  <c:v>41170.973278703706</c:v>
                </c:pt>
                <c:pt idx="7680">
                  <c:v>41170.973394525463</c:v>
                </c:pt>
                <c:pt idx="7681">
                  <c:v>41170.973510300922</c:v>
                </c:pt>
                <c:pt idx="7682">
                  <c:v>41170.973626030092</c:v>
                </c:pt>
                <c:pt idx="7683">
                  <c:v>41170.973741747686</c:v>
                </c:pt>
                <c:pt idx="7684">
                  <c:v>41170.973857407407</c:v>
                </c:pt>
                <c:pt idx="7685">
                  <c:v>41170.973973148146</c:v>
                </c:pt>
                <c:pt idx="7686">
                  <c:v>41170.974089421296</c:v>
                </c:pt>
                <c:pt idx="7687">
                  <c:v>41170.974204768521</c:v>
                </c:pt>
                <c:pt idx="7688">
                  <c:v>41170.974320347224</c:v>
                </c:pt>
                <c:pt idx="7689">
                  <c:v>41170.974436481483</c:v>
                </c:pt>
                <c:pt idx="7690">
                  <c:v>41170.97455204861</c:v>
                </c:pt>
                <c:pt idx="7691">
                  <c:v>41170.974667789349</c:v>
                </c:pt>
                <c:pt idx="7692">
                  <c:v>41170.97478355324</c:v>
                </c:pt>
                <c:pt idx="7693">
                  <c:v>41170.974899444445</c:v>
                </c:pt>
                <c:pt idx="7694">
                  <c:v>41170.975015011572</c:v>
                </c:pt>
                <c:pt idx="7695">
                  <c:v>41170.975131331019</c:v>
                </c:pt>
                <c:pt idx="7696">
                  <c:v>41170.975246550923</c:v>
                </c:pt>
                <c:pt idx="7697">
                  <c:v>41170.97536232639</c:v>
                </c:pt>
                <c:pt idx="7698">
                  <c:v>41170.975478252316</c:v>
                </c:pt>
                <c:pt idx="7699">
                  <c:v>41170.975593807867</c:v>
                </c:pt>
                <c:pt idx="7700">
                  <c:v>41170.975709467595</c:v>
                </c:pt>
                <c:pt idx="7701">
                  <c:v>41170.975825335649</c:v>
                </c:pt>
                <c:pt idx="7702">
                  <c:v>41170.975941087963</c:v>
                </c:pt>
                <c:pt idx="7703">
                  <c:v>41170.976056828702</c:v>
                </c:pt>
                <c:pt idx="7704">
                  <c:v>41170.976172731484</c:v>
                </c:pt>
                <c:pt idx="7705">
                  <c:v>41170.976288391204</c:v>
                </c:pt>
                <c:pt idx="7706">
                  <c:v>41170.976404097222</c:v>
                </c:pt>
                <c:pt idx="7707">
                  <c:v>41170.97652009259</c:v>
                </c:pt>
                <c:pt idx="7708">
                  <c:v>41170.976639594905</c:v>
                </c:pt>
                <c:pt idx="7709">
                  <c:v>41170.976751354166</c:v>
                </c:pt>
                <c:pt idx="7710">
                  <c:v>41170.976866921294</c:v>
                </c:pt>
                <c:pt idx="7711">
                  <c:v>41170.978585682868</c:v>
                </c:pt>
                <c:pt idx="7712">
                  <c:v>41170.978702349537</c:v>
                </c:pt>
                <c:pt idx="7713">
                  <c:v>41170.978817025461</c:v>
                </c:pt>
                <c:pt idx="7714">
                  <c:v>41170.978932743055</c:v>
                </c:pt>
                <c:pt idx="7715">
                  <c:v>41170.979048703703</c:v>
                </c:pt>
                <c:pt idx="7716">
                  <c:v>41170.979164282406</c:v>
                </c:pt>
                <c:pt idx="7717">
                  <c:v>41170.979280011576</c:v>
                </c:pt>
                <c:pt idx="7718">
                  <c:v>41170.979395937502</c:v>
                </c:pt>
                <c:pt idx="7719">
                  <c:v>41170.979511516205</c:v>
                </c:pt>
                <c:pt idx="7720">
                  <c:v>41170.979627291665</c:v>
                </c:pt>
                <c:pt idx="7721">
                  <c:v>41170.979743032411</c:v>
                </c:pt>
                <c:pt idx="7722">
                  <c:v>41170.979859004627</c:v>
                </c:pt>
                <c:pt idx="7723">
                  <c:v>41170.979974722221</c:v>
                </c:pt>
                <c:pt idx="7724">
                  <c:v>41170.980090115743</c:v>
                </c:pt>
                <c:pt idx="7725">
                  <c:v>41170.980206018517</c:v>
                </c:pt>
                <c:pt idx="7726">
                  <c:v>41170.980321655094</c:v>
                </c:pt>
                <c:pt idx="7727">
                  <c:v>41170.980438090279</c:v>
                </c:pt>
                <c:pt idx="7728">
                  <c:v>41170.980553298614</c:v>
                </c:pt>
                <c:pt idx="7729">
                  <c:v>41170.980669027776</c:v>
                </c:pt>
                <c:pt idx="7730">
                  <c:v>41170.980785150467</c:v>
                </c:pt>
                <c:pt idx="7731">
                  <c:v>41170.980900775467</c:v>
                </c:pt>
                <c:pt idx="7732">
                  <c:v>41170.981016296297</c:v>
                </c:pt>
                <c:pt idx="7733">
                  <c:v>41170.981132002315</c:v>
                </c:pt>
                <c:pt idx="7734">
                  <c:v>41170.981247592594</c:v>
                </c:pt>
                <c:pt idx="7735">
                  <c:v>41170.981363761573</c:v>
                </c:pt>
                <c:pt idx="7736">
                  <c:v>41170.981479502312</c:v>
                </c:pt>
                <c:pt idx="7737">
                  <c:v>41170.981595428239</c:v>
                </c:pt>
                <c:pt idx="7738">
                  <c:v>41170.981710821761</c:v>
                </c:pt>
                <c:pt idx="7739">
                  <c:v>41170.9818265625</c:v>
                </c:pt>
                <c:pt idx="7740">
                  <c:v>41170.981942199076</c:v>
                </c:pt>
                <c:pt idx="7741">
                  <c:v>41170.982058078705</c:v>
                </c:pt>
                <c:pt idx="7742">
                  <c:v>41170.982173819444</c:v>
                </c:pt>
                <c:pt idx="7743">
                  <c:v>41170.982289467589</c:v>
                </c:pt>
                <c:pt idx="7744">
                  <c:v>41170.982405312498</c:v>
                </c:pt>
                <c:pt idx="7745">
                  <c:v>41170.982521296297</c:v>
                </c:pt>
                <c:pt idx="7746">
                  <c:v>41170.982636851855</c:v>
                </c:pt>
                <c:pt idx="7747">
                  <c:v>41170.982752800926</c:v>
                </c:pt>
                <c:pt idx="7748">
                  <c:v>41170.982868356485</c:v>
                </c:pt>
                <c:pt idx="7749">
                  <c:v>41170.982984120368</c:v>
                </c:pt>
                <c:pt idx="7750">
                  <c:v>41170.983099872683</c:v>
                </c:pt>
                <c:pt idx="7751">
                  <c:v>41170.983215613429</c:v>
                </c:pt>
                <c:pt idx="7752">
                  <c:v>41170.983331388888</c:v>
                </c:pt>
                <c:pt idx="7753">
                  <c:v>41170.983447129627</c:v>
                </c:pt>
                <c:pt idx="7754">
                  <c:v>41170.98356270833</c:v>
                </c:pt>
                <c:pt idx="7755">
                  <c:v>41170.9836787963</c:v>
                </c:pt>
                <c:pt idx="7756">
                  <c:v>41170.983794351851</c:v>
                </c:pt>
                <c:pt idx="7757">
                  <c:v>41170.983910011571</c:v>
                </c:pt>
                <c:pt idx="7758">
                  <c:v>41170.984025891201</c:v>
                </c:pt>
                <c:pt idx="7759">
                  <c:v>41170.984141678244</c:v>
                </c:pt>
                <c:pt idx="7760">
                  <c:v>41170.984257384262</c:v>
                </c:pt>
                <c:pt idx="7761">
                  <c:v>41170.984372997686</c:v>
                </c:pt>
                <c:pt idx="7762">
                  <c:v>41170.984488912036</c:v>
                </c:pt>
                <c:pt idx="7763">
                  <c:v>41170.984604652775</c:v>
                </c:pt>
                <c:pt idx="7764">
                  <c:v>41170.984720416665</c:v>
                </c:pt>
                <c:pt idx="7765">
                  <c:v>41170.984836180556</c:v>
                </c:pt>
                <c:pt idx="7766">
                  <c:v>41170.98495189815</c:v>
                </c:pt>
                <c:pt idx="7767">
                  <c:v>41170.985067638889</c:v>
                </c:pt>
                <c:pt idx="7768">
                  <c:v>41170.985183391203</c:v>
                </c:pt>
                <c:pt idx="7769">
                  <c:v>41170.98529902778</c:v>
                </c:pt>
                <c:pt idx="7770">
                  <c:v>41170.985415289353</c:v>
                </c:pt>
                <c:pt idx="7771">
                  <c:v>41170.985530682869</c:v>
                </c:pt>
                <c:pt idx="7772">
                  <c:v>41170.98564658565</c:v>
                </c:pt>
                <c:pt idx="7773">
                  <c:v>41170.985762372686</c:v>
                </c:pt>
                <c:pt idx="7774">
                  <c:v>41170.985877928244</c:v>
                </c:pt>
                <c:pt idx="7775">
                  <c:v>41170.985993865739</c:v>
                </c:pt>
                <c:pt idx="7776">
                  <c:v>41170.986109456018</c:v>
                </c:pt>
                <c:pt idx="7777">
                  <c:v>41170.986225219909</c:v>
                </c:pt>
                <c:pt idx="7778">
                  <c:v>41170.986341087963</c:v>
                </c:pt>
                <c:pt idx="7779">
                  <c:v>41170.986456689818</c:v>
                </c:pt>
                <c:pt idx="7780">
                  <c:v>41170.986572453701</c:v>
                </c:pt>
                <c:pt idx="7781">
                  <c:v>41170.986688194447</c:v>
                </c:pt>
                <c:pt idx="7782">
                  <c:v>41170.986804143518</c:v>
                </c:pt>
                <c:pt idx="7783">
                  <c:v>41170.986919594907</c:v>
                </c:pt>
                <c:pt idx="7784">
                  <c:v>41170.987035428239</c:v>
                </c:pt>
                <c:pt idx="7785">
                  <c:v>41170.98715119213</c:v>
                </c:pt>
                <c:pt idx="7786">
                  <c:v>41170.987266979166</c:v>
                </c:pt>
                <c:pt idx="7787">
                  <c:v>41170.987383067128</c:v>
                </c:pt>
                <c:pt idx="7788">
                  <c:v>41170.987498472219</c:v>
                </c:pt>
                <c:pt idx="7789">
                  <c:v>41170.987614189813</c:v>
                </c:pt>
                <c:pt idx="7790">
                  <c:v>41170.987730162036</c:v>
                </c:pt>
                <c:pt idx="7791">
                  <c:v>41170.98784577546</c:v>
                </c:pt>
                <c:pt idx="7792">
                  <c:v>41170.987962164349</c:v>
                </c:pt>
                <c:pt idx="7793">
                  <c:v>41170.988077951391</c:v>
                </c:pt>
                <c:pt idx="7794">
                  <c:v>41170.988192962963</c:v>
                </c:pt>
                <c:pt idx="7795">
                  <c:v>41170.988308761574</c:v>
                </c:pt>
                <c:pt idx="7796">
                  <c:v>41170.988424432871</c:v>
                </c:pt>
                <c:pt idx="7797">
                  <c:v>41170.988544409724</c:v>
                </c:pt>
                <c:pt idx="7798">
                  <c:v>41170.988655821762</c:v>
                </c:pt>
                <c:pt idx="7799">
                  <c:v>41170.988773541663</c:v>
                </c:pt>
                <c:pt idx="7800">
                  <c:v>41170.988887314816</c:v>
                </c:pt>
                <c:pt idx="7801">
                  <c:v>41170.989003078706</c:v>
                </c:pt>
                <c:pt idx="7802">
                  <c:v>41170.989118819445</c:v>
                </c:pt>
                <c:pt idx="7803">
                  <c:v>41170.989234768516</c:v>
                </c:pt>
                <c:pt idx="7804">
                  <c:v>41170.989350543983</c:v>
                </c:pt>
                <c:pt idx="7805">
                  <c:v>41170.989466435189</c:v>
                </c:pt>
                <c:pt idx="7806">
                  <c:v>41170.989582233793</c:v>
                </c:pt>
                <c:pt idx="7807">
                  <c:v>41170.98969746528</c:v>
                </c:pt>
                <c:pt idx="7808">
                  <c:v>41170.989813518521</c:v>
                </c:pt>
                <c:pt idx="7809">
                  <c:v>41170.989929826392</c:v>
                </c:pt>
                <c:pt idx="7810">
                  <c:v>41170.990045219907</c:v>
                </c:pt>
                <c:pt idx="7811">
                  <c:v>41170.990161354166</c:v>
                </c:pt>
                <c:pt idx="7812">
                  <c:v>41170.990276597222</c:v>
                </c:pt>
                <c:pt idx="7813">
                  <c:v>41170.990392326392</c:v>
                </c:pt>
                <c:pt idx="7814">
                  <c:v>41170.99050792824</c:v>
                </c:pt>
                <c:pt idx="7815">
                  <c:v>41170.990623819445</c:v>
                </c:pt>
                <c:pt idx="7816">
                  <c:v>41170.99073957176</c:v>
                </c:pt>
                <c:pt idx="7817">
                  <c:v>41170.990855358796</c:v>
                </c:pt>
                <c:pt idx="7818">
                  <c:v>41170.990970925923</c:v>
                </c:pt>
                <c:pt idx="7819">
                  <c:v>41170.991086666669</c:v>
                </c:pt>
                <c:pt idx="7820">
                  <c:v>41170.991202523146</c:v>
                </c:pt>
                <c:pt idx="7821">
                  <c:v>41170.991318171298</c:v>
                </c:pt>
                <c:pt idx="7822">
                  <c:v>41170.991434085649</c:v>
                </c:pt>
                <c:pt idx="7823">
                  <c:v>41170.991549791666</c:v>
                </c:pt>
                <c:pt idx="7824">
                  <c:v>41170.991665555557</c:v>
                </c:pt>
                <c:pt idx="7825">
                  <c:v>41170.991781516204</c:v>
                </c:pt>
                <c:pt idx="7826">
                  <c:v>41170.991897106484</c:v>
                </c:pt>
                <c:pt idx="7827">
                  <c:v>41170.992012858798</c:v>
                </c:pt>
                <c:pt idx="7828">
                  <c:v>41170.992128611113</c:v>
                </c:pt>
                <c:pt idx="7829">
                  <c:v>41170.992244212961</c:v>
                </c:pt>
                <c:pt idx="7830">
                  <c:v>41170.99236009259</c:v>
                </c:pt>
                <c:pt idx="7831">
                  <c:v>41170.992475833336</c:v>
                </c:pt>
                <c:pt idx="7832">
                  <c:v>41170.992591585651</c:v>
                </c:pt>
                <c:pt idx="7833">
                  <c:v>41170.992707129626</c:v>
                </c:pt>
                <c:pt idx="7834">
                  <c:v>41170.992823969907</c:v>
                </c:pt>
                <c:pt idx="7835">
                  <c:v>41170.99293886574</c:v>
                </c:pt>
                <c:pt idx="7836">
                  <c:v>41170.993054814811</c:v>
                </c:pt>
                <c:pt idx="7837">
                  <c:v>41170.993170196758</c:v>
                </c:pt>
                <c:pt idx="7838">
                  <c:v>41170.99328599537</c:v>
                </c:pt>
                <c:pt idx="7839">
                  <c:v>41170.99340190972</c:v>
                </c:pt>
                <c:pt idx="7840">
                  <c:v>41170.993517650466</c:v>
                </c:pt>
                <c:pt idx="7841">
                  <c:v>41170.99363326389</c:v>
                </c:pt>
                <c:pt idx="7842">
                  <c:v>41170.993749108799</c:v>
                </c:pt>
                <c:pt idx="7843">
                  <c:v>41170.993864768519</c:v>
                </c:pt>
                <c:pt idx="7844">
                  <c:v>41170.993980613428</c:v>
                </c:pt>
                <c:pt idx="7845">
                  <c:v>41170.994096238428</c:v>
                </c:pt>
                <c:pt idx="7846">
                  <c:v>41170.994212129626</c:v>
                </c:pt>
                <c:pt idx="7847">
                  <c:v>41170.994327916669</c:v>
                </c:pt>
                <c:pt idx="7848">
                  <c:v>41170.994443530093</c:v>
                </c:pt>
                <c:pt idx="7849">
                  <c:v>41170.994559409723</c:v>
                </c:pt>
                <c:pt idx="7850">
                  <c:v>41170.994675150461</c:v>
                </c:pt>
                <c:pt idx="7851">
                  <c:v>41170.994791273151</c:v>
                </c:pt>
                <c:pt idx="7852">
                  <c:v>41170.994906678243</c:v>
                </c:pt>
                <c:pt idx="7853">
                  <c:v>41170.995022430558</c:v>
                </c:pt>
                <c:pt idx="7854">
                  <c:v>41170.995138043982</c:v>
                </c:pt>
                <c:pt idx="7855">
                  <c:v>41170.995253969908</c:v>
                </c:pt>
                <c:pt idx="7856">
                  <c:v>41170.995369710647</c:v>
                </c:pt>
                <c:pt idx="7857">
                  <c:v>41170.99548578704</c:v>
                </c:pt>
                <c:pt idx="7858">
                  <c:v>41170.995601180555</c:v>
                </c:pt>
                <c:pt idx="7859">
                  <c:v>41170.995716921294</c:v>
                </c:pt>
                <c:pt idx="7860">
                  <c:v>41170.995832569446</c:v>
                </c:pt>
                <c:pt idx="7861">
                  <c:v>41170.995948425923</c:v>
                </c:pt>
                <c:pt idx="7862">
                  <c:v>41170.996064178238</c:v>
                </c:pt>
                <c:pt idx="7863">
                  <c:v>41170.996180127317</c:v>
                </c:pt>
                <c:pt idx="7864">
                  <c:v>41170.996295740741</c:v>
                </c:pt>
                <c:pt idx="7865">
                  <c:v>41170.996411481479</c:v>
                </c:pt>
                <c:pt idx="7866">
                  <c:v>41170.996527557872</c:v>
                </c:pt>
                <c:pt idx="7867">
                  <c:v>41170.996642997685</c:v>
                </c:pt>
                <c:pt idx="7868">
                  <c:v>41170.996758923611</c:v>
                </c:pt>
                <c:pt idx="7869">
                  <c:v>41170.996874305558</c:v>
                </c:pt>
                <c:pt idx="7870">
                  <c:v>41170.996990381944</c:v>
                </c:pt>
                <c:pt idx="7871">
                  <c:v>41170.997105972223</c:v>
                </c:pt>
                <c:pt idx="7872">
                  <c:v>41170.997221712962</c:v>
                </c:pt>
                <c:pt idx="7873">
                  <c:v>41170.997338032408</c:v>
                </c:pt>
                <c:pt idx="7874">
                  <c:v>41170.997453194446</c:v>
                </c:pt>
                <c:pt idx="7875">
                  <c:v>41170.997569363426</c:v>
                </c:pt>
                <c:pt idx="7876">
                  <c:v>41170.997684733797</c:v>
                </c:pt>
                <c:pt idx="7877">
                  <c:v>41170.997800474535</c:v>
                </c:pt>
                <c:pt idx="7878">
                  <c:v>41170.997916631946</c:v>
                </c:pt>
                <c:pt idx="7879">
                  <c:v>41170.998031967596</c:v>
                </c:pt>
                <c:pt idx="7880">
                  <c:v>41170.998147916667</c:v>
                </c:pt>
                <c:pt idx="7881">
                  <c:v>41170.998263518515</c:v>
                </c:pt>
                <c:pt idx="7882">
                  <c:v>41170.998379247685</c:v>
                </c:pt>
                <c:pt idx="7883">
                  <c:v>41170.998495243053</c:v>
                </c:pt>
                <c:pt idx="7884">
                  <c:v>41170.998610775459</c:v>
                </c:pt>
                <c:pt idx="7885">
                  <c:v>41170.998726493053</c:v>
                </c:pt>
                <c:pt idx="7886">
                  <c:v>41170.998842233799</c:v>
                </c:pt>
                <c:pt idx="7887">
                  <c:v>41170.998958217591</c:v>
                </c:pt>
                <c:pt idx="7888">
                  <c:v>41170.999074525462</c:v>
                </c:pt>
                <c:pt idx="7889">
                  <c:v>41170.99918953704</c:v>
                </c:pt>
                <c:pt idx="7890">
                  <c:v>41170.999305300924</c:v>
                </c:pt>
                <c:pt idx="7891">
                  <c:v>41170.99942104167</c:v>
                </c:pt>
                <c:pt idx="7892">
                  <c:v>41170.999537141201</c:v>
                </c:pt>
                <c:pt idx="7893">
                  <c:v>41170.99965273148</c:v>
                </c:pt>
                <c:pt idx="7894">
                  <c:v>41170.999768310183</c:v>
                </c:pt>
                <c:pt idx="7895">
                  <c:v>41170.999884050929</c:v>
                </c:pt>
              </c:numCache>
            </c:numRef>
          </c:xVal>
          <c:yVal>
            <c:numRef>
              <c:f>'NPL-18Sep12'!$I$2:$I$7897</c:f>
              <c:numCache>
                <c:formatCode>General</c:formatCode>
                <c:ptCount val="7896"/>
                <c:pt idx="0">
                  <c:v>1.9000000000000017E-2</c:v>
                </c:pt>
                <c:pt idx="1">
                  <c:v>1.2500000000000011E-2</c:v>
                </c:pt>
                <c:pt idx="2">
                  <c:v>8.5000000000000075E-3</c:v>
                </c:pt>
                <c:pt idx="3">
                  <c:v>2.5499999999999967E-2</c:v>
                </c:pt>
                <c:pt idx="4">
                  <c:v>1.7000000000000015E-2</c:v>
                </c:pt>
                <c:pt idx="5">
                  <c:v>2.6999999999999968E-2</c:v>
                </c:pt>
                <c:pt idx="6">
                  <c:v>3.3499999999999974E-2</c:v>
                </c:pt>
                <c:pt idx="7">
                  <c:v>2.4999999999999967E-2</c:v>
                </c:pt>
                <c:pt idx="8">
                  <c:v>2.0500000000000018E-2</c:v>
                </c:pt>
                <c:pt idx="9">
                  <c:v>1.7000000000000015E-2</c:v>
                </c:pt>
                <c:pt idx="10">
                  <c:v>1.9500000000000017E-2</c:v>
                </c:pt>
                <c:pt idx="11">
                  <c:v>1.9000000000000017E-2</c:v>
                </c:pt>
                <c:pt idx="12">
                  <c:v>2.6499999999999968E-2</c:v>
                </c:pt>
                <c:pt idx="13">
                  <c:v>3.0999999999999972E-2</c:v>
                </c:pt>
                <c:pt idx="14">
                  <c:v>2.5499999999999967E-2</c:v>
                </c:pt>
                <c:pt idx="15">
                  <c:v>1.8500000000000016E-2</c:v>
                </c:pt>
                <c:pt idx="16">
                  <c:v>1.150000000000001E-2</c:v>
                </c:pt>
                <c:pt idx="17">
                  <c:v>1.2000000000000011E-2</c:v>
                </c:pt>
                <c:pt idx="18">
                  <c:v>1.100000000000001E-2</c:v>
                </c:pt>
                <c:pt idx="19">
                  <c:v>2.6999999999999968E-2</c:v>
                </c:pt>
                <c:pt idx="20">
                  <c:v>1.9500000000000017E-2</c:v>
                </c:pt>
                <c:pt idx="21">
                  <c:v>1.9500000000000017E-2</c:v>
                </c:pt>
                <c:pt idx="22">
                  <c:v>2.2499999999999964E-2</c:v>
                </c:pt>
                <c:pt idx="23">
                  <c:v>3.0499999999999972E-2</c:v>
                </c:pt>
                <c:pt idx="24">
                  <c:v>2.2999999999999965E-2</c:v>
                </c:pt>
                <c:pt idx="25">
                  <c:v>1.8500000000000016E-2</c:v>
                </c:pt>
                <c:pt idx="26">
                  <c:v>2.899999999999997E-2</c:v>
                </c:pt>
                <c:pt idx="27">
                  <c:v>2.4999999999999967E-2</c:v>
                </c:pt>
                <c:pt idx="28">
                  <c:v>1.2000000000000011E-2</c:v>
                </c:pt>
                <c:pt idx="29">
                  <c:v>2.6999999999999968E-2</c:v>
                </c:pt>
                <c:pt idx="30">
                  <c:v>2.9999999999999971E-2</c:v>
                </c:pt>
                <c:pt idx="31">
                  <c:v>2.4999999999999967E-2</c:v>
                </c:pt>
                <c:pt idx="32">
                  <c:v>2.7999999999999969E-2</c:v>
                </c:pt>
                <c:pt idx="33">
                  <c:v>2.1999999999999964E-2</c:v>
                </c:pt>
                <c:pt idx="34">
                  <c:v>1.3000000000000012E-2</c:v>
                </c:pt>
                <c:pt idx="35">
                  <c:v>2.7999999999999969E-2</c:v>
                </c:pt>
                <c:pt idx="36">
                  <c:v>2.3999999999999966E-2</c:v>
                </c:pt>
                <c:pt idx="37">
                  <c:v>3.0499999999999972E-2</c:v>
                </c:pt>
                <c:pt idx="38">
                  <c:v>2.2499999999999964E-2</c:v>
                </c:pt>
                <c:pt idx="39">
                  <c:v>1.100000000000001E-2</c:v>
                </c:pt>
                <c:pt idx="40">
                  <c:v>2.1999999999999964E-2</c:v>
                </c:pt>
                <c:pt idx="41">
                  <c:v>2.2499999999999964E-2</c:v>
                </c:pt>
                <c:pt idx="42">
                  <c:v>2.6499999999999968E-2</c:v>
                </c:pt>
                <c:pt idx="43">
                  <c:v>1.7500000000000016E-2</c:v>
                </c:pt>
                <c:pt idx="44">
                  <c:v>2.849999999999997E-2</c:v>
                </c:pt>
                <c:pt idx="45">
                  <c:v>1.7500000000000016E-2</c:v>
                </c:pt>
                <c:pt idx="46">
                  <c:v>2.0000000000000018E-2</c:v>
                </c:pt>
                <c:pt idx="47">
                  <c:v>1.100000000000001E-2</c:v>
                </c:pt>
                <c:pt idx="48">
                  <c:v>1.9500000000000017E-2</c:v>
                </c:pt>
                <c:pt idx="49">
                  <c:v>1.9000000000000017E-2</c:v>
                </c:pt>
                <c:pt idx="50">
                  <c:v>2.0000000000000018E-2</c:v>
                </c:pt>
                <c:pt idx="51">
                  <c:v>2.7999999999999969E-2</c:v>
                </c:pt>
                <c:pt idx="52">
                  <c:v>2.899999999999997E-2</c:v>
                </c:pt>
                <c:pt idx="53">
                  <c:v>1.5500000000000014E-2</c:v>
                </c:pt>
                <c:pt idx="54">
                  <c:v>1.6000000000000014E-2</c:v>
                </c:pt>
                <c:pt idx="55">
                  <c:v>2.3999999999999966E-2</c:v>
                </c:pt>
                <c:pt idx="56">
                  <c:v>1.8000000000000016E-2</c:v>
                </c:pt>
                <c:pt idx="57">
                  <c:v>2.4999999999999967E-2</c:v>
                </c:pt>
                <c:pt idx="58">
                  <c:v>1.2500000000000011E-2</c:v>
                </c:pt>
                <c:pt idx="59">
                  <c:v>2.2999999999999965E-2</c:v>
                </c:pt>
                <c:pt idx="60">
                  <c:v>1.7500000000000016E-2</c:v>
                </c:pt>
                <c:pt idx="61">
                  <c:v>1.3500000000000012E-2</c:v>
                </c:pt>
                <c:pt idx="62">
                  <c:v>1.9500000000000017E-2</c:v>
                </c:pt>
                <c:pt idx="63">
                  <c:v>2.5999999999999968E-2</c:v>
                </c:pt>
                <c:pt idx="64">
                  <c:v>1.6000000000000014E-2</c:v>
                </c:pt>
                <c:pt idx="65">
                  <c:v>2.1999999999999964E-2</c:v>
                </c:pt>
                <c:pt idx="66">
                  <c:v>2.3499999999999965E-2</c:v>
                </c:pt>
                <c:pt idx="67">
                  <c:v>2.2499999999999964E-2</c:v>
                </c:pt>
                <c:pt idx="68">
                  <c:v>2.3499999999999965E-2</c:v>
                </c:pt>
                <c:pt idx="69">
                  <c:v>2.3499999999999965E-2</c:v>
                </c:pt>
                <c:pt idx="70">
                  <c:v>2.7499999999999969E-2</c:v>
                </c:pt>
                <c:pt idx="71">
                  <c:v>1.100000000000001E-2</c:v>
                </c:pt>
                <c:pt idx="72">
                  <c:v>2.1499999999999964E-2</c:v>
                </c:pt>
                <c:pt idx="73">
                  <c:v>1.0000000000000009E-2</c:v>
                </c:pt>
                <c:pt idx="74">
                  <c:v>3.0499999999999972E-2</c:v>
                </c:pt>
                <c:pt idx="75">
                  <c:v>2.5999999999999968E-2</c:v>
                </c:pt>
                <c:pt idx="76">
                  <c:v>1.0500000000000009E-2</c:v>
                </c:pt>
                <c:pt idx="77">
                  <c:v>2.849999999999997E-2</c:v>
                </c:pt>
                <c:pt idx="78">
                  <c:v>1.4500000000000013E-2</c:v>
                </c:pt>
                <c:pt idx="79">
                  <c:v>2.6499999999999968E-2</c:v>
                </c:pt>
                <c:pt idx="80">
                  <c:v>1.9500000000000017E-2</c:v>
                </c:pt>
                <c:pt idx="81">
                  <c:v>4.500000000000004E-3</c:v>
                </c:pt>
                <c:pt idx="82">
                  <c:v>2.5999999999999968E-2</c:v>
                </c:pt>
                <c:pt idx="83">
                  <c:v>2.1000000000000019E-2</c:v>
                </c:pt>
                <c:pt idx="84">
                  <c:v>2.849999999999997E-2</c:v>
                </c:pt>
                <c:pt idx="85">
                  <c:v>2.5999999999999968E-2</c:v>
                </c:pt>
                <c:pt idx="86">
                  <c:v>2.899999999999997E-2</c:v>
                </c:pt>
                <c:pt idx="87">
                  <c:v>2.2499999999999964E-2</c:v>
                </c:pt>
                <c:pt idx="88">
                  <c:v>1.5500000000000014E-2</c:v>
                </c:pt>
                <c:pt idx="89">
                  <c:v>2.3499999999999965E-2</c:v>
                </c:pt>
                <c:pt idx="90">
                  <c:v>2.3499999999999965E-2</c:v>
                </c:pt>
                <c:pt idx="91">
                  <c:v>3.3499999999999974E-2</c:v>
                </c:pt>
                <c:pt idx="92">
                  <c:v>1.8000000000000016E-2</c:v>
                </c:pt>
                <c:pt idx="93">
                  <c:v>1.4500000000000013E-2</c:v>
                </c:pt>
                <c:pt idx="94">
                  <c:v>2.0500000000000018E-2</c:v>
                </c:pt>
                <c:pt idx="95">
                  <c:v>2.7499999999999969E-2</c:v>
                </c:pt>
                <c:pt idx="96">
                  <c:v>2.4499999999999966E-2</c:v>
                </c:pt>
                <c:pt idx="97">
                  <c:v>2.1499999999999964E-2</c:v>
                </c:pt>
                <c:pt idx="98">
                  <c:v>2.4499999999999966E-2</c:v>
                </c:pt>
                <c:pt idx="99">
                  <c:v>1.8000000000000016E-2</c:v>
                </c:pt>
                <c:pt idx="100">
                  <c:v>2.2999999999999965E-2</c:v>
                </c:pt>
                <c:pt idx="101">
                  <c:v>3.0999999999999972E-2</c:v>
                </c:pt>
                <c:pt idx="102">
                  <c:v>1.6500000000000015E-2</c:v>
                </c:pt>
                <c:pt idx="103">
                  <c:v>2.0500000000000018E-2</c:v>
                </c:pt>
                <c:pt idx="104">
                  <c:v>3.1999999999999973E-2</c:v>
                </c:pt>
                <c:pt idx="105">
                  <c:v>2.3999999999999966E-2</c:v>
                </c:pt>
                <c:pt idx="106">
                  <c:v>1.3000000000000012E-2</c:v>
                </c:pt>
                <c:pt idx="107">
                  <c:v>1.6000000000000014E-2</c:v>
                </c:pt>
                <c:pt idx="108">
                  <c:v>2.1000000000000019E-2</c:v>
                </c:pt>
                <c:pt idx="109">
                  <c:v>1.8500000000000016E-2</c:v>
                </c:pt>
                <c:pt idx="110">
                  <c:v>3.3999999999999975E-2</c:v>
                </c:pt>
                <c:pt idx="111">
                  <c:v>2.7499999999999969E-2</c:v>
                </c:pt>
                <c:pt idx="112">
                  <c:v>2.7499999999999969E-2</c:v>
                </c:pt>
                <c:pt idx="113">
                  <c:v>2.9999999999999971E-2</c:v>
                </c:pt>
                <c:pt idx="114">
                  <c:v>2.7999999999999969E-2</c:v>
                </c:pt>
                <c:pt idx="115">
                  <c:v>3.5499999999999976E-2</c:v>
                </c:pt>
                <c:pt idx="116">
                  <c:v>1.6000000000000014E-2</c:v>
                </c:pt>
                <c:pt idx="117">
                  <c:v>2.1999999999999964E-2</c:v>
                </c:pt>
                <c:pt idx="118">
                  <c:v>2.5499999999999967E-2</c:v>
                </c:pt>
                <c:pt idx="119">
                  <c:v>2.7499999999999969E-2</c:v>
                </c:pt>
                <c:pt idx="120">
                  <c:v>3.0999999999999972E-2</c:v>
                </c:pt>
                <c:pt idx="121">
                  <c:v>3.0999999999999972E-2</c:v>
                </c:pt>
                <c:pt idx="122">
                  <c:v>2.0500000000000018E-2</c:v>
                </c:pt>
                <c:pt idx="123">
                  <c:v>1.5000000000000013E-2</c:v>
                </c:pt>
                <c:pt idx="124">
                  <c:v>1.7500000000000016E-2</c:v>
                </c:pt>
                <c:pt idx="125">
                  <c:v>1.7000000000000015E-2</c:v>
                </c:pt>
                <c:pt idx="126">
                  <c:v>1.5000000000000013E-2</c:v>
                </c:pt>
                <c:pt idx="127">
                  <c:v>3.0499999999999972E-2</c:v>
                </c:pt>
                <c:pt idx="128">
                  <c:v>1.7500000000000016E-2</c:v>
                </c:pt>
                <c:pt idx="129">
                  <c:v>2.849999999999997E-2</c:v>
                </c:pt>
                <c:pt idx="130">
                  <c:v>2.7999999999999969E-2</c:v>
                </c:pt>
                <c:pt idx="131">
                  <c:v>1.7500000000000016E-2</c:v>
                </c:pt>
                <c:pt idx="132">
                  <c:v>2.849999999999997E-2</c:v>
                </c:pt>
                <c:pt idx="133">
                  <c:v>3.1499999999999972E-2</c:v>
                </c:pt>
                <c:pt idx="134">
                  <c:v>2.4499999999999966E-2</c:v>
                </c:pt>
                <c:pt idx="135">
                  <c:v>1.8500000000000016E-2</c:v>
                </c:pt>
                <c:pt idx="136">
                  <c:v>2.4999999999999967E-2</c:v>
                </c:pt>
                <c:pt idx="137">
                  <c:v>3.2999999999999974E-2</c:v>
                </c:pt>
                <c:pt idx="138">
                  <c:v>1.2500000000000011E-2</c:v>
                </c:pt>
                <c:pt idx="139">
                  <c:v>2.899999999999997E-2</c:v>
                </c:pt>
                <c:pt idx="140">
                  <c:v>1.0500000000000009E-2</c:v>
                </c:pt>
                <c:pt idx="141">
                  <c:v>1.0500000000000009E-2</c:v>
                </c:pt>
                <c:pt idx="142">
                  <c:v>1.9000000000000017E-2</c:v>
                </c:pt>
                <c:pt idx="143">
                  <c:v>2.1999999999999964E-2</c:v>
                </c:pt>
                <c:pt idx="144">
                  <c:v>2.899999999999997E-2</c:v>
                </c:pt>
                <c:pt idx="145">
                  <c:v>1.3000000000000012E-2</c:v>
                </c:pt>
                <c:pt idx="146">
                  <c:v>2.7499999999999969E-2</c:v>
                </c:pt>
                <c:pt idx="147">
                  <c:v>1.8000000000000016E-2</c:v>
                </c:pt>
                <c:pt idx="148">
                  <c:v>2.1999999999999964E-2</c:v>
                </c:pt>
                <c:pt idx="149">
                  <c:v>3.1499999999999972E-2</c:v>
                </c:pt>
                <c:pt idx="150">
                  <c:v>2.5499999999999967E-2</c:v>
                </c:pt>
                <c:pt idx="151">
                  <c:v>2.7499999999999969E-2</c:v>
                </c:pt>
                <c:pt idx="152">
                  <c:v>2.4999999999999967E-2</c:v>
                </c:pt>
                <c:pt idx="153">
                  <c:v>1.7000000000000015E-2</c:v>
                </c:pt>
                <c:pt idx="154">
                  <c:v>2.4999999999999967E-2</c:v>
                </c:pt>
                <c:pt idx="155">
                  <c:v>1.9500000000000017E-2</c:v>
                </c:pt>
                <c:pt idx="156">
                  <c:v>1.3000000000000012E-2</c:v>
                </c:pt>
                <c:pt idx="157">
                  <c:v>1.7500000000000016E-2</c:v>
                </c:pt>
                <c:pt idx="158">
                  <c:v>2.3499999999999965E-2</c:v>
                </c:pt>
                <c:pt idx="159">
                  <c:v>2.2499999999999964E-2</c:v>
                </c:pt>
                <c:pt idx="160">
                  <c:v>2.1000000000000019E-2</c:v>
                </c:pt>
                <c:pt idx="161">
                  <c:v>2.7999999999999969E-2</c:v>
                </c:pt>
                <c:pt idx="162">
                  <c:v>2.5499999999999967E-2</c:v>
                </c:pt>
                <c:pt idx="163">
                  <c:v>3.2499999999999973E-2</c:v>
                </c:pt>
                <c:pt idx="164">
                  <c:v>1.4500000000000013E-2</c:v>
                </c:pt>
                <c:pt idx="165">
                  <c:v>1.7500000000000016E-2</c:v>
                </c:pt>
                <c:pt idx="166">
                  <c:v>2.1000000000000019E-2</c:v>
                </c:pt>
                <c:pt idx="167">
                  <c:v>2.899999999999997E-2</c:v>
                </c:pt>
                <c:pt idx="168">
                  <c:v>1.6500000000000015E-2</c:v>
                </c:pt>
                <c:pt idx="169">
                  <c:v>2.5499999999999967E-2</c:v>
                </c:pt>
                <c:pt idx="170">
                  <c:v>2.2499999999999964E-2</c:v>
                </c:pt>
                <c:pt idx="171">
                  <c:v>2.5499999999999967E-2</c:v>
                </c:pt>
                <c:pt idx="172">
                  <c:v>2.4999999999999967E-2</c:v>
                </c:pt>
                <c:pt idx="173">
                  <c:v>2.2999999999999965E-2</c:v>
                </c:pt>
                <c:pt idx="174">
                  <c:v>1.6000000000000014E-2</c:v>
                </c:pt>
                <c:pt idx="175">
                  <c:v>2.1000000000000019E-2</c:v>
                </c:pt>
                <c:pt idx="176">
                  <c:v>2.5999999999999968E-2</c:v>
                </c:pt>
                <c:pt idx="177">
                  <c:v>2.4499999999999966E-2</c:v>
                </c:pt>
                <c:pt idx="178">
                  <c:v>1.6500000000000015E-2</c:v>
                </c:pt>
                <c:pt idx="179">
                  <c:v>2.2999999999999965E-2</c:v>
                </c:pt>
                <c:pt idx="180">
                  <c:v>2.849999999999997E-2</c:v>
                </c:pt>
                <c:pt idx="181">
                  <c:v>1.3000000000000012E-2</c:v>
                </c:pt>
                <c:pt idx="182">
                  <c:v>2.6499999999999968E-2</c:v>
                </c:pt>
                <c:pt idx="183">
                  <c:v>2.4999999999999967E-2</c:v>
                </c:pt>
                <c:pt idx="184">
                  <c:v>6.5000000000000058E-3</c:v>
                </c:pt>
                <c:pt idx="185">
                  <c:v>1.9500000000000017E-2</c:v>
                </c:pt>
                <c:pt idx="186">
                  <c:v>2.4499999999999966E-2</c:v>
                </c:pt>
                <c:pt idx="187">
                  <c:v>2.4499999999999966E-2</c:v>
                </c:pt>
                <c:pt idx="188">
                  <c:v>2.0500000000000018E-2</c:v>
                </c:pt>
                <c:pt idx="189">
                  <c:v>3.1499999999999972E-2</c:v>
                </c:pt>
                <c:pt idx="190">
                  <c:v>1.5000000000000013E-2</c:v>
                </c:pt>
                <c:pt idx="191">
                  <c:v>2.6499999999999968E-2</c:v>
                </c:pt>
                <c:pt idx="192">
                  <c:v>2.9499999999999971E-2</c:v>
                </c:pt>
                <c:pt idx="193">
                  <c:v>2.7999999999999969E-2</c:v>
                </c:pt>
                <c:pt idx="194">
                  <c:v>2.3499999999999965E-2</c:v>
                </c:pt>
                <c:pt idx="195">
                  <c:v>2.7499999999999969E-2</c:v>
                </c:pt>
                <c:pt idx="196">
                  <c:v>1.6500000000000015E-2</c:v>
                </c:pt>
                <c:pt idx="197">
                  <c:v>2.7499999999999969E-2</c:v>
                </c:pt>
                <c:pt idx="198">
                  <c:v>1.3500000000000012E-2</c:v>
                </c:pt>
                <c:pt idx="199">
                  <c:v>2.5499999999999967E-2</c:v>
                </c:pt>
                <c:pt idx="200">
                  <c:v>2.3499999999999965E-2</c:v>
                </c:pt>
                <c:pt idx="201">
                  <c:v>2.6499999999999968E-2</c:v>
                </c:pt>
                <c:pt idx="202">
                  <c:v>9.5000000000000084E-3</c:v>
                </c:pt>
                <c:pt idx="203">
                  <c:v>2.5499999999999967E-2</c:v>
                </c:pt>
                <c:pt idx="204">
                  <c:v>2.6499999999999968E-2</c:v>
                </c:pt>
                <c:pt idx="205">
                  <c:v>2.0000000000000018E-2</c:v>
                </c:pt>
                <c:pt idx="206">
                  <c:v>2.4999999999999967E-2</c:v>
                </c:pt>
                <c:pt idx="207">
                  <c:v>1.0000000000000009E-2</c:v>
                </c:pt>
                <c:pt idx="208">
                  <c:v>2.9999999999999971E-2</c:v>
                </c:pt>
                <c:pt idx="209">
                  <c:v>2.9499999999999971E-2</c:v>
                </c:pt>
                <c:pt idx="210">
                  <c:v>2.899999999999997E-2</c:v>
                </c:pt>
                <c:pt idx="211">
                  <c:v>1.0000000000000009E-3</c:v>
                </c:pt>
                <c:pt idx="212">
                  <c:v>3.1499999999999972E-2</c:v>
                </c:pt>
                <c:pt idx="213">
                  <c:v>2.6499999999999968E-2</c:v>
                </c:pt>
                <c:pt idx="214">
                  <c:v>2.7499999999999969E-2</c:v>
                </c:pt>
                <c:pt idx="215">
                  <c:v>1.9000000000000017E-2</c:v>
                </c:pt>
                <c:pt idx="216">
                  <c:v>2.899999999999997E-2</c:v>
                </c:pt>
                <c:pt idx="217">
                  <c:v>2.4499999999999966E-2</c:v>
                </c:pt>
                <c:pt idx="218">
                  <c:v>1.2000000000000011E-2</c:v>
                </c:pt>
                <c:pt idx="219">
                  <c:v>3.2499999999999973E-2</c:v>
                </c:pt>
                <c:pt idx="220">
                  <c:v>2.4999999999999967E-2</c:v>
                </c:pt>
                <c:pt idx="221">
                  <c:v>1.0000000000000009E-2</c:v>
                </c:pt>
                <c:pt idx="222">
                  <c:v>1.9000000000000017E-2</c:v>
                </c:pt>
                <c:pt idx="223">
                  <c:v>2.5499999999999967E-2</c:v>
                </c:pt>
                <c:pt idx="224">
                  <c:v>1.6500000000000015E-2</c:v>
                </c:pt>
                <c:pt idx="225">
                  <c:v>2.3499999999999965E-2</c:v>
                </c:pt>
                <c:pt idx="226">
                  <c:v>2.1499999999999964E-2</c:v>
                </c:pt>
                <c:pt idx="227">
                  <c:v>1.9500000000000017E-2</c:v>
                </c:pt>
                <c:pt idx="228">
                  <c:v>2.4999999999999967E-2</c:v>
                </c:pt>
                <c:pt idx="229">
                  <c:v>2.6499999999999968E-2</c:v>
                </c:pt>
                <c:pt idx="230">
                  <c:v>2.899999999999997E-2</c:v>
                </c:pt>
                <c:pt idx="231">
                  <c:v>3.1999999999999973E-2</c:v>
                </c:pt>
                <c:pt idx="232">
                  <c:v>1.8000000000000016E-2</c:v>
                </c:pt>
                <c:pt idx="233">
                  <c:v>4.0000000000000036E-3</c:v>
                </c:pt>
                <c:pt idx="234">
                  <c:v>1.9500000000000017E-2</c:v>
                </c:pt>
                <c:pt idx="235">
                  <c:v>9.5000000000000084E-3</c:v>
                </c:pt>
                <c:pt idx="236">
                  <c:v>2.3499999999999965E-2</c:v>
                </c:pt>
                <c:pt idx="237">
                  <c:v>1.8000000000000016E-2</c:v>
                </c:pt>
                <c:pt idx="238">
                  <c:v>2.9999999999999971E-2</c:v>
                </c:pt>
                <c:pt idx="239">
                  <c:v>2.3999999999999966E-2</c:v>
                </c:pt>
                <c:pt idx="240">
                  <c:v>2.849999999999997E-2</c:v>
                </c:pt>
                <c:pt idx="241">
                  <c:v>3.1499999999999972E-2</c:v>
                </c:pt>
                <c:pt idx="242">
                  <c:v>3.2499999999999973E-2</c:v>
                </c:pt>
                <c:pt idx="243">
                  <c:v>2.6999999999999968E-2</c:v>
                </c:pt>
                <c:pt idx="244">
                  <c:v>2.9999999999999971E-2</c:v>
                </c:pt>
                <c:pt idx="245">
                  <c:v>2.849999999999997E-2</c:v>
                </c:pt>
                <c:pt idx="246">
                  <c:v>2.7499999999999969E-2</c:v>
                </c:pt>
                <c:pt idx="247">
                  <c:v>2.899999999999997E-2</c:v>
                </c:pt>
                <c:pt idx="248">
                  <c:v>1.7500000000000016E-2</c:v>
                </c:pt>
                <c:pt idx="249">
                  <c:v>2.3499999999999965E-2</c:v>
                </c:pt>
                <c:pt idx="250">
                  <c:v>2.2499999999999964E-2</c:v>
                </c:pt>
                <c:pt idx="251">
                  <c:v>2.6999999999999968E-2</c:v>
                </c:pt>
                <c:pt idx="252">
                  <c:v>1.9000000000000017E-2</c:v>
                </c:pt>
                <c:pt idx="253">
                  <c:v>2.1999999999999964E-2</c:v>
                </c:pt>
                <c:pt idx="254">
                  <c:v>1.6000000000000014E-2</c:v>
                </c:pt>
                <c:pt idx="255">
                  <c:v>1.6500000000000015E-2</c:v>
                </c:pt>
                <c:pt idx="256">
                  <c:v>1.6000000000000014E-2</c:v>
                </c:pt>
                <c:pt idx="257">
                  <c:v>2.5999999999999968E-2</c:v>
                </c:pt>
                <c:pt idx="258">
                  <c:v>2.2999999999999965E-2</c:v>
                </c:pt>
                <c:pt idx="259">
                  <c:v>2.0500000000000018E-2</c:v>
                </c:pt>
                <c:pt idx="260">
                  <c:v>2.6499999999999968E-2</c:v>
                </c:pt>
                <c:pt idx="261">
                  <c:v>2.4999999999999967E-2</c:v>
                </c:pt>
                <c:pt idx="262">
                  <c:v>1.8500000000000016E-2</c:v>
                </c:pt>
                <c:pt idx="263">
                  <c:v>1.5500000000000014E-2</c:v>
                </c:pt>
                <c:pt idx="264">
                  <c:v>2.0000000000000018E-2</c:v>
                </c:pt>
                <c:pt idx="265">
                  <c:v>1.150000000000001E-2</c:v>
                </c:pt>
                <c:pt idx="266">
                  <c:v>2.2999999999999965E-2</c:v>
                </c:pt>
                <c:pt idx="267">
                  <c:v>2.5499999999999967E-2</c:v>
                </c:pt>
                <c:pt idx="268">
                  <c:v>2.7999999999999969E-2</c:v>
                </c:pt>
                <c:pt idx="269">
                  <c:v>2.5999999999999968E-2</c:v>
                </c:pt>
                <c:pt idx="270">
                  <c:v>2.7499999999999969E-2</c:v>
                </c:pt>
                <c:pt idx="271">
                  <c:v>2.0500000000000018E-2</c:v>
                </c:pt>
                <c:pt idx="272">
                  <c:v>3.4999999999999976E-2</c:v>
                </c:pt>
                <c:pt idx="273">
                  <c:v>1.8500000000000016E-2</c:v>
                </c:pt>
                <c:pt idx="274">
                  <c:v>2.7999999999999969E-2</c:v>
                </c:pt>
                <c:pt idx="275">
                  <c:v>8.5000000000000075E-3</c:v>
                </c:pt>
                <c:pt idx="276">
                  <c:v>2.0500000000000018E-2</c:v>
                </c:pt>
                <c:pt idx="277">
                  <c:v>1.7000000000000015E-2</c:v>
                </c:pt>
                <c:pt idx="278">
                  <c:v>2.9499999999999971E-2</c:v>
                </c:pt>
                <c:pt idx="279">
                  <c:v>1.6000000000000014E-2</c:v>
                </c:pt>
                <c:pt idx="280">
                  <c:v>1.9500000000000017E-2</c:v>
                </c:pt>
                <c:pt idx="281">
                  <c:v>1.7000000000000015E-2</c:v>
                </c:pt>
                <c:pt idx="282">
                  <c:v>2.0500000000000018E-2</c:v>
                </c:pt>
                <c:pt idx="283">
                  <c:v>1.8500000000000016E-2</c:v>
                </c:pt>
                <c:pt idx="284">
                  <c:v>1.9000000000000017E-2</c:v>
                </c:pt>
                <c:pt idx="285">
                  <c:v>2.4999999999999967E-2</c:v>
                </c:pt>
                <c:pt idx="286">
                  <c:v>1.9500000000000017E-2</c:v>
                </c:pt>
                <c:pt idx="287">
                  <c:v>2.6999999999999968E-2</c:v>
                </c:pt>
                <c:pt idx="288">
                  <c:v>4.0000000000000036E-3</c:v>
                </c:pt>
                <c:pt idx="289">
                  <c:v>2.0500000000000018E-2</c:v>
                </c:pt>
                <c:pt idx="290">
                  <c:v>1.8000000000000016E-2</c:v>
                </c:pt>
                <c:pt idx="291">
                  <c:v>1.9000000000000017E-2</c:v>
                </c:pt>
                <c:pt idx="292">
                  <c:v>2.0000000000000018E-2</c:v>
                </c:pt>
                <c:pt idx="293">
                  <c:v>1.8500000000000016E-2</c:v>
                </c:pt>
                <c:pt idx="294">
                  <c:v>2.0500000000000018E-2</c:v>
                </c:pt>
                <c:pt idx="295">
                  <c:v>1.9500000000000017E-2</c:v>
                </c:pt>
                <c:pt idx="296">
                  <c:v>1.100000000000001E-2</c:v>
                </c:pt>
                <c:pt idx="297">
                  <c:v>2.4499999999999966E-2</c:v>
                </c:pt>
                <c:pt idx="298">
                  <c:v>3.0499999999999972E-2</c:v>
                </c:pt>
                <c:pt idx="299">
                  <c:v>2.849999999999997E-2</c:v>
                </c:pt>
                <c:pt idx="300">
                  <c:v>2.6499999999999968E-2</c:v>
                </c:pt>
                <c:pt idx="301">
                  <c:v>2.9999999999999971E-2</c:v>
                </c:pt>
                <c:pt idx="302">
                  <c:v>2.7499999999999969E-2</c:v>
                </c:pt>
                <c:pt idx="303">
                  <c:v>3.0499999999999972E-2</c:v>
                </c:pt>
                <c:pt idx="304">
                  <c:v>3.2999999999999974E-2</c:v>
                </c:pt>
                <c:pt idx="305">
                  <c:v>2.6999999999999968E-2</c:v>
                </c:pt>
                <c:pt idx="306">
                  <c:v>2.899999999999997E-2</c:v>
                </c:pt>
                <c:pt idx="307">
                  <c:v>2.2499999999999964E-2</c:v>
                </c:pt>
                <c:pt idx="308">
                  <c:v>1.6000000000000014E-2</c:v>
                </c:pt>
                <c:pt idx="309">
                  <c:v>2.6999999999999968E-2</c:v>
                </c:pt>
                <c:pt idx="310">
                  <c:v>1.9500000000000017E-2</c:v>
                </c:pt>
                <c:pt idx="311">
                  <c:v>2.1499999999999964E-2</c:v>
                </c:pt>
                <c:pt idx="312">
                  <c:v>1.6500000000000015E-2</c:v>
                </c:pt>
                <c:pt idx="313">
                  <c:v>2.1499999999999964E-2</c:v>
                </c:pt>
                <c:pt idx="314">
                  <c:v>2.2499999999999964E-2</c:v>
                </c:pt>
                <c:pt idx="315">
                  <c:v>9.000000000000008E-3</c:v>
                </c:pt>
                <c:pt idx="316">
                  <c:v>2.2999999999999965E-2</c:v>
                </c:pt>
                <c:pt idx="317">
                  <c:v>2.6499999999999968E-2</c:v>
                </c:pt>
                <c:pt idx="318">
                  <c:v>3.1499999999999972E-2</c:v>
                </c:pt>
                <c:pt idx="319">
                  <c:v>1.4000000000000012E-2</c:v>
                </c:pt>
                <c:pt idx="320">
                  <c:v>1.8000000000000016E-2</c:v>
                </c:pt>
                <c:pt idx="321">
                  <c:v>2.1999999999999964E-2</c:v>
                </c:pt>
                <c:pt idx="322">
                  <c:v>2.6499999999999968E-2</c:v>
                </c:pt>
                <c:pt idx="323">
                  <c:v>1.3000000000000012E-2</c:v>
                </c:pt>
                <c:pt idx="324">
                  <c:v>2.3999999999999966E-2</c:v>
                </c:pt>
                <c:pt idx="325">
                  <c:v>2.7499999999999969E-2</c:v>
                </c:pt>
                <c:pt idx="326">
                  <c:v>2.2499999999999964E-2</c:v>
                </c:pt>
                <c:pt idx="327">
                  <c:v>2.9999999999999971E-2</c:v>
                </c:pt>
                <c:pt idx="328">
                  <c:v>1.4000000000000012E-2</c:v>
                </c:pt>
                <c:pt idx="329">
                  <c:v>2.7999999999999969E-2</c:v>
                </c:pt>
                <c:pt idx="330">
                  <c:v>2.5999999999999968E-2</c:v>
                </c:pt>
                <c:pt idx="331">
                  <c:v>1.3500000000000012E-2</c:v>
                </c:pt>
                <c:pt idx="332">
                  <c:v>3.1999999999999973E-2</c:v>
                </c:pt>
                <c:pt idx="333">
                  <c:v>2.6999999999999968E-2</c:v>
                </c:pt>
                <c:pt idx="334">
                  <c:v>2.1499999999999964E-2</c:v>
                </c:pt>
                <c:pt idx="335">
                  <c:v>2.6499999999999968E-2</c:v>
                </c:pt>
                <c:pt idx="336">
                  <c:v>2.3499999999999965E-2</c:v>
                </c:pt>
                <c:pt idx="337">
                  <c:v>1.8500000000000016E-2</c:v>
                </c:pt>
                <c:pt idx="338">
                  <c:v>2.4999999999999967E-2</c:v>
                </c:pt>
                <c:pt idx="339">
                  <c:v>2.7499999999999969E-2</c:v>
                </c:pt>
                <c:pt idx="340">
                  <c:v>1.8000000000000016E-2</c:v>
                </c:pt>
                <c:pt idx="341">
                  <c:v>2.2999999999999965E-2</c:v>
                </c:pt>
                <c:pt idx="342">
                  <c:v>1.5000000000000013E-2</c:v>
                </c:pt>
                <c:pt idx="343">
                  <c:v>1.8000000000000016E-2</c:v>
                </c:pt>
                <c:pt idx="344">
                  <c:v>1.9500000000000017E-2</c:v>
                </c:pt>
                <c:pt idx="345">
                  <c:v>2.899999999999997E-2</c:v>
                </c:pt>
                <c:pt idx="346">
                  <c:v>6.0000000000000053E-3</c:v>
                </c:pt>
                <c:pt idx="347">
                  <c:v>2.849999999999997E-2</c:v>
                </c:pt>
                <c:pt idx="348">
                  <c:v>1.6500000000000015E-2</c:v>
                </c:pt>
                <c:pt idx="349">
                  <c:v>2.3999999999999966E-2</c:v>
                </c:pt>
                <c:pt idx="350">
                  <c:v>1.9500000000000017E-2</c:v>
                </c:pt>
                <c:pt idx="351">
                  <c:v>1.6500000000000015E-2</c:v>
                </c:pt>
                <c:pt idx="352">
                  <c:v>2.9499999999999971E-2</c:v>
                </c:pt>
                <c:pt idx="353">
                  <c:v>1.8000000000000016E-2</c:v>
                </c:pt>
                <c:pt idx="354">
                  <c:v>2.5499999999999967E-2</c:v>
                </c:pt>
                <c:pt idx="355">
                  <c:v>2.849999999999997E-2</c:v>
                </c:pt>
                <c:pt idx="356">
                  <c:v>2.3999999999999966E-2</c:v>
                </c:pt>
                <c:pt idx="357">
                  <c:v>2.6499999999999968E-2</c:v>
                </c:pt>
                <c:pt idx="358">
                  <c:v>2.1000000000000019E-2</c:v>
                </c:pt>
                <c:pt idx="359">
                  <c:v>2.0500000000000018E-2</c:v>
                </c:pt>
                <c:pt idx="360">
                  <c:v>2.2499999999999964E-2</c:v>
                </c:pt>
                <c:pt idx="361">
                  <c:v>3.0999999999999972E-2</c:v>
                </c:pt>
                <c:pt idx="362">
                  <c:v>2.6499999999999968E-2</c:v>
                </c:pt>
                <c:pt idx="363">
                  <c:v>2.1999999999999964E-2</c:v>
                </c:pt>
                <c:pt idx="364">
                  <c:v>2.849999999999997E-2</c:v>
                </c:pt>
                <c:pt idx="365">
                  <c:v>2.1499999999999964E-2</c:v>
                </c:pt>
                <c:pt idx="366">
                  <c:v>1.3500000000000012E-2</c:v>
                </c:pt>
                <c:pt idx="367">
                  <c:v>2.1499999999999964E-2</c:v>
                </c:pt>
                <c:pt idx="368">
                  <c:v>2.5999999999999968E-2</c:v>
                </c:pt>
                <c:pt idx="369">
                  <c:v>2.3499999999999965E-2</c:v>
                </c:pt>
                <c:pt idx="370">
                  <c:v>1.100000000000001E-2</c:v>
                </c:pt>
                <c:pt idx="371">
                  <c:v>2.1000000000000019E-2</c:v>
                </c:pt>
                <c:pt idx="372">
                  <c:v>2.4999999999999967E-2</c:v>
                </c:pt>
                <c:pt idx="373">
                  <c:v>2.5499999999999967E-2</c:v>
                </c:pt>
                <c:pt idx="374">
                  <c:v>3.0499999999999972E-2</c:v>
                </c:pt>
                <c:pt idx="375">
                  <c:v>2.5999999999999968E-2</c:v>
                </c:pt>
                <c:pt idx="376">
                  <c:v>2.2499999999999964E-2</c:v>
                </c:pt>
                <c:pt idx="377">
                  <c:v>1.4000000000000012E-2</c:v>
                </c:pt>
                <c:pt idx="378">
                  <c:v>1.9000000000000017E-2</c:v>
                </c:pt>
                <c:pt idx="379">
                  <c:v>1.7000000000000015E-2</c:v>
                </c:pt>
                <c:pt idx="380">
                  <c:v>2.9999999999999971E-2</c:v>
                </c:pt>
                <c:pt idx="381">
                  <c:v>2.4999999999999967E-2</c:v>
                </c:pt>
                <c:pt idx="382">
                  <c:v>2.4499999999999966E-2</c:v>
                </c:pt>
                <c:pt idx="383">
                  <c:v>2.2999999999999965E-2</c:v>
                </c:pt>
                <c:pt idx="384">
                  <c:v>2.849999999999997E-2</c:v>
                </c:pt>
                <c:pt idx="385">
                  <c:v>2.1000000000000019E-2</c:v>
                </c:pt>
                <c:pt idx="386">
                  <c:v>2.6499999999999968E-2</c:v>
                </c:pt>
                <c:pt idx="387">
                  <c:v>2.1000000000000019E-2</c:v>
                </c:pt>
                <c:pt idx="388">
                  <c:v>2.5499999999999967E-2</c:v>
                </c:pt>
                <c:pt idx="389">
                  <c:v>2.6499999999999968E-2</c:v>
                </c:pt>
                <c:pt idx="390">
                  <c:v>1.2500000000000011E-2</c:v>
                </c:pt>
                <c:pt idx="391">
                  <c:v>3.0999999999999972E-2</c:v>
                </c:pt>
                <c:pt idx="392">
                  <c:v>2.2999999999999965E-2</c:v>
                </c:pt>
                <c:pt idx="393">
                  <c:v>3.4999999999999976E-2</c:v>
                </c:pt>
                <c:pt idx="394">
                  <c:v>3.0999999999999972E-2</c:v>
                </c:pt>
                <c:pt idx="395">
                  <c:v>1.7000000000000015E-2</c:v>
                </c:pt>
                <c:pt idx="396">
                  <c:v>1.3000000000000012E-2</c:v>
                </c:pt>
                <c:pt idx="397">
                  <c:v>2.899999999999997E-2</c:v>
                </c:pt>
                <c:pt idx="398">
                  <c:v>3.2499999999999973E-2</c:v>
                </c:pt>
                <c:pt idx="399">
                  <c:v>2.2999999999999965E-2</c:v>
                </c:pt>
                <c:pt idx="400">
                  <c:v>1.5000000000000013E-2</c:v>
                </c:pt>
                <c:pt idx="401">
                  <c:v>1.8000000000000016E-2</c:v>
                </c:pt>
                <c:pt idx="402">
                  <c:v>2.849999999999997E-2</c:v>
                </c:pt>
                <c:pt idx="403">
                  <c:v>2.2999999999999965E-2</c:v>
                </c:pt>
                <c:pt idx="404">
                  <c:v>2.3999999999999966E-2</c:v>
                </c:pt>
                <c:pt idx="405">
                  <c:v>9.5000000000000084E-3</c:v>
                </c:pt>
                <c:pt idx="406">
                  <c:v>2.4499999999999966E-2</c:v>
                </c:pt>
                <c:pt idx="407">
                  <c:v>2.0500000000000018E-2</c:v>
                </c:pt>
                <c:pt idx="408">
                  <c:v>1.6500000000000015E-2</c:v>
                </c:pt>
                <c:pt idx="409">
                  <c:v>2.3999999999999966E-2</c:v>
                </c:pt>
                <c:pt idx="410">
                  <c:v>1.7500000000000016E-2</c:v>
                </c:pt>
                <c:pt idx="411">
                  <c:v>1.3000000000000012E-2</c:v>
                </c:pt>
                <c:pt idx="412">
                  <c:v>2.1000000000000019E-2</c:v>
                </c:pt>
                <c:pt idx="413">
                  <c:v>3.0499999999999972E-2</c:v>
                </c:pt>
                <c:pt idx="414">
                  <c:v>2.0000000000000018E-2</c:v>
                </c:pt>
                <c:pt idx="415">
                  <c:v>2.5499999999999967E-2</c:v>
                </c:pt>
                <c:pt idx="416">
                  <c:v>2.0000000000000018E-2</c:v>
                </c:pt>
                <c:pt idx="417">
                  <c:v>2.849999999999997E-2</c:v>
                </c:pt>
                <c:pt idx="418">
                  <c:v>3.3999999999999975E-2</c:v>
                </c:pt>
                <c:pt idx="419">
                  <c:v>2.4999999999999967E-2</c:v>
                </c:pt>
                <c:pt idx="420">
                  <c:v>2.849999999999997E-2</c:v>
                </c:pt>
                <c:pt idx="421">
                  <c:v>2.6999999999999968E-2</c:v>
                </c:pt>
                <c:pt idx="422">
                  <c:v>3.0999999999999972E-2</c:v>
                </c:pt>
                <c:pt idx="423">
                  <c:v>1.4000000000000012E-2</c:v>
                </c:pt>
                <c:pt idx="424">
                  <c:v>2.4499999999999966E-2</c:v>
                </c:pt>
                <c:pt idx="425">
                  <c:v>2.2499999999999964E-2</c:v>
                </c:pt>
                <c:pt idx="426">
                  <c:v>1.7500000000000016E-2</c:v>
                </c:pt>
                <c:pt idx="427">
                  <c:v>3.1499999999999972E-2</c:v>
                </c:pt>
                <c:pt idx="428">
                  <c:v>2.3499999999999965E-2</c:v>
                </c:pt>
                <c:pt idx="429">
                  <c:v>2.4499999999999966E-2</c:v>
                </c:pt>
                <c:pt idx="430">
                  <c:v>2.7999999999999969E-2</c:v>
                </c:pt>
                <c:pt idx="431">
                  <c:v>1.8500000000000016E-2</c:v>
                </c:pt>
                <c:pt idx="432">
                  <c:v>2.7499999999999969E-2</c:v>
                </c:pt>
                <c:pt idx="433">
                  <c:v>3.1499999999999972E-2</c:v>
                </c:pt>
                <c:pt idx="434">
                  <c:v>1.6500000000000015E-2</c:v>
                </c:pt>
                <c:pt idx="435">
                  <c:v>2.6499999999999968E-2</c:v>
                </c:pt>
                <c:pt idx="436">
                  <c:v>3.1999999999999973E-2</c:v>
                </c:pt>
                <c:pt idx="437">
                  <c:v>1.100000000000001E-2</c:v>
                </c:pt>
                <c:pt idx="438">
                  <c:v>2.6499999999999968E-2</c:v>
                </c:pt>
                <c:pt idx="439">
                  <c:v>2.7499999999999969E-2</c:v>
                </c:pt>
                <c:pt idx="440">
                  <c:v>3.1499999999999972E-2</c:v>
                </c:pt>
                <c:pt idx="441">
                  <c:v>3.3499999999999974E-2</c:v>
                </c:pt>
                <c:pt idx="442">
                  <c:v>1.0000000000000009E-2</c:v>
                </c:pt>
                <c:pt idx="443">
                  <c:v>2.6499999999999968E-2</c:v>
                </c:pt>
                <c:pt idx="444">
                  <c:v>2.3499999999999965E-2</c:v>
                </c:pt>
                <c:pt idx="445">
                  <c:v>2.6999999999999968E-2</c:v>
                </c:pt>
                <c:pt idx="446">
                  <c:v>3.0499999999999972E-2</c:v>
                </c:pt>
                <c:pt idx="447">
                  <c:v>1.0500000000000009E-2</c:v>
                </c:pt>
                <c:pt idx="448">
                  <c:v>2.7499999999999969E-2</c:v>
                </c:pt>
                <c:pt idx="449">
                  <c:v>3.3499999999999974E-2</c:v>
                </c:pt>
                <c:pt idx="450">
                  <c:v>2.5999999999999968E-2</c:v>
                </c:pt>
                <c:pt idx="451">
                  <c:v>2.4499999999999966E-2</c:v>
                </c:pt>
                <c:pt idx="452">
                  <c:v>2.6499999999999968E-2</c:v>
                </c:pt>
                <c:pt idx="453">
                  <c:v>2.5999999999999968E-2</c:v>
                </c:pt>
                <c:pt idx="454">
                  <c:v>6.0000000000000053E-3</c:v>
                </c:pt>
                <c:pt idx="455">
                  <c:v>3.0999999999999972E-2</c:v>
                </c:pt>
                <c:pt idx="456">
                  <c:v>2.2999999999999965E-2</c:v>
                </c:pt>
                <c:pt idx="457">
                  <c:v>1.6500000000000015E-2</c:v>
                </c:pt>
                <c:pt idx="458">
                  <c:v>2.5999999999999968E-2</c:v>
                </c:pt>
                <c:pt idx="459">
                  <c:v>2.0500000000000018E-2</c:v>
                </c:pt>
                <c:pt idx="460">
                  <c:v>2.7999999999999969E-2</c:v>
                </c:pt>
                <c:pt idx="461">
                  <c:v>2.2499999999999964E-2</c:v>
                </c:pt>
                <c:pt idx="462">
                  <c:v>2.2999999999999965E-2</c:v>
                </c:pt>
                <c:pt idx="463">
                  <c:v>1.5000000000000013E-2</c:v>
                </c:pt>
                <c:pt idx="464">
                  <c:v>2.6499999999999968E-2</c:v>
                </c:pt>
                <c:pt idx="465">
                  <c:v>2.7999999999999969E-2</c:v>
                </c:pt>
                <c:pt idx="466">
                  <c:v>1.5500000000000014E-2</c:v>
                </c:pt>
                <c:pt idx="467">
                  <c:v>2.1999999999999964E-2</c:v>
                </c:pt>
                <c:pt idx="468">
                  <c:v>2.0000000000000018E-3</c:v>
                </c:pt>
                <c:pt idx="469">
                  <c:v>1.5500000000000014E-2</c:v>
                </c:pt>
                <c:pt idx="470">
                  <c:v>2.4999999999999967E-2</c:v>
                </c:pt>
                <c:pt idx="471">
                  <c:v>2.3999999999999966E-2</c:v>
                </c:pt>
                <c:pt idx="472">
                  <c:v>2.0000000000000018E-2</c:v>
                </c:pt>
                <c:pt idx="473">
                  <c:v>2.6499999999999968E-2</c:v>
                </c:pt>
                <c:pt idx="474">
                  <c:v>1.6000000000000014E-2</c:v>
                </c:pt>
                <c:pt idx="475">
                  <c:v>1.3500000000000012E-2</c:v>
                </c:pt>
                <c:pt idx="476">
                  <c:v>2.3499999999999965E-2</c:v>
                </c:pt>
                <c:pt idx="477">
                  <c:v>2.4499999999999966E-2</c:v>
                </c:pt>
                <c:pt idx="478">
                  <c:v>1.7500000000000016E-2</c:v>
                </c:pt>
                <c:pt idx="479">
                  <c:v>2.7999999999999969E-2</c:v>
                </c:pt>
                <c:pt idx="480">
                  <c:v>1.8500000000000016E-2</c:v>
                </c:pt>
                <c:pt idx="481">
                  <c:v>2.9999999999999971E-2</c:v>
                </c:pt>
                <c:pt idx="482">
                  <c:v>2.7499999999999969E-2</c:v>
                </c:pt>
                <c:pt idx="483">
                  <c:v>2.6499999999999968E-2</c:v>
                </c:pt>
                <c:pt idx="484">
                  <c:v>3.5499999999999976E-2</c:v>
                </c:pt>
                <c:pt idx="485">
                  <c:v>2.7999999999999969E-2</c:v>
                </c:pt>
                <c:pt idx="486">
                  <c:v>2.7999999999999969E-2</c:v>
                </c:pt>
                <c:pt idx="487">
                  <c:v>2.5999999999999968E-2</c:v>
                </c:pt>
                <c:pt idx="488">
                  <c:v>3.0999999999999972E-2</c:v>
                </c:pt>
                <c:pt idx="489">
                  <c:v>2.4499999999999966E-2</c:v>
                </c:pt>
                <c:pt idx="490">
                  <c:v>2.6499999999999968E-2</c:v>
                </c:pt>
                <c:pt idx="491">
                  <c:v>2.1999999999999964E-2</c:v>
                </c:pt>
                <c:pt idx="492">
                  <c:v>2.9999999999999971E-2</c:v>
                </c:pt>
                <c:pt idx="493">
                  <c:v>2.7999999999999969E-2</c:v>
                </c:pt>
                <c:pt idx="494">
                  <c:v>2.7499999999999969E-2</c:v>
                </c:pt>
                <c:pt idx="495">
                  <c:v>2.4499999999999966E-2</c:v>
                </c:pt>
                <c:pt idx="496">
                  <c:v>3.2999999999999974E-2</c:v>
                </c:pt>
                <c:pt idx="497">
                  <c:v>2.6999999999999968E-2</c:v>
                </c:pt>
                <c:pt idx="498">
                  <c:v>2.0000000000000018E-2</c:v>
                </c:pt>
                <c:pt idx="499">
                  <c:v>2.3499999999999965E-2</c:v>
                </c:pt>
                <c:pt idx="500">
                  <c:v>2.2499999999999964E-2</c:v>
                </c:pt>
                <c:pt idx="501">
                  <c:v>6.0000000000000053E-3</c:v>
                </c:pt>
                <c:pt idx="502">
                  <c:v>1.0500000000000009E-2</c:v>
                </c:pt>
                <c:pt idx="503">
                  <c:v>1.7000000000000015E-2</c:v>
                </c:pt>
                <c:pt idx="504">
                  <c:v>2.2999999999999965E-2</c:v>
                </c:pt>
                <c:pt idx="505">
                  <c:v>2.5999999999999968E-2</c:v>
                </c:pt>
                <c:pt idx="506">
                  <c:v>3.3499999999999974E-2</c:v>
                </c:pt>
                <c:pt idx="507">
                  <c:v>2.2499999999999964E-2</c:v>
                </c:pt>
                <c:pt idx="508">
                  <c:v>1.9500000000000017E-2</c:v>
                </c:pt>
                <c:pt idx="509">
                  <c:v>2.6999999999999968E-2</c:v>
                </c:pt>
                <c:pt idx="510">
                  <c:v>2.9999999999999971E-2</c:v>
                </c:pt>
                <c:pt idx="511">
                  <c:v>2.849999999999997E-2</c:v>
                </c:pt>
                <c:pt idx="512">
                  <c:v>2.2499999999999964E-2</c:v>
                </c:pt>
                <c:pt idx="513">
                  <c:v>3.0499999999999972E-2</c:v>
                </c:pt>
                <c:pt idx="514">
                  <c:v>2.5999999999999968E-2</c:v>
                </c:pt>
                <c:pt idx="515">
                  <c:v>2.0000000000000018E-2</c:v>
                </c:pt>
                <c:pt idx="516">
                  <c:v>2.4999999999999967E-2</c:v>
                </c:pt>
                <c:pt idx="517">
                  <c:v>2.3999999999999966E-2</c:v>
                </c:pt>
                <c:pt idx="518">
                  <c:v>2.4999999999999967E-2</c:v>
                </c:pt>
                <c:pt idx="519">
                  <c:v>6.5000000000000058E-3</c:v>
                </c:pt>
                <c:pt idx="520">
                  <c:v>2.849999999999997E-2</c:v>
                </c:pt>
                <c:pt idx="521">
                  <c:v>2.2499999999999964E-2</c:v>
                </c:pt>
                <c:pt idx="522">
                  <c:v>2.1499999999999964E-2</c:v>
                </c:pt>
                <c:pt idx="523">
                  <c:v>2.9999999999999971E-2</c:v>
                </c:pt>
                <c:pt idx="524">
                  <c:v>2.7499999999999969E-2</c:v>
                </c:pt>
                <c:pt idx="525">
                  <c:v>2.1499999999999964E-2</c:v>
                </c:pt>
                <c:pt idx="526">
                  <c:v>2.4999999999999967E-2</c:v>
                </c:pt>
                <c:pt idx="527">
                  <c:v>1.5000000000000013E-2</c:v>
                </c:pt>
                <c:pt idx="528">
                  <c:v>2.6499999999999968E-2</c:v>
                </c:pt>
                <c:pt idx="529">
                  <c:v>2.4499999999999966E-2</c:v>
                </c:pt>
                <c:pt idx="530">
                  <c:v>2.2999999999999965E-2</c:v>
                </c:pt>
                <c:pt idx="531">
                  <c:v>3.2999999999999974E-2</c:v>
                </c:pt>
                <c:pt idx="532">
                  <c:v>1.7000000000000015E-2</c:v>
                </c:pt>
                <c:pt idx="533">
                  <c:v>1.4500000000000013E-2</c:v>
                </c:pt>
                <c:pt idx="534">
                  <c:v>1.9000000000000017E-2</c:v>
                </c:pt>
                <c:pt idx="535">
                  <c:v>2.1000000000000019E-2</c:v>
                </c:pt>
                <c:pt idx="536">
                  <c:v>2.6999999999999968E-2</c:v>
                </c:pt>
                <c:pt idx="537">
                  <c:v>1.8000000000000016E-2</c:v>
                </c:pt>
                <c:pt idx="538">
                  <c:v>2.7999999999999969E-2</c:v>
                </c:pt>
                <c:pt idx="539">
                  <c:v>2.5499999999999967E-2</c:v>
                </c:pt>
                <c:pt idx="540">
                  <c:v>2.0500000000000018E-2</c:v>
                </c:pt>
                <c:pt idx="541">
                  <c:v>2.3999999999999966E-2</c:v>
                </c:pt>
                <c:pt idx="542">
                  <c:v>2.4999999999999967E-2</c:v>
                </c:pt>
                <c:pt idx="543">
                  <c:v>1.8000000000000016E-2</c:v>
                </c:pt>
                <c:pt idx="544">
                  <c:v>1.9000000000000017E-2</c:v>
                </c:pt>
                <c:pt idx="545">
                  <c:v>2.6999999999999968E-2</c:v>
                </c:pt>
                <c:pt idx="546">
                  <c:v>2.6499999999999968E-2</c:v>
                </c:pt>
                <c:pt idx="547">
                  <c:v>2.3999999999999966E-2</c:v>
                </c:pt>
                <c:pt idx="548">
                  <c:v>2.2499999999999964E-2</c:v>
                </c:pt>
                <c:pt idx="549">
                  <c:v>2.2999999999999965E-2</c:v>
                </c:pt>
                <c:pt idx="550">
                  <c:v>2.4999999999999967E-2</c:v>
                </c:pt>
                <c:pt idx="551">
                  <c:v>3.5499999999999976E-2</c:v>
                </c:pt>
                <c:pt idx="552">
                  <c:v>1.100000000000001E-2</c:v>
                </c:pt>
                <c:pt idx="553">
                  <c:v>1.8000000000000016E-2</c:v>
                </c:pt>
                <c:pt idx="554">
                  <c:v>1.7000000000000015E-2</c:v>
                </c:pt>
                <c:pt idx="555">
                  <c:v>2.6499999999999968E-2</c:v>
                </c:pt>
                <c:pt idx="556">
                  <c:v>2.6499999999999968E-2</c:v>
                </c:pt>
                <c:pt idx="557">
                  <c:v>2.6499999999999968E-2</c:v>
                </c:pt>
                <c:pt idx="558">
                  <c:v>2.6999999999999968E-2</c:v>
                </c:pt>
                <c:pt idx="559">
                  <c:v>2.4999999999999967E-2</c:v>
                </c:pt>
                <c:pt idx="560">
                  <c:v>1.5500000000000014E-2</c:v>
                </c:pt>
                <c:pt idx="561">
                  <c:v>1.3500000000000012E-2</c:v>
                </c:pt>
                <c:pt idx="562">
                  <c:v>2.3499999999999965E-2</c:v>
                </c:pt>
                <c:pt idx="563">
                  <c:v>1.5500000000000014E-2</c:v>
                </c:pt>
                <c:pt idx="564">
                  <c:v>1.5000000000000013E-2</c:v>
                </c:pt>
                <c:pt idx="565">
                  <c:v>1.9500000000000017E-2</c:v>
                </c:pt>
                <c:pt idx="566">
                  <c:v>2.6499999999999968E-2</c:v>
                </c:pt>
                <c:pt idx="567">
                  <c:v>2.1499999999999964E-2</c:v>
                </c:pt>
                <c:pt idx="568">
                  <c:v>2.5999999999999968E-2</c:v>
                </c:pt>
                <c:pt idx="569">
                  <c:v>1.3500000000000012E-2</c:v>
                </c:pt>
                <c:pt idx="570">
                  <c:v>1.8500000000000016E-2</c:v>
                </c:pt>
                <c:pt idx="571">
                  <c:v>3.2499999999999973E-2</c:v>
                </c:pt>
                <c:pt idx="572">
                  <c:v>2.7499999999999969E-2</c:v>
                </c:pt>
                <c:pt idx="573">
                  <c:v>2.5499999999999967E-2</c:v>
                </c:pt>
                <c:pt idx="574">
                  <c:v>2.4499999999999966E-2</c:v>
                </c:pt>
                <c:pt idx="575">
                  <c:v>1.9500000000000017E-2</c:v>
                </c:pt>
                <c:pt idx="576">
                  <c:v>3.0499999999999972E-2</c:v>
                </c:pt>
                <c:pt idx="577">
                  <c:v>2.7999999999999969E-2</c:v>
                </c:pt>
                <c:pt idx="578">
                  <c:v>2.2999999999999965E-2</c:v>
                </c:pt>
                <c:pt idx="579">
                  <c:v>3.4499999999999975E-2</c:v>
                </c:pt>
                <c:pt idx="580">
                  <c:v>3.6499999999999977E-2</c:v>
                </c:pt>
                <c:pt idx="581">
                  <c:v>2.5999999999999968E-2</c:v>
                </c:pt>
                <c:pt idx="582">
                  <c:v>1.4500000000000013E-2</c:v>
                </c:pt>
                <c:pt idx="583">
                  <c:v>2.899999999999997E-2</c:v>
                </c:pt>
                <c:pt idx="584">
                  <c:v>1.5500000000000014E-2</c:v>
                </c:pt>
                <c:pt idx="585">
                  <c:v>1.2500000000000011E-2</c:v>
                </c:pt>
                <c:pt idx="586">
                  <c:v>1.5000000000000013E-2</c:v>
                </c:pt>
                <c:pt idx="587">
                  <c:v>2.7999999999999969E-2</c:v>
                </c:pt>
                <c:pt idx="588">
                  <c:v>2.1999999999999964E-2</c:v>
                </c:pt>
                <c:pt idx="589">
                  <c:v>2.6999999999999968E-2</c:v>
                </c:pt>
                <c:pt idx="590">
                  <c:v>2.2999999999999965E-2</c:v>
                </c:pt>
                <c:pt idx="591">
                  <c:v>2.2499999999999964E-2</c:v>
                </c:pt>
                <c:pt idx="592">
                  <c:v>2.2999999999999965E-2</c:v>
                </c:pt>
                <c:pt idx="593">
                  <c:v>1.9500000000000017E-2</c:v>
                </c:pt>
                <c:pt idx="594">
                  <c:v>2.6499999999999968E-2</c:v>
                </c:pt>
                <c:pt idx="595">
                  <c:v>1.8000000000000016E-2</c:v>
                </c:pt>
                <c:pt idx="596">
                  <c:v>3.3999999999999975E-2</c:v>
                </c:pt>
                <c:pt idx="597">
                  <c:v>1.6000000000000014E-2</c:v>
                </c:pt>
                <c:pt idx="598">
                  <c:v>3.8999999999999979E-2</c:v>
                </c:pt>
                <c:pt idx="599">
                  <c:v>1.5500000000000014E-2</c:v>
                </c:pt>
                <c:pt idx="600">
                  <c:v>3.1999999999999973E-2</c:v>
                </c:pt>
                <c:pt idx="601">
                  <c:v>1.100000000000001E-2</c:v>
                </c:pt>
                <c:pt idx="602">
                  <c:v>2.1000000000000019E-2</c:v>
                </c:pt>
                <c:pt idx="603">
                  <c:v>1.6000000000000014E-2</c:v>
                </c:pt>
                <c:pt idx="604">
                  <c:v>1.4500000000000013E-2</c:v>
                </c:pt>
                <c:pt idx="605">
                  <c:v>2.0000000000000018E-3</c:v>
                </c:pt>
                <c:pt idx="606">
                  <c:v>1.9000000000000017E-2</c:v>
                </c:pt>
                <c:pt idx="607">
                  <c:v>2.7999999999999969E-2</c:v>
                </c:pt>
                <c:pt idx="608">
                  <c:v>1.5500000000000014E-2</c:v>
                </c:pt>
                <c:pt idx="609">
                  <c:v>1.6500000000000015E-2</c:v>
                </c:pt>
                <c:pt idx="610">
                  <c:v>2.1000000000000019E-2</c:v>
                </c:pt>
                <c:pt idx="611">
                  <c:v>2.3499999999999965E-2</c:v>
                </c:pt>
                <c:pt idx="612">
                  <c:v>1.6500000000000015E-2</c:v>
                </c:pt>
                <c:pt idx="613">
                  <c:v>1.6000000000000014E-2</c:v>
                </c:pt>
                <c:pt idx="614">
                  <c:v>1.9000000000000017E-2</c:v>
                </c:pt>
                <c:pt idx="615">
                  <c:v>1.7000000000000015E-2</c:v>
                </c:pt>
                <c:pt idx="616">
                  <c:v>2.6499999999999968E-2</c:v>
                </c:pt>
                <c:pt idx="617">
                  <c:v>2.4999999999999967E-2</c:v>
                </c:pt>
                <c:pt idx="618">
                  <c:v>1.9500000000000017E-2</c:v>
                </c:pt>
                <c:pt idx="619">
                  <c:v>1.5500000000000014E-2</c:v>
                </c:pt>
                <c:pt idx="620">
                  <c:v>2.6999999999999968E-2</c:v>
                </c:pt>
                <c:pt idx="621">
                  <c:v>2.7999999999999969E-2</c:v>
                </c:pt>
                <c:pt idx="622">
                  <c:v>1.6000000000000014E-2</c:v>
                </c:pt>
                <c:pt idx="623">
                  <c:v>2.2499999999999964E-2</c:v>
                </c:pt>
                <c:pt idx="624">
                  <c:v>1.7500000000000016E-2</c:v>
                </c:pt>
                <c:pt idx="625">
                  <c:v>2.7499999999999969E-2</c:v>
                </c:pt>
                <c:pt idx="626">
                  <c:v>2.4999999999999967E-2</c:v>
                </c:pt>
                <c:pt idx="627">
                  <c:v>3.0499999999999972E-2</c:v>
                </c:pt>
                <c:pt idx="628">
                  <c:v>2.9499999999999971E-2</c:v>
                </c:pt>
                <c:pt idx="629">
                  <c:v>2.5499999999999967E-2</c:v>
                </c:pt>
                <c:pt idx="630">
                  <c:v>1.4000000000000012E-2</c:v>
                </c:pt>
                <c:pt idx="631">
                  <c:v>2.2999999999999965E-2</c:v>
                </c:pt>
                <c:pt idx="632">
                  <c:v>2.3999999999999966E-2</c:v>
                </c:pt>
                <c:pt idx="633">
                  <c:v>1.9000000000000017E-2</c:v>
                </c:pt>
                <c:pt idx="634">
                  <c:v>2.6999999999999968E-2</c:v>
                </c:pt>
                <c:pt idx="635">
                  <c:v>2.2499999999999964E-2</c:v>
                </c:pt>
                <c:pt idx="636">
                  <c:v>2.4499999999999966E-2</c:v>
                </c:pt>
                <c:pt idx="637">
                  <c:v>2.0000000000000018E-2</c:v>
                </c:pt>
                <c:pt idx="638">
                  <c:v>2.6999999999999968E-2</c:v>
                </c:pt>
                <c:pt idx="639">
                  <c:v>6.0000000000000053E-3</c:v>
                </c:pt>
                <c:pt idx="640">
                  <c:v>2.4999999999999967E-2</c:v>
                </c:pt>
                <c:pt idx="641">
                  <c:v>2.1499999999999964E-2</c:v>
                </c:pt>
                <c:pt idx="642">
                  <c:v>2.5999999999999968E-2</c:v>
                </c:pt>
                <c:pt idx="643">
                  <c:v>1.5000000000000013E-2</c:v>
                </c:pt>
                <c:pt idx="644">
                  <c:v>2.2999999999999965E-2</c:v>
                </c:pt>
                <c:pt idx="645">
                  <c:v>2.0500000000000018E-2</c:v>
                </c:pt>
                <c:pt idx="646">
                  <c:v>1.4000000000000012E-2</c:v>
                </c:pt>
                <c:pt idx="647">
                  <c:v>2.1999999999999964E-2</c:v>
                </c:pt>
                <c:pt idx="648">
                  <c:v>2.9499999999999971E-2</c:v>
                </c:pt>
                <c:pt idx="649">
                  <c:v>2.6499999999999968E-2</c:v>
                </c:pt>
                <c:pt idx="650">
                  <c:v>3.1999999999999973E-2</c:v>
                </c:pt>
                <c:pt idx="651">
                  <c:v>2.7999999999999969E-2</c:v>
                </c:pt>
                <c:pt idx="652">
                  <c:v>3.0499999999999972E-2</c:v>
                </c:pt>
                <c:pt idx="653">
                  <c:v>3.2499999999999973E-2</c:v>
                </c:pt>
                <c:pt idx="654">
                  <c:v>2.849999999999997E-2</c:v>
                </c:pt>
                <c:pt idx="655">
                  <c:v>2.3999999999999966E-2</c:v>
                </c:pt>
                <c:pt idx="656">
                  <c:v>2.7499999999999969E-2</c:v>
                </c:pt>
                <c:pt idx="657">
                  <c:v>1.8500000000000016E-2</c:v>
                </c:pt>
                <c:pt idx="658">
                  <c:v>2.899999999999997E-2</c:v>
                </c:pt>
                <c:pt idx="659">
                  <c:v>1.5000000000000013E-2</c:v>
                </c:pt>
                <c:pt idx="660">
                  <c:v>1.7000000000000015E-2</c:v>
                </c:pt>
                <c:pt idx="661">
                  <c:v>2.5999999999999968E-2</c:v>
                </c:pt>
                <c:pt idx="662">
                  <c:v>1.9000000000000017E-2</c:v>
                </c:pt>
                <c:pt idx="663">
                  <c:v>2.5499999999999967E-2</c:v>
                </c:pt>
                <c:pt idx="664">
                  <c:v>2.849999999999997E-2</c:v>
                </c:pt>
                <c:pt idx="665">
                  <c:v>2.0000000000000018E-2</c:v>
                </c:pt>
                <c:pt idx="666">
                  <c:v>1.7500000000000016E-2</c:v>
                </c:pt>
                <c:pt idx="667">
                  <c:v>1.2500000000000011E-2</c:v>
                </c:pt>
                <c:pt idx="668">
                  <c:v>3.1499999999999972E-2</c:v>
                </c:pt>
                <c:pt idx="669">
                  <c:v>2.6499999999999968E-2</c:v>
                </c:pt>
                <c:pt idx="670">
                  <c:v>3.4499999999999975E-2</c:v>
                </c:pt>
                <c:pt idx="671">
                  <c:v>1.6000000000000014E-2</c:v>
                </c:pt>
                <c:pt idx="672">
                  <c:v>3.0999999999999972E-2</c:v>
                </c:pt>
                <c:pt idx="673">
                  <c:v>1.100000000000001E-2</c:v>
                </c:pt>
                <c:pt idx="674">
                  <c:v>2.3499999999999965E-2</c:v>
                </c:pt>
                <c:pt idx="675">
                  <c:v>2.6499999999999968E-2</c:v>
                </c:pt>
                <c:pt idx="676">
                  <c:v>7.5000000000000067E-3</c:v>
                </c:pt>
                <c:pt idx="677">
                  <c:v>2.9999999999999971E-2</c:v>
                </c:pt>
                <c:pt idx="678">
                  <c:v>3.0499999999999972E-2</c:v>
                </c:pt>
                <c:pt idx="679">
                  <c:v>2.5999999999999968E-2</c:v>
                </c:pt>
                <c:pt idx="680">
                  <c:v>2.6999999999999968E-2</c:v>
                </c:pt>
                <c:pt idx="681">
                  <c:v>2.5499999999999967E-2</c:v>
                </c:pt>
                <c:pt idx="682">
                  <c:v>1.4500000000000013E-2</c:v>
                </c:pt>
                <c:pt idx="683">
                  <c:v>8.5000000000000075E-3</c:v>
                </c:pt>
                <c:pt idx="684">
                  <c:v>1.8500000000000016E-2</c:v>
                </c:pt>
                <c:pt idx="685">
                  <c:v>2.2499999999999964E-2</c:v>
                </c:pt>
                <c:pt idx="686">
                  <c:v>2.0500000000000018E-2</c:v>
                </c:pt>
                <c:pt idx="687">
                  <c:v>3.0999999999999972E-2</c:v>
                </c:pt>
                <c:pt idx="688">
                  <c:v>1.7500000000000016E-2</c:v>
                </c:pt>
                <c:pt idx="689">
                  <c:v>3.0499999999999972E-2</c:v>
                </c:pt>
                <c:pt idx="690">
                  <c:v>1.9500000000000017E-2</c:v>
                </c:pt>
                <c:pt idx="691">
                  <c:v>3.1499999999999972E-2</c:v>
                </c:pt>
                <c:pt idx="692">
                  <c:v>2.5999999999999968E-2</c:v>
                </c:pt>
                <c:pt idx="693">
                  <c:v>2.4499999999999966E-2</c:v>
                </c:pt>
                <c:pt idx="694">
                  <c:v>2.9999999999999971E-2</c:v>
                </c:pt>
                <c:pt idx="695">
                  <c:v>3.2999999999999974E-2</c:v>
                </c:pt>
                <c:pt idx="696">
                  <c:v>2.2499999999999964E-2</c:v>
                </c:pt>
                <c:pt idx="697">
                  <c:v>3.6499999999999977E-2</c:v>
                </c:pt>
                <c:pt idx="698">
                  <c:v>2.5499999999999967E-2</c:v>
                </c:pt>
                <c:pt idx="699">
                  <c:v>1.7500000000000016E-2</c:v>
                </c:pt>
                <c:pt idx="700">
                  <c:v>3.0999999999999972E-2</c:v>
                </c:pt>
                <c:pt idx="701">
                  <c:v>7.5000000000000067E-3</c:v>
                </c:pt>
                <c:pt idx="702">
                  <c:v>3.0499999999999972E-2</c:v>
                </c:pt>
                <c:pt idx="703">
                  <c:v>1.8500000000000016E-2</c:v>
                </c:pt>
                <c:pt idx="704">
                  <c:v>2.2999999999999965E-2</c:v>
                </c:pt>
                <c:pt idx="705">
                  <c:v>2.7499999999999969E-2</c:v>
                </c:pt>
                <c:pt idx="706">
                  <c:v>2.7499999999999969E-2</c:v>
                </c:pt>
                <c:pt idx="707">
                  <c:v>1.4000000000000012E-2</c:v>
                </c:pt>
                <c:pt idx="708">
                  <c:v>4.500000000000004E-3</c:v>
                </c:pt>
                <c:pt idx="709">
                  <c:v>8.0000000000000071E-3</c:v>
                </c:pt>
                <c:pt idx="710">
                  <c:v>8.5000000000000075E-3</c:v>
                </c:pt>
                <c:pt idx="711">
                  <c:v>2.9499999999999971E-2</c:v>
                </c:pt>
                <c:pt idx="712">
                  <c:v>2.7499999999999969E-2</c:v>
                </c:pt>
                <c:pt idx="713">
                  <c:v>3.3499999999999974E-2</c:v>
                </c:pt>
                <c:pt idx="714">
                  <c:v>3.0999999999999972E-2</c:v>
                </c:pt>
                <c:pt idx="715">
                  <c:v>3.3499999999999974E-2</c:v>
                </c:pt>
                <c:pt idx="716">
                  <c:v>3.0499999999999972E-2</c:v>
                </c:pt>
                <c:pt idx="717">
                  <c:v>3.1499999999999972E-2</c:v>
                </c:pt>
                <c:pt idx="718">
                  <c:v>5.0000000000000044E-3</c:v>
                </c:pt>
                <c:pt idx="719">
                  <c:v>2.5999999999999968E-2</c:v>
                </c:pt>
                <c:pt idx="720">
                  <c:v>1.150000000000001E-2</c:v>
                </c:pt>
                <c:pt idx="721">
                  <c:v>1.8500000000000016E-2</c:v>
                </c:pt>
                <c:pt idx="722">
                  <c:v>1.5000000000000013E-2</c:v>
                </c:pt>
                <c:pt idx="723">
                  <c:v>2.4499999999999966E-2</c:v>
                </c:pt>
                <c:pt idx="724">
                  <c:v>2.4999999999999967E-2</c:v>
                </c:pt>
                <c:pt idx="725">
                  <c:v>2.849999999999997E-2</c:v>
                </c:pt>
                <c:pt idx="726">
                  <c:v>1.5500000000000014E-2</c:v>
                </c:pt>
                <c:pt idx="727">
                  <c:v>1.6000000000000014E-2</c:v>
                </c:pt>
                <c:pt idx="728">
                  <c:v>2.5999999999999968E-2</c:v>
                </c:pt>
                <c:pt idx="729">
                  <c:v>2.6999999999999968E-2</c:v>
                </c:pt>
                <c:pt idx="730">
                  <c:v>1.5000000000000013E-2</c:v>
                </c:pt>
                <c:pt idx="731">
                  <c:v>2.1000000000000019E-2</c:v>
                </c:pt>
                <c:pt idx="732">
                  <c:v>3.2499999999999973E-2</c:v>
                </c:pt>
                <c:pt idx="733">
                  <c:v>2.4999999999999967E-2</c:v>
                </c:pt>
                <c:pt idx="734">
                  <c:v>2.5999999999999968E-2</c:v>
                </c:pt>
                <c:pt idx="735">
                  <c:v>2.7499999999999969E-2</c:v>
                </c:pt>
                <c:pt idx="736">
                  <c:v>2.4499999999999966E-2</c:v>
                </c:pt>
                <c:pt idx="737">
                  <c:v>3.0999999999999972E-2</c:v>
                </c:pt>
                <c:pt idx="738">
                  <c:v>2.1000000000000019E-2</c:v>
                </c:pt>
                <c:pt idx="739">
                  <c:v>2.9499999999999971E-2</c:v>
                </c:pt>
                <c:pt idx="740">
                  <c:v>2.0500000000000018E-2</c:v>
                </c:pt>
                <c:pt idx="741">
                  <c:v>1.6500000000000015E-2</c:v>
                </c:pt>
                <c:pt idx="742">
                  <c:v>2.899999999999997E-2</c:v>
                </c:pt>
                <c:pt idx="743">
                  <c:v>2.5499999999999967E-2</c:v>
                </c:pt>
                <c:pt idx="744">
                  <c:v>2.7999999999999969E-2</c:v>
                </c:pt>
                <c:pt idx="745">
                  <c:v>2.0500000000000018E-2</c:v>
                </c:pt>
                <c:pt idx="746">
                  <c:v>2.3499999999999965E-2</c:v>
                </c:pt>
                <c:pt idx="747">
                  <c:v>2.1999999999999964E-2</c:v>
                </c:pt>
                <c:pt idx="748">
                  <c:v>2.3499999999999965E-2</c:v>
                </c:pt>
                <c:pt idx="749">
                  <c:v>2.3499999999999965E-2</c:v>
                </c:pt>
                <c:pt idx="750">
                  <c:v>2.9499999999999971E-2</c:v>
                </c:pt>
                <c:pt idx="751">
                  <c:v>1.8500000000000016E-2</c:v>
                </c:pt>
                <c:pt idx="752">
                  <c:v>2.1999999999999964E-2</c:v>
                </c:pt>
                <c:pt idx="753">
                  <c:v>3.3999999999999975E-2</c:v>
                </c:pt>
                <c:pt idx="754">
                  <c:v>1.0500000000000009E-2</c:v>
                </c:pt>
                <c:pt idx="755">
                  <c:v>3.2499999999999973E-2</c:v>
                </c:pt>
                <c:pt idx="756">
                  <c:v>3.2999999999999974E-2</c:v>
                </c:pt>
                <c:pt idx="757">
                  <c:v>2.899999999999997E-2</c:v>
                </c:pt>
                <c:pt idx="758">
                  <c:v>1.7000000000000015E-2</c:v>
                </c:pt>
                <c:pt idx="759">
                  <c:v>2.1000000000000019E-2</c:v>
                </c:pt>
                <c:pt idx="760">
                  <c:v>1.0000000000000009E-2</c:v>
                </c:pt>
                <c:pt idx="761">
                  <c:v>2.849999999999997E-2</c:v>
                </c:pt>
                <c:pt idx="762">
                  <c:v>3.4999999999999976E-2</c:v>
                </c:pt>
                <c:pt idx="763">
                  <c:v>2.9499999999999971E-2</c:v>
                </c:pt>
                <c:pt idx="764">
                  <c:v>2.7999999999999969E-2</c:v>
                </c:pt>
                <c:pt idx="765">
                  <c:v>2.1000000000000019E-2</c:v>
                </c:pt>
                <c:pt idx="766">
                  <c:v>2.4499999999999966E-2</c:v>
                </c:pt>
                <c:pt idx="767">
                  <c:v>2.849999999999997E-2</c:v>
                </c:pt>
                <c:pt idx="768">
                  <c:v>1.8500000000000016E-2</c:v>
                </c:pt>
                <c:pt idx="769">
                  <c:v>1.8000000000000016E-2</c:v>
                </c:pt>
                <c:pt idx="770">
                  <c:v>2.1999999999999964E-2</c:v>
                </c:pt>
                <c:pt idx="771">
                  <c:v>2.5999999999999968E-2</c:v>
                </c:pt>
                <c:pt idx="772">
                  <c:v>3.0499999999999972E-2</c:v>
                </c:pt>
                <c:pt idx="773">
                  <c:v>2.7999999999999969E-2</c:v>
                </c:pt>
                <c:pt idx="774">
                  <c:v>2.0500000000000018E-2</c:v>
                </c:pt>
                <c:pt idx="775">
                  <c:v>2.9499999999999971E-2</c:v>
                </c:pt>
                <c:pt idx="776">
                  <c:v>2.5499999999999967E-2</c:v>
                </c:pt>
                <c:pt idx="777">
                  <c:v>2.849999999999997E-2</c:v>
                </c:pt>
                <c:pt idx="778">
                  <c:v>1.8000000000000016E-2</c:v>
                </c:pt>
                <c:pt idx="779">
                  <c:v>2.5999999999999968E-2</c:v>
                </c:pt>
                <c:pt idx="780">
                  <c:v>1.6500000000000015E-2</c:v>
                </c:pt>
                <c:pt idx="781">
                  <c:v>1.8000000000000016E-2</c:v>
                </c:pt>
                <c:pt idx="782">
                  <c:v>2.2499999999999964E-2</c:v>
                </c:pt>
                <c:pt idx="783">
                  <c:v>2.899999999999997E-2</c:v>
                </c:pt>
                <c:pt idx="784">
                  <c:v>2.3999999999999966E-2</c:v>
                </c:pt>
                <c:pt idx="785">
                  <c:v>2.9999999999999971E-2</c:v>
                </c:pt>
                <c:pt idx="786">
                  <c:v>2.2499999999999964E-2</c:v>
                </c:pt>
                <c:pt idx="787">
                  <c:v>3.1999999999999973E-2</c:v>
                </c:pt>
                <c:pt idx="788">
                  <c:v>1.7500000000000016E-2</c:v>
                </c:pt>
                <c:pt idx="789">
                  <c:v>2.849999999999997E-2</c:v>
                </c:pt>
                <c:pt idx="790">
                  <c:v>1.3000000000000012E-2</c:v>
                </c:pt>
                <c:pt idx="791">
                  <c:v>1.6500000000000015E-2</c:v>
                </c:pt>
                <c:pt idx="792">
                  <c:v>1.8500000000000016E-2</c:v>
                </c:pt>
                <c:pt idx="793">
                  <c:v>2.5499999999999967E-2</c:v>
                </c:pt>
                <c:pt idx="794">
                  <c:v>2.899999999999997E-2</c:v>
                </c:pt>
                <c:pt idx="795">
                  <c:v>1.3500000000000012E-2</c:v>
                </c:pt>
                <c:pt idx="796">
                  <c:v>3.0999999999999972E-2</c:v>
                </c:pt>
                <c:pt idx="797">
                  <c:v>2.7999999999999969E-2</c:v>
                </c:pt>
                <c:pt idx="798">
                  <c:v>2.5999999999999968E-2</c:v>
                </c:pt>
                <c:pt idx="799">
                  <c:v>1.7000000000000015E-2</c:v>
                </c:pt>
                <c:pt idx="800">
                  <c:v>2.1999999999999964E-2</c:v>
                </c:pt>
                <c:pt idx="801">
                  <c:v>1.100000000000001E-2</c:v>
                </c:pt>
                <c:pt idx="802">
                  <c:v>1.8500000000000016E-2</c:v>
                </c:pt>
                <c:pt idx="803">
                  <c:v>8.5000000000000075E-3</c:v>
                </c:pt>
                <c:pt idx="804">
                  <c:v>1.5000000000000013E-2</c:v>
                </c:pt>
                <c:pt idx="805">
                  <c:v>1.7000000000000015E-2</c:v>
                </c:pt>
                <c:pt idx="806">
                  <c:v>1.2000000000000011E-2</c:v>
                </c:pt>
                <c:pt idx="807">
                  <c:v>2.2999999999999965E-2</c:v>
                </c:pt>
                <c:pt idx="808">
                  <c:v>2.4499999999999966E-2</c:v>
                </c:pt>
                <c:pt idx="809">
                  <c:v>1.8500000000000016E-2</c:v>
                </c:pt>
                <c:pt idx="810">
                  <c:v>1.2500000000000011E-2</c:v>
                </c:pt>
                <c:pt idx="811">
                  <c:v>1.4500000000000013E-2</c:v>
                </c:pt>
                <c:pt idx="812">
                  <c:v>2.2499999999999964E-2</c:v>
                </c:pt>
                <c:pt idx="813">
                  <c:v>2.2499999999999964E-2</c:v>
                </c:pt>
                <c:pt idx="814">
                  <c:v>2.7499999999999969E-2</c:v>
                </c:pt>
                <c:pt idx="815">
                  <c:v>2.2499999999999964E-2</c:v>
                </c:pt>
                <c:pt idx="816">
                  <c:v>4.500000000000004E-3</c:v>
                </c:pt>
                <c:pt idx="817">
                  <c:v>2.4999999999999967E-2</c:v>
                </c:pt>
                <c:pt idx="818">
                  <c:v>1.8000000000000016E-2</c:v>
                </c:pt>
                <c:pt idx="819">
                  <c:v>2.6999999999999968E-2</c:v>
                </c:pt>
                <c:pt idx="820">
                  <c:v>3.2999999999999974E-2</c:v>
                </c:pt>
                <c:pt idx="821">
                  <c:v>1.100000000000001E-2</c:v>
                </c:pt>
                <c:pt idx="822">
                  <c:v>2.3499999999999965E-2</c:v>
                </c:pt>
                <c:pt idx="823">
                  <c:v>2.1999999999999964E-2</c:v>
                </c:pt>
                <c:pt idx="824">
                  <c:v>2.4499999999999966E-2</c:v>
                </c:pt>
                <c:pt idx="825">
                  <c:v>2.1999999999999964E-2</c:v>
                </c:pt>
                <c:pt idx="826">
                  <c:v>2.6499999999999968E-2</c:v>
                </c:pt>
                <c:pt idx="827">
                  <c:v>2.1499999999999964E-2</c:v>
                </c:pt>
                <c:pt idx="828">
                  <c:v>2.0500000000000018E-2</c:v>
                </c:pt>
                <c:pt idx="829">
                  <c:v>1.5500000000000014E-2</c:v>
                </c:pt>
                <c:pt idx="830">
                  <c:v>2.899999999999997E-2</c:v>
                </c:pt>
                <c:pt idx="831">
                  <c:v>1.7000000000000015E-2</c:v>
                </c:pt>
                <c:pt idx="832">
                  <c:v>1.5500000000000014E-2</c:v>
                </c:pt>
                <c:pt idx="833">
                  <c:v>1.7500000000000016E-2</c:v>
                </c:pt>
                <c:pt idx="834">
                  <c:v>2.1499999999999964E-2</c:v>
                </c:pt>
                <c:pt idx="835">
                  <c:v>2.6499999999999968E-2</c:v>
                </c:pt>
                <c:pt idx="836">
                  <c:v>2.5999999999999968E-2</c:v>
                </c:pt>
                <c:pt idx="837">
                  <c:v>3.0999999999999972E-2</c:v>
                </c:pt>
                <c:pt idx="838">
                  <c:v>2.9999999999999971E-2</c:v>
                </c:pt>
                <c:pt idx="839">
                  <c:v>2.9999999999999971E-2</c:v>
                </c:pt>
                <c:pt idx="840">
                  <c:v>2.6999999999999968E-2</c:v>
                </c:pt>
                <c:pt idx="841">
                  <c:v>1.5500000000000014E-2</c:v>
                </c:pt>
                <c:pt idx="842">
                  <c:v>3.0999999999999972E-2</c:v>
                </c:pt>
                <c:pt idx="843">
                  <c:v>3.0499999999999972E-2</c:v>
                </c:pt>
                <c:pt idx="844">
                  <c:v>3.1999999999999973E-2</c:v>
                </c:pt>
                <c:pt idx="845">
                  <c:v>2.1999999999999964E-2</c:v>
                </c:pt>
                <c:pt idx="846">
                  <c:v>2.3999999999999966E-2</c:v>
                </c:pt>
                <c:pt idx="847">
                  <c:v>2.6499999999999968E-2</c:v>
                </c:pt>
                <c:pt idx="848">
                  <c:v>2.7999999999999969E-2</c:v>
                </c:pt>
                <c:pt idx="849">
                  <c:v>2.5999999999999968E-2</c:v>
                </c:pt>
                <c:pt idx="850">
                  <c:v>1.6000000000000014E-2</c:v>
                </c:pt>
                <c:pt idx="851">
                  <c:v>3.2999999999999974E-2</c:v>
                </c:pt>
                <c:pt idx="852">
                  <c:v>2.7999999999999969E-2</c:v>
                </c:pt>
                <c:pt idx="853">
                  <c:v>2.1499999999999964E-2</c:v>
                </c:pt>
                <c:pt idx="854">
                  <c:v>2.6999999999999968E-2</c:v>
                </c:pt>
                <c:pt idx="855">
                  <c:v>2.1499999999999964E-2</c:v>
                </c:pt>
                <c:pt idx="856">
                  <c:v>3.1499999999999972E-2</c:v>
                </c:pt>
                <c:pt idx="857">
                  <c:v>3.1999999999999973E-2</c:v>
                </c:pt>
                <c:pt idx="858">
                  <c:v>1.2500000000000011E-2</c:v>
                </c:pt>
                <c:pt idx="859">
                  <c:v>3.4999999999999976E-2</c:v>
                </c:pt>
                <c:pt idx="860">
                  <c:v>2.4999999999999967E-2</c:v>
                </c:pt>
                <c:pt idx="861">
                  <c:v>2.6999999999999968E-2</c:v>
                </c:pt>
                <c:pt idx="862">
                  <c:v>2.6999999999999968E-2</c:v>
                </c:pt>
                <c:pt idx="863">
                  <c:v>2.849999999999997E-2</c:v>
                </c:pt>
                <c:pt idx="864">
                  <c:v>2.0000000000000018E-2</c:v>
                </c:pt>
                <c:pt idx="865">
                  <c:v>2.5499999999999967E-2</c:v>
                </c:pt>
                <c:pt idx="866">
                  <c:v>1.0000000000000009E-2</c:v>
                </c:pt>
                <c:pt idx="867">
                  <c:v>2.1499999999999964E-2</c:v>
                </c:pt>
                <c:pt idx="868">
                  <c:v>2.2999999999999965E-2</c:v>
                </c:pt>
                <c:pt idx="869">
                  <c:v>2.899999999999997E-2</c:v>
                </c:pt>
                <c:pt idx="870">
                  <c:v>3.1499999999999972E-2</c:v>
                </c:pt>
                <c:pt idx="871">
                  <c:v>2.849999999999997E-2</c:v>
                </c:pt>
                <c:pt idx="872">
                  <c:v>1.3500000000000012E-2</c:v>
                </c:pt>
                <c:pt idx="873">
                  <c:v>2.2999999999999965E-2</c:v>
                </c:pt>
                <c:pt idx="874">
                  <c:v>3.1499999999999972E-2</c:v>
                </c:pt>
                <c:pt idx="875">
                  <c:v>2.1499999999999964E-2</c:v>
                </c:pt>
                <c:pt idx="876">
                  <c:v>2.1000000000000019E-2</c:v>
                </c:pt>
                <c:pt idx="877">
                  <c:v>1.9500000000000017E-2</c:v>
                </c:pt>
                <c:pt idx="878">
                  <c:v>3.0499999999999972E-2</c:v>
                </c:pt>
                <c:pt idx="879">
                  <c:v>2.849999999999997E-2</c:v>
                </c:pt>
                <c:pt idx="880">
                  <c:v>2.4499999999999966E-2</c:v>
                </c:pt>
                <c:pt idx="881">
                  <c:v>3.4499999999999975E-2</c:v>
                </c:pt>
                <c:pt idx="882">
                  <c:v>2.1999999999999964E-2</c:v>
                </c:pt>
                <c:pt idx="883">
                  <c:v>2.5499999999999967E-2</c:v>
                </c:pt>
                <c:pt idx="884">
                  <c:v>2.1000000000000019E-2</c:v>
                </c:pt>
                <c:pt idx="885">
                  <c:v>2.7999999999999969E-2</c:v>
                </c:pt>
                <c:pt idx="886">
                  <c:v>2.3499999999999965E-2</c:v>
                </c:pt>
                <c:pt idx="887">
                  <c:v>3.2999999999999974E-2</c:v>
                </c:pt>
                <c:pt idx="888">
                  <c:v>1.8500000000000016E-2</c:v>
                </c:pt>
                <c:pt idx="889">
                  <c:v>2.3999999999999966E-2</c:v>
                </c:pt>
                <c:pt idx="890">
                  <c:v>2.4999999999999967E-2</c:v>
                </c:pt>
                <c:pt idx="891">
                  <c:v>2.0000000000000018E-2</c:v>
                </c:pt>
                <c:pt idx="892">
                  <c:v>6.5000000000000058E-3</c:v>
                </c:pt>
                <c:pt idx="893">
                  <c:v>3.1499999999999972E-2</c:v>
                </c:pt>
                <c:pt idx="894">
                  <c:v>2.5499999999999967E-2</c:v>
                </c:pt>
                <c:pt idx="895">
                  <c:v>2.1499999999999964E-2</c:v>
                </c:pt>
                <c:pt idx="896">
                  <c:v>2.5499999999999967E-2</c:v>
                </c:pt>
                <c:pt idx="897">
                  <c:v>2.5499999999999967E-2</c:v>
                </c:pt>
                <c:pt idx="898">
                  <c:v>2.6499999999999968E-2</c:v>
                </c:pt>
                <c:pt idx="899">
                  <c:v>2.5999999999999968E-2</c:v>
                </c:pt>
                <c:pt idx="900">
                  <c:v>3.0499999999999972E-2</c:v>
                </c:pt>
                <c:pt idx="901">
                  <c:v>2.5499999999999967E-2</c:v>
                </c:pt>
                <c:pt idx="902">
                  <c:v>2.849999999999997E-2</c:v>
                </c:pt>
                <c:pt idx="903">
                  <c:v>2.899999999999997E-2</c:v>
                </c:pt>
                <c:pt idx="904">
                  <c:v>2.2499999999999964E-2</c:v>
                </c:pt>
                <c:pt idx="905">
                  <c:v>1.9000000000000017E-2</c:v>
                </c:pt>
                <c:pt idx="906">
                  <c:v>1.7000000000000015E-2</c:v>
                </c:pt>
                <c:pt idx="907">
                  <c:v>2.9499999999999971E-2</c:v>
                </c:pt>
                <c:pt idx="908">
                  <c:v>1.9000000000000017E-2</c:v>
                </c:pt>
                <c:pt idx="909">
                  <c:v>2.4999999999999967E-2</c:v>
                </c:pt>
                <c:pt idx="910">
                  <c:v>2.1999999999999964E-2</c:v>
                </c:pt>
                <c:pt idx="911">
                  <c:v>6.5000000000000058E-3</c:v>
                </c:pt>
                <c:pt idx="912">
                  <c:v>1.5000000000000013E-2</c:v>
                </c:pt>
                <c:pt idx="913">
                  <c:v>1.0000000000000009E-2</c:v>
                </c:pt>
                <c:pt idx="914">
                  <c:v>2.9999999999999971E-2</c:v>
                </c:pt>
                <c:pt idx="915">
                  <c:v>2.9999999999999971E-2</c:v>
                </c:pt>
                <c:pt idx="916">
                  <c:v>2.9499999999999971E-2</c:v>
                </c:pt>
                <c:pt idx="917">
                  <c:v>2.9999999999999971E-2</c:v>
                </c:pt>
                <c:pt idx="918">
                  <c:v>2.3999999999999966E-2</c:v>
                </c:pt>
                <c:pt idx="919">
                  <c:v>2.9999999999999971E-2</c:v>
                </c:pt>
                <c:pt idx="920">
                  <c:v>3.4999999999999976E-2</c:v>
                </c:pt>
                <c:pt idx="921">
                  <c:v>2.6499999999999968E-2</c:v>
                </c:pt>
                <c:pt idx="922">
                  <c:v>1.3000000000000012E-2</c:v>
                </c:pt>
                <c:pt idx="923">
                  <c:v>1.2500000000000011E-2</c:v>
                </c:pt>
                <c:pt idx="924">
                  <c:v>2.2999999999999965E-2</c:v>
                </c:pt>
                <c:pt idx="925">
                  <c:v>1.8000000000000016E-2</c:v>
                </c:pt>
                <c:pt idx="926">
                  <c:v>2.849999999999997E-2</c:v>
                </c:pt>
                <c:pt idx="927">
                  <c:v>2.5499999999999967E-2</c:v>
                </c:pt>
                <c:pt idx="928">
                  <c:v>1.3000000000000012E-2</c:v>
                </c:pt>
                <c:pt idx="929">
                  <c:v>2.7999999999999969E-2</c:v>
                </c:pt>
                <c:pt idx="930">
                  <c:v>1.4500000000000013E-2</c:v>
                </c:pt>
                <c:pt idx="931">
                  <c:v>2.1999999999999964E-2</c:v>
                </c:pt>
                <c:pt idx="932">
                  <c:v>1.4500000000000013E-2</c:v>
                </c:pt>
                <c:pt idx="933">
                  <c:v>2.7999999999999969E-2</c:v>
                </c:pt>
                <c:pt idx="934">
                  <c:v>2.9999999999999971E-2</c:v>
                </c:pt>
                <c:pt idx="935">
                  <c:v>2.849999999999997E-2</c:v>
                </c:pt>
                <c:pt idx="936">
                  <c:v>2.1499999999999964E-2</c:v>
                </c:pt>
                <c:pt idx="937">
                  <c:v>2.7499999999999969E-2</c:v>
                </c:pt>
                <c:pt idx="938">
                  <c:v>2.4499999999999966E-2</c:v>
                </c:pt>
                <c:pt idx="939">
                  <c:v>2.6499999999999968E-2</c:v>
                </c:pt>
                <c:pt idx="940">
                  <c:v>2.2999999999999965E-2</c:v>
                </c:pt>
                <c:pt idx="941">
                  <c:v>3.0999999999999972E-2</c:v>
                </c:pt>
                <c:pt idx="942">
                  <c:v>3.7499999999999978E-2</c:v>
                </c:pt>
                <c:pt idx="943">
                  <c:v>2.5499999999999967E-2</c:v>
                </c:pt>
                <c:pt idx="944">
                  <c:v>2.3499999999999965E-2</c:v>
                </c:pt>
                <c:pt idx="945">
                  <c:v>1.6000000000000014E-2</c:v>
                </c:pt>
                <c:pt idx="946">
                  <c:v>2.2999999999999965E-2</c:v>
                </c:pt>
                <c:pt idx="947">
                  <c:v>2.9999999999999971E-2</c:v>
                </c:pt>
                <c:pt idx="948">
                  <c:v>2.4999999999999967E-2</c:v>
                </c:pt>
                <c:pt idx="949">
                  <c:v>1.0000000000000009E-2</c:v>
                </c:pt>
                <c:pt idx="950">
                  <c:v>2.6999999999999968E-2</c:v>
                </c:pt>
                <c:pt idx="951">
                  <c:v>3.0999999999999972E-2</c:v>
                </c:pt>
                <c:pt idx="952">
                  <c:v>2.2499999999999964E-2</c:v>
                </c:pt>
                <c:pt idx="953">
                  <c:v>3.1999999999999973E-2</c:v>
                </c:pt>
                <c:pt idx="954">
                  <c:v>1.100000000000001E-2</c:v>
                </c:pt>
                <c:pt idx="955">
                  <c:v>2.3999999999999966E-2</c:v>
                </c:pt>
                <c:pt idx="956">
                  <c:v>2.5999999999999968E-2</c:v>
                </c:pt>
                <c:pt idx="957">
                  <c:v>2.1000000000000019E-2</c:v>
                </c:pt>
                <c:pt idx="958">
                  <c:v>2.1000000000000019E-2</c:v>
                </c:pt>
                <c:pt idx="959">
                  <c:v>2.849999999999997E-2</c:v>
                </c:pt>
                <c:pt idx="960">
                  <c:v>2.0500000000000018E-2</c:v>
                </c:pt>
                <c:pt idx="961">
                  <c:v>2.7999999999999969E-2</c:v>
                </c:pt>
                <c:pt idx="962">
                  <c:v>2.0500000000000018E-2</c:v>
                </c:pt>
                <c:pt idx="963">
                  <c:v>1.8000000000000016E-2</c:v>
                </c:pt>
                <c:pt idx="964">
                  <c:v>2.0000000000000018E-2</c:v>
                </c:pt>
                <c:pt idx="965">
                  <c:v>1.9500000000000017E-2</c:v>
                </c:pt>
                <c:pt idx="966">
                  <c:v>2.1499999999999964E-2</c:v>
                </c:pt>
                <c:pt idx="967">
                  <c:v>1.9500000000000017E-2</c:v>
                </c:pt>
                <c:pt idx="968">
                  <c:v>2.3999999999999966E-2</c:v>
                </c:pt>
                <c:pt idx="969">
                  <c:v>2.6999999999999968E-2</c:v>
                </c:pt>
                <c:pt idx="970">
                  <c:v>2.1000000000000019E-2</c:v>
                </c:pt>
                <c:pt idx="971">
                  <c:v>2.3999999999999966E-2</c:v>
                </c:pt>
                <c:pt idx="972">
                  <c:v>2.7499999999999969E-2</c:v>
                </c:pt>
                <c:pt idx="973">
                  <c:v>1.7500000000000016E-2</c:v>
                </c:pt>
                <c:pt idx="974">
                  <c:v>1.2500000000000011E-2</c:v>
                </c:pt>
                <c:pt idx="975">
                  <c:v>1.8500000000000016E-2</c:v>
                </c:pt>
                <c:pt idx="976">
                  <c:v>1.2500000000000011E-2</c:v>
                </c:pt>
                <c:pt idx="977">
                  <c:v>2.9499999999999971E-2</c:v>
                </c:pt>
                <c:pt idx="978">
                  <c:v>2.0500000000000018E-2</c:v>
                </c:pt>
                <c:pt idx="979">
                  <c:v>1.9000000000000017E-2</c:v>
                </c:pt>
                <c:pt idx="980">
                  <c:v>1.5000000000000013E-2</c:v>
                </c:pt>
                <c:pt idx="981">
                  <c:v>2.9999999999999971E-2</c:v>
                </c:pt>
                <c:pt idx="982">
                  <c:v>2.9499999999999971E-2</c:v>
                </c:pt>
                <c:pt idx="983">
                  <c:v>2.1999999999999964E-2</c:v>
                </c:pt>
                <c:pt idx="984">
                  <c:v>2.7499999999999969E-2</c:v>
                </c:pt>
                <c:pt idx="985">
                  <c:v>1.6000000000000014E-2</c:v>
                </c:pt>
                <c:pt idx="986">
                  <c:v>2.899999999999997E-2</c:v>
                </c:pt>
                <c:pt idx="987">
                  <c:v>1.100000000000001E-2</c:v>
                </c:pt>
                <c:pt idx="988">
                  <c:v>2.1000000000000019E-2</c:v>
                </c:pt>
                <c:pt idx="989">
                  <c:v>2.3999999999999966E-2</c:v>
                </c:pt>
                <c:pt idx="990">
                  <c:v>2.7499999999999969E-2</c:v>
                </c:pt>
                <c:pt idx="991">
                  <c:v>1.4000000000000012E-2</c:v>
                </c:pt>
                <c:pt idx="992">
                  <c:v>2.3499999999999965E-2</c:v>
                </c:pt>
                <c:pt idx="993">
                  <c:v>2.3499999999999965E-2</c:v>
                </c:pt>
                <c:pt idx="994">
                  <c:v>2.7499999999999969E-2</c:v>
                </c:pt>
                <c:pt idx="995">
                  <c:v>2.5499999999999967E-2</c:v>
                </c:pt>
                <c:pt idx="996">
                  <c:v>2.4499999999999966E-2</c:v>
                </c:pt>
                <c:pt idx="997">
                  <c:v>2.2499999999999964E-2</c:v>
                </c:pt>
                <c:pt idx="998">
                  <c:v>3.0999999999999972E-2</c:v>
                </c:pt>
                <c:pt idx="999">
                  <c:v>2.2499999999999964E-2</c:v>
                </c:pt>
                <c:pt idx="1000">
                  <c:v>8.5000000000000075E-3</c:v>
                </c:pt>
                <c:pt idx="1001">
                  <c:v>2.0000000000000018E-2</c:v>
                </c:pt>
                <c:pt idx="1002">
                  <c:v>1.8500000000000016E-2</c:v>
                </c:pt>
                <c:pt idx="1003">
                  <c:v>2.5999999999999968E-2</c:v>
                </c:pt>
                <c:pt idx="1004">
                  <c:v>3.0999999999999972E-2</c:v>
                </c:pt>
                <c:pt idx="1005">
                  <c:v>2.0500000000000018E-2</c:v>
                </c:pt>
                <c:pt idx="1006">
                  <c:v>2.5999999999999968E-2</c:v>
                </c:pt>
                <c:pt idx="1007">
                  <c:v>1.2500000000000011E-2</c:v>
                </c:pt>
                <c:pt idx="1008">
                  <c:v>2.1000000000000019E-2</c:v>
                </c:pt>
                <c:pt idx="1009">
                  <c:v>1.7500000000000016E-2</c:v>
                </c:pt>
                <c:pt idx="1010">
                  <c:v>0</c:v>
                </c:pt>
                <c:pt idx="1011">
                  <c:v>2.0500000000000018E-2</c:v>
                </c:pt>
                <c:pt idx="1012">
                  <c:v>1.9500000000000017E-2</c:v>
                </c:pt>
                <c:pt idx="1013">
                  <c:v>2.6499999999999968E-2</c:v>
                </c:pt>
                <c:pt idx="1014">
                  <c:v>1.8000000000000016E-2</c:v>
                </c:pt>
                <c:pt idx="1015">
                  <c:v>3.0499999999999972E-2</c:v>
                </c:pt>
                <c:pt idx="1016">
                  <c:v>2.1999999999999964E-2</c:v>
                </c:pt>
                <c:pt idx="1017">
                  <c:v>1.7000000000000015E-2</c:v>
                </c:pt>
                <c:pt idx="1018">
                  <c:v>2.3499999999999965E-2</c:v>
                </c:pt>
                <c:pt idx="1019">
                  <c:v>2.849999999999997E-2</c:v>
                </c:pt>
                <c:pt idx="1020">
                  <c:v>2.7499999999999969E-2</c:v>
                </c:pt>
                <c:pt idx="1021">
                  <c:v>2.0000000000000018E-2</c:v>
                </c:pt>
                <c:pt idx="1022">
                  <c:v>1.9000000000000017E-2</c:v>
                </c:pt>
                <c:pt idx="1023">
                  <c:v>2.6999999999999968E-2</c:v>
                </c:pt>
                <c:pt idx="1024">
                  <c:v>2.0500000000000018E-2</c:v>
                </c:pt>
                <c:pt idx="1025">
                  <c:v>2.9499999999999971E-2</c:v>
                </c:pt>
                <c:pt idx="1026">
                  <c:v>1.7500000000000016E-2</c:v>
                </c:pt>
                <c:pt idx="1027">
                  <c:v>2.0500000000000018E-2</c:v>
                </c:pt>
                <c:pt idx="1028">
                  <c:v>2.0500000000000018E-2</c:v>
                </c:pt>
                <c:pt idx="1029">
                  <c:v>2.4499999999999966E-2</c:v>
                </c:pt>
                <c:pt idx="1030">
                  <c:v>1.6500000000000015E-2</c:v>
                </c:pt>
                <c:pt idx="1031">
                  <c:v>2.3499999999999965E-2</c:v>
                </c:pt>
                <c:pt idx="1032">
                  <c:v>2.2999999999999965E-2</c:v>
                </c:pt>
                <c:pt idx="1033">
                  <c:v>2.6499999999999968E-2</c:v>
                </c:pt>
                <c:pt idx="1034">
                  <c:v>1.9000000000000017E-2</c:v>
                </c:pt>
                <c:pt idx="1035">
                  <c:v>2.5999999999999968E-2</c:v>
                </c:pt>
                <c:pt idx="1036">
                  <c:v>2.2499999999999964E-2</c:v>
                </c:pt>
                <c:pt idx="1037">
                  <c:v>2.0000000000000018E-2</c:v>
                </c:pt>
                <c:pt idx="1038">
                  <c:v>2.7999999999999969E-2</c:v>
                </c:pt>
                <c:pt idx="1039">
                  <c:v>8.0000000000000071E-3</c:v>
                </c:pt>
                <c:pt idx="1040">
                  <c:v>2.4499999999999966E-2</c:v>
                </c:pt>
                <c:pt idx="1041">
                  <c:v>2.7499999999999969E-2</c:v>
                </c:pt>
                <c:pt idx="1042">
                  <c:v>1.2500000000000011E-2</c:v>
                </c:pt>
                <c:pt idx="1043">
                  <c:v>1.9000000000000017E-2</c:v>
                </c:pt>
                <c:pt idx="1044">
                  <c:v>2.0500000000000018E-2</c:v>
                </c:pt>
                <c:pt idx="1045">
                  <c:v>2.1499999999999964E-2</c:v>
                </c:pt>
                <c:pt idx="1046">
                  <c:v>2.7999999999999969E-2</c:v>
                </c:pt>
                <c:pt idx="1047">
                  <c:v>2.1499999999999964E-2</c:v>
                </c:pt>
                <c:pt idx="1048">
                  <c:v>2.9999999999999971E-2</c:v>
                </c:pt>
                <c:pt idx="1049">
                  <c:v>1.8000000000000016E-2</c:v>
                </c:pt>
                <c:pt idx="1050">
                  <c:v>2.1499999999999964E-2</c:v>
                </c:pt>
                <c:pt idx="1051">
                  <c:v>2.6999999999999968E-2</c:v>
                </c:pt>
                <c:pt idx="1052">
                  <c:v>2.4499999999999966E-2</c:v>
                </c:pt>
                <c:pt idx="1053">
                  <c:v>1.4000000000000012E-2</c:v>
                </c:pt>
                <c:pt idx="1054">
                  <c:v>1.9500000000000017E-2</c:v>
                </c:pt>
                <c:pt idx="1055">
                  <c:v>1.7500000000000016E-2</c:v>
                </c:pt>
                <c:pt idx="1056">
                  <c:v>2.5999999999999968E-2</c:v>
                </c:pt>
                <c:pt idx="1057">
                  <c:v>2.1499999999999964E-2</c:v>
                </c:pt>
                <c:pt idx="1058">
                  <c:v>2.899999999999997E-2</c:v>
                </c:pt>
                <c:pt idx="1059">
                  <c:v>2.7499999999999969E-2</c:v>
                </c:pt>
                <c:pt idx="1060">
                  <c:v>8.0000000000000071E-3</c:v>
                </c:pt>
                <c:pt idx="1061">
                  <c:v>3.0999999999999972E-2</c:v>
                </c:pt>
                <c:pt idx="1062">
                  <c:v>1.6500000000000015E-2</c:v>
                </c:pt>
                <c:pt idx="1063">
                  <c:v>2.5999999999999968E-2</c:v>
                </c:pt>
                <c:pt idx="1064">
                  <c:v>1.9000000000000017E-2</c:v>
                </c:pt>
                <c:pt idx="1065">
                  <c:v>3.0499999999999972E-2</c:v>
                </c:pt>
                <c:pt idx="1066">
                  <c:v>1.5500000000000014E-2</c:v>
                </c:pt>
                <c:pt idx="1067">
                  <c:v>2.849999999999997E-2</c:v>
                </c:pt>
                <c:pt idx="1068">
                  <c:v>2.6999999999999968E-2</c:v>
                </c:pt>
                <c:pt idx="1069">
                  <c:v>2.3999999999999966E-2</c:v>
                </c:pt>
                <c:pt idx="1070">
                  <c:v>2.4999999999999967E-2</c:v>
                </c:pt>
                <c:pt idx="1071">
                  <c:v>2.4499999999999966E-2</c:v>
                </c:pt>
                <c:pt idx="1072">
                  <c:v>1.7000000000000015E-2</c:v>
                </c:pt>
                <c:pt idx="1073">
                  <c:v>1.3000000000000012E-2</c:v>
                </c:pt>
                <c:pt idx="1074">
                  <c:v>2.9499999999999971E-2</c:v>
                </c:pt>
                <c:pt idx="1075">
                  <c:v>2.5499999999999967E-2</c:v>
                </c:pt>
                <c:pt idx="1076">
                  <c:v>2.7499999999999969E-2</c:v>
                </c:pt>
                <c:pt idx="1077">
                  <c:v>2.2499999999999964E-2</c:v>
                </c:pt>
                <c:pt idx="1078">
                  <c:v>2.4999999999999967E-2</c:v>
                </c:pt>
                <c:pt idx="1079">
                  <c:v>2.7999999999999969E-2</c:v>
                </c:pt>
                <c:pt idx="1080">
                  <c:v>1.9000000000000017E-2</c:v>
                </c:pt>
                <c:pt idx="1081">
                  <c:v>2.5499999999999967E-2</c:v>
                </c:pt>
                <c:pt idx="1082">
                  <c:v>2.1999999999999964E-2</c:v>
                </c:pt>
                <c:pt idx="1083">
                  <c:v>1.5500000000000014E-2</c:v>
                </c:pt>
                <c:pt idx="1084">
                  <c:v>2.5999999999999968E-2</c:v>
                </c:pt>
                <c:pt idx="1085">
                  <c:v>1.0500000000000009E-2</c:v>
                </c:pt>
                <c:pt idx="1086">
                  <c:v>2.7999999999999969E-2</c:v>
                </c:pt>
                <c:pt idx="1087">
                  <c:v>3.0999999999999972E-2</c:v>
                </c:pt>
                <c:pt idx="1088">
                  <c:v>1.5000000000000013E-2</c:v>
                </c:pt>
                <c:pt idx="1089">
                  <c:v>2.1499999999999964E-2</c:v>
                </c:pt>
                <c:pt idx="1090">
                  <c:v>1.6000000000000014E-2</c:v>
                </c:pt>
                <c:pt idx="1091">
                  <c:v>2.4999999999999967E-2</c:v>
                </c:pt>
                <c:pt idx="1092">
                  <c:v>2.849999999999997E-2</c:v>
                </c:pt>
                <c:pt idx="1093">
                  <c:v>2.0500000000000018E-2</c:v>
                </c:pt>
                <c:pt idx="1094">
                  <c:v>2.6499999999999968E-2</c:v>
                </c:pt>
                <c:pt idx="1095">
                  <c:v>2.1999999999999964E-2</c:v>
                </c:pt>
                <c:pt idx="1096">
                  <c:v>2.5999999999999968E-2</c:v>
                </c:pt>
                <c:pt idx="1097">
                  <c:v>2.7499999999999969E-2</c:v>
                </c:pt>
                <c:pt idx="1098">
                  <c:v>2.7999999999999969E-2</c:v>
                </c:pt>
                <c:pt idx="1099">
                  <c:v>2.9999999999999971E-2</c:v>
                </c:pt>
                <c:pt idx="1100">
                  <c:v>2.3999999999999966E-2</c:v>
                </c:pt>
                <c:pt idx="1101">
                  <c:v>2.6499999999999968E-2</c:v>
                </c:pt>
                <c:pt idx="1102">
                  <c:v>3.1499999999999972E-2</c:v>
                </c:pt>
                <c:pt idx="1103">
                  <c:v>3.2999999999999974E-2</c:v>
                </c:pt>
                <c:pt idx="1104">
                  <c:v>3.0499999999999972E-2</c:v>
                </c:pt>
                <c:pt idx="1105">
                  <c:v>3.2499999999999973E-2</c:v>
                </c:pt>
                <c:pt idx="1106">
                  <c:v>2.899999999999997E-2</c:v>
                </c:pt>
                <c:pt idx="1107">
                  <c:v>3.0999999999999972E-2</c:v>
                </c:pt>
                <c:pt idx="1108">
                  <c:v>2.5499999999999967E-2</c:v>
                </c:pt>
                <c:pt idx="1109">
                  <c:v>2.9999999999999971E-2</c:v>
                </c:pt>
                <c:pt idx="1110">
                  <c:v>2.0500000000000018E-2</c:v>
                </c:pt>
                <c:pt idx="1111">
                  <c:v>2.6499999999999968E-2</c:v>
                </c:pt>
                <c:pt idx="1112">
                  <c:v>1.5500000000000014E-2</c:v>
                </c:pt>
                <c:pt idx="1113">
                  <c:v>3.0999999999999972E-2</c:v>
                </c:pt>
                <c:pt idx="1114">
                  <c:v>2.1999999999999964E-2</c:v>
                </c:pt>
                <c:pt idx="1115">
                  <c:v>3.2999999999999974E-2</c:v>
                </c:pt>
                <c:pt idx="1116">
                  <c:v>2.5999999999999968E-2</c:v>
                </c:pt>
                <c:pt idx="1117">
                  <c:v>1.5500000000000014E-2</c:v>
                </c:pt>
                <c:pt idx="1118">
                  <c:v>2.9499999999999971E-2</c:v>
                </c:pt>
                <c:pt idx="1119">
                  <c:v>2.899999999999997E-2</c:v>
                </c:pt>
                <c:pt idx="1120">
                  <c:v>2.5999999999999968E-2</c:v>
                </c:pt>
                <c:pt idx="1121">
                  <c:v>2.7999999999999969E-2</c:v>
                </c:pt>
                <c:pt idx="1122">
                  <c:v>3.5499999999999976E-2</c:v>
                </c:pt>
                <c:pt idx="1123">
                  <c:v>2.2999999999999965E-2</c:v>
                </c:pt>
                <c:pt idx="1124">
                  <c:v>3.0999999999999972E-2</c:v>
                </c:pt>
                <c:pt idx="1125">
                  <c:v>4.1999999999999982E-2</c:v>
                </c:pt>
                <c:pt idx="1126">
                  <c:v>3.0999999999999972E-2</c:v>
                </c:pt>
                <c:pt idx="1127">
                  <c:v>2.5999999999999968E-2</c:v>
                </c:pt>
                <c:pt idx="1128">
                  <c:v>2.0500000000000018E-2</c:v>
                </c:pt>
                <c:pt idx="1129">
                  <c:v>3.4999999999999976E-2</c:v>
                </c:pt>
                <c:pt idx="1130">
                  <c:v>1.2000000000000011E-2</c:v>
                </c:pt>
                <c:pt idx="1131">
                  <c:v>3.0499999999999972E-2</c:v>
                </c:pt>
                <c:pt idx="1132">
                  <c:v>2.7499999999999969E-2</c:v>
                </c:pt>
                <c:pt idx="1133">
                  <c:v>2.9999999999999971E-2</c:v>
                </c:pt>
                <c:pt idx="1134">
                  <c:v>1.5000000000000013E-2</c:v>
                </c:pt>
                <c:pt idx="1135">
                  <c:v>3.3499999999999974E-2</c:v>
                </c:pt>
                <c:pt idx="1136">
                  <c:v>2.6999999999999968E-2</c:v>
                </c:pt>
                <c:pt idx="1137">
                  <c:v>2.9999999999999971E-2</c:v>
                </c:pt>
                <c:pt idx="1138">
                  <c:v>2.6499999999999968E-2</c:v>
                </c:pt>
                <c:pt idx="1139">
                  <c:v>3.8999999999999979E-2</c:v>
                </c:pt>
                <c:pt idx="1140">
                  <c:v>2.9999999999999971E-2</c:v>
                </c:pt>
                <c:pt idx="1141">
                  <c:v>2.1000000000000019E-2</c:v>
                </c:pt>
                <c:pt idx="1142">
                  <c:v>2.4999999999999967E-2</c:v>
                </c:pt>
                <c:pt idx="1143">
                  <c:v>1.9500000000000017E-2</c:v>
                </c:pt>
                <c:pt idx="1144">
                  <c:v>2.1999999999999964E-2</c:v>
                </c:pt>
                <c:pt idx="1145">
                  <c:v>2.2499999999999964E-2</c:v>
                </c:pt>
                <c:pt idx="1146">
                  <c:v>2.3999999999999966E-2</c:v>
                </c:pt>
                <c:pt idx="1147">
                  <c:v>3.1999999999999973E-2</c:v>
                </c:pt>
                <c:pt idx="1148">
                  <c:v>1.3000000000000012E-2</c:v>
                </c:pt>
                <c:pt idx="1149">
                  <c:v>2.7999999999999969E-2</c:v>
                </c:pt>
                <c:pt idx="1150">
                  <c:v>2.5999999999999968E-2</c:v>
                </c:pt>
                <c:pt idx="1151">
                  <c:v>2.0000000000000018E-2</c:v>
                </c:pt>
                <c:pt idx="1152">
                  <c:v>2.6499999999999968E-2</c:v>
                </c:pt>
                <c:pt idx="1153">
                  <c:v>1.9000000000000017E-2</c:v>
                </c:pt>
                <c:pt idx="1154">
                  <c:v>1.9500000000000017E-2</c:v>
                </c:pt>
                <c:pt idx="1155">
                  <c:v>3.1499999999999972E-2</c:v>
                </c:pt>
                <c:pt idx="1156">
                  <c:v>2.4999999999999967E-2</c:v>
                </c:pt>
                <c:pt idx="1157">
                  <c:v>3.0499999999999972E-2</c:v>
                </c:pt>
                <c:pt idx="1158">
                  <c:v>2.0000000000000018E-2</c:v>
                </c:pt>
                <c:pt idx="1159">
                  <c:v>2.9999999999999971E-2</c:v>
                </c:pt>
                <c:pt idx="1160">
                  <c:v>3.4499999999999975E-2</c:v>
                </c:pt>
                <c:pt idx="1161">
                  <c:v>3.0999999999999972E-2</c:v>
                </c:pt>
                <c:pt idx="1162">
                  <c:v>2.7499999999999969E-2</c:v>
                </c:pt>
                <c:pt idx="1163">
                  <c:v>2.7999999999999969E-2</c:v>
                </c:pt>
                <c:pt idx="1164">
                  <c:v>3.2499999999999973E-2</c:v>
                </c:pt>
                <c:pt idx="1165">
                  <c:v>3.4499999999999975E-2</c:v>
                </c:pt>
                <c:pt idx="1166">
                  <c:v>3.1499999999999972E-2</c:v>
                </c:pt>
                <c:pt idx="1167">
                  <c:v>2.7999999999999969E-2</c:v>
                </c:pt>
                <c:pt idx="1168">
                  <c:v>2.3999999999999966E-2</c:v>
                </c:pt>
                <c:pt idx="1169">
                  <c:v>2.849999999999997E-2</c:v>
                </c:pt>
                <c:pt idx="1170">
                  <c:v>3.4999999999999976E-2</c:v>
                </c:pt>
                <c:pt idx="1171">
                  <c:v>2.4499999999999966E-2</c:v>
                </c:pt>
                <c:pt idx="1172">
                  <c:v>2.0500000000000018E-2</c:v>
                </c:pt>
                <c:pt idx="1173">
                  <c:v>2.4499999999999966E-2</c:v>
                </c:pt>
                <c:pt idx="1174">
                  <c:v>3.1499999999999972E-2</c:v>
                </c:pt>
                <c:pt idx="1175">
                  <c:v>2.1999999999999964E-2</c:v>
                </c:pt>
                <c:pt idx="1176">
                  <c:v>3.0499999999999972E-2</c:v>
                </c:pt>
                <c:pt idx="1177">
                  <c:v>1.3000000000000012E-2</c:v>
                </c:pt>
                <c:pt idx="1178">
                  <c:v>1.5000000000000013E-2</c:v>
                </c:pt>
                <c:pt idx="1179">
                  <c:v>2.7499999999999969E-2</c:v>
                </c:pt>
                <c:pt idx="1180">
                  <c:v>2.899999999999997E-2</c:v>
                </c:pt>
                <c:pt idx="1181">
                  <c:v>2.5999999999999968E-2</c:v>
                </c:pt>
                <c:pt idx="1182">
                  <c:v>2.1499999999999964E-2</c:v>
                </c:pt>
                <c:pt idx="1183">
                  <c:v>2.5999999999999968E-2</c:v>
                </c:pt>
                <c:pt idx="1184">
                  <c:v>2.6999999999999968E-2</c:v>
                </c:pt>
                <c:pt idx="1185">
                  <c:v>2.6499999999999968E-2</c:v>
                </c:pt>
                <c:pt idx="1186">
                  <c:v>2.5499999999999967E-2</c:v>
                </c:pt>
                <c:pt idx="1187">
                  <c:v>2.0500000000000018E-2</c:v>
                </c:pt>
                <c:pt idx="1188">
                  <c:v>2.4499999999999966E-2</c:v>
                </c:pt>
                <c:pt idx="1189">
                  <c:v>3.0499999999999972E-2</c:v>
                </c:pt>
                <c:pt idx="1190">
                  <c:v>1.9500000000000017E-2</c:v>
                </c:pt>
                <c:pt idx="1191">
                  <c:v>2.7999999999999969E-2</c:v>
                </c:pt>
                <c:pt idx="1192">
                  <c:v>2.5999999999999968E-2</c:v>
                </c:pt>
                <c:pt idx="1193">
                  <c:v>2.1000000000000019E-2</c:v>
                </c:pt>
                <c:pt idx="1194">
                  <c:v>2.1999999999999964E-2</c:v>
                </c:pt>
                <c:pt idx="1195">
                  <c:v>2.1999999999999964E-2</c:v>
                </c:pt>
                <c:pt idx="1196">
                  <c:v>1.0000000000000009E-2</c:v>
                </c:pt>
                <c:pt idx="1197">
                  <c:v>2.4499999999999966E-2</c:v>
                </c:pt>
                <c:pt idx="1198">
                  <c:v>1.150000000000001E-2</c:v>
                </c:pt>
                <c:pt idx="1199">
                  <c:v>2.9499999999999971E-2</c:v>
                </c:pt>
                <c:pt idx="1200">
                  <c:v>2.5499999999999967E-2</c:v>
                </c:pt>
                <c:pt idx="1201">
                  <c:v>1.9500000000000017E-2</c:v>
                </c:pt>
                <c:pt idx="1202">
                  <c:v>1.9500000000000017E-2</c:v>
                </c:pt>
                <c:pt idx="1203">
                  <c:v>1.4500000000000013E-2</c:v>
                </c:pt>
                <c:pt idx="1204">
                  <c:v>1.4500000000000013E-2</c:v>
                </c:pt>
                <c:pt idx="1205">
                  <c:v>6.5000000000000058E-3</c:v>
                </c:pt>
                <c:pt idx="1206">
                  <c:v>3.2999999999999974E-2</c:v>
                </c:pt>
                <c:pt idx="1207">
                  <c:v>2.3499999999999965E-2</c:v>
                </c:pt>
                <c:pt idx="1208">
                  <c:v>2.9499999999999971E-2</c:v>
                </c:pt>
                <c:pt idx="1209">
                  <c:v>1.7500000000000016E-2</c:v>
                </c:pt>
                <c:pt idx="1210">
                  <c:v>1.7000000000000015E-2</c:v>
                </c:pt>
                <c:pt idx="1211">
                  <c:v>1.9000000000000017E-2</c:v>
                </c:pt>
                <c:pt idx="1212">
                  <c:v>2.6499999999999968E-2</c:v>
                </c:pt>
                <c:pt idx="1213">
                  <c:v>2.3499999999999965E-2</c:v>
                </c:pt>
                <c:pt idx="1214">
                  <c:v>2.3499999999999965E-2</c:v>
                </c:pt>
                <c:pt idx="1215">
                  <c:v>2.5499999999999967E-2</c:v>
                </c:pt>
                <c:pt idx="1216">
                  <c:v>2.5499999999999967E-2</c:v>
                </c:pt>
                <c:pt idx="1217">
                  <c:v>2.6999999999999968E-2</c:v>
                </c:pt>
                <c:pt idx="1218">
                  <c:v>1.8500000000000016E-2</c:v>
                </c:pt>
                <c:pt idx="1219">
                  <c:v>2.2499999999999964E-2</c:v>
                </c:pt>
                <c:pt idx="1220">
                  <c:v>1.7000000000000015E-2</c:v>
                </c:pt>
                <c:pt idx="1221">
                  <c:v>2.5999999999999968E-2</c:v>
                </c:pt>
                <c:pt idx="1222">
                  <c:v>1.5500000000000014E-2</c:v>
                </c:pt>
                <c:pt idx="1223">
                  <c:v>2.899999999999997E-2</c:v>
                </c:pt>
                <c:pt idx="1224">
                  <c:v>1.7000000000000015E-2</c:v>
                </c:pt>
                <c:pt idx="1225">
                  <c:v>2.3999999999999966E-2</c:v>
                </c:pt>
                <c:pt idx="1226">
                  <c:v>2.3999999999999966E-2</c:v>
                </c:pt>
                <c:pt idx="1227">
                  <c:v>2.1499999999999964E-2</c:v>
                </c:pt>
                <c:pt idx="1228">
                  <c:v>1.7500000000000016E-2</c:v>
                </c:pt>
                <c:pt idx="1229">
                  <c:v>9.000000000000008E-3</c:v>
                </c:pt>
                <c:pt idx="1230">
                  <c:v>1.9500000000000017E-2</c:v>
                </c:pt>
                <c:pt idx="1231">
                  <c:v>2.7499999999999969E-2</c:v>
                </c:pt>
                <c:pt idx="1232">
                  <c:v>1.2500000000000011E-2</c:v>
                </c:pt>
                <c:pt idx="1233">
                  <c:v>2.9999999999999971E-2</c:v>
                </c:pt>
                <c:pt idx="1234">
                  <c:v>2.1000000000000019E-2</c:v>
                </c:pt>
                <c:pt idx="1235">
                  <c:v>2.5999999999999968E-2</c:v>
                </c:pt>
                <c:pt idx="1236">
                  <c:v>1.9000000000000017E-2</c:v>
                </c:pt>
                <c:pt idx="1237">
                  <c:v>2.3999999999999966E-2</c:v>
                </c:pt>
                <c:pt idx="1238">
                  <c:v>1.8000000000000016E-2</c:v>
                </c:pt>
                <c:pt idx="1239">
                  <c:v>1.7000000000000015E-2</c:v>
                </c:pt>
                <c:pt idx="1240">
                  <c:v>1.7500000000000016E-2</c:v>
                </c:pt>
                <c:pt idx="1241">
                  <c:v>2.1999999999999964E-2</c:v>
                </c:pt>
                <c:pt idx="1242">
                  <c:v>2.0000000000000018E-2</c:v>
                </c:pt>
                <c:pt idx="1243">
                  <c:v>2.0500000000000018E-2</c:v>
                </c:pt>
                <c:pt idx="1244">
                  <c:v>2.899999999999997E-2</c:v>
                </c:pt>
                <c:pt idx="1245">
                  <c:v>2.899999999999997E-2</c:v>
                </c:pt>
                <c:pt idx="1246">
                  <c:v>2.2999999999999965E-2</c:v>
                </c:pt>
                <c:pt idx="1247">
                  <c:v>2.7499999999999969E-2</c:v>
                </c:pt>
                <c:pt idx="1248">
                  <c:v>3.1999999999999973E-2</c:v>
                </c:pt>
                <c:pt idx="1249">
                  <c:v>1.2000000000000011E-2</c:v>
                </c:pt>
                <c:pt idx="1250">
                  <c:v>2.9499999999999971E-2</c:v>
                </c:pt>
                <c:pt idx="1251">
                  <c:v>2.5499999999999967E-2</c:v>
                </c:pt>
                <c:pt idx="1252">
                  <c:v>2.0000000000000018E-2</c:v>
                </c:pt>
                <c:pt idx="1253">
                  <c:v>2.1999999999999964E-2</c:v>
                </c:pt>
                <c:pt idx="1254">
                  <c:v>2.5999999999999968E-2</c:v>
                </c:pt>
                <c:pt idx="1255">
                  <c:v>2.1999999999999964E-2</c:v>
                </c:pt>
                <c:pt idx="1256">
                  <c:v>2.899999999999997E-2</c:v>
                </c:pt>
                <c:pt idx="1257">
                  <c:v>2.899999999999997E-2</c:v>
                </c:pt>
                <c:pt idx="1258">
                  <c:v>1.8000000000000016E-2</c:v>
                </c:pt>
                <c:pt idx="1259">
                  <c:v>3.0999999999999972E-2</c:v>
                </c:pt>
                <c:pt idx="1260">
                  <c:v>1.9500000000000017E-2</c:v>
                </c:pt>
                <c:pt idx="1261">
                  <c:v>1.6000000000000014E-2</c:v>
                </c:pt>
                <c:pt idx="1262">
                  <c:v>2.849999999999997E-2</c:v>
                </c:pt>
                <c:pt idx="1263">
                  <c:v>2.1999999999999964E-2</c:v>
                </c:pt>
                <c:pt idx="1264">
                  <c:v>2.1499999999999964E-2</c:v>
                </c:pt>
                <c:pt idx="1265">
                  <c:v>1.9000000000000017E-2</c:v>
                </c:pt>
                <c:pt idx="1266">
                  <c:v>2.1000000000000019E-2</c:v>
                </c:pt>
                <c:pt idx="1267">
                  <c:v>1.6000000000000014E-2</c:v>
                </c:pt>
                <c:pt idx="1268">
                  <c:v>2.5499999999999967E-2</c:v>
                </c:pt>
                <c:pt idx="1269">
                  <c:v>1.8000000000000016E-2</c:v>
                </c:pt>
                <c:pt idx="1270">
                  <c:v>2.1999999999999964E-2</c:v>
                </c:pt>
                <c:pt idx="1271">
                  <c:v>2.6499999999999968E-2</c:v>
                </c:pt>
                <c:pt idx="1272">
                  <c:v>1.4000000000000012E-2</c:v>
                </c:pt>
                <c:pt idx="1273">
                  <c:v>3.0499999999999972E-2</c:v>
                </c:pt>
                <c:pt idx="1274">
                  <c:v>2.1499999999999964E-2</c:v>
                </c:pt>
                <c:pt idx="1275">
                  <c:v>2.6499999999999968E-2</c:v>
                </c:pt>
                <c:pt idx="1276">
                  <c:v>2.5999999999999968E-2</c:v>
                </c:pt>
                <c:pt idx="1277">
                  <c:v>2.3999999999999966E-2</c:v>
                </c:pt>
                <c:pt idx="1278">
                  <c:v>2.4499999999999966E-2</c:v>
                </c:pt>
                <c:pt idx="1279">
                  <c:v>2.2499999999999964E-2</c:v>
                </c:pt>
                <c:pt idx="1280">
                  <c:v>2.3499999999999965E-2</c:v>
                </c:pt>
                <c:pt idx="1281">
                  <c:v>2.3999999999999966E-2</c:v>
                </c:pt>
                <c:pt idx="1282">
                  <c:v>6.5000000000000058E-3</c:v>
                </c:pt>
                <c:pt idx="1283">
                  <c:v>2.5999999999999968E-2</c:v>
                </c:pt>
                <c:pt idx="1284">
                  <c:v>1.9000000000000017E-2</c:v>
                </c:pt>
                <c:pt idx="1285">
                  <c:v>1.6500000000000015E-2</c:v>
                </c:pt>
                <c:pt idx="1286">
                  <c:v>1.150000000000001E-2</c:v>
                </c:pt>
                <c:pt idx="1287">
                  <c:v>2.2499999999999964E-2</c:v>
                </c:pt>
                <c:pt idx="1288">
                  <c:v>1.7000000000000015E-2</c:v>
                </c:pt>
                <c:pt idx="1289">
                  <c:v>2.7499999999999969E-2</c:v>
                </c:pt>
                <c:pt idx="1290">
                  <c:v>2.5499999999999967E-2</c:v>
                </c:pt>
                <c:pt idx="1291">
                  <c:v>2.0500000000000018E-2</c:v>
                </c:pt>
                <c:pt idx="1292">
                  <c:v>1.7500000000000016E-2</c:v>
                </c:pt>
                <c:pt idx="1293">
                  <c:v>2.1999999999999964E-2</c:v>
                </c:pt>
                <c:pt idx="1294">
                  <c:v>2.3999999999999966E-2</c:v>
                </c:pt>
                <c:pt idx="1295">
                  <c:v>1.6500000000000015E-2</c:v>
                </c:pt>
                <c:pt idx="1296">
                  <c:v>2.2499999999999964E-2</c:v>
                </c:pt>
                <c:pt idx="1297">
                  <c:v>7.5000000000000067E-3</c:v>
                </c:pt>
                <c:pt idx="1298">
                  <c:v>2.4999999999999967E-2</c:v>
                </c:pt>
                <c:pt idx="1299">
                  <c:v>2.5499999999999967E-2</c:v>
                </c:pt>
                <c:pt idx="1300">
                  <c:v>1.5500000000000014E-2</c:v>
                </c:pt>
                <c:pt idx="1301">
                  <c:v>2.6499999999999968E-2</c:v>
                </c:pt>
                <c:pt idx="1302">
                  <c:v>2.3999999999999966E-2</c:v>
                </c:pt>
                <c:pt idx="1303">
                  <c:v>2.1999999999999964E-2</c:v>
                </c:pt>
                <c:pt idx="1304">
                  <c:v>2.0000000000000018E-2</c:v>
                </c:pt>
                <c:pt idx="1305">
                  <c:v>2.1499999999999964E-2</c:v>
                </c:pt>
                <c:pt idx="1306">
                  <c:v>1.5500000000000014E-2</c:v>
                </c:pt>
                <c:pt idx="1307">
                  <c:v>1.3000000000000012E-2</c:v>
                </c:pt>
                <c:pt idx="1308">
                  <c:v>2.0000000000000018E-2</c:v>
                </c:pt>
                <c:pt idx="1309">
                  <c:v>2.9999999999999971E-2</c:v>
                </c:pt>
                <c:pt idx="1310">
                  <c:v>2.1499999999999964E-2</c:v>
                </c:pt>
                <c:pt idx="1311">
                  <c:v>1.5000000000000013E-2</c:v>
                </c:pt>
                <c:pt idx="1312">
                  <c:v>1.6000000000000014E-2</c:v>
                </c:pt>
                <c:pt idx="1313">
                  <c:v>1.2500000000000011E-2</c:v>
                </c:pt>
                <c:pt idx="1314">
                  <c:v>1.6500000000000015E-2</c:v>
                </c:pt>
                <c:pt idx="1315">
                  <c:v>1.6500000000000015E-2</c:v>
                </c:pt>
                <c:pt idx="1316">
                  <c:v>4.500000000000004E-3</c:v>
                </c:pt>
                <c:pt idx="1317">
                  <c:v>2.2999999999999965E-2</c:v>
                </c:pt>
                <c:pt idx="1318">
                  <c:v>1.7500000000000016E-2</c:v>
                </c:pt>
                <c:pt idx="1319">
                  <c:v>2.5999999999999968E-2</c:v>
                </c:pt>
                <c:pt idx="1320">
                  <c:v>2.0000000000000018E-2</c:v>
                </c:pt>
                <c:pt idx="1321">
                  <c:v>2.6999999999999968E-2</c:v>
                </c:pt>
                <c:pt idx="1322">
                  <c:v>2.3999999999999966E-2</c:v>
                </c:pt>
                <c:pt idx="1323">
                  <c:v>3.1999999999999973E-2</c:v>
                </c:pt>
                <c:pt idx="1324">
                  <c:v>2.1999999999999964E-2</c:v>
                </c:pt>
                <c:pt idx="1325">
                  <c:v>2.5999999999999968E-2</c:v>
                </c:pt>
                <c:pt idx="1326">
                  <c:v>2.5499999999999967E-2</c:v>
                </c:pt>
                <c:pt idx="1327">
                  <c:v>1.4000000000000012E-2</c:v>
                </c:pt>
                <c:pt idx="1328">
                  <c:v>1.5000000000000013E-2</c:v>
                </c:pt>
                <c:pt idx="1329">
                  <c:v>2.3999999999999966E-2</c:v>
                </c:pt>
                <c:pt idx="1330">
                  <c:v>2.1999999999999964E-2</c:v>
                </c:pt>
                <c:pt idx="1331">
                  <c:v>2.3999999999999966E-2</c:v>
                </c:pt>
                <c:pt idx="1332">
                  <c:v>2.6499999999999968E-2</c:v>
                </c:pt>
                <c:pt idx="1333">
                  <c:v>2.899999999999997E-2</c:v>
                </c:pt>
                <c:pt idx="1334">
                  <c:v>1.5500000000000014E-2</c:v>
                </c:pt>
                <c:pt idx="1335">
                  <c:v>2.6999999999999968E-2</c:v>
                </c:pt>
                <c:pt idx="1336">
                  <c:v>1.8500000000000016E-2</c:v>
                </c:pt>
                <c:pt idx="1337">
                  <c:v>3.2499999999999973E-2</c:v>
                </c:pt>
                <c:pt idx="1338">
                  <c:v>1.8500000000000016E-2</c:v>
                </c:pt>
                <c:pt idx="1339">
                  <c:v>1.150000000000001E-2</c:v>
                </c:pt>
                <c:pt idx="1340">
                  <c:v>1.8500000000000016E-2</c:v>
                </c:pt>
                <c:pt idx="1341">
                  <c:v>3.3499999999999974E-2</c:v>
                </c:pt>
                <c:pt idx="1342">
                  <c:v>2.5999999999999968E-2</c:v>
                </c:pt>
                <c:pt idx="1343">
                  <c:v>1.8000000000000016E-2</c:v>
                </c:pt>
                <c:pt idx="1344">
                  <c:v>2.0500000000000018E-2</c:v>
                </c:pt>
                <c:pt idx="1345">
                  <c:v>2.2999999999999965E-2</c:v>
                </c:pt>
                <c:pt idx="1346">
                  <c:v>2.1499999999999964E-2</c:v>
                </c:pt>
                <c:pt idx="1347">
                  <c:v>2.0000000000000018E-2</c:v>
                </c:pt>
                <c:pt idx="1348">
                  <c:v>1.5500000000000014E-2</c:v>
                </c:pt>
                <c:pt idx="1349">
                  <c:v>7.0000000000000062E-3</c:v>
                </c:pt>
                <c:pt idx="1350">
                  <c:v>2.9499999999999971E-2</c:v>
                </c:pt>
                <c:pt idx="1351">
                  <c:v>2.0000000000000018E-2</c:v>
                </c:pt>
                <c:pt idx="1352">
                  <c:v>2.2999999999999965E-2</c:v>
                </c:pt>
                <c:pt idx="1353">
                  <c:v>1.7000000000000015E-2</c:v>
                </c:pt>
                <c:pt idx="1354">
                  <c:v>1.4000000000000012E-2</c:v>
                </c:pt>
                <c:pt idx="1355">
                  <c:v>2.899999999999997E-2</c:v>
                </c:pt>
                <c:pt idx="1356">
                  <c:v>2.4499999999999966E-2</c:v>
                </c:pt>
                <c:pt idx="1357">
                  <c:v>1.9000000000000017E-2</c:v>
                </c:pt>
                <c:pt idx="1358">
                  <c:v>1.9000000000000017E-2</c:v>
                </c:pt>
                <c:pt idx="1359">
                  <c:v>2.3499999999999965E-2</c:v>
                </c:pt>
                <c:pt idx="1360">
                  <c:v>3.0999999999999972E-2</c:v>
                </c:pt>
                <c:pt idx="1361">
                  <c:v>2.6499999999999968E-2</c:v>
                </c:pt>
                <c:pt idx="1362">
                  <c:v>2.3999999999999966E-2</c:v>
                </c:pt>
                <c:pt idx="1363">
                  <c:v>2.9499999999999971E-2</c:v>
                </c:pt>
                <c:pt idx="1364">
                  <c:v>1.2000000000000011E-2</c:v>
                </c:pt>
                <c:pt idx="1365">
                  <c:v>2.9999999999999971E-2</c:v>
                </c:pt>
                <c:pt idx="1366">
                  <c:v>1.9500000000000017E-2</c:v>
                </c:pt>
                <c:pt idx="1367">
                  <c:v>2.1999999999999964E-2</c:v>
                </c:pt>
                <c:pt idx="1368">
                  <c:v>1.9000000000000017E-2</c:v>
                </c:pt>
                <c:pt idx="1369">
                  <c:v>2.5999999999999968E-2</c:v>
                </c:pt>
                <c:pt idx="1370">
                  <c:v>2.1499999999999964E-2</c:v>
                </c:pt>
                <c:pt idx="1371">
                  <c:v>2.2499999999999964E-2</c:v>
                </c:pt>
                <c:pt idx="1372">
                  <c:v>8.5000000000000075E-3</c:v>
                </c:pt>
                <c:pt idx="1373">
                  <c:v>1.5000000000000013E-2</c:v>
                </c:pt>
                <c:pt idx="1374">
                  <c:v>1.150000000000001E-2</c:v>
                </c:pt>
                <c:pt idx="1375">
                  <c:v>2.1000000000000019E-2</c:v>
                </c:pt>
                <c:pt idx="1376">
                  <c:v>2.6999999999999968E-2</c:v>
                </c:pt>
                <c:pt idx="1377">
                  <c:v>2.7999999999999969E-2</c:v>
                </c:pt>
                <c:pt idx="1378">
                  <c:v>2.2999999999999965E-2</c:v>
                </c:pt>
                <c:pt idx="1379">
                  <c:v>2.9999999999999971E-2</c:v>
                </c:pt>
                <c:pt idx="1380">
                  <c:v>2.5499999999999967E-2</c:v>
                </c:pt>
                <c:pt idx="1381">
                  <c:v>2.9499999999999971E-2</c:v>
                </c:pt>
                <c:pt idx="1382">
                  <c:v>2.5499999999999967E-2</c:v>
                </c:pt>
                <c:pt idx="1383">
                  <c:v>3.0499999999999972E-2</c:v>
                </c:pt>
                <c:pt idx="1384">
                  <c:v>1.2000000000000011E-2</c:v>
                </c:pt>
                <c:pt idx="1385">
                  <c:v>8.0000000000000071E-3</c:v>
                </c:pt>
                <c:pt idx="1386">
                  <c:v>3.0499999999999972E-2</c:v>
                </c:pt>
                <c:pt idx="1387">
                  <c:v>2.3499999999999965E-2</c:v>
                </c:pt>
                <c:pt idx="1388">
                  <c:v>2.4999999999999967E-2</c:v>
                </c:pt>
                <c:pt idx="1389">
                  <c:v>2.3999999999999966E-2</c:v>
                </c:pt>
                <c:pt idx="1390">
                  <c:v>1.9000000000000017E-2</c:v>
                </c:pt>
                <c:pt idx="1391">
                  <c:v>2.7999999999999969E-2</c:v>
                </c:pt>
                <c:pt idx="1392">
                  <c:v>2.1000000000000019E-2</c:v>
                </c:pt>
                <c:pt idx="1393">
                  <c:v>1.7500000000000016E-2</c:v>
                </c:pt>
                <c:pt idx="1394">
                  <c:v>2.0500000000000018E-2</c:v>
                </c:pt>
                <c:pt idx="1395">
                  <c:v>8.5000000000000075E-3</c:v>
                </c:pt>
                <c:pt idx="1396">
                  <c:v>2.5499999999999967E-2</c:v>
                </c:pt>
                <c:pt idx="1397">
                  <c:v>2.1000000000000019E-2</c:v>
                </c:pt>
                <c:pt idx="1398">
                  <c:v>2.9999999999999971E-2</c:v>
                </c:pt>
                <c:pt idx="1399">
                  <c:v>2.6499999999999968E-2</c:v>
                </c:pt>
                <c:pt idx="1400">
                  <c:v>2.7999999999999969E-2</c:v>
                </c:pt>
                <c:pt idx="1401">
                  <c:v>2.4999999999999967E-2</c:v>
                </c:pt>
                <c:pt idx="1402">
                  <c:v>7.0000000000000062E-3</c:v>
                </c:pt>
                <c:pt idx="1403">
                  <c:v>1.9000000000000017E-2</c:v>
                </c:pt>
                <c:pt idx="1404">
                  <c:v>1.6000000000000014E-2</c:v>
                </c:pt>
                <c:pt idx="1405">
                  <c:v>1.3500000000000012E-2</c:v>
                </c:pt>
                <c:pt idx="1406">
                  <c:v>2.1000000000000019E-2</c:v>
                </c:pt>
                <c:pt idx="1407">
                  <c:v>3.0000000000000027E-3</c:v>
                </c:pt>
                <c:pt idx="1408">
                  <c:v>2.3999999999999966E-2</c:v>
                </c:pt>
                <c:pt idx="1409">
                  <c:v>2.2999999999999965E-2</c:v>
                </c:pt>
                <c:pt idx="1410">
                  <c:v>1.9500000000000017E-2</c:v>
                </c:pt>
                <c:pt idx="1411">
                  <c:v>1.9500000000000017E-2</c:v>
                </c:pt>
                <c:pt idx="1412">
                  <c:v>2.1999999999999964E-2</c:v>
                </c:pt>
                <c:pt idx="1413">
                  <c:v>2.0500000000000018E-2</c:v>
                </c:pt>
                <c:pt idx="1414">
                  <c:v>2.3499999999999965E-2</c:v>
                </c:pt>
                <c:pt idx="1415">
                  <c:v>2.2499999999999964E-2</c:v>
                </c:pt>
                <c:pt idx="1416">
                  <c:v>1.100000000000001E-2</c:v>
                </c:pt>
                <c:pt idx="1417">
                  <c:v>1.9000000000000017E-2</c:v>
                </c:pt>
                <c:pt idx="1418">
                  <c:v>2.849999999999997E-2</c:v>
                </c:pt>
                <c:pt idx="1419">
                  <c:v>2.1000000000000019E-2</c:v>
                </c:pt>
                <c:pt idx="1420">
                  <c:v>3.0499999999999972E-2</c:v>
                </c:pt>
                <c:pt idx="1421">
                  <c:v>2.0000000000000018E-2</c:v>
                </c:pt>
                <c:pt idx="1422">
                  <c:v>2.7999999999999969E-2</c:v>
                </c:pt>
                <c:pt idx="1423">
                  <c:v>2.3499999999999965E-2</c:v>
                </c:pt>
                <c:pt idx="1424">
                  <c:v>2.2499999999999964E-2</c:v>
                </c:pt>
                <c:pt idx="1425">
                  <c:v>2.3999999999999966E-2</c:v>
                </c:pt>
                <c:pt idx="1426">
                  <c:v>2.9499999999999971E-2</c:v>
                </c:pt>
                <c:pt idx="1427">
                  <c:v>2.9499999999999971E-2</c:v>
                </c:pt>
                <c:pt idx="1428">
                  <c:v>2.7499999999999969E-2</c:v>
                </c:pt>
                <c:pt idx="1429">
                  <c:v>2.0500000000000018E-2</c:v>
                </c:pt>
                <c:pt idx="1430">
                  <c:v>1.9500000000000017E-2</c:v>
                </c:pt>
                <c:pt idx="1431">
                  <c:v>1.9500000000000017E-2</c:v>
                </c:pt>
                <c:pt idx="1432">
                  <c:v>2.2499999999999964E-2</c:v>
                </c:pt>
                <c:pt idx="1433">
                  <c:v>2.6999999999999968E-2</c:v>
                </c:pt>
                <c:pt idx="1434">
                  <c:v>1.6000000000000014E-2</c:v>
                </c:pt>
                <c:pt idx="1435">
                  <c:v>2.7999999999999969E-2</c:v>
                </c:pt>
                <c:pt idx="1436">
                  <c:v>2.0000000000000018E-2</c:v>
                </c:pt>
                <c:pt idx="1437">
                  <c:v>2.5499999999999967E-2</c:v>
                </c:pt>
                <c:pt idx="1438">
                  <c:v>1.5500000000000014E-2</c:v>
                </c:pt>
                <c:pt idx="1439">
                  <c:v>2.6499999999999968E-2</c:v>
                </c:pt>
                <c:pt idx="1440">
                  <c:v>2.1499999999999964E-2</c:v>
                </c:pt>
                <c:pt idx="1441">
                  <c:v>3.0499999999999972E-2</c:v>
                </c:pt>
                <c:pt idx="1442">
                  <c:v>2.1000000000000019E-2</c:v>
                </c:pt>
                <c:pt idx="1443">
                  <c:v>2.6499999999999968E-2</c:v>
                </c:pt>
                <c:pt idx="1444">
                  <c:v>2.849999999999997E-2</c:v>
                </c:pt>
                <c:pt idx="1445">
                  <c:v>2.5999999999999968E-2</c:v>
                </c:pt>
                <c:pt idx="1446">
                  <c:v>1.5000000000000013E-2</c:v>
                </c:pt>
                <c:pt idx="1447">
                  <c:v>2.0500000000000018E-2</c:v>
                </c:pt>
                <c:pt idx="1448">
                  <c:v>2.6499999999999968E-2</c:v>
                </c:pt>
                <c:pt idx="1449">
                  <c:v>2.899999999999997E-2</c:v>
                </c:pt>
                <c:pt idx="1450">
                  <c:v>3.0999999999999972E-2</c:v>
                </c:pt>
                <c:pt idx="1451">
                  <c:v>2.5999999999999968E-2</c:v>
                </c:pt>
                <c:pt idx="1452">
                  <c:v>2.4999999999999967E-2</c:v>
                </c:pt>
                <c:pt idx="1453">
                  <c:v>2.6499999999999968E-2</c:v>
                </c:pt>
                <c:pt idx="1454">
                  <c:v>2.3499999999999965E-2</c:v>
                </c:pt>
                <c:pt idx="1455">
                  <c:v>2.0000000000000018E-2</c:v>
                </c:pt>
                <c:pt idx="1456">
                  <c:v>2.2499999999999964E-2</c:v>
                </c:pt>
                <c:pt idx="1457">
                  <c:v>1.9000000000000017E-2</c:v>
                </c:pt>
                <c:pt idx="1458">
                  <c:v>2.899999999999997E-2</c:v>
                </c:pt>
                <c:pt idx="1459">
                  <c:v>1.8000000000000016E-2</c:v>
                </c:pt>
                <c:pt idx="1460">
                  <c:v>2.1999999999999964E-2</c:v>
                </c:pt>
                <c:pt idx="1461">
                  <c:v>2.0500000000000018E-2</c:v>
                </c:pt>
                <c:pt idx="1462">
                  <c:v>2.0500000000000018E-2</c:v>
                </c:pt>
                <c:pt idx="1463">
                  <c:v>1.2000000000000011E-2</c:v>
                </c:pt>
                <c:pt idx="1464">
                  <c:v>2.7999999999999969E-2</c:v>
                </c:pt>
                <c:pt idx="1465">
                  <c:v>2.2499999999999964E-2</c:v>
                </c:pt>
                <c:pt idx="1466">
                  <c:v>2.5499999999999967E-2</c:v>
                </c:pt>
                <c:pt idx="1467">
                  <c:v>2.4499999999999966E-2</c:v>
                </c:pt>
                <c:pt idx="1468">
                  <c:v>2.4499999999999966E-2</c:v>
                </c:pt>
                <c:pt idx="1469">
                  <c:v>2.2999999999999965E-2</c:v>
                </c:pt>
                <c:pt idx="1470">
                  <c:v>2.2999999999999965E-2</c:v>
                </c:pt>
                <c:pt idx="1471">
                  <c:v>2.0000000000000018E-2</c:v>
                </c:pt>
                <c:pt idx="1472">
                  <c:v>2.3999999999999966E-2</c:v>
                </c:pt>
                <c:pt idx="1473">
                  <c:v>2.9499999999999971E-2</c:v>
                </c:pt>
                <c:pt idx="1474">
                  <c:v>2.0000000000000018E-2</c:v>
                </c:pt>
                <c:pt idx="1475">
                  <c:v>1.5000000000000013E-2</c:v>
                </c:pt>
                <c:pt idx="1476">
                  <c:v>2.0500000000000018E-2</c:v>
                </c:pt>
                <c:pt idx="1477">
                  <c:v>3.1999999999999973E-2</c:v>
                </c:pt>
                <c:pt idx="1478">
                  <c:v>2.1000000000000019E-2</c:v>
                </c:pt>
                <c:pt idx="1479">
                  <c:v>2.1499999999999964E-2</c:v>
                </c:pt>
                <c:pt idx="1480">
                  <c:v>2.6999999999999968E-2</c:v>
                </c:pt>
                <c:pt idx="1481">
                  <c:v>2.5499999999999967E-2</c:v>
                </c:pt>
                <c:pt idx="1482">
                  <c:v>2.3499999999999965E-2</c:v>
                </c:pt>
                <c:pt idx="1483">
                  <c:v>2.5999999999999968E-2</c:v>
                </c:pt>
                <c:pt idx="1484">
                  <c:v>8.0000000000000071E-3</c:v>
                </c:pt>
                <c:pt idx="1485">
                  <c:v>2.5499999999999967E-2</c:v>
                </c:pt>
                <c:pt idx="1486">
                  <c:v>2.2999999999999965E-2</c:v>
                </c:pt>
                <c:pt idx="1487">
                  <c:v>2.2999999999999965E-2</c:v>
                </c:pt>
                <c:pt idx="1488">
                  <c:v>2.3499999999999965E-2</c:v>
                </c:pt>
                <c:pt idx="1489">
                  <c:v>2.4999999999999967E-2</c:v>
                </c:pt>
                <c:pt idx="1490">
                  <c:v>1.7500000000000016E-2</c:v>
                </c:pt>
                <c:pt idx="1491">
                  <c:v>2.0500000000000018E-2</c:v>
                </c:pt>
                <c:pt idx="1492">
                  <c:v>2.6499999999999968E-2</c:v>
                </c:pt>
                <c:pt idx="1493">
                  <c:v>2.849999999999997E-2</c:v>
                </c:pt>
                <c:pt idx="1494">
                  <c:v>1.4500000000000013E-2</c:v>
                </c:pt>
                <c:pt idx="1495">
                  <c:v>3.4999999999999976E-2</c:v>
                </c:pt>
                <c:pt idx="1496">
                  <c:v>2.849999999999997E-2</c:v>
                </c:pt>
                <c:pt idx="1497">
                  <c:v>2.0500000000000018E-2</c:v>
                </c:pt>
                <c:pt idx="1498">
                  <c:v>1.8500000000000016E-2</c:v>
                </c:pt>
                <c:pt idx="1499">
                  <c:v>1.6000000000000014E-2</c:v>
                </c:pt>
                <c:pt idx="1500">
                  <c:v>1.4000000000000012E-2</c:v>
                </c:pt>
                <c:pt idx="1501">
                  <c:v>2.3499999999999965E-2</c:v>
                </c:pt>
                <c:pt idx="1502">
                  <c:v>3.3499999999999974E-2</c:v>
                </c:pt>
                <c:pt idx="1503">
                  <c:v>2.7499999999999969E-2</c:v>
                </c:pt>
                <c:pt idx="1504">
                  <c:v>2.2999999999999965E-2</c:v>
                </c:pt>
                <c:pt idx="1505">
                  <c:v>2.9999999999999971E-2</c:v>
                </c:pt>
                <c:pt idx="1506">
                  <c:v>8.0000000000000071E-3</c:v>
                </c:pt>
                <c:pt idx="1507">
                  <c:v>1.3000000000000012E-2</c:v>
                </c:pt>
                <c:pt idx="1508">
                  <c:v>2.5999999999999968E-2</c:v>
                </c:pt>
                <c:pt idx="1509">
                  <c:v>2.1499999999999964E-2</c:v>
                </c:pt>
                <c:pt idx="1510">
                  <c:v>2.2499999999999964E-2</c:v>
                </c:pt>
                <c:pt idx="1511">
                  <c:v>1.0500000000000009E-2</c:v>
                </c:pt>
                <c:pt idx="1512">
                  <c:v>3.4499999999999975E-2</c:v>
                </c:pt>
                <c:pt idx="1513">
                  <c:v>1.7000000000000015E-2</c:v>
                </c:pt>
                <c:pt idx="1514">
                  <c:v>3.5999999999999976E-2</c:v>
                </c:pt>
                <c:pt idx="1515">
                  <c:v>1.150000000000001E-2</c:v>
                </c:pt>
                <c:pt idx="1516">
                  <c:v>2.4499999999999966E-2</c:v>
                </c:pt>
                <c:pt idx="1517">
                  <c:v>2.1000000000000019E-2</c:v>
                </c:pt>
                <c:pt idx="1518">
                  <c:v>2.9499999999999971E-2</c:v>
                </c:pt>
                <c:pt idx="1519">
                  <c:v>2.9999999999999971E-2</c:v>
                </c:pt>
                <c:pt idx="1520">
                  <c:v>1.5500000000000014E-2</c:v>
                </c:pt>
                <c:pt idx="1521">
                  <c:v>3.0499999999999972E-2</c:v>
                </c:pt>
                <c:pt idx="1522">
                  <c:v>1.150000000000001E-2</c:v>
                </c:pt>
                <c:pt idx="1523">
                  <c:v>1.8500000000000016E-2</c:v>
                </c:pt>
                <c:pt idx="1524">
                  <c:v>1.9000000000000017E-2</c:v>
                </c:pt>
                <c:pt idx="1525">
                  <c:v>2.1000000000000019E-2</c:v>
                </c:pt>
                <c:pt idx="1526">
                  <c:v>1.150000000000001E-2</c:v>
                </c:pt>
                <c:pt idx="1527">
                  <c:v>2.1000000000000019E-2</c:v>
                </c:pt>
                <c:pt idx="1528">
                  <c:v>2.2499999999999964E-2</c:v>
                </c:pt>
                <c:pt idx="1529">
                  <c:v>2.9499999999999971E-2</c:v>
                </c:pt>
                <c:pt idx="1530">
                  <c:v>2.2499999999999964E-2</c:v>
                </c:pt>
                <c:pt idx="1531">
                  <c:v>2.0000000000000018E-2</c:v>
                </c:pt>
                <c:pt idx="1532">
                  <c:v>2.6499999999999968E-2</c:v>
                </c:pt>
                <c:pt idx="1533">
                  <c:v>2.3999999999999966E-2</c:v>
                </c:pt>
                <c:pt idx="1534">
                  <c:v>2.9999999999999971E-2</c:v>
                </c:pt>
                <c:pt idx="1535">
                  <c:v>2.4999999999999967E-2</c:v>
                </c:pt>
                <c:pt idx="1536">
                  <c:v>2.9499999999999971E-2</c:v>
                </c:pt>
                <c:pt idx="1537">
                  <c:v>1.8500000000000016E-2</c:v>
                </c:pt>
                <c:pt idx="1538">
                  <c:v>2.2999999999999965E-2</c:v>
                </c:pt>
                <c:pt idx="1539">
                  <c:v>2.0500000000000018E-2</c:v>
                </c:pt>
                <c:pt idx="1540">
                  <c:v>1.100000000000001E-2</c:v>
                </c:pt>
                <c:pt idx="1541">
                  <c:v>1.7000000000000015E-2</c:v>
                </c:pt>
                <c:pt idx="1542">
                  <c:v>2.1000000000000019E-2</c:v>
                </c:pt>
                <c:pt idx="1543">
                  <c:v>2.3999999999999966E-2</c:v>
                </c:pt>
                <c:pt idx="1544">
                  <c:v>3.2499999999999973E-2</c:v>
                </c:pt>
                <c:pt idx="1545">
                  <c:v>2.0000000000000018E-2</c:v>
                </c:pt>
                <c:pt idx="1546">
                  <c:v>1.6000000000000014E-2</c:v>
                </c:pt>
                <c:pt idx="1547">
                  <c:v>3.2499999999999973E-2</c:v>
                </c:pt>
                <c:pt idx="1548">
                  <c:v>3.0999999999999972E-2</c:v>
                </c:pt>
                <c:pt idx="1549">
                  <c:v>2.1000000000000019E-2</c:v>
                </c:pt>
                <c:pt idx="1550">
                  <c:v>2.3499999999999965E-2</c:v>
                </c:pt>
                <c:pt idx="1551">
                  <c:v>2.1499999999999964E-2</c:v>
                </c:pt>
                <c:pt idx="1552">
                  <c:v>2.899999999999997E-2</c:v>
                </c:pt>
                <c:pt idx="1553">
                  <c:v>2.1000000000000019E-2</c:v>
                </c:pt>
                <c:pt idx="1554">
                  <c:v>2.2499999999999964E-2</c:v>
                </c:pt>
                <c:pt idx="1555">
                  <c:v>2.7499999999999969E-2</c:v>
                </c:pt>
                <c:pt idx="1556">
                  <c:v>2.0000000000000018E-2</c:v>
                </c:pt>
                <c:pt idx="1557">
                  <c:v>2.5999999999999968E-2</c:v>
                </c:pt>
                <c:pt idx="1558">
                  <c:v>2.0000000000000018E-2</c:v>
                </c:pt>
                <c:pt idx="1559">
                  <c:v>2.1999999999999964E-2</c:v>
                </c:pt>
                <c:pt idx="1560">
                  <c:v>1.8000000000000016E-2</c:v>
                </c:pt>
                <c:pt idx="1561">
                  <c:v>2.1499999999999964E-2</c:v>
                </c:pt>
                <c:pt idx="1562">
                  <c:v>3.1999999999999973E-2</c:v>
                </c:pt>
                <c:pt idx="1563">
                  <c:v>2.5499999999999967E-2</c:v>
                </c:pt>
                <c:pt idx="1564">
                  <c:v>2.4999999999999967E-2</c:v>
                </c:pt>
                <c:pt idx="1565">
                  <c:v>2.2999999999999965E-2</c:v>
                </c:pt>
                <c:pt idx="1566">
                  <c:v>3.1499999999999972E-2</c:v>
                </c:pt>
                <c:pt idx="1567">
                  <c:v>2.5499999999999967E-2</c:v>
                </c:pt>
                <c:pt idx="1568">
                  <c:v>2.4999999999999967E-2</c:v>
                </c:pt>
                <c:pt idx="1569">
                  <c:v>2.4499999999999966E-2</c:v>
                </c:pt>
                <c:pt idx="1570">
                  <c:v>2.899999999999997E-2</c:v>
                </c:pt>
                <c:pt idx="1571">
                  <c:v>2.7499999999999969E-2</c:v>
                </c:pt>
                <c:pt idx="1572">
                  <c:v>3.1499999999999972E-2</c:v>
                </c:pt>
                <c:pt idx="1573">
                  <c:v>2.1999999999999964E-2</c:v>
                </c:pt>
                <c:pt idx="1574">
                  <c:v>2.6499999999999968E-2</c:v>
                </c:pt>
                <c:pt idx="1575">
                  <c:v>2.4499999999999966E-2</c:v>
                </c:pt>
                <c:pt idx="1576">
                  <c:v>3.2499999999999973E-2</c:v>
                </c:pt>
                <c:pt idx="1577">
                  <c:v>1.9500000000000017E-2</c:v>
                </c:pt>
                <c:pt idx="1578">
                  <c:v>3.1999999999999973E-2</c:v>
                </c:pt>
                <c:pt idx="1579">
                  <c:v>3.1499999999999972E-2</c:v>
                </c:pt>
                <c:pt idx="1580">
                  <c:v>2.1999999999999964E-2</c:v>
                </c:pt>
                <c:pt idx="1581">
                  <c:v>2.3499999999999965E-2</c:v>
                </c:pt>
                <c:pt idx="1582">
                  <c:v>2.6499999999999968E-2</c:v>
                </c:pt>
                <c:pt idx="1583">
                  <c:v>2.5499999999999967E-2</c:v>
                </c:pt>
                <c:pt idx="1584">
                  <c:v>2.2499999999999964E-2</c:v>
                </c:pt>
                <c:pt idx="1585">
                  <c:v>3.1499999999999972E-2</c:v>
                </c:pt>
                <c:pt idx="1586">
                  <c:v>2.2999999999999965E-2</c:v>
                </c:pt>
                <c:pt idx="1587">
                  <c:v>3.0999999999999972E-2</c:v>
                </c:pt>
                <c:pt idx="1588">
                  <c:v>1.9000000000000017E-2</c:v>
                </c:pt>
                <c:pt idx="1589">
                  <c:v>1.3000000000000012E-2</c:v>
                </c:pt>
                <c:pt idx="1590">
                  <c:v>2.4499999999999966E-2</c:v>
                </c:pt>
                <c:pt idx="1591">
                  <c:v>2.5499999999999967E-2</c:v>
                </c:pt>
                <c:pt idx="1592">
                  <c:v>2.1499999999999964E-2</c:v>
                </c:pt>
                <c:pt idx="1593">
                  <c:v>2.7499999999999969E-2</c:v>
                </c:pt>
                <c:pt idx="1594">
                  <c:v>2.5999999999999968E-2</c:v>
                </c:pt>
                <c:pt idx="1595">
                  <c:v>2.5499999999999967E-2</c:v>
                </c:pt>
                <c:pt idx="1596">
                  <c:v>2.1499999999999964E-2</c:v>
                </c:pt>
                <c:pt idx="1597">
                  <c:v>1.9500000000000017E-2</c:v>
                </c:pt>
                <c:pt idx="1598">
                  <c:v>3.2999999999999974E-2</c:v>
                </c:pt>
                <c:pt idx="1599">
                  <c:v>2.1499999999999964E-2</c:v>
                </c:pt>
                <c:pt idx="1600">
                  <c:v>2.2999999999999965E-2</c:v>
                </c:pt>
                <c:pt idx="1601">
                  <c:v>2.2499999999999964E-2</c:v>
                </c:pt>
                <c:pt idx="1602">
                  <c:v>2.3999999999999966E-2</c:v>
                </c:pt>
                <c:pt idx="1603">
                  <c:v>1.5500000000000014E-2</c:v>
                </c:pt>
                <c:pt idx="1604">
                  <c:v>2.849999999999997E-2</c:v>
                </c:pt>
                <c:pt idx="1605">
                  <c:v>2.3999999999999966E-2</c:v>
                </c:pt>
                <c:pt idx="1606">
                  <c:v>2.1499999999999964E-2</c:v>
                </c:pt>
                <c:pt idx="1607">
                  <c:v>2.7499999999999969E-2</c:v>
                </c:pt>
                <c:pt idx="1608">
                  <c:v>2.3999999999999966E-2</c:v>
                </c:pt>
                <c:pt idx="1609">
                  <c:v>2.7499999999999969E-2</c:v>
                </c:pt>
                <c:pt idx="1610">
                  <c:v>2.3999999999999966E-2</c:v>
                </c:pt>
                <c:pt idx="1611">
                  <c:v>2.9999999999999971E-2</c:v>
                </c:pt>
                <c:pt idx="1612">
                  <c:v>2.9999999999999971E-2</c:v>
                </c:pt>
                <c:pt idx="1613">
                  <c:v>2.6999999999999968E-2</c:v>
                </c:pt>
                <c:pt idx="1614">
                  <c:v>3.4999999999999976E-2</c:v>
                </c:pt>
                <c:pt idx="1615">
                  <c:v>2.6499999999999968E-2</c:v>
                </c:pt>
                <c:pt idx="1616">
                  <c:v>1.6500000000000015E-2</c:v>
                </c:pt>
                <c:pt idx="1617">
                  <c:v>2.0500000000000018E-2</c:v>
                </c:pt>
                <c:pt idx="1618">
                  <c:v>2.3499999999999965E-2</c:v>
                </c:pt>
                <c:pt idx="1619">
                  <c:v>2.1000000000000019E-2</c:v>
                </c:pt>
                <c:pt idx="1620">
                  <c:v>2.0500000000000018E-2</c:v>
                </c:pt>
                <c:pt idx="1621">
                  <c:v>3.2499999999999973E-2</c:v>
                </c:pt>
                <c:pt idx="1622">
                  <c:v>3.0499999999999972E-2</c:v>
                </c:pt>
                <c:pt idx="1623">
                  <c:v>2.3499999999999965E-2</c:v>
                </c:pt>
                <c:pt idx="1624">
                  <c:v>2.0500000000000018E-2</c:v>
                </c:pt>
                <c:pt idx="1625">
                  <c:v>2.4999999999999967E-2</c:v>
                </c:pt>
                <c:pt idx="1626">
                  <c:v>2.1999999999999964E-2</c:v>
                </c:pt>
                <c:pt idx="1627">
                  <c:v>2.5999999999999968E-2</c:v>
                </c:pt>
                <c:pt idx="1628">
                  <c:v>2.2999999999999965E-2</c:v>
                </c:pt>
                <c:pt idx="1629">
                  <c:v>2.2999999999999965E-2</c:v>
                </c:pt>
                <c:pt idx="1630">
                  <c:v>2.899999999999997E-2</c:v>
                </c:pt>
                <c:pt idx="1631">
                  <c:v>1.9500000000000017E-2</c:v>
                </c:pt>
                <c:pt idx="1632">
                  <c:v>3.0999999999999972E-2</c:v>
                </c:pt>
                <c:pt idx="1633">
                  <c:v>2.6499999999999968E-2</c:v>
                </c:pt>
                <c:pt idx="1634">
                  <c:v>2.7499999999999969E-2</c:v>
                </c:pt>
                <c:pt idx="1635">
                  <c:v>1.9500000000000017E-2</c:v>
                </c:pt>
                <c:pt idx="1636">
                  <c:v>2.4999999999999967E-2</c:v>
                </c:pt>
                <c:pt idx="1637">
                  <c:v>2.2499999999999964E-2</c:v>
                </c:pt>
                <c:pt idx="1638">
                  <c:v>3.1999999999999973E-2</c:v>
                </c:pt>
                <c:pt idx="1639">
                  <c:v>2.1499999999999964E-2</c:v>
                </c:pt>
                <c:pt idx="1640">
                  <c:v>2.1000000000000019E-2</c:v>
                </c:pt>
                <c:pt idx="1641">
                  <c:v>2.4499999999999966E-2</c:v>
                </c:pt>
                <c:pt idx="1642">
                  <c:v>2.4999999999999967E-2</c:v>
                </c:pt>
                <c:pt idx="1643">
                  <c:v>2.5499999999999967E-2</c:v>
                </c:pt>
                <c:pt idx="1644">
                  <c:v>1.8000000000000016E-2</c:v>
                </c:pt>
                <c:pt idx="1645">
                  <c:v>3.2499999999999973E-2</c:v>
                </c:pt>
                <c:pt idx="1646">
                  <c:v>2.3499999999999965E-2</c:v>
                </c:pt>
                <c:pt idx="1647">
                  <c:v>1.8000000000000016E-2</c:v>
                </c:pt>
                <c:pt idx="1648">
                  <c:v>2.5499999999999967E-2</c:v>
                </c:pt>
                <c:pt idx="1649">
                  <c:v>2.1499999999999964E-2</c:v>
                </c:pt>
                <c:pt idx="1650">
                  <c:v>2.9499999999999971E-2</c:v>
                </c:pt>
                <c:pt idx="1651">
                  <c:v>2.2499999999999964E-2</c:v>
                </c:pt>
                <c:pt idx="1652">
                  <c:v>2.5499999999999967E-2</c:v>
                </c:pt>
                <c:pt idx="1653">
                  <c:v>2.9499999999999971E-2</c:v>
                </c:pt>
                <c:pt idx="1654">
                  <c:v>2.2499999999999964E-2</c:v>
                </c:pt>
                <c:pt idx="1655">
                  <c:v>3.0499999999999972E-2</c:v>
                </c:pt>
                <c:pt idx="1656">
                  <c:v>2.2999999999999965E-2</c:v>
                </c:pt>
                <c:pt idx="1657">
                  <c:v>2.5499999999999967E-2</c:v>
                </c:pt>
                <c:pt idx="1658">
                  <c:v>1.150000000000001E-2</c:v>
                </c:pt>
                <c:pt idx="1659">
                  <c:v>2.849999999999997E-2</c:v>
                </c:pt>
                <c:pt idx="1660">
                  <c:v>2.2999999999999965E-2</c:v>
                </c:pt>
                <c:pt idx="1661">
                  <c:v>2.899999999999997E-2</c:v>
                </c:pt>
                <c:pt idx="1662">
                  <c:v>2.3999999999999966E-2</c:v>
                </c:pt>
                <c:pt idx="1663">
                  <c:v>2.849999999999997E-2</c:v>
                </c:pt>
                <c:pt idx="1664">
                  <c:v>2.7499999999999969E-2</c:v>
                </c:pt>
                <c:pt idx="1665">
                  <c:v>1.5500000000000014E-2</c:v>
                </c:pt>
                <c:pt idx="1666">
                  <c:v>1.9000000000000017E-2</c:v>
                </c:pt>
                <c:pt idx="1667">
                  <c:v>2.3999999999999966E-2</c:v>
                </c:pt>
                <c:pt idx="1668">
                  <c:v>2.7999999999999969E-2</c:v>
                </c:pt>
                <c:pt idx="1669">
                  <c:v>2.3999999999999966E-2</c:v>
                </c:pt>
                <c:pt idx="1670">
                  <c:v>3.1999999999999973E-2</c:v>
                </c:pt>
                <c:pt idx="1671">
                  <c:v>2.2499999999999964E-2</c:v>
                </c:pt>
                <c:pt idx="1672">
                  <c:v>7.0000000000000062E-3</c:v>
                </c:pt>
                <c:pt idx="1673">
                  <c:v>1.8500000000000016E-2</c:v>
                </c:pt>
                <c:pt idx="1674">
                  <c:v>2.2999999999999965E-2</c:v>
                </c:pt>
                <c:pt idx="1675">
                  <c:v>2.6499999999999968E-2</c:v>
                </c:pt>
                <c:pt idx="1676">
                  <c:v>2.1499999999999964E-2</c:v>
                </c:pt>
                <c:pt idx="1677">
                  <c:v>2.0500000000000018E-2</c:v>
                </c:pt>
                <c:pt idx="1678">
                  <c:v>2.4499999999999966E-2</c:v>
                </c:pt>
                <c:pt idx="1679">
                  <c:v>2.2499999999999964E-2</c:v>
                </c:pt>
                <c:pt idx="1680">
                  <c:v>1.3500000000000012E-2</c:v>
                </c:pt>
                <c:pt idx="1681">
                  <c:v>2.3499999999999965E-2</c:v>
                </c:pt>
                <c:pt idx="1682">
                  <c:v>2.4999999999999967E-2</c:v>
                </c:pt>
                <c:pt idx="1683">
                  <c:v>2.0500000000000018E-2</c:v>
                </c:pt>
                <c:pt idx="1684">
                  <c:v>2.5999999999999968E-2</c:v>
                </c:pt>
                <c:pt idx="1685">
                  <c:v>2.1999999999999964E-2</c:v>
                </c:pt>
                <c:pt idx="1686">
                  <c:v>2.4999999999999967E-2</c:v>
                </c:pt>
                <c:pt idx="1687">
                  <c:v>1.9500000000000017E-2</c:v>
                </c:pt>
                <c:pt idx="1688">
                  <c:v>2.4999999999999967E-2</c:v>
                </c:pt>
                <c:pt idx="1689">
                  <c:v>1.5000000000000013E-2</c:v>
                </c:pt>
                <c:pt idx="1690">
                  <c:v>1.6500000000000015E-2</c:v>
                </c:pt>
                <c:pt idx="1691">
                  <c:v>2.3499999999999965E-2</c:v>
                </c:pt>
                <c:pt idx="1692">
                  <c:v>2.5999999999999968E-2</c:v>
                </c:pt>
                <c:pt idx="1693">
                  <c:v>2.3999999999999966E-2</c:v>
                </c:pt>
                <c:pt idx="1694">
                  <c:v>2.2499999999999964E-2</c:v>
                </c:pt>
                <c:pt idx="1695">
                  <c:v>1.8000000000000016E-2</c:v>
                </c:pt>
                <c:pt idx="1696">
                  <c:v>2.5999999999999968E-2</c:v>
                </c:pt>
                <c:pt idx="1697">
                  <c:v>3.0499999999999972E-2</c:v>
                </c:pt>
                <c:pt idx="1698">
                  <c:v>2.3999999999999966E-2</c:v>
                </c:pt>
                <c:pt idx="1699">
                  <c:v>2.3499999999999965E-2</c:v>
                </c:pt>
                <c:pt idx="1700">
                  <c:v>2.2499999999999964E-2</c:v>
                </c:pt>
                <c:pt idx="1701">
                  <c:v>2.2999999999999965E-2</c:v>
                </c:pt>
                <c:pt idx="1702">
                  <c:v>2.1000000000000019E-2</c:v>
                </c:pt>
                <c:pt idx="1703">
                  <c:v>2.0500000000000018E-2</c:v>
                </c:pt>
                <c:pt idx="1704">
                  <c:v>1.9500000000000017E-2</c:v>
                </c:pt>
                <c:pt idx="1705">
                  <c:v>2.1999999999999964E-2</c:v>
                </c:pt>
                <c:pt idx="1706">
                  <c:v>2.6499999999999968E-2</c:v>
                </c:pt>
                <c:pt idx="1707">
                  <c:v>2.3999999999999966E-2</c:v>
                </c:pt>
                <c:pt idx="1708">
                  <c:v>2.9999999999999971E-2</c:v>
                </c:pt>
                <c:pt idx="1709">
                  <c:v>1.9500000000000017E-2</c:v>
                </c:pt>
                <c:pt idx="1710">
                  <c:v>2.849999999999997E-2</c:v>
                </c:pt>
                <c:pt idx="1711">
                  <c:v>2.3499999999999965E-2</c:v>
                </c:pt>
                <c:pt idx="1712">
                  <c:v>2.1999999999999964E-2</c:v>
                </c:pt>
                <c:pt idx="1713">
                  <c:v>2.1999999999999964E-2</c:v>
                </c:pt>
                <c:pt idx="1714">
                  <c:v>2.2999999999999965E-2</c:v>
                </c:pt>
                <c:pt idx="1715">
                  <c:v>2.899999999999997E-2</c:v>
                </c:pt>
                <c:pt idx="1716">
                  <c:v>2.9999999999999971E-2</c:v>
                </c:pt>
                <c:pt idx="1717">
                  <c:v>2.1999999999999964E-2</c:v>
                </c:pt>
                <c:pt idx="1718">
                  <c:v>2.0500000000000018E-2</c:v>
                </c:pt>
                <c:pt idx="1719">
                  <c:v>2.1499999999999964E-2</c:v>
                </c:pt>
                <c:pt idx="1720">
                  <c:v>2.849999999999997E-2</c:v>
                </c:pt>
                <c:pt idx="1721">
                  <c:v>2.6999999999999968E-2</c:v>
                </c:pt>
                <c:pt idx="1722">
                  <c:v>1.0500000000000009E-2</c:v>
                </c:pt>
                <c:pt idx="1723">
                  <c:v>2.5999999999999968E-2</c:v>
                </c:pt>
                <c:pt idx="1724">
                  <c:v>2.0000000000000018E-2</c:v>
                </c:pt>
                <c:pt idx="1725">
                  <c:v>2.4499999999999966E-2</c:v>
                </c:pt>
                <c:pt idx="1726">
                  <c:v>3.2499999999999973E-2</c:v>
                </c:pt>
                <c:pt idx="1727">
                  <c:v>2.3999999999999966E-2</c:v>
                </c:pt>
                <c:pt idx="1728">
                  <c:v>2.0000000000000018E-2</c:v>
                </c:pt>
                <c:pt idx="1729">
                  <c:v>2.6499999999999968E-2</c:v>
                </c:pt>
                <c:pt idx="1730">
                  <c:v>2.3499999999999965E-2</c:v>
                </c:pt>
                <c:pt idx="1731">
                  <c:v>2.4999999999999967E-2</c:v>
                </c:pt>
                <c:pt idx="1732">
                  <c:v>2.5999999999999968E-2</c:v>
                </c:pt>
                <c:pt idx="1733">
                  <c:v>2.2999999999999965E-2</c:v>
                </c:pt>
                <c:pt idx="1734">
                  <c:v>2.3499999999999965E-2</c:v>
                </c:pt>
                <c:pt idx="1735">
                  <c:v>2.0000000000000018E-2</c:v>
                </c:pt>
                <c:pt idx="1736">
                  <c:v>1.6000000000000014E-2</c:v>
                </c:pt>
                <c:pt idx="1737">
                  <c:v>2.9999999999999971E-2</c:v>
                </c:pt>
                <c:pt idx="1738">
                  <c:v>2.2499999999999964E-2</c:v>
                </c:pt>
                <c:pt idx="1739">
                  <c:v>2.2499999999999964E-2</c:v>
                </c:pt>
                <c:pt idx="1740">
                  <c:v>3.0499999999999972E-2</c:v>
                </c:pt>
                <c:pt idx="1741">
                  <c:v>2.4499999999999966E-2</c:v>
                </c:pt>
                <c:pt idx="1742">
                  <c:v>1.4500000000000013E-2</c:v>
                </c:pt>
                <c:pt idx="1743">
                  <c:v>3.0499999999999972E-2</c:v>
                </c:pt>
                <c:pt idx="1744">
                  <c:v>1.7500000000000016E-2</c:v>
                </c:pt>
                <c:pt idx="1745">
                  <c:v>2.1000000000000019E-2</c:v>
                </c:pt>
                <c:pt idx="1746">
                  <c:v>2.1499999999999964E-2</c:v>
                </c:pt>
                <c:pt idx="1747">
                  <c:v>3.2999999999999974E-2</c:v>
                </c:pt>
                <c:pt idx="1748">
                  <c:v>2.1000000000000019E-2</c:v>
                </c:pt>
                <c:pt idx="1749">
                  <c:v>1.100000000000001E-2</c:v>
                </c:pt>
                <c:pt idx="1750">
                  <c:v>2.899999999999997E-2</c:v>
                </c:pt>
                <c:pt idx="1751">
                  <c:v>2.4999999999999967E-2</c:v>
                </c:pt>
                <c:pt idx="1752">
                  <c:v>1.8000000000000016E-2</c:v>
                </c:pt>
                <c:pt idx="1753">
                  <c:v>2.6499999999999968E-2</c:v>
                </c:pt>
                <c:pt idx="1754">
                  <c:v>3.2499999999999973E-2</c:v>
                </c:pt>
                <c:pt idx="1755">
                  <c:v>2.4499999999999966E-2</c:v>
                </c:pt>
                <c:pt idx="1756">
                  <c:v>2.0000000000000018E-2</c:v>
                </c:pt>
                <c:pt idx="1757">
                  <c:v>2.4499999999999966E-2</c:v>
                </c:pt>
                <c:pt idx="1758">
                  <c:v>1.7500000000000016E-2</c:v>
                </c:pt>
                <c:pt idx="1759">
                  <c:v>2.2499999999999964E-2</c:v>
                </c:pt>
                <c:pt idx="1760">
                  <c:v>1.7500000000000016E-2</c:v>
                </c:pt>
                <c:pt idx="1761">
                  <c:v>2.2499999999999964E-2</c:v>
                </c:pt>
                <c:pt idx="1762">
                  <c:v>2.6999999999999968E-2</c:v>
                </c:pt>
                <c:pt idx="1763">
                  <c:v>2.4999999999999967E-2</c:v>
                </c:pt>
                <c:pt idx="1764">
                  <c:v>1.9000000000000017E-2</c:v>
                </c:pt>
                <c:pt idx="1765">
                  <c:v>2.849999999999997E-2</c:v>
                </c:pt>
                <c:pt idx="1766">
                  <c:v>2.6999999999999968E-2</c:v>
                </c:pt>
                <c:pt idx="1767">
                  <c:v>1.6500000000000015E-2</c:v>
                </c:pt>
                <c:pt idx="1768">
                  <c:v>2.7499999999999969E-2</c:v>
                </c:pt>
                <c:pt idx="1769">
                  <c:v>2.5999999999999968E-2</c:v>
                </c:pt>
                <c:pt idx="1770">
                  <c:v>3.3499999999999974E-2</c:v>
                </c:pt>
                <c:pt idx="1771">
                  <c:v>2.4999999999999967E-2</c:v>
                </c:pt>
                <c:pt idx="1772">
                  <c:v>2.9999999999999971E-2</c:v>
                </c:pt>
                <c:pt idx="1773">
                  <c:v>2.4999999999999967E-2</c:v>
                </c:pt>
                <c:pt idx="1774">
                  <c:v>2.4499999999999966E-2</c:v>
                </c:pt>
                <c:pt idx="1775">
                  <c:v>2.5499999999999967E-2</c:v>
                </c:pt>
                <c:pt idx="1776">
                  <c:v>2.7499999999999969E-2</c:v>
                </c:pt>
                <c:pt idx="1777">
                  <c:v>2.1999999999999964E-2</c:v>
                </c:pt>
                <c:pt idx="1778">
                  <c:v>2.6499999999999968E-2</c:v>
                </c:pt>
                <c:pt idx="1779">
                  <c:v>1.9500000000000017E-2</c:v>
                </c:pt>
                <c:pt idx="1780">
                  <c:v>2.9499999999999971E-2</c:v>
                </c:pt>
                <c:pt idx="1781">
                  <c:v>1.8000000000000016E-2</c:v>
                </c:pt>
                <c:pt idx="1782">
                  <c:v>2.1499999999999964E-2</c:v>
                </c:pt>
                <c:pt idx="1783">
                  <c:v>2.0500000000000018E-2</c:v>
                </c:pt>
                <c:pt idx="1784">
                  <c:v>2.5499999999999967E-2</c:v>
                </c:pt>
                <c:pt idx="1785">
                  <c:v>2.2999999999999965E-2</c:v>
                </c:pt>
                <c:pt idx="1786">
                  <c:v>1.6500000000000015E-2</c:v>
                </c:pt>
                <c:pt idx="1787">
                  <c:v>2.5999999999999968E-2</c:v>
                </c:pt>
                <c:pt idx="1788">
                  <c:v>2.7999999999999969E-2</c:v>
                </c:pt>
                <c:pt idx="1789">
                  <c:v>2.9499999999999971E-2</c:v>
                </c:pt>
                <c:pt idx="1790">
                  <c:v>3.0999999999999972E-2</c:v>
                </c:pt>
                <c:pt idx="1791">
                  <c:v>1.8000000000000016E-2</c:v>
                </c:pt>
                <c:pt idx="1792">
                  <c:v>2.849999999999997E-2</c:v>
                </c:pt>
                <c:pt idx="1793">
                  <c:v>2.5499999999999967E-2</c:v>
                </c:pt>
                <c:pt idx="1794">
                  <c:v>1.6000000000000014E-2</c:v>
                </c:pt>
                <c:pt idx="1795">
                  <c:v>1.150000000000001E-2</c:v>
                </c:pt>
                <c:pt idx="1796">
                  <c:v>2.1000000000000019E-2</c:v>
                </c:pt>
                <c:pt idx="1797">
                  <c:v>2.1999999999999964E-2</c:v>
                </c:pt>
                <c:pt idx="1798">
                  <c:v>1.7000000000000015E-2</c:v>
                </c:pt>
                <c:pt idx="1799">
                  <c:v>2.2499999999999964E-2</c:v>
                </c:pt>
                <c:pt idx="1800">
                  <c:v>1.7500000000000016E-2</c:v>
                </c:pt>
                <c:pt idx="1801">
                  <c:v>2.5999999999999968E-2</c:v>
                </c:pt>
                <c:pt idx="1802">
                  <c:v>2.1000000000000019E-2</c:v>
                </c:pt>
                <c:pt idx="1803">
                  <c:v>2.9499999999999971E-2</c:v>
                </c:pt>
                <c:pt idx="1804">
                  <c:v>2.5999999999999968E-2</c:v>
                </c:pt>
                <c:pt idx="1805">
                  <c:v>2.4499999999999966E-2</c:v>
                </c:pt>
                <c:pt idx="1806">
                  <c:v>3.2999999999999974E-2</c:v>
                </c:pt>
                <c:pt idx="1807">
                  <c:v>3.1499999999999972E-2</c:v>
                </c:pt>
                <c:pt idx="1808">
                  <c:v>2.0000000000000018E-2</c:v>
                </c:pt>
                <c:pt idx="1809">
                  <c:v>2.1499999999999964E-2</c:v>
                </c:pt>
                <c:pt idx="1810">
                  <c:v>2.7999999999999969E-2</c:v>
                </c:pt>
                <c:pt idx="1811">
                  <c:v>1.9000000000000017E-2</c:v>
                </c:pt>
                <c:pt idx="1812">
                  <c:v>2.4999999999999967E-2</c:v>
                </c:pt>
                <c:pt idx="1813">
                  <c:v>1.5000000000000013E-2</c:v>
                </c:pt>
                <c:pt idx="1814">
                  <c:v>9.5000000000000084E-3</c:v>
                </c:pt>
                <c:pt idx="1815">
                  <c:v>1.9000000000000017E-2</c:v>
                </c:pt>
                <c:pt idx="1816">
                  <c:v>2.2499999999999964E-2</c:v>
                </c:pt>
                <c:pt idx="1817">
                  <c:v>3.0999999999999972E-2</c:v>
                </c:pt>
                <c:pt idx="1818">
                  <c:v>2.2999999999999965E-2</c:v>
                </c:pt>
                <c:pt idx="1819">
                  <c:v>1.8000000000000016E-2</c:v>
                </c:pt>
                <c:pt idx="1820">
                  <c:v>2.5499999999999967E-2</c:v>
                </c:pt>
                <c:pt idx="1821">
                  <c:v>1.9000000000000017E-2</c:v>
                </c:pt>
                <c:pt idx="1822">
                  <c:v>1.9000000000000017E-2</c:v>
                </c:pt>
                <c:pt idx="1823">
                  <c:v>2.1000000000000019E-2</c:v>
                </c:pt>
                <c:pt idx="1824">
                  <c:v>1.9500000000000017E-2</c:v>
                </c:pt>
                <c:pt idx="1825">
                  <c:v>2.5999999999999968E-2</c:v>
                </c:pt>
                <c:pt idx="1826">
                  <c:v>3.2499999999999973E-2</c:v>
                </c:pt>
                <c:pt idx="1827">
                  <c:v>2.5999999999999968E-2</c:v>
                </c:pt>
                <c:pt idx="1828">
                  <c:v>3.4999999999999976E-2</c:v>
                </c:pt>
                <c:pt idx="1829">
                  <c:v>2.3999999999999966E-2</c:v>
                </c:pt>
                <c:pt idx="1830">
                  <c:v>2.2999999999999965E-2</c:v>
                </c:pt>
                <c:pt idx="1831">
                  <c:v>2.7499999999999969E-2</c:v>
                </c:pt>
                <c:pt idx="1832">
                  <c:v>2.1000000000000019E-2</c:v>
                </c:pt>
                <c:pt idx="1833">
                  <c:v>2.1000000000000019E-2</c:v>
                </c:pt>
                <c:pt idx="1834">
                  <c:v>2.0500000000000018E-2</c:v>
                </c:pt>
                <c:pt idx="1835">
                  <c:v>2.899999999999997E-2</c:v>
                </c:pt>
                <c:pt idx="1836">
                  <c:v>1.5500000000000014E-2</c:v>
                </c:pt>
                <c:pt idx="1837">
                  <c:v>2.5999999999999968E-2</c:v>
                </c:pt>
                <c:pt idx="1838">
                  <c:v>1.8000000000000016E-2</c:v>
                </c:pt>
                <c:pt idx="1839">
                  <c:v>2.5999999999999968E-2</c:v>
                </c:pt>
                <c:pt idx="1840">
                  <c:v>8.0000000000000071E-3</c:v>
                </c:pt>
                <c:pt idx="1841">
                  <c:v>3.1999999999999973E-2</c:v>
                </c:pt>
                <c:pt idx="1842">
                  <c:v>1.9500000000000017E-2</c:v>
                </c:pt>
                <c:pt idx="1843">
                  <c:v>1.8500000000000016E-2</c:v>
                </c:pt>
                <c:pt idx="1844">
                  <c:v>2.0000000000000018E-2</c:v>
                </c:pt>
                <c:pt idx="1845">
                  <c:v>2.899999999999997E-2</c:v>
                </c:pt>
                <c:pt idx="1846">
                  <c:v>2.7499999999999969E-2</c:v>
                </c:pt>
                <c:pt idx="1847">
                  <c:v>2.0000000000000018E-2</c:v>
                </c:pt>
                <c:pt idx="1848">
                  <c:v>2.2499999999999964E-2</c:v>
                </c:pt>
                <c:pt idx="1849">
                  <c:v>2.5499999999999967E-2</c:v>
                </c:pt>
                <c:pt idx="1850">
                  <c:v>1.9500000000000017E-2</c:v>
                </c:pt>
                <c:pt idx="1851">
                  <c:v>2.1499999999999964E-2</c:v>
                </c:pt>
                <c:pt idx="1852">
                  <c:v>2.1499999999999964E-2</c:v>
                </c:pt>
                <c:pt idx="1853">
                  <c:v>2.7999999999999969E-2</c:v>
                </c:pt>
                <c:pt idx="1854">
                  <c:v>3.1499999999999972E-2</c:v>
                </c:pt>
                <c:pt idx="1855">
                  <c:v>2.5999999999999968E-2</c:v>
                </c:pt>
                <c:pt idx="1856">
                  <c:v>2.5499999999999967E-2</c:v>
                </c:pt>
                <c:pt idx="1857">
                  <c:v>2.1999999999999964E-2</c:v>
                </c:pt>
                <c:pt idx="1858">
                  <c:v>2.4499999999999966E-2</c:v>
                </c:pt>
                <c:pt idx="1859">
                  <c:v>2.2499999999999964E-2</c:v>
                </c:pt>
                <c:pt idx="1860">
                  <c:v>1.7500000000000016E-2</c:v>
                </c:pt>
                <c:pt idx="1861">
                  <c:v>2.5499999999999967E-2</c:v>
                </c:pt>
                <c:pt idx="1862">
                  <c:v>1.6500000000000015E-2</c:v>
                </c:pt>
                <c:pt idx="1863">
                  <c:v>2.7999999999999969E-2</c:v>
                </c:pt>
                <c:pt idx="1864">
                  <c:v>2.9499999999999971E-2</c:v>
                </c:pt>
                <c:pt idx="1865">
                  <c:v>1.7000000000000015E-2</c:v>
                </c:pt>
                <c:pt idx="1866">
                  <c:v>2.4499999999999966E-2</c:v>
                </c:pt>
                <c:pt idx="1867">
                  <c:v>2.4499999999999966E-2</c:v>
                </c:pt>
                <c:pt idx="1868">
                  <c:v>2.0500000000000018E-2</c:v>
                </c:pt>
                <c:pt idx="1869">
                  <c:v>2.6499999999999968E-2</c:v>
                </c:pt>
                <c:pt idx="1870">
                  <c:v>2.899999999999997E-2</c:v>
                </c:pt>
                <c:pt idx="1871">
                  <c:v>2.3999999999999966E-2</c:v>
                </c:pt>
                <c:pt idx="1872">
                  <c:v>2.2499999999999964E-2</c:v>
                </c:pt>
                <c:pt idx="1873">
                  <c:v>2.3999999999999966E-2</c:v>
                </c:pt>
                <c:pt idx="1874">
                  <c:v>2.5499999999999967E-2</c:v>
                </c:pt>
                <c:pt idx="1875">
                  <c:v>2.3999999999999966E-2</c:v>
                </c:pt>
                <c:pt idx="1876">
                  <c:v>3.0999999999999972E-2</c:v>
                </c:pt>
                <c:pt idx="1877">
                  <c:v>2.5499999999999967E-2</c:v>
                </c:pt>
                <c:pt idx="1878">
                  <c:v>2.9499999999999971E-2</c:v>
                </c:pt>
                <c:pt idx="1879">
                  <c:v>2.2999999999999965E-2</c:v>
                </c:pt>
                <c:pt idx="1880">
                  <c:v>2.7499999999999969E-2</c:v>
                </c:pt>
                <c:pt idx="1881">
                  <c:v>2.7999999999999969E-2</c:v>
                </c:pt>
                <c:pt idx="1882">
                  <c:v>2.6999999999999968E-2</c:v>
                </c:pt>
                <c:pt idx="1883">
                  <c:v>2.7999999999999969E-2</c:v>
                </c:pt>
                <c:pt idx="1884">
                  <c:v>2.4999999999999967E-2</c:v>
                </c:pt>
                <c:pt idx="1885">
                  <c:v>1.6500000000000015E-2</c:v>
                </c:pt>
                <c:pt idx="1886">
                  <c:v>2.4499999999999966E-2</c:v>
                </c:pt>
                <c:pt idx="1887">
                  <c:v>2.0000000000000018E-2</c:v>
                </c:pt>
                <c:pt idx="1888">
                  <c:v>2.5499999999999967E-2</c:v>
                </c:pt>
                <c:pt idx="1889">
                  <c:v>2.2499999999999964E-2</c:v>
                </c:pt>
                <c:pt idx="1890">
                  <c:v>2.2999999999999965E-2</c:v>
                </c:pt>
                <c:pt idx="1891">
                  <c:v>1.150000000000001E-2</c:v>
                </c:pt>
                <c:pt idx="1892">
                  <c:v>3.2999999999999974E-2</c:v>
                </c:pt>
                <c:pt idx="1893">
                  <c:v>2.1499999999999964E-2</c:v>
                </c:pt>
                <c:pt idx="1894">
                  <c:v>2.849999999999997E-2</c:v>
                </c:pt>
                <c:pt idx="1895">
                  <c:v>2.4499999999999966E-2</c:v>
                </c:pt>
                <c:pt idx="1896">
                  <c:v>2.1999999999999964E-2</c:v>
                </c:pt>
                <c:pt idx="1897">
                  <c:v>2.2499999999999964E-2</c:v>
                </c:pt>
                <c:pt idx="1898">
                  <c:v>2.4999999999999967E-2</c:v>
                </c:pt>
                <c:pt idx="1899">
                  <c:v>2.899999999999997E-2</c:v>
                </c:pt>
                <c:pt idx="1900">
                  <c:v>1.5000000000000013E-2</c:v>
                </c:pt>
                <c:pt idx="1901">
                  <c:v>2.0500000000000018E-2</c:v>
                </c:pt>
                <c:pt idx="1902">
                  <c:v>2.2999999999999965E-2</c:v>
                </c:pt>
                <c:pt idx="1903">
                  <c:v>2.9499999999999971E-2</c:v>
                </c:pt>
                <c:pt idx="1904">
                  <c:v>1.8500000000000016E-2</c:v>
                </c:pt>
                <c:pt idx="1905">
                  <c:v>1.7000000000000015E-2</c:v>
                </c:pt>
                <c:pt idx="1906">
                  <c:v>2.2499999999999964E-2</c:v>
                </c:pt>
                <c:pt idx="1907">
                  <c:v>2.4999999999999967E-2</c:v>
                </c:pt>
                <c:pt idx="1908">
                  <c:v>1.9000000000000017E-2</c:v>
                </c:pt>
                <c:pt idx="1909">
                  <c:v>2.4499999999999966E-2</c:v>
                </c:pt>
                <c:pt idx="1910">
                  <c:v>2.1000000000000019E-2</c:v>
                </c:pt>
                <c:pt idx="1911">
                  <c:v>2.3499999999999965E-2</c:v>
                </c:pt>
                <c:pt idx="1912">
                  <c:v>2.1000000000000019E-2</c:v>
                </c:pt>
                <c:pt idx="1913">
                  <c:v>1.9000000000000017E-2</c:v>
                </c:pt>
                <c:pt idx="1914">
                  <c:v>2.5999999999999968E-2</c:v>
                </c:pt>
                <c:pt idx="1915">
                  <c:v>1.8500000000000016E-2</c:v>
                </c:pt>
                <c:pt idx="1916">
                  <c:v>2.5999999999999968E-2</c:v>
                </c:pt>
                <c:pt idx="1917">
                  <c:v>2.3999999999999966E-2</c:v>
                </c:pt>
                <c:pt idx="1918">
                  <c:v>2.9999999999999971E-2</c:v>
                </c:pt>
                <c:pt idx="1919">
                  <c:v>2.9499999999999971E-2</c:v>
                </c:pt>
                <c:pt idx="1920">
                  <c:v>2.4999999999999967E-2</c:v>
                </c:pt>
                <c:pt idx="1921">
                  <c:v>2.1499999999999964E-2</c:v>
                </c:pt>
                <c:pt idx="1922">
                  <c:v>1.9500000000000017E-2</c:v>
                </c:pt>
                <c:pt idx="1923">
                  <c:v>2.4999999999999967E-2</c:v>
                </c:pt>
                <c:pt idx="1924">
                  <c:v>2.6499999999999968E-2</c:v>
                </c:pt>
                <c:pt idx="1925">
                  <c:v>3.0499999999999972E-2</c:v>
                </c:pt>
                <c:pt idx="1926">
                  <c:v>2.899999999999997E-2</c:v>
                </c:pt>
                <c:pt idx="1927">
                  <c:v>2.6999999999999968E-2</c:v>
                </c:pt>
                <c:pt idx="1928">
                  <c:v>2.0000000000000018E-2</c:v>
                </c:pt>
                <c:pt idx="1929">
                  <c:v>2.9499999999999971E-2</c:v>
                </c:pt>
                <c:pt idx="1930">
                  <c:v>2.0500000000000018E-2</c:v>
                </c:pt>
                <c:pt idx="1931">
                  <c:v>1.7500000000000016E-2</c:v>
                </c:pt>
                <c:pt idx="1932">
                  <c:v>2.0500000000000018E-2</c:v>
                </c:pt>
                <c:pt idx="1933">
                  <c:v>2.3499999999999965E-2</c:v>
                </c:pt>
                <c:pt idx="1934">
                  <c:v>2.5499999999999967E-2</c:v>
                </c:pt>
                <c:pt idx="1935">
                  <c:v>2.849999999999997E-2</c:v>
                </c:pt>
                <c:pt idx="1936">
                  <c:v>1.2500000000000011E-2</c:v>
                </c:pt>
                <c:pt idx="1937">
                  <c:v>2.5499999999999967E-2</c:v>
                </c:pt>
                <c:pt idx="1938">
                  <c:v>2.849999999999997E-2</c:v>
                </c:pt>
                <c:pt idx="1939">
                  <c:v>3.1999999999999973E-2</c:v>
                </c:pt>
                <c:pt idx="1940">
                  <c:v>2.9499999999999971E-2</c:v>
                </c:pt>
                <c:pt idx="1941">
                  <c:v>1.9500000000000017E-2</c:v>
                </c:pt>
                <c:pt idx="1942">
                  <c:v>2.3999999999999966E-2</c:v>
                </c:pt>
                <c:pt idx="1943">
                  <c:v>1.6500000000000015E-2</c:v>
                </c:pt>
                <c:pt idx="1944">
                  <c:v>2.4999999999999967E-2</c:v>
                </c:pt>
                <c:pt idx="1945">
                  <c:v>1.6000000000000014E-2</c:v>
                </c:pt>
                <c:pt idx="1946">
                  <c:v>2.0000000000000018E-2</c:v>
                </c:pt>
                <c:pt idx="1947">
                  <c:v>1.9500000000000017E-2</c:v>
                </c:pt>
                <c:pt idx="1948">
                  <c:v>1.7500000000000016E-2</c:v>
                </c:pt>
                <c:pt idx="1949">
                  <c:v>1.4500000000000013E-2</c:v>
                </c:pt>
                <c:pt idx="1950">
                  <c:v>1.9500000000000017E-2</c:v>
                </c:pt>
                <c:pt idx="1951">
                  <c:v>2.3499999999999965E-2</c:v>
                </c:pt>
                <c:pt idx="1952">
                  <c:v>2.849999999999997E-2</c:v>
                </c:pt>
                <c:pt idx="1953">
                  <c:v>3.0999999999999972E-2</c:v>
                </c:pt>
                <c:pt idx="1954">
                  <c:v>2.849999999999997E-2</c:v>
                </c:pt>
                <c:pt idx="1955">
                  <c:v>2.4499999999999966E-2</c:v>
                </c:pt>
                <c:pt idx="1956">
                  <c:v>2.4499999999999966E-2</c:v>
                </c:pt>
                <c:pt idx="1957">
                  <c:v>2.899999999999997E-2</c:v>
                </c:pt>
                <c:pt idx="1958">
                  <c:v>2.4499999999999966E-2</c:v>
                </c:pt>
                <c:pt idx="1959">
                  <c:v>2.5999999999999968E-2</c:v>
                </c:pt>
                <c:pt idx="1960">
                  <c:v>1.5500000000000014E-2</c:v>
                </c:pt>
                <c:pt idx="1961">
                  <c:v>2.0000000000000018E-2</c:v>
                </c:pt>
                <c:pt idx="1962">
                  <c:v>2.849999999999997E-2</c:v>
                </c:pt>
                <c:pt idx="1963">
                  <c:v>2.6499999999999968E-2</c:v>
                </c:pt>
                <c:pt idx="1964">
                  <c:v>2.3499999999999965E-2</c:v>
                </c:pt>
                <c:pt idx="1965">
                  <c:v>2.0500000000000018E-2</c:v>
                </c:pt>
                <c:pt idx="1966">
                  <c:v>1.9500000000000017E-2</c:v>
                </c:pt>
                <c:pt idx="1967">
                  <c:v>2.6499999999999968E-2</c:v>
                </c:pt>
                <c:pt idx="1968">
                  <c:v>1.8500000000000016E-2</c:v>
                </c:pt>
                <c:pt idx="1969">
                  <c:v>2.7499999999999969E-2</c:v>
                </c:pt>
                <c:pt idx="1970">
                  <c:v>2.5999999999999968E-2</c:v>
                </c:pt>
                <c:pt idx="1971">
                  <c:v>2.2999999999999965E-2</c:v>
                </c:pt>
                <c:pt idx="1972">
                  <c:v>2.4499999999999966E-2</c:v>
                </c:pt>
                <c:pt idx="1973">
                  <c:v>2.3499999999999965E-2</c:v>
                </c:pt>
                <c:pt idx="1974">
                  <c:v>2.5499999999999967E-2</c:v>
                </c:pt>
                <c:pt idx="1975">
                  <c:v>2.6499999999999968E-2</c:v>
                </c:pt>
                <c:pt idx="1976">
                  <c:v>2.1499999999999964E-2</c:v>
                </c:pt>
                <c:pt idx="1977">
                  <c:v>2.5999999999999968E-2</c:v>
                </c:pt>
                <c:pt idx="1978">
                  <c:v>2.6999999999999968E-2</c:v>
                </c:pt>
                <c:pt idx="1979">
                  <c:v>2.1999999999999964E-2</c:v>
                </c:pt>
                <c:pt idx="1980">
                  <c:v>2.3999999999999966E-2</c:v>
                </c:pt>
                <c:pt idx="1981">
                  <c:v>3.0999999999999972E-2</c:v>
                </c:pt>
                <c:pt idx="1982">
                  <c:v>2.899999999999997E-2</c:v>
                </c:pt>
                <c:pt idx="1983">
                  <c:v>3.1999999999999973E-2</c:v>
                </c:pt>
                <c:pt idx="1984">
                  <c:v>2.6999999999999968E-2</c:v>
                </c:pt>
                <c:pt idx="1985">
                  <c:v>3.0499999999999972E-2</c:v>
                </c:pt>
                <c:pt idx="1986">
                  <c:v>3.2499999999999973E-2</c:v>
                </c:pt>
                <c:pt idx="1987">
                  <c:v>2.5499999999999967E-2</c:v>
                </c:pt>
                <c:pt idx="1988">
                  <c:v>2.9499999999999971E-2</c:v>
                </c:pt>
                <c:pt idx="1989">
                  <c:v>2.9499999999999971E-2</c:v>
                </c:pt>
                <c:pt idx="1990">
                  <c:v>2.0000000000000018E-2</c:v>
                </c:pt>
                <c:pt idx="1991">
                  <c:v>2.6499999999999968E-2</c:v>
                </c:pt>
                <c:pt idx="1992">
                  <c:v>2.5499999999999967E-2</c:v>
                </c:pt>
                <c:pt idx="1993">
                  <c:v>2.6499999999999968E-2</c:v>
                </c:pt>
                <c:pt idx="1994">
                  <c:v>1.4000000000000012E-2</c:v>
                </c:pt>
                <c:pt idx="1995">
                  <c:v>7.5000000000000067E-3</c:v>
                </c:pt>
                <c:pt idx="1996">
                  <c:v>2.6999999999999968E-2</c:v>
                </c:pt>
                <c:pt idx="1997">
                  <c:v>2.2999999999999965E-2</c:v>
                </c:pt>
                <c:pt idx="1998">
                  <c:v>2.4999999999999967E-2</c:v>
                </c:pt>
                <c:pt idx="1999">
                  <c:v>2.2999999999999965E-2</c:v>
                </c:pt>
                <c:pt idx="2000">
                  <c:v>2.3999999999999966E-2</c:v>
                </c:pt>
                <c:pt idx="2001">
                  <c:v>2.4999999999999967E-2</c:v>
                </c:pt>
                <c:pt idx="2002">
                  <c:v>3.2999999999999974E-2</c:v>
                </c:pt>
                <c:pt idx="2003">
                  <c:v>2.2499999999999964E-2</c:v>
                </c:pt>
                <c:pt idx="2004">
                  <c:v>2.7999999999999969E-2</c:v>
                </c:pt>
                <c:pt idx="2005">
                  <c:v>2.4999999999999967E-2</c:v>
                </c:pt>
                <c:pt idx="2006">
                  <c:v>2.9499999999999971E-2</c:v>
                </c:pt>
                <c:pt idx="2007">
                  <c:v>2.1499999999999964E-2</c:v>
                </c:pt>
                <c:pt idx="2008">
                  <c:v>2.4999999999999967E-2</c:v>
                </c:pt>
                <c:pt idx="2009">
                  <c:v>3.0999999999999972E-2</c:v>
                </c:pt>
                <c:pt idx="2010">
                  <c:v>2.9999999999999971E-2</c:v>
                </c:pt>
                <c:pt idx="2011">
                  <c:v>2.5499999999999967E-2</c:v>
                </c:pt>
                <c:pt idx="2012">
                  <c:v>2.849999999999997E-2</c:v>
                </c:pt>
                <c:pt idx="2013">
                  <c:v>2.3999999999999966E-2</c:v>
                </c:pt>
                <c:pt idx="2014">
                  <c:v>2.7999999999999969E-2</c:v>
                </c:pt>
                <c:pt idx="2015">
                  <c:v>2.6499999999999968E-2</c:v>
                </c:pt>
                <c:pt idx="2016">
                  <c:v>2.4999999999999967E-2</c:v>
                </c:pt>
                <c:pt idx="2017">
                  <c:v>2.7499999999999969E-2</c:v>
                </c:pt>
                <c:pt idx="2018">
                  <c:v>2.7999999999999969E-2</c:v>
                </c:pt>
                <c:pt idx="2019">
                  <c:v>2.6999999999999968E-2</c:v>
                </c:pt>
                <c:pt idx="2020">
                  <c:v>2.899999999999997E-2</c:v>
                </c:pt>
                <c:pt idx="2021">
                  <c:v>2.5499999999999967E-2</c:v>
                </c:pt>
                <c:pt idx="2022">
                  <c:v>2.7499999999999969E-2</c:v>
                </c:pt>
                <c:pt idx="2023">
                  <c:v>1.100000000000001E-2</c:v>
                </c:pt>
                <c:pt idx="2024">
                  <c:v>2.5499999999999967E-2</c:v>
                </c:pt>
                <c:pt idx="2025">
                  <c:v>1.9500000000000017E-2</c:v>
                </c:pt>
                <c:pt idx="2026">
                  <c:v>2.2499999999999964E-2</c:v>
                </c:pt>
                <c:pt idx="2027">
                  <c:v>2.0500000000000018E-2</c:v>
                </c:pt>
                <c:pt idx="2028">
                  <c:v>2.6999999999999968E-2</c:v>
                </c:pt>
                <c:pt idx="2029">
                  <c:v>1.2500000000000011E-2</c:v>
                </c:pt>
                <c:pt idx="2030">
                  <c:v>2.4999999999999967E-2</c:v>
                </c:pt>
                <c:pt idx="2031">
                  <c:v>2.1499999999999964E-2</c:v>
                </c:pt>
                <c:pt idx="2032">
                  <c:v>2.1999999999999964E-2</c:v>
                </c:pt>
                <c:pt idx="2033">
                  <c:v>2.1000000000000019E-2</c:v>
                </c:pt>
                <c:pt idx="2034">
                  <c:v>3.0999999999999972E-2</c:v>
                </c:pt>
                <c:pt idx="2035">
                  <c:v>2.1499999999999964E-2</c:v>
                </c:pt>
                <c:pt idx="2036">
                  <c:v>2.2499999999999964E-2</c:v>
                </c:pt>
                <c:pt idx="2037">
                  <c:v>2.2499999999999964E-2</c:v>
                </c:pt>
                <c:pt idx="2038">
                  <c:v>1.150000000000001E-2</c:v>
                </c:pt>
                <c:pt idx="2039">
                  <c:v>2.5999999999999968E-2</c:v>
                </c:pt>
                <c:pt idx="2040">
                  <c:v>1.8500000000000016E-2</c:v>
                </c:pt>
                <c:pt idx="2041">
                  <c:v>2.7999999999999969E-2</c:v>
                </c:pt>
                <c:pt idx="2042">
                  <c:v>1.0500000000000009E-2</c:v>
                </c:pt>
                <c:pt idx="2043">
                  <c:v>3.0999999999999972E-2</c:v>
                </c:pt>
                <c:pt idx="2044">
                  <c:v>2.1000000000000019E-2</c:v>
                </c:pt>
                <c:pt idx="2045">
                  <c:v>3.0999999999999972E-2</c:v>
                </c:pt>
                <c:pt idx="2046">
                  <c:v>1.6000000000000014E-2</c:v>
                </c:pt>
                <c:pt idx="2047">
                  <c:v>2.1999999999999964E-2</c:v>
                </c:pt>
                <c:pt idx="2048">
                  <c:v>2.6999999999999968E-2</c:v>
                </c:pt>
                <c:pt idx="2049">
                  <c:v>3.2499999999999973E-2</c:v>
                </c:pt>
                <c:pt idx="2050">
                  <c:v>2.1999999999999964E-2</c:v>
                </c:pt>
                <c:pt idx="2051">
                  <c:v>1.9500000000000017E-2</c:v>
                </c:pt>
                <c:pt idx="2052">
                  <c:v>2.3999999999999966E-2</c:v>
                </c:pt>
                <c:pt idx="2053">
                  <c:v>2.4999999999999967E-2</c:v>
                </c:pt>
                <c:pt idx="2054">
                  <c:v>2.1000000000000019E-2</c:v>
                </c:pt>
                <c:pt idx="2055">
                  <c:v>2.3499999999999965E-2</c:v>
                </c:pt>
                <c:pt idx="2056">
                  <c:v>2.5999999999999968E-2</c:v>
                </c:pt>
                <c:pt idx="2057">
                  <c:v>2.4499999999999966E-2</c:v>
                </c:pt>
                <c:pt idx="2058">
                  <c:v>1.4500000000000013E-2</c:v>
                </c:pt>
                <c:pt idx="2059">
                  <c:v>2.1000000000000019E-2</c:v>
                </c:pt>
                <c:pt idx="2060">
                  <c:v>2.7999999999999969E-2</c:v>
                </c:pt>
                <c:pt idx="2061">
                  <c:v>2.0500000000000018E-2</c:v>
                </c:pt>
                <c:pt idx="2062">
                  <c:v>2.4999999999999967E-2</c:v>
                </c:pt>
                <c:pt idx="2063">
                  <c:v>3.0499999999999972E-2</c:v>
                </c:pt>
                <c:pt idx="2064">
                  <c:v>2.4999999999999967E-2</c:v>
                </c:pt>
                <c:pt idx="2065">
                  <c:v>2.6999999999999968E-2</c:v>
                </c:pt>
                <c:pt idx="2066">
                  <c:v>1.3500000000000012E-2</c:v>
                </c:pt>
                <c:pt idx="2067">
                  <c:v>3.2999999999999974E-2</c:v>
                </c:pt>
                <c:pt idx="2068">
                  <c:v>1.9000000000000017E-2</c:v>
                </c:pt>
                <c:pt idx="2069">
                  <c:v>2.7499999999999969E-2</c:v>
                </c:pt>
                <c:pt idx="2070">
                  <c:v>2.899999999999997E-2</c:v>
                </c:pt>
                <c:pt idx="2071">
                  <c:v>1.8500000000000016E-2</c:v>
                </c:pt>
                <c:pt idx="2072">
                  <c:v>2.2499999999999964E-2</c:v>
                </c:pt>
                <c:pt idx="2073">
                  <c:v>2.2499999999999964E-2</c:v>
                </c:pt>
                <c:pt idx="2074">
                  <c:v>2.3999999999999966E-2</c:v>
                </c:pt>
                <c:pt idx="2075">
                  <c:v>2.9499999999999971E-2</c:v>
                </c:pt>
                <c:pt idx="2076">
                  <c:v>2.2999999999999965E-2</c:v>
                </c:pt>
                <c:pt idx="2077">
                  <c:v>2.7499999999999969E-2</c:v>
                </c:pt>
                <c:pt idx="2078">
                  <c:v>2.0500000000000018E-2</c:v>
                </c:pt>
                <c:pt idx="2079">
                  <c:v>1.6000000000000014E-2</c:v>
                </c:pt>
                <c:pt idx="2080">
                  <c:v>1.9000000000000017E-2</c:v>
                </c:pt>
                <c:pt idx="2081">
                  <c:v>2.9999999999999971E-2</c:v>
                </c:pt>
                <c:pt idx="2082">
                  <c:v>2.1000000000000019E-2</c:v>
                </c:pt>
                <c:pt idx="2083">
                  <c:v>2.899999999999997E-2</c:v>
                </c:pt>
                <c:pt idx="2084">
                  <c:v>2.6499999999999968E-2</c:v>
                </c:pt>
                <c:pt idx="2085">
                  <c:v>2.4499999999999966E-2</c:v>
                </c:pt>
                <c:pt idx="2086">
                  <c:v>2.5999999999999968E-2</c:v>
                </c:pt>
                <c:pt idx="2087">
                  <c:v>1.7500000000000016E-2</c:v>
                </c:pt>
                <c:pt idx="2088">
                  <c:v>2.5499999999999967E-2</c:v>
                </c:pt>
                <c:pt idx="2089">
                  <c:v>2.3499999999999965E-2</c:v>
                </c:pt>
                <c:pt idx="2090">
                  <c:v>2.899999999999997E-2</c:v>
                </c:pt>
                <c:pt idx="2091">
                  <c:v>2.7999999999999969E-2</c:v>
                </c:pt>
                <c:pt idx="2092">
                  <c:v>2.1999999999999964E-2</c:v>
                </c:pt>
                <c:pt idx="2093">
                  <c:v>2.899999999999997E-2</c:v>
                </c:pt>
                <c:pt idx="2094">
                  <c:v>1.8000000000000016E-2</c:v>
                </c:pt>
                <c:pt idx="2095">
                  <c:v>2.2999999999999965E-2</c:v>
                </c:pt>
                <c:pt idx="2096">
                  <c:v>2.4499999999999966E-2</c:v>
                </c:pt>
                <c:pt idx="2097">
                  <c:v>1.9500000000000017E-2</c:v>
                </c:pt>
                <c:pt idx="2098">
                  <c:v>2.849999999999997E-2</c:v>
                </c:pt>
                <c:pt idx="2099">
                  <c:v>1.7500000000000016E-2</c:v>
                </c:pt>
                <c:pt idx="2100">
                  <c:v>2.4499999999999966E-2</c:v>
                </c:pt>
                <c:pt idx="2101">
                  <c:v>2.1999999999999964E-2</c:v>
                </c:pt>
                <c:pt idx="2102">
                  <c:v>1.6000000000000014E-2</c:v>
                </c:pt>
                <c:pt idx="2103">
                  <c:v>2.899999999999997E-2</c:v>
                </c:pt>
                <c:pt idx="2104">
                  <c:v>2.849999999999997E-2</c:v>
                </c:pt>
                <c:pt idx="2105">
                  <c:v>2.1000000000000019E-2</c:v>
                </c:pt>
                <c:pt idx="2106">
                  <c:v>1.4000000000000012E-2</c:v>
                </c:pt>
                <c:pt idx="2107">
                  <c:v>2.0000000000000018E-2</c:v>
                </c:pt>
                <c:pt idx="2108">
                  <c:v>2.2499999999999964E-2</c:v>
                </c:pt>
                <c:pt idx="2109">
                  <c:v>2.4499999999999966E-2</c:v>
                </c:pt>
                <c:pt idx="2110">
                  <c:v>2.4499999999999966E-2</c:v>
                </c:pt>
                <c:pt idx="2111">
                  <c:v>3.3499999999999974E-2</c:v>
                </c:pt>
                <c:pt idx="2112">
                  <c:v>2.1999999999999964E-2</c:v>
                </c:pt>
                <c:pt idx="2113">
                  <c:v>1.2000000000000011E-2</c:v>
                </c:pt>
                <c:pt idx="2114">
                  <c:v>2.3499999999999965E-2</c:v>
                </c:pt>
                <c:pt idx="2115">
                  <c:v>1.9000000000000017E-2</c:v>
                </c:pt>
                <c:pt idx="2116">
                  <c:v>2.4499999999999966E-2</c:v>
                </c:pt>
                <c:pt idx="2117">
                  <c:v>2.1000000000000019E-2</c:v>
                </c:pt>
                <c:pt idx="2118">
                  <c:v>2.0000000000000018E-2</c:v>
                </c:pt>
                <c:pt idx="2119">
                  <c:v>2.3999999999999966E-2</c:v>
                </c:pt>
                <c:pt idx="2120">
                  <c:v>3.1999999999999973E-2</c:v>
                </c:pt>
                <c:pt idx="2121">
                  <c:v>2.6499999999999968E-2</c:v>
                </c:pt>
                <c:pt idx="2122">
                  <c:v>1.8000000000000016E-2</c:v>
                </c:pt>
                <c:pt idx="2123">
                  <c:v>1.4000000000000012E-2</c:v>
                </c:pt>
                <c:pt idx="2124">
                  <c:v>2.0500000000000018E-2</c:v>
                </c:pt>
                <c:pt idx="2125">
                  <c:v>2.1999999999999964E-2</c:v>
                </c:pt>
                <c:pt idx="2126">
                  <c:v>1.8500000000000016E-2</c:v>
                </c:pt>
                <c:pt idx="2127">
                  <c:v>2.3999999999999966E-2</c:v>
                </c:pt>
                <c:pt idx="2128">
                  <c:v>3.0999999999999972E-2</c:v>
                </c:pt>
                <c:pt idx="2129">
                  <c:v>2.2499999999999964E-2</c:v>
                </c:pt>
                <c:pt idx="2130">
                  <c:v>2.2499999999999964E-2</c:v>
                </c:pt>
                <c:pt idx="2131">
                  <c:v>2.9499999999999971E-2</c:v>
                </c:pt>
                <c:pt idx="2132">
                  <c:v>2.6999999999999968E-2</c:v>
                </c:pt>
                <c:pt idx="2133">
                  <c:v>2.0500000000000018E-2</c:v>
                </c:pt>
                <c:pt idx="2134">
                  <c:v>2.5999999999999968E-2</c:v>
                </c:pt>
                <c:pt idx="2135">
                  <c:v>2.2999999999999965E-2</c:v>
                </c:pt>
                <c:pt idx="2136">
                  <c:v>2.2999999999999965E-2</c:v>
                </c:pt>
                <c:pt idx="2137">
                  <c:v>2.4499999999999966E-2</c:v>
                </c:pt>
                <c:pt idx="2138">
                  <c:v>2.2999999999999965E-2</c:v>
                </c:pt>
                <c:pt idx="2139">
                  <c:v>2.3999999999999966E-2</c:v>
                </c:pt>
                <c:pt idx="2140">
                  <c:v>2.0000000000000018E-2</c:v>
                </c:pt>
                <c:pt idx="2141">
                  <c:v>1.9000000000000017E-2</c:v>
                </c:pt>
                <c:pt idx="2142">
                  <c:v>1.9000000000000017E-2</c:v>
                </c:pt>
                <c:pt idx="2143">
                  <c:v>1.8000000000000016E-2</c:v>
                </c:pt>
                <c:pt idx="2144">
                  <c:v>1.9500000000000017E-2</c:v>
                </c:pt>
                <c:pt idx="2145">
                  <c:v>1.8500000000000016E-2</c:v>
                </c:pt>
                <c:pt idx="2146">
                  <c:v>2.7499999999999969E-2</c:v>
                </c:pt>
                <c:pt idx="2147">
                  <c:v>2.7999999999999969E-2</c:v>
                </c:pt>
                <c:pt idx="2148">
                  <c:v>2.4999999999999967E-2</c:v>
                </c:pt>
                <c:pt idx="2149">
                  <c:v>1.9000000000000017E-2</c:v>
                </c:pt>
                <c:pt idx="2150">
                  <c:v>1.6500000000000015E-2</c:v>
                </c:pt>
                <c:pt idx="2151">
                  <c:v>2.6999999999999968E-2</c:v>
                </c:pt>
                <c:pt idx="2152">
                  <c:v>2.5499999999999967E-2</c:v>
                </c:pt>
                <c:pt idx="2153">
                  <c:v>3.1999999999999973E-2</c:v>
                </c:pt>
                <c:pt idx="2154">
                  <c:v>3.3499999999999974E-2</c:v>
                </c:pt>
                <c:pt idx="2155">
                  <c:v>1.5500000000000014E-2</c:v>
                </c:pt>
                <c:pt idx="2156">
                  <c:v>2.3499999999999965E-2</c:v>
                </c:pt>
                <c:pt idx="2157">
                  <c:v>1.7000000000000015E-2</c:v>
                </c:pt>
                <c:pt idx="2158">
                  <c:v>1.9500000000000017E-2</c:v>
                </c:pt>
                <c:pt idx="2159">
                  <c:v>2.2999999999999965E-2</c:v>
                </c:pt>
                <c:pt idx="2160">
                  <c:v>2.2999999999999965E-2</c:v>
                </c:pt>
                <c:pt idx="2161">
                  <c:v>2.9499999999999971E-2</c:v>
                </c:pt>
                <c:pt idx="2162">
                  <c:v>2.1499999999999964E-2</c:v>
                </c:pt>
                <c:pt idx="2163">
                  <c:v>2.6499999999999968E-2</c:v>
                </c:pt>
                <c:pt idx="2164">
                  <c:v>2.4999999999999967E-2</c:v>
                </c:pt>
                <c:pt idx="2165">
                  <c:v>2.899999999999997E-2</c:v>
                </c:pt>
                <c:pt idx="2166">
                  <c:v>2.2999999999999965E-2</c:v>
                </c:pt>
                <c:pt idx="2167">
                  <c:v>2.6999999999999968E-2</c:v>
                </c:pt>
                <c:pt idx="2168">
                  <c:v>1.8000000000000016E-2</c:v>
                </c:pt>
                <c:pt idx="2169">
                  <c:v>2.4499999999999966E-2</c:v>
                </c:pt>
                <c:pt idx="2170">
                  <c:v>3.0999999999999972E-2</c:v>
                </c:pt>
                <c:pt idx="2171">
                  <c:v>2.1000000000000019E-2</c:v>
                </c:pt>
                <c:pt idx="2172">
                  <c:v>2.1499999999999964E-2</c:v>
                </c:pt>
                <c:pt idx="2173">
                  <c:v>2.0000000000000018E-2</c:v>
                </c:pt>
                <c:pt idx="2174">
                  <c:v>2.9499999999999971E-2</c:v>
                </c:pt>
                <c:pt idx="2175">
                  <c:v>2.6999999999999968E-2</c:v>
                </c:pt>
                <c:pt idx="2176">
                  <c:v>2.1000000000000019E-2</c:v>
                </c:pt>
                <c:pt idx="2177">
                  <c:v>2.9499999999999971E-2</c:v>
                </c:pt>
                <c:pt idx="2178">
                  <c:v>2.4499999999999966E-2</c:v>
                </c:pt>
                <c:pt idx="2179">
                  <c:v>2.2499999999999964E-2</c:v>
                </c:pt>
                <c:pt idx="2180">
                  <c:v>2.5999999999999968E-2</c:v>
                </c:pt>
                <c:pt idx="2181">
                  <c:v>1.9000000000000017E-2</c:v>
                </c:pt>
                <c:pt idx="2182">
                  <c:v>2.2999999999999965E-2</c:v>
                </c:pt>
                <c:pt idx="2183">
                  <c:v>2.0000000000000018E-2</c:v>
                </c:pt>
                <c:pt idx="2184">
                  <c:v>2.849999999999997E-2</c:v>
                </c:pt>
                <c:pt idx="2185">
                  <c:v>2.0000000000000018E-2</c:v>
                </c:pt>
                <c:pt idx="2186">
                  <c:v>2.7999999999999969E-2</c:v>
                </c:pt>
                <c:pt idx="2187">
                  <c:v>2.1499999999999964E-2</c:v>
                </c:pt>
                <c:pt idx="2188">
                  <c:v>2.1999999999999964E-2</c:v>
                </c:pt>
                <c:pt idx="2189">
                  <c:v>2.1499999999999964E-2</c:v>
                </c:pt>
                <c:pt idx="2190">
                  <c:v>2.4499999999999966E-2</c:v>
                </c:pt>
                <c:pt idx="2191">
                  <c:v>2.4999999999999967E-2</c:v>
                </c:pt>
                <c:pt idx="2192">
                  <c:v>2.2999999999999965E-2</c:v>
                </c:pt>
                <c:pt idx="2193">
                  <c:v>1.8000000000000016E-2</c:v>
                </c:pt>
                <c:pt idx="2194">
                  <c:v>2.9999999999999971E-2</c:v>
                </c:pt>
                <c:pt idx="2195">
                  <c:v>2.2999999999999965E-2</c:v>
                </c:pt>
                <c:pt idx="2196">
                  <c:v>2.5999999999999968E-2</c:v>
                </c:pt>
                <c:pt idx="2197">
                  <c:v>2.9499999999999971E-2</c:v>
                </c:pt>
                <c:pt idx="2198">
                  <c:v>2.7499999999999969E-2</c:v>
                </c:pt>
                <c:pt idx="2199">
                  <c:v>1.9000000000000017E-2</c:v>
                </c:pt>
                <c:pt idx="2200">
                  <c:v>2.0500000000000018E-2</c:v>
                </c:pt>
                <c:pt idx="2201">
                  <c:v>2.2999999999999965E-2</c:v>
                </c:pt>
                <c:pt idx="2202">
                  <c:v>3.0999999999999972E-2</c:v>
                </c:pt>
                <c:pt idx="2203">
                  <c:v>2.3499999999999965E-2</c:v>
                </c:pt>
                <c:pt idx="2204">
                  <c:v>2.3499999999999965E-2</c:v>
                </c:pt>
                <c:pt idx="2205">
                  <c:v>2.5999999999999968E-2</c:v>
                </c:pt>
                <c:pt idx="2206">
                  <c:v>1.9000000000000017E-2</c:v>
                </c:pt>
                <c:pt idx="2207">
                  <c:v>1.9000000000000017E-2</c:v>
                </c:pt>
                <c:pt idx="2208">
                  <c:v>2.3499999999999965E-2</c:v>
                </c:pt>
                <c:pt idx="2209">
                  <c:v>2.849999999999997E-2</c:v>
                </c:pt>
                <c:pt idx="2210">
                  <c:v>2.4499999999999966E-2</c:v>
                </c:pt>
                <c:pt idx="2211">
                  <c:v>3.4499999999999975E-2</c:v>
                </c:pt>
                <c:pt idx="2212">
                  <c:v>2.1499999999999964E-2</c:v>
                </c:pt>
                <c:pt idx="2213">
                  <c:v>2.849999999999997E-2</c:v>
                </c:pt>
                <c:pt idx="2214">
                  <c:v>2.2499999999999964E-2</c:v>
                </c:pt>
                <c:pt idx="2215">
                  <c:v>2.0000000000000018E-2</c:v>
                </c:pt>
                <c:pt idx="2216">
                  <c:v>1.8500000000000016E-2</c:v>
                </c:pt>
                <c:pt idx="2217">
                  <c:v>2.6999999999999968E-2</c:v>
                </c:pt>
                <c:pt idx="2218">
                  <c:v>3.0999999999999972E-2</c:v>
                </c:pt>
                <c:pt idx="2219">
                  <c:v>2.0500000000000018E-2</c:v>
                </c:pt>
                <c:pt idx="2220">
                  <c:v>2.7499999999999969E-2</c:v>
                </c:pt>
                <c:pt idx="2221">
                  <c:v>2.2999999999999965E-2</c:v>
                </c:pt>
                <c:pt idx="2222">
                  <c:v>2.6999999999999968E-2</c:v>
                </c:pt>
                <c:pt idx="2223">
                  <c:v>2.9999999999999971E-2</c:v>
                </c:pt>
                <c:pt idx="2224">
                  <c:v>2.1999999999999964E-2</c:v>
                </c:pt>
                <c:pt idx="2225">
                  <c:v>1.8000000000000016E-2</c:v>
                </c:pt>
                <c:pt idx="2226">
                  <c:v>1.6500000000000015E-2</c:v>
                </c:pt>
                <c:pt idx="2227">
                  <c:v>2.0000000000000018E-2</c:v>
                </c:pt>
                <c:pt idx="2228">
                  <c:v>3.0499999999999972E-2</c:v>
                </c:pt>
                <c:pt idx="2229">
                  <c:v>2.4499999999999966E-2</c:v>
                </c:pt>
                <c:pt idx="2230">
                  <c:v>2.2499999999999964E-2</c:v>
                </c:pt>
                <c:pt idx="2231">
                  <c:v>2.3999999999999966E-2</c:v>
                </c:pt>
                <c:pt idx="2232">
                  <c:v>1.9000000000000017E-2</c:v>
                </c:pt>
                <c:pt idx="2233">
                  <c:v>2.0000000000000018E-2</c:v>
                </c:pt>
                <c:pt idx="2234">
                  <c:v>2.7499999999999969E-2</c:v>
                </c:pt>
                <c:pt idx="2235">
                  <c:v>2.0500000000000018E-2</c:v>
                </c:pt>
                <c:pt idx="2236">
                  <c:v>1.9000000000000017E-2</c:v>
                </c:pt>
                <c:pt idx="2237">
                  <c:v>2.2499999999999964E-2</c:v>
                </c:pt>
                <c:pt idx="2238">
                  <c:v>2.6999999999999968E-2</c:v>
                </c:pt>
                <c:pt idx="2239">
                  <c:v>2.7499999999999969E-2</c:v>
                </c:pt>
                <c:pt idx="2240">
                  <c:v>2.899999999999997E-2</c:v>
                </c:pt>
                <c:pt idx="2241">
                  <c:v>2.2999999999999965E-2</c:v>
                </c:pt>
                <c:pt idx="2242">
                  <c:v>2.3499999999999965E-2</c:v>
                </c:pt>
                <c:pt idx="2243">
                  <c:v>2.3999999999999966E-2</c:v>
                </c:pt>
                <c:pt idx="2244">
                  <c:v>3.4499999999999975E-2</c:v>
                </c:pt>
                <c:pt idx="2245">
                  <c:v>2.2999999999999965E-2</c:v>
                </c:pt>
                <c:pt idx="2246">
                  <c:v>3.0499999999999972E-2</c:v>
                </c:pt>
                <c:pt idx="2247">
                  <c:v>3.2999999999999974E-2</c:v>
                </c:pt>
                <c:pt idx="2248">
                  <c:v>3.0499999999999972E-2</c:v>
                </c:pt>
                <c:pt idx="2249">
                  <c:v>2.4999999999999967E-2</c:v>
                </c:pt>
                <c:pt idx="2250">
                  <c:v>2.1000000000000019E-2</c:v>
                </c:pt>
                <c:pt idx="2251">
                  <c:v>2.4499999999999966E-2</c:v>
                </c:pt>
                <c:pt idx="2252">
                  <c:v>2.5499999999999967E-2</c:v>
                </c:pt>
                <c:pt idx="2253">
                  <c:v>2.1499999999999964E-2</c:v>
                </c:pt>
                <c:pt idx="2254">
                  <c:v>3.1999999999999973E-2</c:v>
                </c:pt>
                <c:pt idx="2255">
                  <c:v>2.0500000000000018E-2</c:v>
                </c:pt>
                <c:pt idx="2256">
                  <c:v>2.2999999999999965E-2</c:v>
                </c:pt>
                <c:pt idx="2257">
                  <c:v>2.1499999999999964E-2</c:v>
                </c:pt>
                <c:pt idx="2258">
                  <c:v>2.2499999999999964E-2</c:v>
                </c:pt>
                <c:pt idx="2259">
                  <c:v>2.5999999999999968E-2</c:v>
                </c:pt>
                <c:pt idx="2260">
                  <c:v>1.9000000000000017E-2</c:v>
                </c:pt>
                <c:pt idx="2261">
                  <c:v>1.2000000000000011E-2</c:v>
                </c:pt>
                <c:pt idx="2262">
                  <c:v>1.3500000000000012E-2</c:v>
                </c:pt>
                <c:pt idx="2263">
                  <c:v>1.0500000000000009E-2</c:v>
                </c:pt>
                <c:pt idx="2264">
                  <c:v>1.5500000000000014E-2</c:v>
                </c:pt>
                <c:pt idx="2265">
                  <c:v>2.9499999999999971E-2</c:v>
                </c:pt>
                <c:pt idx="2266">
                  <c:v>2.4999999999999967E-2</c:v>
                </c:pt>
                <c:pt idx="2267">
                  <c:v>1.6000000000000014E-2</c:v>
                </c:pt>
                <c:pt idx="2268">
                  <c:v>1.7500000000000016E-2</c:v>
                </c:pt>
                <c:pt idx="2269">
                  <c:v>-4.0000000000000036E-3</c:v>
                </c:pt>
                <c:pt idx="2270">
                  <c:v>2.5999999999999968E-2</c:v>
                </c:pt>
                <c:pt idx="2271">
                  <c:v>2.1000000000000019E-2</c:v>
                </c:pt>
                <c:pt idx="2272">
                  <c:v>1.3500000000000012E-2</c:v>
                </c:pt>
                <c:pt idx="2273">
                  <c:v>9.5000000000000084E-3</c:v>
                </c:pt>
                <c:pt idx="2274">
                  <c:v>2.1999999999999964E-2</c:v>
                </c:pt>
                <c:pt idx="2275">
                  <c:v>2.6999999999999968E-2</c:v>
                </c:pt>
                <c:pt idx="2276">
                  <c:v>2.4999999999999967E-2</c:v>
                </c:pt>
                <c:pt idx="2277">
                  <c:v>2.1000000000000019E-2</c:v>
                </c:pt>
                <c:pt idx="2278">
                  <c:v>2.5999999999999968E-2</c:v>
                </c:pt>
                <c:pt idx="2279">
                  <c:v>2.2999999999999965E-2</c:v>
                </c:pt>
                <c:pt idx="2280">
                  <c:v>2.1499999999999964E-2</c:v>
                </c:pt>
                <c:pt idx="2281">
                  <c:v>7.5000000000000067E-3</c:v>
                </c:pt>
                <c:pt idx="2282">
                  <c:v>1.5500000000000014E-2</c:v>
                </c:pt>
                <c:pt idx="2283">
                  <c:v>2.6499999999999968E-2</c:v>
                </c:pt>
                <c:pt idx="2284">
                  <c:v>2.0000000000000018E-2</c:v>
                </c:pt>
                <c:pt idx="2285">
                  <c:v>2.2499999999999964E-2</c:v>
                </c:pt>
                <c:pt idx="2286">
                  <c:v>9.5000000000000084E-3</c:v>
                </c:pt>
                <c:pt idx="2287">
                  <c:v>2.3999999999999966E-2</c:v>
                </c:pt>
                <c:pt idx="2288">
                  <c:v>2.3999999999999966E-2</c:v>
                </c:pt>
                <c:pt idx="2289">
                  <c:v>2.4999999999999967E-2</c:v>
                </c:pt>
                <c:pt idx="2290">
                  <c:v>2.1000000000000019E-2</c:v>
                </c:pt>
                <c:pt idx="2291">
                  <c:v>2.2499999999999964E-2</c:v>
                </c:pt>
                <c:pt idx="2292">
                  <c:v>2.1499999999999964E-2</c:v>
                </c:pt>
                <c:pt idx="2293">
                  <c:v>2.0000000000000018E-2</c:v>
                </c:pt>
                <c:pt idx="2294">
                  <c:v>2.0000000000000018E-2</c:v>
                </c:pt>
                <c:pt idx="2295">
                  <c:v>2.4499999999999966E-2</c:v>
                </c:pt>
                <c:pt idx="2296">
                  <c:v>1.9000000000000017E-2</c:v>
                </c:pt>
                <c:pt idx="2297">
                  <c:v>2.1999999999999964E-2</c:v>
                </c:pt>
                <c:pt idx="2298">
                  <c:v>2.5499999999999967E-2</c:v>
                </c:pt>
                <c:pt idx="2299">
                  <c:v>1.9000000000000017E-2</c:v>
                </c:pt>
                <c:pt idx="2300">
                  <c:v>1.5000000000000013E-2</c:v>
                </c:pt>
                <c:pt idx="2301">
                  <c:v>2.0500000000000018E-2</c:v>
                </c:pt>
                <c:pt idx="2302">
                  <c:v>2.0500000000000018E-2</c:v>
                </c:pt>
                <c:pt idx="2303">
                  <c:v>1.5500000000000014E-2</c:v>
                </c:pt>
                <c:pt idx="2304">
                  <c:v>2.6999999999999968E-2</c:v>
                </c:pt>
                <c:pt idx="2305">
                  <c:v>1.8000000000000016E-2</c:v>
                </c:pt>
                <c:pt idx="2306">
                  <c:v>2.3999999999999966E-2</c:v>
                </c:pt>
                <c:pt idx="2307">
                  <c:v>2.4499999999999966E-2</c:v>
                </c:pt>
                <c:pt idx="2308">
                  <c:v>2.5999999999999968E-2</c:v>
                </c:pt>
                <c:pt idx="2309">
                  <c:v>2.1499999999999964E-2</c:v>
                </c:pt>
                <c:pt idx="2310">
                  <c:v>1.9000000000000017E-2</c:v>
                </c:pt>
                <c:pt idx="2311">
                  <c:v>2.2499999999999964E-2</c:v>
                </c:pt>
                <c:pt idx="2312">
                  <c:v>2.4999999999999967E-2</c:v>
                </c:pt>
                <c:pt idx="2313">
                  <c:v>1.6500000000000015E-2</c:v>
                </c:pt>
                <c:pt idx="2314">
                  <c:v>2.849999999999997E-2</c:v>
                </c:pt>
                <c:pt idx="2315">
                  <c:v>2.6499999999999968E-2</c:v>
                </c:pt>
                <c:pt idx="2316">
                  <c:v>2.3999999999999966E-2</c:v>
                </c:pt>
                <c:pt idx="2317">
                  <c:v>2.2999999999999965E-2</c:v>
                </c:pt>
                <c:pt idx="2318">
                  <c:v>3.2999999999999974E-2</c:v>
                </c:pt>
                <c:pt idx="2319">
                  <c:v>1.0500000000000009E-2</c:v>
                </c:pt>
                <c:pt idx="2320">
                  <c:v>1.7500000000000016E-2</c:v>
                </c:pt>
                <c:pt idx="2321">
                  <c:v>2.2499999999999964E-2</c:v>
                </c:pt>
                <c:pt idx="2322">
                  <c:v>2.3999999999999966E-2</c:v>
                </c:pt>
                <c:pt idx="2323">
                  <c:v>1.8000000000000016E-2</c:v>
                </c:pt>
                <c:pt idx="2324">
                  <c:v>2.3499999999999965E-2</c:v>
                </c:pt>
                <c:pt idx="2325">
                  <c:v>1.7500000000000016E-2</c:v>
                </c:pt>
                <c:pt idx="2326">
                  <c:v>1.8000000000000016E-2</c:v>
                </c:pt>
                <c:pt idx="2327">
                  <c:v>2.849999999999997E-2</c:v>
                </c:pt>
                <c:pt idx="2328">
                  <c:v>2.1499999999999964E-2</c:v>
                </c:pt>
                <c:pt idx="2329">
                  <c:v>3.1999999999999973E-2</c:v>
                </c:pt>
                <c:pt idx="2330">
                  <c:v>2.1000000000000019E-2</c:v>
                </c:pt>
                <c:pt idx="2331">
                  <c:v>2.4999999999999967E-2</c:v>
                </c:pt>
                <c:pt idx="2332">
                  <c:v>2.2999999999999965E-2</c:v>
                </c:pt>
                <c:pt idx="2333">
                  <c:v>2.1999999999999964E-2</c:v>
                </c:pt>
                <c:pt idx="2334">
                  <c:v>2.6999999999999968E-2</c:v>
                </c:pt>
                <c:pt idx="2335">
                  <c:v>2.899999999999997E-2</c:v>
                </c:pt>
                <c:pt idx="2336">
                  <c:v>3.2999999999999974E-2</c:v>
                </c:pt>
                <c:pt idx="2337">
                  <c:v>2.2499999999999964E-2</c:v>
                </c:pt>
                <c:pt idx="2338">
                  <c:v>3.1499999999999972E-2</c:v>
                </c:pt>
                <c:pt idx="2339">
                  <c:v>2.0000000000000018E-2</c:v>
                </c:pt>
                <c:pt idx="2340">
                  <c:v>3.0499999999999972E-2</c:v>
                </c:pt>
                <c:pt idx="2341">
                  <c:v>2.1999999999999964E-2</c:v>
                </c:pt>
                <c:pt idx="2342">
                  <c:v>2.5499999999999967E-2</c:v>
                </c:pt>
                <c:pt idx="2343">
                  <c:v>1.9500000000000017E-2</c:v>
                </c:pt>
                <c:pt idx="2344">
                  <c:v>2.1000000000000019E-2</c:v>
                </c:pt>
                <c:pt idx="2345">
                  <c:v>2.7499999999999969E-2</c:v>
                </c:pt>
                <c:pt idx="2346">
                  <c:v>2.0500000000000018E-2</c:v>
                </c:pt>
                <c:pt idx="2347">
                  <c:v>3.0999999999999972E-2</c:v>
                </c:pt>
                <c:pt idx="2348">
                  <c:v>2.9499999999999971E-2</c:v>
                </c:pt>
                <c:pt idx="2349">
                  <c:v>3.1499999999999972E-2</c:v>
                </c:pt>
                <c:pt idx="2350">
                  <c:v>2.7499999999999969E-2</c:v>
                </c:pt>
                <c:pt idx="2351">
                  <c:v>3.4999999999999976E-2</c:v>
                </c:pt>
                <c:pt idx="2352">
                  <c:v>1.8500000000000016E-2</c:v>
                </c:pt>
                <c:pt idx="2353">
                  <c:v>3.5499999999999976E-2</c:v>
                </c:pt>
                <c:pt idx="2354">
                  <c:v>1.9500000000000017E-2</c:v>
                </c:pt>
                <c:pt idx="2355">
                  <c:v>2.7499999999999969E-2</c:v>
                </c:pt>
                <c:pt idx="2356">
                  <c:v>2.849999999999997E-2</c:v>
                </c:pt>
                <c:pt idx="2357">
                  <c:v>2.1000000000000019E-2</c:v>
                </c:pt>
                <c:pt idx="2358">
                  <c:v>8.5000000000000075E-3</c:v>
                </c:pt>
                <c:pt idx="2359">
                  <c:v>1.3500000000000012E-2</c:v>
                </c:pt>
                <c:pt idx="2360">
                  <c:v>2.9999999999999971E-2</c:v>
                </c:pt>
                <c:pt idx="2361">
                  <c:v>2.1499999999999964E-2</c:v>
                </c:pt>
                <c:pt idx="2362">
                  <c:v>2.3499999999999965E-2</c:v>
                </c:pt>
                <c:pt idx="2363">
                  <c:v>3.0999999999999972E-2</c:v>
                </c:pt>
                <c:pt idx="2364">
                  <c:v>2.3999999999999966E-2</c:v>
                </c:pt>
                <c:pt idx="2365">
                  <c:v>1.3500000000000012E-2</c:v>
                </c:pt>
                <c:pt idx="2366">
                  <c:v>3.2499999999999973E-2</c:v>
                </c:pt>
                <c:pt idx="2367">
                  <c:v>2.4499999999999966E-2</c:v>
                </c:pt>
                <c:pt idx="2368">
                  <c:v>2.1499999999999964E-2</c:v>
                </c:pt>
                <c:pt idx="2369">
                  <c:v>2.2499999999999964E-2</c:v>
                </c:pt>
                <c:pt idx="2370">
                  <c:v>2.1499999999999964E-2</c:v>
                </c:pt>
                <c:pt idx="2371">
                  <c:v>2.9999999999999971E-2</c:v>
                </c:pt>
                <c:pt idx="2372">
                  <c:v>1.9000000000000017E-2</c:v>
                </c:pt>
                <c:pt idx="2373">
                  <c:v>2.5999999999999968E-2</c:v>
                </c:pt>
                <c:pt idx="2374">
                  <c:v>3.1499999999999972E-2</c:v>
                </c:pt>
                <c:pt idx="2375">
                  <c:v>2.5499999999999967E-2</c:v>
                </c:pt>
                <c:pt idx="2376">
                  <c:v>2.0000000000000018E-2</c:v>
                </c:pt>
                <c:pt idx="2377">
                  <c:v>2.2499999999999964E-2</c:v>
                </c:pt>
                <c:pt idx="2378">
                  <c:v>2.4499999999999966E-2</c:v>
                </c:pt>
                <c:pt idx="2379">
                  <c:v>2.4999999999999967E-2</c:v>
                </c:pt>
                <c:pt idx="2380">
                  <c:v>2.0000000000000018E-2</c:v>
                </c:pt>
                <c:pt idx="2381">
                  <c:v>3.999999999999998E-2</c:v>
                </c:pt>
                <c:pt idx="2382">
                  <c:v>2.0500000000000018E-2</c:v>
                </c:pt>
                <c:pt idx="2383">
                  <c:v>1.8000000000000016E-2</c:v>
                </c:pt>
                <c:pt idx="2384">
                  <c:v>3.3999999999999975E-2</c:v>
                </c:pt>
                <c:pt idx="2385">
                  <c:v>2.7499999999999969E-2</c:v>
                </c:pt>
                <c:pt idx="2386">
                  <c:v>2.4499999999999966E-2</c:v>
                </c:pt>
                <c:pt idx="2387">
                  <c:v>2.4499999999999966E-2</c:v>
                </c:pt>
                <c:pt idx="2388">
                  <c:v>2.3499999999999965E-2</c:v>
                </c:pt>
                <c:pt idx="2389">
                  <c:v>3.2499999999999973E-2</c:v>
                </c:pt>
                <c:pt idx="2390">
                  <c:v>2.1499999999999964E-2</c:v>
                </c:pt>
                <c:pt idx="2391">
                  <c:v>3.1999999999999973E-2</c:v>
                </c:pt>
                <c:pt idx="2392">
                  <c:v>2.849999999999997E-2</c:v>
                </c:pt>
                <c:pt idx="2393">
                  <c:v>2.0000000000000018E-2</c:v>
                </c:pt>
                <c:pt idx="2394">
                  <c:v>2.1000000000000019E-2</c:v>
                </c:pt>
                <c:pt idx="2395">
                  <c:v>1.9500000000000017E-2</c:v>
                </c:pt>
                <c:pt idx="2396">
                  <c:v>2.0500000000000018E-2</c:v>
                </c:pt>
                <c:pt idx="2397">
                  <c:v>2.0500000000000018E-2</c:v>
                </c:pt>
                <c:pt idx="2398">
                  <c:v>1.7000000000000015E-2</c:v>
                </c:pt>
                <c:pt idx="2399">
                  <c:v>2.4999999999999967E-2</c:v>
                </c:pt>
                <c:pt idx="2400">
                  <c:v>2.849999999999997E-2</c:v>
                </c:pt>
                <c:pt idx="2401">
                  <c:v>2.2499999999999964E-2</c:v>
                </c:pt>
                <c:pt idx="2402">
                  <c:v>2.4499999999999966E-2</c:v>
                </c:pt>
                <c:pt idx="2403">
                  <c:v>2.5499999999999967E-2</c:v>
                </c:pt>
                <c:pt idx="2404">
                  <c:v>2.9499999999999971E-2</c:v>
                </c:pt>
                <c:pt idx="2405">
                  <c:v>3.0499999999999972E-2</c:v>
                </c:pt>
                <c:pt idx="2406">
                  <c:v>2.1999999999999964E-2</c:v>
                </c:pt>
                <c:pt idx="2407">
                  <c:v>2.1999999999999964E-2</c:v>
                </c:pt>
                <c:pt idx="2408">
                  <c:v>2.2499999999999964E-2</c:v>
                </c:pt>
                <c:pt idx="2409">
                  <c:v>1.4000000000000012E-2</c:v>
                </c:pt>
                <c:pt idx="2410">
                  <c:v>2.849999999999997E-2</c:v>
                </c:pt>
                <c:pt idx="2411">
                  <c:v>1.7000000000000015E-2</c:v>
                </c:pt>
                <c:pt idx="2412">
                  <c:v>2.4499999999999966E-2</c:v>
                </c:pt>
                <c:pt idx="2413">
                  <c:v>2.9499999999999971E-2</c:v>
                </c:pt>
                <c:pt idx="2414">
                  <c:v>1.9000000000000017E-2</c:v>
                </c:pt>
                <c:pt idx="2415">
                  <c:v>2.849999999999997E-2</c:v>
                </c:pt>
                <c:pt idx="2416">
                  <c:v>2.3999999999999966E-2</c:v>
                </c:pt>
                <c:pt idx="2417">
                  <c:v>2.2499999999999964E-2</c:v>
                </c:pt>
                <c:pt idx="2418">
                  <c:v>2.0000000000000018E-2</c:v>
                </c:pt>
                <c:pt idx="2419">
                  <c:v>2.6499999999999968E-2</c:v>
                </c:pt>
                <c:pt idx="2420">
                  <c:v>2.4999999999999967E-2</c:v>
                </c:pt>
                <c:pt idx="2421">
                  <c:v>2.2999999999999965E-2</c:v>
                </c:pt>
                <c:pt idx="2422">
                  <c:v>2.0500000000000018E-2</c:v>
                </c:pt>
                <c:pt idx="2423">
                  <c:v>2.1000000000000019E-2</c:v>
                </c:pt>
                <c:pt idx="2424">
                  <c:v>2.5499999999999967E-2</c:v>
                </c:pt>
                <c:pt idx="2425">
                  <c:v>2.5999999999999968E-2</c:v>
                </c:pt>
                <c:pt idx="2426">
                  <c:v>2.0000000000000018E-2</c:v>
                </c:pt>
                <c:pt idx="2427">
                  <c:v>2.9999999999999971E-2</c:v>
                </c:pt>
                <c:pt idx="2428">
                  <c:v>2.6999999999999968E-2</c:v>
                </c:pt>
                <c:pt idx="2429">
                  <c:v>2.7999999999999969E-2</c:v>
                </c:pt>
                <c:pt idx="2430">
                  <c:v>2.4499999999999966E-2</c:v>
                </c:pt>
                <c:pt idx="2431">
                  <c:v>2.6999999999999968E-2</c:v>
                </c:pt>
                <c:pt idx="2432">
                  <c:v>1.8500000000000016E-2</c:v>
                </c:pt>
                <c:pt idx="2433">
                  <c:v>2.1999999999999964E-2</c:v>
                </c:pt>
                <c:pt idx="2434">
                  <c:v>1.7500000000000016E-2</c:v>
                </c:pt>
                <c:pt idx="2435">
                  <c:v>2.5999999999999968E-2</c:v>
                </c:pt>
                <c:pt idx="2436">
                  <c:v>2.1999999999999964E-2</c:v>
                </c:pt>
                <c:pt idx="2437">
                  <c:v>2.1999999999999964E-2</c:v>
                </c:pt>
                <c:pt idx="2438">
                  <c:v>2.3499999999999965E-2</c:v>
                </c:pt>
                <c:pt idx="2439">
                  <c:v>2.1000000000000019E-2</c:v>
                </c:pt>
                <c:pt idx="2440">
                  <c:v>2.6999999999999968E-2</c:v>
                </c:pt>
                <c:pt idx="2441">
                  <c:v>2.849999999999997E-2</c:v>
                </c:pt>
                <c:pt idx="2442">
                  <c:v>2.6999999999999968E-2</c:v>
                </c:pt>
                <c:pt idx="2443">
                  <c:v>1.7000000000000015E-2</c:v>
                </c:pt>
                <c:pt idx="2444">
                  <c:v>2.7499999999999969E-2</c:v>
                </c:pt>
                <c:pt idx="2445">
                  <c:v>2.849999999999997E-2</c:v>
                </c:pt>
                <c:pt idx="2446">
                  <c:v>2.0500000000000018E-2</c:v>
                </c:pt>
                <c:pt idx="2447">
                  <c:v>2.6999999999999968E-2</c:v>
                </c:pt>
                <c:pt idx="2448">
                  <c:v>2.0500000000000018E-2</c:v>
                </c:pt>
                <c:pt idx="2449">
                  <c:v>1.6500000000000015E-2</c:v>
                </c:pt>
                <c:pt idx="2450">
                  <c:v>2.2999999999999965E-2</c:v>
                </c:pt>
                <c:pt idx="2451">
                  <c:v>1.7000000000000015E-2</c:v>
                </c:pt>
                <c:pt idx="2452">
                  <c:v>2.1499999999999964E-2</c:v>
                </c:pt>
                <c:pt idx="2453">
                  <c:v>2.849999999999997E-2</c:v>
                </c:pt>
                <c:pt idx="2454">
                  <c:v>2.4499999999999966E-2</c:v>
                </c:pt>
                <c:pt idx="2455">
                  <c:v>2.1999999999999964E-2</c:v>
                </c:pt>
                <c:pt idx="2456">
                  <c:v>1.100000000000001E-2</c:v>
                </c:pt>
                <c:pt idx="2457">
                  <c:v>2.1999999999999964E-2</c:v>
                </c:pt>
                <c:pt idx="2458">
                  <c:v>2.9999999999999971E-2</c:v>
                </c:pt>
                <c:pt idx="2459">
                  <c:v>2.1999999999999964E-2</c:v>
                </c:pt>
                <c:pt idx="2460">
                  <c:v>2.0500000000000018E-2</c:v>
                </c:pt>
                <c:pt idx="2461">
                  <c:v>3.0499999999999972E-2</c:v>
                </c:pt>
                <c:pt idx="2462">
                  <c:v>2.6499999999999968E-2</c:v>
                </c:pt>
                <c:pt idx="2463">
                  <c:v>1.6500000000000015E-2</c:v>
                </c:pt>
                <c:pt idx="2464">
                  <c:v>3.1999999999999973E-2</c:v>
                </c:pt>
                <c:pt idx="2465">
                  <c:v>1.6000000000000014E-2</c:v>
                </c:pt>
                <c:pt idx="2466">
                  <c:v>9.000000000000008E-3</c:v>
                </c:pt>
                <c:pt idx="2467">
                  <c:v>2.6499999999999968E-2</c:v>
                </c:pt>
                <c:pt idx="2468">
                  <c:v>3.0999999999999972E-2</c:v>
                </c:pt>
                <c:pt idx="2469">
                  <c:v>2.5999999999999968E-2</c:v>
                </c:pt>
                <c:pt idx="2470">
                  <c:v>2.3999999999999966E-2</c:v>
                </c:pt>
                <c:pt idx="2471">
                  <c:v>1.5500000000000014E-2</c:v>
                </c:pt>
                <c:pt idx="2472">
                  <c:v>1.0500000000000009E-2</c:v>
                </c:pt>
                <c:pt idx="2473">
                  <c:v>2.0000000000000018E-2</c:v>
                </c:pt>
                <c:pt idx="2474">
                  <c:v>2.2499999999999964E-2</c:v>
                </c:pt>
                <c:pt idx="2475">
                  <c:v>1.7000000000000015E-2</c:v>
                </c:pt>
                <c:pt idx="2476">
                  <c:v>1.4000000000000012E-2</c:v>
                </c:pt>
                <c:pt idx="2477">
                  <c:v>1.0500000000000009E-2</c:v>
                </c:pt>
                <c:pt idx="2478">
                  <c:v>2.7999999999999969E-2</c:v>
                </c:pt>
                <c:pt idx="2479">
                  <c:v>2.6999999999999968E-2</c:v>
                </c:pt>
                <c:pt idx="2480">
                  <c:v>2.3999999999999966E-2</c:v>
                </c:pt>
                <c:pt idx="2481">
                  <c:v>2.3999999999999966E-2</c:v>
                </c:pt>
                <c:pt idx="2482">
                  <c:v>1.6000000000000014E-2</c:v>
                </c:pt>
                <c:pt idx="2483">
                  <c:v>2.5499999999999967E-2</c:v>
                </c:pt>
                <c:pt idx="2484">
                  <c:v>2.0000000000000018E-2</c:v>
                </c:pt>
                <c:pt idx="2485">
                  <c:v>1.5500000000000014E-2</c:v>
                </c:pt>
                <c:pt idx="2486">
                  <c:v>2.7499999999999969E-2</c:v>
                </c:pt>
                <c:pt idx="2487">
                  <c:v>1.7500000000000016E-2</c:v>
                </c:pt>
                <c:pt idx="2488">
                  <c:v>2.3499999999999965E-2</c:v>
                </c:pt>
                <c:pt idx="2489">
                  <c:v>3.1499999999999972E-2</c:v>
                </c:pt>
                <c:pt idx="2490">
                  <c:v>2.6999999999999968E-2</c:v>
                </c:pt>
                <c:pt idx="2491">
                  <c:v>2.6999999999999968E-2</c:v>
                </c:pt>
                <c:pt idx="2492">
                  <c:v>3.2999999999999974E-2</c:v>
                </c:pt>
                <c:pt idx="2493">
                  <c:v>2.0000000000000018E-2</c:v>
                </c:pt>
                <c:pt idx="2494">
                  <c:v>2.6999999999999968E-2</c:v>
                </c:pt>
                <c:pt idx="2495">
                  <c:v>2.6499999999999968E-2</c:v>
                </c:pt>
                <c:pt idx="2496">
                  <c:v>1.8500000000000016E-2</c:v>
                </c:pt>
                <c:pt idx="2497">
                  <c:v>1.8500000000000016E-2</c:v>
                </c:pt>
                <c:pt idx="2498">
                  <c:v>2.2499999999999964E-2</c:v>
                </c:pt>
                <c:pt idx="2499">
                  <c:v>1.6500000000000015E-2</c:v>
                </c:pt>
                <c:pt idx="2500">
                  <c:v>2.2499999999999964E-2</c:v>
                </c:pt>
                <c:pt idx="2501">
                  <c:v>2.4999999999999967E-2</c:v>
                </c:pt>
                <c:pt idx="2502">
                  <c:v>2.2999999999999965E-2</c:v>
                </c:pt>
                <c:pt idx="2503">
                  <c:v>2.5999999999999968E-2</c:v>
                </c:pt>
                <c:pt idx="2504">
                  <c:v>3.1499999999999972E-2</c:v>
                </c:pt>
                <c:pt idx="2505">
                  <c:v>1.9500000000000017E-2</c:v>
                </c:pt>
                <c:pt idx="2506">
                  <c:v>2.4499999999999966E-2</c:v>
                </c:pt>
                <c:pt idx="2507">
                  <c:v>2.6499999999999968E-2</c:v>
                </c:pt>
                <c:pt idx="2508">
                  <c:v>1.8500000000000016E-2</c:v>
                </c:pt>
                <c:pt idx="2509">
                  <c:v>2.7999999999999969E-2</c:v>
                </c:pt>
                <c:pt idx="2510">
                  <c:v>2.6999999999999968E-2</c:v>
                </c:pt>
                <c:pt idx="2511">
                  <c:v>2.1499999999999964E-2</c:v>
                </c:pt>
                <c:pt idx="2512">
                  <c:v>1.6500000000000015E-2</c:v>
                </c:pt>
                <c:pt idx="2513">
                  <c:v>2.2999999999999965E-2</c:v>
                </c:pt>
                <c:pt idx="2514">
                  <c:v>2.0000000000000018E-2</c:v>
                </c:pt>
                <c:pt idx="2515">
                  <c:v>3.3999999999999975E-2</c:v>
                </c:pt>
                <c:pt idx="2516">
                  <c:v>2.5499999999999967E-2</c:v>
                </c:pt>
                <c:pt idx="2517">
                  <c:v>2.4999999999999967E-2</c:v>
                </c:pt>
                <c:pt idx="2518">
                  <c:v>2.1499999999999964E-2</c:v>
                </c:pt>
                <c:pt idx="2519">
                  <c:v>2.9999999999999971E-2</c:v>
                </c:pt>
                <c:pt idx="2520">
                  <c:v>3.1999999999999973E-2</c:v>
                </c:pt>
                <c:pt idx="2521">
                  <c:v>1.6500000000000015E-2</c:v>
                </c:pt>
                <c:pt idx="2522">
                  <c:v>2.6999999999999968E-2</c:v>
                </c:pt>
                <c:pt idx="2523">
                  <c:v>2.9999999999999971E-2</c:v>
                </c:pt>
                <c:pt idx="2524">
                  <c:v>2.1000000000000019E-2</c:v>
                </c:pt>
                <c:pt idx="2525">
                  <c:v>1.7500000000000016E-2</c:v>
                </c:pt>
                <c:pt idx="2526">
                  <c:v>2.3999999999999966E-2</c:v>
                </c:pt>
                <c:pt idx="2527">
                  <c:v>2.1000000000000019E-2</c:v>
                </c:pt>
                <c:pt idx="2528">
                  <c:v>3.0999999999999972E-2</c:v>
                </c:pt>
                <c:pt idx="2529">
                  <c:v>2.0500000000000018E-2</c:v>
                </c:pt>
                <c:pt idx="2530">
                  <c:v>1.9500000000000017E-2</c:v>
                </c:pt>
                <c:pt idx="2531">
                  <c:v>2.1499999999999964E-2</c:v>
                </c:pt>
                <c:pt idx="2532">
                  <c:v>3.0499999999999972E-2</c:v>
                </c:pt>
                <c:pt idx="2533">
                  <c:v>2.4499999999999966E-2</c:v>
                </c:pt>
                <c:pt idx="2534">
                  <c:v>1.9500000000000017E-2</c:v>
                </c:pt>
                <c:pt idx="2535">
                  <c:v>1.7000000000000015E-2</c:v>
                </c:pt>
                <c:pt idx="2536">
                  <c:v>1.7500000000000016E-2</c:v>
                </c:pt>
                <c:pt idx="2537">
                  <c:v>3.0999999999999972E-2</c:v>
                </c:pt>
                <c:pt idx="2538">
                  <c:v>2.2499999999999964E-2</c:v>
                </c:pt>
                <c:pt idx="2539">
                  <c:v>2.849999999999997E-2</c:v>
                </c:pt>
                <c:pt idx="2540">
                  <c:v>2.4999999999999967E-2</c:v>
                </c:pt>
                <c:pt idx="2541">
                  <c:v>1.6500000000000015E-2</c:v>
                </c:pt>
                <c:pt idx="2542">
                  <c:v>3.4499999999999975E-2</c:v>
                </c:pt>
                <c:pt idx="2543">
                  <c:v>2.1499999999999964E-2</c:v>
                </c:pt>
                <c:pt idx="2544">
                  <c:v>2.4499999999999966E-2</c:v>
                </c:pt>
                <c:pt idx="2545">
                  <c:v>2.3999999999999966E-2</c:v>
                </c:pt>
                <c:pt idx="2546">
                  <c:v>2.6499999999999968E-2</c:v>
                </c:pt>
                <c:pt idx="2547">
                  <c:v>2.2499999999999964E-2</c:v>
                </c:pt>
                <c:pt idx="2548">
                  <c:v>3.1999999999999973E-2</c:v>
                </c:pt>
                <c:pt idx="2549">
                  <c:v>2.899999999999997E-2</c:v>
                </c:pt>
                <c:pt idx="2550">
                  <c:v>1.8500000000000016E-2</c:v>
                </c:pt>
                <c:pt idx="2551">
                  <c:v>2.9999999999999971E-2</c:v>
                </c:pt>
                <c:pt idx="2552">
                  <c:v>1.8500000000000016E-2</c:v>
                </c:pt>
                <c:pt idx="2553">
                  <c:v>2.1000000000000019E-2</c:v>
                </c:pt>
                <c:pt idx="2554">
                  <c:v>1.7000000000000015E-2</c:v>
                </c:pt>
                <c:pt idx="2555">
                  <c:v>2.9999999999999971E-2</c:v>
                </c:pt>
                <c:pt idx="2556">
                  <c:v>2.7999999999999969E-2</c:v>
                </c:pt>
                <c:pt idx="2557">
                  <c:v>2.5999999999999968E-2</c:v>
                </c:pt>
                <c:pt idx="2558">
                  <c:v>2.3999999999999966E-2</c:v>
                </c:pt>
                <c:pt idx="2559">
                  <c:v>1.9000000000000017E-2</c:v>
                </c:pt>
                <c:pt idx="2560">
                  <c:v>2.3999999999999966E-2</c:v>
                </c:pt>
                <c:pt idx="2561">
                  <c:v>2.3999999999999966E-2</c:v>
                </c:pt>
                <c:pt idx="2562">
                  <c:v>2.7999999999999969E-2</c:v>
                </c:pt>
                <c:pt idx="2563">
                  <c:v>1.8500000000000016E-2</c:v>
                </c:pt>
                <c:pt idx="2564">
                  <c:v>2.4499999999999966E-2</c:v>
                </c:pt>
                <c:pt idx="2565">
                  <c:v>2.899999999999997E-2</c:v>
                </c:pt>
                <c:pt idx="2566">
                  <c:v>2.7999999999999969E-2</c:v>
                </c:pt>
                <c:pt idx="2567">
                  <c:v>2.0000000000000018E-2</c:v>
                </c:pt>
                <c:pt idx="2568">
                  <c:v>1.2500000000000011E-2</c:v>
                </c:pt>
                <c:pt idx="2569">
                  <c:v>2.9499999999999971E-2</c:v>
                </c:pt>
                <c:pt idx="2570">
                  <c:v>2.6499999999999968E-2</c:v>
                </c:pt>
                <c:pt idx="2571">
                  <c:v>2.3499999999999965E-2</c:v>
                </c:pt>
                <c:pt idx="2572">
                  <c:v>2.3999999999999966E-2</c:v>
                </c:pt>
                <c:pt idx="2573">
                  <c:v>2.2499999999999964E-2</c:v>
                </c:pt>
                <c:pt idx="2574">
                  <c:v>2.1000000000000019E-2</c:v>
                </c:pt>
                <c:pt idx="2575">
                  <c:v>2.1499999999999964E-2</c:v>
                </c:pt>
                <c:pt idx="2576">
                  <c:v>2.2499999999999964E-2</c:v>
                </c:pt>
                <c:pt idx="2577">
                  <c:v>2.7499999999999969E-2</c:v>
                </c:pt>
                <c:pt idx="2578">
                  <c:v>1.5000000000000013E-2</c:v>
                </c:pt>
                <c:pt idx="2579">
                  <c:v>1.6500000000000015E-2</c:v>
                </c:pt>
                <c:pt idx="2580">
                  <c:v>2.6999999999999968E-2</c:v>
                </c:pt>
                <c:pt idx="2581">
                  <c:v>1.8500000000000016E-2</c:v>
                </c:pt>
                <c:pt idx="2582">
                  <c:v>2.5499999999999967E-2</c:v>
                </c:pt>
                <c:pt idx="2583">
                  <c:v>2.6999999999999968E-2</c:v>
                </c:pt>
                <c:pt idx="2584">
                  <c:v>2.2999999999999965E-2</c:v>
                </c:pt>
                <c:pt idx="2585">
                  <c:v>2.3999999999999966E-2</c:v>
                </c:pt>
                <c:pt idx="2586">
                  <c:v>1.5000000000000013E-2</c:v>
                </c:pt>
                <c:pt idx="2587">
                  <c:v>2.6999999999999968E-2</c:v>
                </c:pt>
                <c:pt idx="2588">
                  <c:v>1.9000000000000017E-2</c:v>
                </c:pt>
                <c:pt idx="2589">
                  <c:v>2.1499999999999964E-2</c:v>
                </c:pt>
                <c:pt idx="2590">
                  <c:v>-5.0000000000000044E-4</c:v>
                </c:pt>
                <c:pt idx="2591">
                  <c:v>2.6499999999999968E-2</c:v>
                </c:pt>
                <c:pt idx="2592">
                  <c:v>2.7499999999999969E-2</c:v>
                </c:pt>
                <c:pt idx="2593">
                  <c:v>2.3499999999999965E-2</c:v>
                </c:pt>
                <c:pt idx="2594">
                  <c:v>1.8500000000000016E-2</c:v>
                </c:pt>
                <c:pt idx="2595">
                  <c:v>2.4499999999999966E-2</c:v>
                </c:pt>
                <c:pt idx="2596">
                  <c:v>2.0500000000000018E-2</c:v>
                </c:pt>
                <c:pt idx="2597">
                  <c:v>2.6999999999999968E-2</c:v>
                </c:pt>
                <c:pt idx="2598">
                  <c:v>2.1999999999999964E-2</c:v>
                </c:pt>
                <c:pt idx="2599">
                  <c:v>2.3999999999999966E-2</c:v>
                </c:pt>
                <c:pt idx="2600">
                  <c:v>2.3499999999999965E-2</c:v>
                </c:pt>
                <c:pt idx="2601">
                  <c:v>2.6999999999999968E-2</c:v>
                </c:pt>
                <c:pt idx="2602">
                  <c:v>2.5999999999999968E-2</c:v>
                </c:pt>
                <c:pt idx="2603">
                  <c:v>1.0000000000000009E-2</c:v>
                </c:pt>
                <c:pt idx="2604">
                  <c:v>2.1999999999999964E-2</c:v>
                </c:pt>
                <c:pt idx="2605">
                  <c:v>2.9499999999999971E-2</c:v>
                </c:pt>
                <c:pt idx="2606">
                  <c:v>2.4499999999999966E-2</c:v>
                </c:pt>
                <c:pt idx="2607">
                  <c:v>2.2499999999999964E-2</c:v>
                </c:pt>
                <c:pt idx="2608">
                  <c:v>2.4499999999999966E-2</c:v>
                </c:pt>
                <c:pt idx="2609">
                  <c:v>3.3499999999999974E-2</c:v>
                </c:pt>
                <c:pt idx="2610">
                  <c:v>2.1000000000000019E-2</c:v>
                </c:pt>
                <c:pt idx="2611">
                  <c:v>2.6999999999999968E-2</c:v>
                </c:pt>
                <c:pt idx="2612">
                  <c:v>3.2999999999999974E-2</c:v>
                </c:pt>
                <c:pt idx="2613">
                  <c:v>2.9999999999999971E-2</c:v>
                </c:pt>
                <c:pt idx="2614">
                  <c:v>1.0500000000000009E-2</c:v>
                </c:pt>
                <c:pt idx="2615">
                  <c:v>2.9499999999999971E-2</c:v>
                </c:pt>
                <c:pt idx="2616">
                  <c:v>2.2499999999999964E-2</c:v>
                </c:pt>
                <c:pt idx="2617">
                  <c:v>2.3999999999999966E-2</c:v>
                </c:pt>
                <c:pt idx="2618">
                  <c:v>2.4999999999999967E-2</c:v>
                </c:pt>
                <c:pt idx="2619">
                  <c:v>1.8500000000000016E-2</c:v>
                </c:pt>
                <c:pt idx="2620">
                  <c:v>2.899999999999997E-2</c:v>
                </c:pt>
                <c:pt idx="2621">
                  <c:v>1.8500000000000016E-2</c:v>
                </c:pt>
                <c:pt idx="2622">
                  <c:v>2.4999999999999967E-2</c:v>
                </c:pt>
                <c:pt idx="2623">
                  <c:v>2.1499999999999964E-2</c:v>
                </c:pt>
                <c:pt idx="2624">
                  <c:v>2.6999999999999968E-2</c:v>
                </c:pt>
                <c:pt idx="2625">
                  <c:v>2.6999999999999968E-2</c:v>
                </c:pt>
                <c:pt idx="2626">
                  <c:v>2.4499999999999966E-2</c:v>
                </c:pt>
                <c:pt idx="2627">
                  <c:v>2.2499999999999964E-2</c:v>
                </c:pt>
                <c:pt idx="2628">
                  <c:v>2.2499999999999964E-2</c:v>
                </c:pt>
                <c:pt idx="2629">
                  <c:v>2.2499999999999964E-2</c:v>
                </c:pt>
                <c:pt idx="2630">
                  <c:v>2.0000000000000018E-2</c:v>
                </c:pt>
                <c:pt idx="2631">
                  <c:v>2.6499999999999968E-2</c:v>
                </c:pt>
                <c:pt idx="2632">
                  <c:v>1.150000000000001E-2</c:v>
                </c:pt>
                <c:pt idx="2633">
                  <c:v>2.3999999999999966E-2</c:v>
                </c:pt>
                <c:pt idx="2634">
                  <c:v>2.1499999999999964E-2</c:v>
                </c:pt>
                <c:pt idx="2635">
                  <c:v>2.6999999999999968E-2</c:v>
                </c:pt>
                <c:pt idx="2636">
                  <c:v>3.1499999999999972E-2</c:v>
                </c:pt>
                <c:pt idx="2637">
                  <c:v>2.1499999999999964E-2</c:v>
                </c:pt>
                <c:pt idx="2638">
                  <c:v>2.7499999999999969E-2</c:v>
                </c:pt>
                <c:pt idx="2639">
                  <c:v>2.4999999999999967E-2</c:v>
                </c:pt>
                <c:pt idx="2640">
                  <c:v>2.4499999999999966E-2</c:v>
                </c:pt>
                <c:pt idx="2641">
                  <c:v>2.2499999999999964E-2</c:v>
                </c:pt>
                <c:pt idx="2642">
                  <c:v>2.1499999999999964E-2</c:v>
                </c:pt>
                <c:pt idx="2643">
                  <c:v>1.5500000000000014E-2</c:v>
                </c:pt>
                <c:pt idx="2644">
                  <c:v>1.8500000000000016E-2</c:v>
                </c:pt>
                <c:pt idx="2645">
                  <c:v>2.5499999999999967E-2</c:v>
                </c:pt>
                <c:pt idx="2646">
                  <c:v>2.4999999999999967E-2</c:v>
                </c:pt>
                <c:pt idx="2647">
                  <c:v>1.4500000000000013E-2</c:v>
                </c:pt>
                <c:pt idx="2648">
                  <c:v>3.0499999999999972E-2</c:v>
                </c:pt>
                <c:pt idx="2649">
                  <c:v>3.0999999999999972E-2</c:v>
                </c:pt>
                <c:pt idx="2650">
                  <c:v>2.7499999999999969E-2</c:v>
                </c:pt>
                <c:pt idx="2651">
                  <c:v>2.6499999999999968E-2</c:v>
                </c:pt>
                <c:pt idx="2652">
                  <c:v>2.7999999999999969E-2</c:v>
                </c:pt>
                <c:pt idx="2653">
                  <c:v>1.100000000000001E-2</c:v>
                </c:pt>
                <c:pt idx="2654">
                  <c:v>2.2499999999999964E-2</c:v>
                </c:pt>
                <c:pt idx="2655">
                  <c:v>3.4999999999999976E-2</c:v>
                </c:pt>
                <c:pt idx="2656">
                  <c:v>2.1499999999999964E-2</c:v>
                </c:pt>
                <c:pt idx="2657">
                  <c:v>2.2499999999999964E-2</c:v>
                </c:pt>
                <c:pt idx="2658">
                  <c:v>2.899999999999997E-2</c:v>
                </c:pt>
                <c:pt idx="2659">
                  <c:v>2.5999999999999968E-2</c:v>
                </c:pt>
                <c:pt idx="2660">
                  <c:v>2.0000000000000018E-2</c:v>
                </c:pt>
                <c:pt idx="2661">
                  <c:v>2.1499999999999964E-2</c:v>
                </c:pt>
                <c:pt idx="2662">
                  <c:v>2.7999999999999969E-2</c:v>
                </c:pt>
                <c:pt idx="2663">
                  <c:v>2.7499999999999969E-2</c:v>
                </c:pt>
                <c:pt idx="2664">
                  <c:v>2.0500000000000018E-2</c:v>
                </c:pt>
                <c:pt idx="2665">
                  <c:v>2.7999999999999969E-2</c:v>
                </c:pt>
                <c:pt idx="2666">
                  <c:v>2.9499999999999971E-2</c:v>
                </c:pt>
                <c:pt idx="2667">
                  <c:v>2.6999999999999968E-2</c:v>
                </c:pt>
                <c:pt idx="2668">
                  <c:v>3.0499999999999972E-2</c:v>
                </c:pt>
                <c:pt idx="2669">
                  <c:v>1.7000000000000015E-2</c:v>
                </c:pt>
                <c:pt idx="2670">
                  <c:v>2.2499999999999964E-2</c:v>
                </c:pt>
                <c:pt idx="2671">
                  <c:v>2.899999999999997E-2</c:v>
                </c:pt>
                <c:pt idx="2672">
                  <c:v>2.7499999999999969E-2</c:v>
                </c:pt>
                <c:pt idx="2673">
                  <c:v>2.849999999999997E-2</c:v>
                </c:pt>
                <c:pt idx="2674">
                  <c:v>1.9500000000000017E-2</c:v>
                </c:pt>
                <c:pt idx="2675">
                  <c:v>2.4499999999999966E-2</c:v>
                </c:pt>
                <c:pt idx="2676">
                  <c:v>3.3999999999999975E-2</c:v>
                </c:pt>
                <c:pt idx="2677">
                  <c:v>7.0000000000000062E-3</c:v>
                </c:pt>
                <c:pt idx="2678">
                  <c:v>2.2499999999999964E-2</c:v>
                </c:pt>
                <c:pt idx="2679">
                  <c:v>2.6999999999999968E-2</c:v>
                </c:pt>
                <c:pt idx="2680">
                  <c:v>2.5499999999999967E-2</c:v>
                </c:pt>
                <c:pt idx="2681">
                  <c:v>2.1499999999999964E-2</c:v>
                </c:pt>
                <c:pt idx="2682">
                  <c:v>2.4999999999999967E-2</c:v>
                </c:pt>
                <c:pt idx="2683">
                  <c:v>2.1499999999999964E-2</c:v>
                </c:pt>
                <c:pt idx="2684">
                  <c:v>1.9500000000000017E-2</c:v>
                </c:pt>
                <c:pt idx="2685">
                  <c:v>2.5499999999999967E-2</c:v>
                </c:pt>
                <c:pt idx="2686">
                  <c:v>2.1000000000000019E-2</c:v>
                </c:pt>
                <c:pt idx="2687">
                  <c:v>2.3999999999999966E-2</c:v>
                </c:pt>
                <c:pt idx="2688">
                  <c:v>2.4999999999999967E-2</c:v>
                </c:pt>
                <c:pt idx="2689">
                  <c:v>1.7500000000000016E-2</c:v>
                </c:pt>
                <c:pt idx="2690">
                  <c:v>2.2499999999999964E-2</c:v>
                </c:pt>
                <c:pt idx="2691">
                  <c:v>2.899999999999997E-2</c:v>
                </c:pt>
                <c:pt idx="2692">
                  <c:v>1.2000000000000011E-2</c:v>
                </c:pt>
                <c:pt idx="2693">
                  <c:v>1.4000000000000012E-2</c:v>
                </c:pt>
                <c:pt idx="2694">
                  <c:v>2.1499999999999964E-2</c:v>
                </c:pt>
                <c:pt idx="2695">
                  <c:v>2.1999999999999964E-2</c:v>
                </c:pt>
                <c:pt idx="2696">
                  <c:v>3.2499999999999973E-2</c:v>
                </c:pt>
                <c:pt idx="2697">
                  <c:v>2.849999999999997E-2</c:v>
                </c:pt>
                <c:pt idx="2698">
                  <c:v>2.0500000000000018E-2</c:v>
                </c:pt>
                <c:pt idx="2699">
                  <c:v>2.7499999999999969E-2</c:v>
                </c:pt>
                <c:pt idx="2700">
                  <c:v>1.9000000000000017E-2</c:v>
                </c:pt>
                <c:pt idx="2701">
                  <c:v>2.0000000000000018E-2</c:v>
                </c:pt>
                <c:pt idx="2702">
                  <c:v>2.6499999999999968E-2</c:v>
                </c:pt>
                <c:pt idx="2703">
                  <c:v>2.899999999999997E-2</c:v>
                </c:pt>
                <c:pt idx="2704">
                  <c:v>2.4499999999999966E-2</c:v>
                </c:pt>
                <c:pt idx="2705">
                  <c:v>2.6499999999999968E-2</c:v>
                </c:pt>
                <c:pt idx="2706">
                  <c:v>3.2499999999999973E-2</c:v>
                </c:pt>
                <c:pt idx="2707">
                  <c:v>2.1499999999999964E-2</c:v>
                </c:pt>
                <c:pt idx="2708">
                  <c:v>1.9500000000000017E-2</c:v>
                </c:pt>
                <c:pt idx="2709">
                  <c:v>2.5499999999999967E-2</c:v>
                </c:pt>
                <c:pt idx="2710">
                  <c:v>2.4999999999999967E-2</c:v>
                </c:pt>
                <c:pt idx="2711">
                  <c:v>2.899999999999997E-2</c:v>
                </c:pt>
                <c:pt idx="2712">
                  <c:v>2.7499999999999969E-2</c:v>
                </c:pt>
                <c:pt idx="2713">
                  <c:v>3.2999999999999974E-2</c:v>
                </c:pt>
                <c:pt idx="2714">
                  <c:v>2.0500000000000018E-2</c:v>
                </c:pt>
                <c:pt idx="2715">
                  <c:v>2.6999999999999968E-2</c:v>
                </c:pt>
                <c:pt idx="2716">
                  <c:v>1.7000000000000015E-2</c:v>
                </c:pt>
                <c:pt idx="2717">
                  <c:v>2.1000000000000019E-2</c:v>
                </c:pt>
                <c:pt idx="2718">
                  <c:v>2.5999999999999968E-2</c:v>
                </c:pt>
                <c:pt idx="2719">
                  <c:v>2.1499999999999964E-2</c:v>
                </c:pt>
                <c:pt idx="2720">
                  <c:v>2.7999999999999969E-2</c:v>
                </c:pt>
                <c:pt idx="2721">
                  <c:v>2.6999999999999968E-2</c:v>
                </c:pt>
                <c:pt idx="2722">
                  <c:v>1.6500000000000015E-2</c:v>
                </c:pt>
                <c:pt idx="2723">
                  <c:v>1.0500000000000009E-2</c:v>
                </c:pt>
                <c:pt idx="2724">
                  <c:v>1.9000000000000017E-2</c:v>
                </c:pt>
                <c:pt idx="2725">
                  <c:v>2.4999999999999967E-2</c:v>
                </c:pt>
                <c:pt idx="2726">
                  <c:v>2.6499999999999968E-2</c:v>
                </c:pt>
                <c:pt idx="2727">
                  <c:v>1.6000000000000014E-2</c:v>
                </c:pt>
                <c:pt idx="2728">
                  <c:v>2.1499999999999964E-2</c:v>
                </c:pt>
                <c:pt idx="2729">
                  <c:v>2.0500000000000018E-2</c:v>
                </c:pt>
                <c:pt idx="2730">
                  <c:v>2.3499999999999965E-2</c:v>
                </c:pt>
                <c:pt idx="2731">
                  <c:v>2.9999999999999971E-2</c:v>
                </c:pt>
                <c:pt idx="2732">
                  <c:v>1.9000000000000017E-2</c:v>
                </c:pt>
                <c:pt idx="2733">
                  <c:v>1.7500000000000016E-2</c:v>
                </c:pt>
                <c:pt idx="2734">
                  <c:v>1.6500000000000015E-2</c:v>
                </c:pt>
                <c:pt idx="2735">
                  <c:v>3.2499999999999973E-2</c:v>
                </c:pt>
                <c:pt idx="2736">
                  <c:v>2.6999999999999968E-2</c:v>
                </c:pt>
                <c:pt idx="2737">
                  <c:v>2.6999999999999968E-2</c:v>
                </c:pt>
                <c:pt idx="2738">
                  <c:v>2.5999999999999968E-2</c:v>
                </c:pt>
                <c:pt idx="2739">
                  <c:v>1.9000000000000017E-2</c:v>
                </c:pt>
                <c:pt idx="2740">
                  <c:v>2.2499999999999964E-2</c:v>
                </c:pt>
                <c:pt idx="2741">
                  <c:v>2.4999999999999967E-2</c:v>
                </c:pt>
                <c:pt idx="2742">
                  <c:v>2.3499999999999965E-2</c:v>
                </c:pt>
                <c:pt idx="2743">
                  <c:v>2.3499999999999965E-2</c:v>
                </c:pt>
                <c:pt idx="2744">
                  <c:v>2.9499999999999971E-2</c:v>
                </c:pt>
                <c:pt idx="2745">
                  <c:v>2.5499999999999967E-2</c:v>
                </c:pt>
                <c:pt idx="2746">
                  <c:v>2.1999999999999964E-2</c:v>
                </c:pt>
                <c:pt idx="2747">
                  <c:v>2.6499999999999968E-2</c:v>
                </c:pt>
                <c:pt idx="2748">
                  <c:v>2.7499999999999969E-2</c:v>
                </c:pt>
                <c:pt idx="2749">
                  <c:v>2.6999999999999968E-2</c:v>
                </c:pt>
                <c:pt idx="2750">
                  <c:v>1.5500000000000014E-2</c:v>
                </c:pt>
                <c:pt idx="2751">
                  <c:v>3.3999999999999975E-2</c:v>
                </c:pt>
                <c:pt idx="2752">
                  <c:v>2.1999999999999964E-2</c:v>
                </c:pt>
                <c:pt idx="2753">
                  <c:v>2.4999999999999967E-2</c:v>
                </c:pt>
                <c:pt idx="2754">
                  <c:v>2.5499999999999967E-2</c:v>
                </c:pt>
                <c:pt idx="2755">
                  <c:v>1.0500000000000009E-2</c:v>
                </c:pt>
                <c:pt idx="2756">
                  <c:v>2.3499999999999965E-2</c:v>
                </c:pt>
                <c:pt idx="2757">
                  <c:v>1.8000000000000016E-2</c:v>
                </c:pt>
                <c:pt idx="2758">
                  <c:v>2.3499999999999965E-2</c:v>
                </c:pt>
                <c:pt idx="2759">
                  <c:v>3.1999999999999973E-2</c:v>
                </c:pt>
                <c:pt idx="2760">
                  <c:v>1.9000000000000017E-2</c:v>
                </c:pt>
                <c:pt idx="2761">
                  <c:v>1.7000000000000015E-2</c:v>
                </c:pt>
                <c:pt idx="2762">
                  <c:v>2.5999999999999968E-2</c:v>
                </c:pt>
                <c:pt idx="2763">
                  <c:v>2.1999999999999964E-2</c:v>
                </c:pt>
                <c:pt idx="2764">
                  <c:v>2.6499999999999968E-2</c:v>
                </c:pt>
                <c:pt idx="2765">
                  <c:v>2.6499999999999968E-2</c:v>
                </c:pt>
                <c:pt idx="2766">
                  <c:v>2.7499999999999969E-2</c:v>
                </c:pt>
                <c:pt idx="2767">
                  <c:v>2.7499999999999969E-2</c:v>
                </c:pt>
                <c:pt idx="2768">
                  <c:v>1.7000000000000015E-2</c:v>
                </c:pt>
                <c:pt idx="2769">
                  <c:v>2.1000000000000019E-2</c:v>
                </c:pt>
                <c:pt idx="2770">
                  <c:v>2.9499999999999971E-2</c:v>
                </c:pt>
                <c:pt idx="2771">
                  <c:v>3.1499999999999972E-2</c:v>
                </c:pt>
                <c:pt idx="2772">
                  <c:v>2.9499999999999971E-2</c:v>
                </c:pt>
                <c:pt idx="2773">
                  <c:v>2.0000000000000018E-2</c:v>
                </c:pt>
                <c:pt idx="2774">
                  <c:v>2.4499999999999966E-2</c:v>
                </c:pt>
                <c:pt idx="2775">
                  <c:v>2.2999999999999965E-2</c:v>
                </c:pt>
                <c:pt idx="2776">
                  <c:v>2.2499999999999964E-2</c:v>
                </c:pt>
                <c:pt idx="2777">
                  <c:v>2.2999999999999965E-2</c:v>
                </c:pt>
                <c:pt idx="2778">
                  <c:v>2.0500000000000018E-2</c:v>
                </c:pt>
                <c:pt idx="2779">
                  <c:v>2.1000000000000019E-2</c:v>
                </c:pt>
                <c:pt idx="2780">
                  <c:v>2.4999999999999967E-2</c:v>
                </c:pt>
                <c:pt idx="2781">
                  <c:v>1.5500000000000014E-2</c:v>
                </c:pt>
                <c:pt idx="2782">
                  <c:v>2.0000000000000018E-2</c:v>
                </c:pt>
                <c:pt idx="2783">
                  <c:v>2.2999999999999965E-2</c:v>
                </c:pt>
                <c:pt idx="2784">
                  <c:v>2.3499999999999965E-2</c:v>
                </c:pt>
                <c:pt idx="2785">
                  <c:v>2.3499999999999965E-2</c:v>
                </c:pt>
                <c:pt idx="2786">
                  <c:v>1.8000000000000016E-2</c:v>
                </c:pt>
                <c:pt idx="2787">
                  <c:v>9.5000000000000084E-3</c:v>
                </c:pt>
                <c:pt idx="2788">
                  <c:v>2.899999999999997E-2</c:v>
                </c:pt>
                <c:pt idx="2789">
                  <c:v>2.0500000000000018E-2</c:v>
                </c:pt>
                <c:pt idx="2790">
                  <c:v>1.7500000000000016E-2</c:v>
                </c:pt>
                <c:pt idx="2791">
                  <c:v>2.1999999999999964E-2</c:v>
                </c:pt>
                <c:pt idx="2792">
                  <c:v>2.5999999999999968E-2</c:v>
                </c:pt>
                <c:pt idx="2793">
                  <c:v>2.6999999999999968E-2</c:v>
                </c:pt>
                <c:pt idx="2794">
                  <c:v>2.9499999999999971E-2</c:v>
                </c:pt>
                <c:pt idx="2795">
                  <c:v>2.7999999999999969E-2</c:v>
                </c:pt>
                <c:pt idx="2796">
                  <c:v>1.7500000000000016E-2</c:v>
                </c:pt>
                <c:pt idx="2797">
                  <c:v>2.6499999999999968E-2</c:v>
                </c:pt>
                <c:pt idx="2798">
                  <c:v>2.5499999999999967E-2</c:v>
                </c:pt>
                <c:pt idx="2799">
                  <c:v>1.9000000000000017E-2</c:v>
                </c:pt>
                <c:pt idx="2800">
                  <c:v>2.1999999999999964E-2</c:v>
                </c:pt>
                <c:pt idx="2801">
                  <c:v>2.4999999999999967E-2</c:v>
                </c:pt>
                <c:pt idx="2802">
                  <c:v>2.6999999999999968E-2</c:v>
                </c:pt>
                <c:pt idx="2803">
                  <c:v>2.0000000000000018E-2</c:v>
                </c:pt>
                <c:pt idx="2804">
                  <c:v>2.5999999999999968E-2</c:v>
                </c:pt>
                <c:pt idx="2805">
                  <c:v>2.899999999999997E-2</c:v>
                </c:pt>
                <c:pt idx="2806">
                  <c:v>1.2500000000000011E-2</c:v>
                </c:pt>
                <c:pt idx="2807">
                  <c:v>2.4999999999999967E-2</c:v>
                </c:pt>
                <c:pt idx="2808">
                  <c:v>2.4499999999999966E-2</c:v>
                </c:pt>
                <c:pt idx="2809">
                  <c:v>2.4499999999999966E-2</c:v>
                </c:pt>
                <c:pt idx="2810">
                  <c:v>2.6499999999999968E-2</c:v>
                </c:pt>
                <c:pt idx="2811">
                  <c:v>2.3999999999999966E-2</c:v>
                </c:pt>
                <c:pt idx="2812">
                  <c:v>2.3499999999999965E-2</c:v>
                </c:pt>
                <c:pt idx="2813">
                  <c:v>8.0000000000000071E-3</c:v>
                </c:pt>
                <c:pt idx="2814">
                  <c:v>2.3999999999999966E-2</c:v>
                </c:pt>
                <c:pt idx="2815">
                  <c:v>1.9500000000000017E-2</c:v>
                </c:pt>
                <c:pt idx="2816">
                  <c:v>1.8000000000000016E-2</c:v>
                </c:pt>
                <c:pt idx="2817">
                  <c:v>3.1499999999999972E-2</c:v>
                </c:pt>
                <c:pt idx="2818">
                  <c:v>2.5499999999999967E-2</c:v>
                </c:pt>
                <c:pt idx="2819">
                  <c:v>2.0000000000000018E-2</c:v>
                </c:pt>
                <c:pt idx="2820">
                  <c:v>2.1000000000000019E-2</c:v>
                </c:pt>
                <c:pt idx="2821">
                  <c:v>2.5999999999999968E-2</c:v>
                </c:pt>
                <c:pt idx="2822">
                  <c:v>1.3000000000000012E-2</c:v>
                </c:pt>
                <c:pt idx="2823">
                  <c:v>2.2999999999999965E-2</c:v>
                </c:pt>
                <c:pt idx="2824">
                  <c:v>2.4999999999999967E-2</c:v>
                </c:pt>
                <c:pt idx="2825">
                  <c:v>1.7000000000000015E-2</c:v>
                </c:pt>
                <c:pt idx="2826">
                  <c:v>2.4999999999999967E-2</c:v>
                </c:pt>
                <c:pt idx="2827">
                  <c:v>1.9000000000000017E-2</c:v>
                </c:pt>
                <c:pt idx="2828">
                  <c:v>2.1999999999999964E-2</c:v>
                </c:pt>
                <c:pt idx="2829">
                  <c:v>2.0500000000000018E-2</c:v>
                </c:pt>
                <c:pt idx="2830">
                  <c:v>2.0500000000000018E-2</c:v>
                </c:pt>
                <c:pt idx="2831">
                  <c:v>2.7999999999999969E-2</c:v>
                </c:pt>
                <c:pt idx="2832">
                  <c:v>3.1999999999999973E-2</c:v>
                </c:pt>
                <c:pt idx="2833">
                  <c:v>3.2999999999999974E-2</c:v>
                </c:pt>
                <c:pt idx="2834">
                  <c:v>2.4999999999999967E-2</c:v>
                </c:pt>
                <c:pt idx="2835">
                  <c:v>2.2999999999999965E-2</c:v>
                </c:pt>
                <c:pt idx="2836">
                  <c:v>2.7999999999999969E-2</c:v>
                </c:pt>
                <c:pt idx="2837">
                  <c:v>2.1999999999999964E-2</c:v>
                </c:pt>
                <c:pt idx="2838">
                  <c:v>1.4000000000000012E-2</c:v>
                </c:pt>
                <c:pt idx="2839">
                  <c:v>2.9499999999999971E-2</c:v>
                </c:pt>
                <c:pt idx="2840">
                  <c:v>2.1999999999999964E-2</c:v>
                </c:pt>
                <c:pt idx="2841">
                  <c:v>1.2500000000000011E-2</c:v>
                </c:pt>
                <c:pt idx="2842">
                  <c:v>2.9499999999999971E-2</c:v>
                </c:pt>
                <c:pt idx="2843">
                  <c:v>2.5999999999999968E-2</c:v>
                </c:pt>
                <c:pt idx="2844">
                  <c:v>2.2999999999999965E-2</c:v>
                </c:pt>
                <c:pt idx="2845">
                  <c:v>2.2999999999999965E-2</c:v>
                </c:pt>
                <c:pt idx="2846">
                  <c:v>1.5500000000000014E-2</c:v>
                </c:pt>
                <c:pt idx="2847">
                  <c:v>1.8500000000000016E-2</c:v>
                </c:pt>
                <c:pt idx="2848">
                  <c:v>3.2499999999999973E-2</c:v>
                </c:pt>
                <c:pt idx="2849">
                  <c:v>2.1499999999999964E-2</c:v>
                </c:pt>
                <c:pt idx="2850">
                  <c:v>3.1999999999999973E-2</c:v>
                </c:pt>
                <c:pt idx="2851">
                  <c:v>1.3000000000000012E-2</c:v>
                </c:pt>
                <c:pt idx="2852">
                  <c:v>1.8500000000000016E-2</c:v>
                </c:pt>
                <c:pt idx="2853">
                  <c:v>2.2999999999999965E-2</c:v>
                </c:pt>
                <c:pt idx="2854">
                  <c:v>2.6999999999999968E-2</c:v>
                </c:pt>
                <c:pt idx="2855">
                  <c:v>1.9500000000000017E-2</c:v>
                </c:pt>
                <c:pt idx="2856">
                  <c:v>1.8000000000000016E-2</c:v>
                </c:pt>
                <c:pt idx="2857">
                  <c:v>3.1499999999999972E-2</c:v>
                </c:pt>
                <c:pt idx="2858">
                  <c:v>1.8500000000000016E-2</c:v>
                </c:pt>
                <c:pt idx="2859">
                  <c:v>1.4000000000000012E-2</c:v>
                </c:pt>
                <c:pt idx="2860">
                  <c:v>3.1999999999999973E-2</c:v>
                </c:pt>
                <c:pt idx="2861">
                  <c:v>2.4499999999999966E-2</c:v>
                </c:pt>
                <c:pt idx="2862">
                  <c:v>2.4999999999999967E-2</c:v>
                </c:pt>
                <c:pt idx="2863">
                  <c:v>1.7000000000000015E-2</c:v>
                </c:pt>
                <c:pt idx="2864">
                  <c:v>1.8000000000000016E-2</c:v>
                </c:pt>
                <c:pt idx="2865">
                  <c:v>2.5499999999999967E-2</c:v>
                </c:pt>
                <c:pt idx="2866">
                  <c:v>2.5499999999999967E-2</c:v>
                </c:pt>
                <c:pt idx="2867">
                  <c:v>2.6999999999999968E-2</c:v>
                </c:pt>
                <c:pt idx="2868">
                  <c:v>2.4999999999999967E-2</c:v>
                </c:pt>
                <c:pt idx="2869">
                  <c:v>2.5999999999999968E-2</c:v>
                </c:pt>
                <c:pt idx="2870">
                  <c:v>1.5500000000000014E-2</c:v>
                </c:pt>
                <c:pt idx="2871">
                  <c:v>1.7500000000000016E-2</c:v>
                </c:pt>
                <c:pt idx="2872">
                  <c:v>2.1000000000000019E-2</c:v>
                </c:pt>
                <c:pt idx="2873">
                  <c:v>2.3999999999999966E-2</c:v>
                </c:pt>
                <c:pt idx="2874">
                  <c:v>2.1000000000000019E-2</c:v>
                </c:pt>
                <c:pt idx="2875">
                  <c:v>2.4499999999999966E-2</c:v>
                </c:pt>
                <c:pt idx="2876">
                  <c:v>2.4499999999999966E-2</c:v>
                </c:pt>
                <c:pt idx="2877">
                  <c:v>3.1999999999999973E-2</c:v>
                </c:pt>
                <c:pt idx="2878">
                  <c:v>3.1499999999999972E-2</c:v>
                </c:pt>
                <c:pt idx="2879">
                  <c:v>2.9999999999999971E-2</c:v>
                </c:pt>
                <c:pt idx="2880">
                  <c:v>2.849999999999997E-2</c:v>
                </c:pt>
                <c:pt idx="2881">
                  <c:v>2.7999999999999969E-2</c:v>
                </c:pt>
                <c:pt idx="2882">
                  <c:v>3.0999999999999972E-2</c:v>
                </c:pt>
                <c:pt idx="2883">
                  <c:v>2.6499999999999968E-2</c:v>
                </c:pt>
                <c:pt idx="2884">
                  <c:v>1.7000000000000015E-2</c:v>
                </c:pt>
                <c:pt idx="2885">
                  <c:v>2.3999999999999966E-2</c:v>
                </c:pt>
                <c:pt idx="2886">
                  <c:v>2.6499999999999968E-2</c:v>
                </c:pt>
                <c:pt idx="2887">
                  <c:v>1.7000000000000015E-2</c:v>
                </c:pt>
                <c:pt idx="2888">
                  <c:v>2.4499999999999966E-2</c:v>
                </c:pt>
                <c:pt idx="2889">
                  <c:v>2.1999999999999964E-2</c:v>
                </c:pt>
                <c:pt idx="2890">
                  <c:v>2.5499999999999967E-2</c:v>
                </c:pt>
                <c:pt idx="2891">
                  <c:v>2.4499999999999966E-2</c:v>
                </c:pt>
                <c:pt idx="2892">
                  <c:v>2.9499999999999971E-2</c:v>
                </c:pt>
                <c:pt idx="2893">
                  <c:v>1.9500000000000017E-2</c:v>
                </c:pt>
                <c:pt idx="2894">
                  <c:v>2.2999999999999965E-2</c:v>
                </c:pt>
                <c:pt idx="2895">
                  <c:v>2.4499999999999966E-2</c:v>
                </c:pt>
                <c:pt idx="2896">
                  <c:v>2.5499999999999967E-2</c:v>
                </c:pt>
                <c:pt idx="2897">
                  <c:v>2.4999999999999967E-2</c:v>
                </c:pt>
                <c:pt idx="2898">
                  <c:v>1.4500000000000013E-2</c:v>
                </c:pt>
                <c:pt idx="2899">
                  <c:v>9.5000000000000084E-3</c:v>
                </c:pt>
                <c:pt idx="2900">
                  <c:v>2.4999999999999967E-2</c:v>
                </c:pt>
                <c:pt idx="2901">
                  <c:v>2.5999999999999968E-2</c:v>
                </c:pt>
                <c:pt idx="2902">
                  <c:v>1.9000000000000017E-2</c:v>
                </c:pt>
                <c:pt idx="2903">
                  <c:v>2.7499999999999969E-2</c:v>
                </c:pt>
                <c:pt idx="2904">
                  <c:v>1.6000000000000014E-2</c:v>
                </c:pt>
                <c:pt idx="2905">
                  <c:v>1.2500000000000011E-2</c:v>
                </c:pt>
                <c:pt idx="2906">
                  <c:v>2.6999999999999968E-2</c:v>
                </c:pt>
                <c:pt idx="2907">
                  <c:v>2.6999999999999968E-2</c:v>
                </c:pt>
                <c:pt idx="2908">
                  <c:v>2.6499999999999968E-2</c:v>
                </c:pt>
                <c:pt idx="2909">
                  <c:v>2.3499999999999965E-2</c:v>
                </c:pt>
                <c:pt idx="2910">
                  <c:v>2.5499999999999967E-2</c:v>
                </c:pt>
                <c:pt idx="2911">
                  <c:v>2.5999999999999968E-2</c:v>
                </c:pt>
                <c:pt idx="2912">
                  <c:v>2.1999999999999964E-2</c:v>
                </c:pt>
                <c:pt idx="2913">
                  <c:v>1.6500000000000015E-2</c:v>
                </c:pt>
                <c:pt idx="2914">
                  <c:v>2.1999999999999964E-2</c:v>
                </c:pt>
                <c:pt idx="2915">
                  <c:v>2.6499999999999968E-2</c:v>
                </c:pt>
                <c:pt idx="2916">
                  <c:v>2.3499999999999965E-2</c:v>
                </c:pt>
                <c:pt idx="2917">
                  <c:v>2.4999999999999967E-2</c:v>
                </c:pt>
                <c:pt idx="2918">
                  <c:v>2.4999999999999967E-2</c:v>
                </c:pt>
                <c:pt idx="2919">
                  <c:v>2.5999999999999968E-2</c:v>
                </c:pt>
                <c:pt idx="2920">
                  <c:v>2.9999999999999971E-2</c:v>
                </c:pt>
                <c:pt idx="2921">
                  <c:v>2.1999999999999964E-2</c:v>
                </c:pt>
                <c:pt idx="2922">
                  <c:v>2.1000000000000019E-2</c:v>
                </c:pt>
                <c:pt idx="2923">
                  <c:v>2.4999999999999967E-2</c:v>
                </c:pt>
                <c:pt idx="2924">
                  <c:v>1.5500000000000014E-2</c:v>
                </c:pt>
                <c:pt idx="2925">
                  <c:v>2.6499999999999968E-2</c:v>
                </c:pt>
                <c:pt idx="2926">
                  <c:v>2.0000000000000018E-2</c:v>
                </c:pt>
                <c:pt idx="2927">
                  <c:v>2.3999999999999966E-2</c:v>
                </c:pt>
                <c:pt idx="2928">
                  <c:v>3.0499999999999972E-2</c:v>
                </c:pt>
                <c:pt idx="2929">
                  <c:v>2.2499999999999964E-2</c:v>
                </c:pt>
                <c:pt idx="2930">
                  <c:v>2.7499999999999969E-2</c:v>
                </c:pt>
                <c:pt idx="2931">
                  <c:v>1.7500000000000016E-2</c:v>
                </c:pt>
                <c:pt idx="2932">
                  <c:v>9.000000000000008E-3</c:v>
                </c:pt>
                <c:pt idx="2933">
                  <c:v>2.5999999999999968E-2</c:v>
                </c:pt>
                <c:pt idx="2934">
                  <c:v>2.5999999999999968E-2</c:v>
                </c:pt>
                <c:pt idx="2935">
                  <c:v>2.4499999999999966E-2</c:v>
                </c:pt>
                <c:pt idx="2936">
                  <c:v>1.9000000000000017E-2</c:v>
                </c:pt>
                <c:pt idx="2937">
                  <c:v>1.5500000000000014E-2</c:v>
                </c:pt>
                <c:pt idx="2938">
                  <c:v>2.7999999999999969E-2</c:v>
                </c:pt>
                <c:pt idx="2939">
                  <c:v>2.6499999999999968E-2</c:v>
                </c:pt>
                <c:pt idx="2940">
                  <c:v>2.2999999999999965E-2</c:v>
                </c:pt>
                <c:pt idx="2941">
                  <c:v>2.4499999999999966E-2</c:v>
                </c:pt>
                <c:pt idx="2942">
                  <c:v>2.6499999999999968E-2</c:v>
                </c:pt>
                <c:pt idx="2943">
                  <c:v>2.1999999999999964E-2</c:v>
                </c:pt>
                <c:pt idx="2944">
                  <c:v>1.9500000000000017E-2</c:v>
                </c:pt>
                <c:pt idx="2945">
                  <c:v>2.4999999999999967E-2</c:v>
                </c:pt>
                <c:pt idx="2946">
                  <c:v>2.2499999999999964E-2</c:v>
                </c:pt>
                <c:pt idx="2947">
                  <c:v>1.7500000000000016E-2</c:v>
                </c:pt>
                <c:pt idx="2948">
                  <c:v>2.1999999999999964E-2</c:v>
                </c:pt>
                <c:pt idx="2949">
                  <c:v>2.7999999999999969E-2</c:v>
                </c:pt>
                <c:pt idx="2950">
                  <c:v>2.5499999999999967E-2</c:v>
                </c:pt>
                <c:pt idx="2951">
                  <c:v>2.4499999999999966E-2</c:v>
                </c:pt>
                <c:pt idx="2952">
                  <c:v>1.6500000000000015E-2</c:v>
                </c:pt>
                <c:pt idx="2953">
                  <c:v>6.5000000000000058E-3</c:v>
                </c:pt>
                <c:pt idx="2954">
                  <c:v>2.6499999999999968E-2</c:v>
                </c:pt>
                <c:pt idx="2955">
                  <c:v>1.3000000000000012E-2</c:v>
                </c:pt>
                <c:pt idx="2956">
                  <c:v>1.8500000000000016E-2</c:v>
                </c:pt>
                <c:pt idx="2957">
                  <c:v>2.1000000000000019E-2</c:v>
                </c:pt>
                <c:pt idx="2958">
                  <c:v>2.4499999999999966E-2</c:v>
                </c:pt>
                <c:pt idx="2959">
                  <c:v>1.7500000000000016E-2</c:v>
                </c:pt>
                <c:pt idx="2960">
                  <c:v>2.3499999999999965E-2</c:v>
                </c:pt>
                <c:pt idx="2961">
                  <c:v>2.4999999999999967E-2</c:v>
                </c:pt>
                <c:pt idx="2962">
                  <c:v>2.3999999999999966E-2</c:v>
                </c:pt>
                <c:pt idx="2963">
                  <c:v>1.2000000000000011E-2</c:v>
                </c:pt>
                <c:pt idx="2964">
                  <c:v>3.1999999999999973E-2</c:v>
                </c:pt>
                <c:pt idx="2965">
                  <c:v>1.9500000000000017E-2</c:v>
                </c:pt>
                <c:pt idx="2966">
                  <c:v>1.7500000000000016E-2</c:v>
                </c:pt>
                <c:pt idx="2967">
                  <c:v>2.0000000000000018E-2</c:v>
                </c:pt>
                <c:pt idx="2968">
                  <c:v>9.000000000000008E-3</c:v>
                </c:pt>
                <c:pt idx="2969">
                  <c:v>2.1000000000000019E-2</c:v>
                </c:pt>
                <c:pt idx="2970">
                  <c:v>2.1000000000000019E-2</c:v>
                </c:pt>
                <c:pt idx="2971">
                  <c:v>1.8000000000000016E-2</c:v>
                </c:pt>
                <c:pt idx="2972">
                  <c:v>1.0500000000000009E-2</c:v>
                </c:pt>
                <c:pt idx="2973">
                  <c:v>1.6000000000000014E-2</c:v>
                </c:pt>
                <c:pt idx="2974">
                  <c:v>2.5499999999999967E-2</c:v>
                </c:pt>
                <c:pt idx="2975">
                  <c:v>3.0999999999999972E-2</c:v>
                </c:pt>
                <c:pt idx="2976">
                  <c:v>1.4000000000000012E-2</c:v>
                </c:pt>
                <c:pt idx="2977">
                  <c:v>2.3499999999999965E-2</c:v>
                </c:pt>
                <c:pt idx="2978">
                  <c:v>2.5999999999999968E-2</c:v>
                </c:pt>
                <c:pt idx="2979">
                  <c:v>3.1999999999999973E-2</c:v>
                </c:pt>
                <c:pt idx="2980">
                  <c:v>2.1000000000000019E-2</c:v>
                </c:pt>
                <c:pt idx="2981">
                  <c:v>1.7000000000000015E-2</c:v>
                </c:pt>
                <c:pt idx="2982">
                  <c:v>2.1000000000000019E-2</c:v>
                </c:pt>
                <c:pt idx="2983">
                  <c:v>2.6999999999999968E-2</c:v>
                </c:pt>
                <c:pt idx="2984">
                  <c:v>2.5999999999999968E-2</c:v>
                </c:pt>
                <c:pt idx="2985">
                  <c:v>3.0999999999999972E-2</c:v>
                </c:pt>
                <c:pt idx="2986">
                  <c:v>3.1999999999999973E-2</c:v>
                </c:pt>
                <c:pt idx="2987">
                  <c:v>2.5499999999999967E-2</c:v>
                </c:pt>
                <c:pt idx="2988">
                  <c:v>2.9999999999999971E-2</c:v>
                </c:pt>
                <c:pt idx="2989">
                  <c:v>2.4499999999999966E-2</c:v>
                </c:pt>
                <c:pt idx="2990">
                  <c:v>3.1999999999999973E-2</c:v>
                </c:pt>
                <c:pt idx="2991">
                  <c:v>2.2999999999999965E-2</c:v>
                </c:pt>
                <c:pt idx="2992">
                  <c:v>2.899999999999997E-2</c:v>
                </c:pt>
                <c:pt idx="2993">
                  <c:v>2.9499999999999971E-2</c:v>
                </c:pt>
                <c:pt idx="2994">
                  <c:v>1.6500000000000015E-2</c:v>
                </c:pt>
                <c:pt idx="2995">
                  <c:v>2.6499999999999968E-2</c:v>
                </c:pt>
                <c:pt idx="2996">
                  <c:v>2.849999999999997E-2</c:v>
                </c:pt>
                <c:pt idx="2997">
                  <c:v>2.1000000000000019E-2</c:v>
                </c:pt>
                <c:pt idx="2998">
                  <c:v>2.9499999999999971E-2</c:v>
                </c:pt>
                <c:pt idx="2999">
                  <c:v>2.0500000000000018E-2</c:v>
                </c:pt>
                <c:pt idx="3000">
                  <c:v>2.6499999999999968E-2</c:v>
                </c:pt>
                <c:pt idx="3001">
                  <c:v>1.9500000000000017E-2</c:v>
                </c:pt>
                <c:pt idx="3002">
                  <c:v>2.1000000000000019E-2</c:v>
                </c:pt>
                <c:pt idx="3003">
                  <c:v>2.9499999999999971E-2</c:v>
                </c:pt>
                <c:pt idx="3004">
                  <c:v>2.1999999999999964E-2</c:v>
                </c:pt>
                <c:pt idx="3005">
                  <c:v>1.3000000000000012E-2</c:v>
                </c:pt>
                <c:pt idx="3006">
                  <c:v>2.2499999999999964E-2</c:v>
                </c:pt>
                <c:pt idx="3007">
                  <c:v>2.2499999999999964E-2</c:v>
                </c:pt>
                <c:pt idx="3008">
                  <c:v>2.4499999999999966E-2</c:v>
                </c:pt>
                <c:pt idx="3009">
                  <c:v>3.1499999999999972E-2</c:v>
                </c:pt>
                <c:pt idx="3010">
                  <c:v>2.6499999999999968E-2</c:v>
                </c:pt>
                <c:pt idx="3011">
                  <c:v>2.5499999999999967E-2</c:v>
                </c:pt>
                <c:pt idx="3012">
                  <c:v>2.0000000000000018E-2</c:v>
                </c:pt>
                <c:pt idx="3013">
                  <c:v>2.1000000000000019E-2</c:v>
                </c:pt>
                <c:pt idx="3014">
                  <c:v>2.9999999999999971E-2</c:v>
                </c:pt>
                <c:pt idx="3015">
                  <c:v>2.1000000000000019E-2</c:v>
                </c:pt>
                <c:pt idx="3016">
                  <c:v>2.1499999999999964E-2</c:v>
                </c:pt>
                <c:pt idx="3017">
                  <c:v>1.8000000000000016E-2</c:v>
                </c:pt>
                <c:pt idx="3018">
                  <c:v>1.8000000000000016E-2</c:v>
                </c:pt>
                <c:pt idx="3019">
                  <c:v>2.1000000000000019E-2</c:v>
                </c:pt>
                <c:pt idx="3020">
                  <c:v>2.3499999999999965E-2</c:v>
                </c:pt>
                <c:pt idx="3021">
                  <c:v>3.2499999999999973E-2</c:v>
                </c:pt>
                <c:pt idx="3022">
                  <c:v>2.849999999999997E-2</c:v>
                </c:pt>
                <c:pt idx="3023">
                  <c:v>6.0000000000000053E-3</c:v>
                </c:pt>
                <c:pt idx="3024">
                  <c:v>2.1000000000000019E-2</c:v>
                </c:pt>
                <c:pt idx="3025">
                  <c:v>2.6999999999999968E-2</c:v>
                </c:pt>
                <c:pt idx="3026">
                  <c:v>2.5999999999999968E-2</c:v>
                </c:pt>
                <c:pt idx="3027">
                  <c:v>2.2999999999999965E-2</c:v>
                </c:pt>
                <c:pt idx="3028">
                  <c:v>3.1499999999999972E-2</c:v>
                </c:pt>
                <c:pt idx="3029">
                  <c:v>1.7000000000000015E-2</c:v>
                </c:pt>
                <c:pt idx="3030">
                  <c:v>1.2000000000000011E-2</c:v>
                </c:pt>
                <c:pt idx="3031">
                  <c:v>2.9499999999999971E-2</c:v>
                </c:pt>
                <c:pt idx="3032">
                  <c:v>2.2499999999999964E-2</c:v>
                </c:pt>
                <c:pt idx="3033">
                  <c:v>2.1999999999999964E-2</c:v>
                </c:pt>
                <c:pt idx="3034">
                  <c:v>2.1999999999999964E-2</c:v>
                </c:pt>
                <c:pt idx="3035">
                  <c:v>2.2499999999999964E-2</c:v>
                </c:pt>
                <c:pt idx="3036">
                  <c:v>2.5999999999999968E-2</c:v>
                </c:pt>
                <c:pt idx="3037">
                  <c:v>2.5999999999999968E-2</c:v>
                </c:pt>
                <c:pt idx="3038">
                  <c:v>2.2499999999999964E-2</c:v>
                </c:pt>
                <c:pt idx="3039">
                  <c:v>2.0500000000000018E-2</c:v>
                </c:pt>
                <c:pt idx="3040">
                  <c:v>1.5500000000000014E-2</c:v>
                </c:pt>
                <c:pt idx="3041">
                  <c:v>1.0000000000000009E-2</c:v>
                </c:pt>
                <c:pt idx="3042">
                  <c:v>2.3999999999999966E-2</c:v>
                </c:pt>
                <c:pt idx="3043">
                  <c:v>1.8500000000000016E-2</c:v>
                </c:pt>
                <c:pt idx="3044">
                  <c:v>2.1000000000000019E-2</c:v>
                </c:pt>
                <c:pt idx="3045">
                  <c:v>1.2000000000000011E-2</c:v>
                </c:pt>
                <c:pt idx="3046">
                  <c:v>2.4999999999999967E-2</c:v>
                </c:pt>
                <c:pt idx="3047">
                  <c:v>2.1499999999999964E-2</c:v>
                </c:pt>
                <c:pt idx="3048">
                  <c:v>2.7499999999999969E-2</c:v>
                </c:pt>
                <c:pt idx="3049">
                  <c:v>2.6499999999999968E-2</c:v>
                </c:pt>
                <c:pt idx="3050">
                  <c:v>2.1499999999999964E-2</c:v>
                </c:pt>
                <c:pt idx="3051">
                  <c:v>2.3499999999999965E-2</c:v>
                </c:pt>
                <c:pt idx="3052">
                  <c:v>3.2499999999999973E-2</c:v>
                </c:pt>
                <c:pt idx="3053">
                  <c:v>1.7500000000000016E-2</c:v>
                </c:pt>
                <c:pt idx="3054">
                  <c:v>2.4499999999999966E-2</c:v>
                </c:pt>
                <c:pt idx="3055">
                  <c:v>2.5499999999999967E-2</c:v>
                </c:pt>
                <c:pt idx="3056">
                  <c:v>2.4999999999999967E-2</c:v>
                </c:pt>
                <c:pt idx="3057">
                  <c:v>2.5999999999999968E-2</c:v>
                </c:pt>
                <c:pt idx="3058">
                  <c:v>2.5499999999999967E-2</c:v>
                </c:pt>
                <c:pt idx="3059">
                  <c:v>2.5499999999999967E-2</c:v>
                </c:pt>
                <c:pt idx="3060">
                  <c:v>3.0999999999999972E-2</c:v>
                </c:pt>
                <c:pt idx="3061">
                  <c:v>2.5499999999999967E-2</c:v>
                </c:pt>
                <c:pt idx="3062">
                  <c:v>1.8000000000000016E-2</c:v>
                </c:pt>
                <c:pt idx="3063">
                  <c:v>1.8000000000000016E-2</c:v>
                </c:pt>
                <c:pt idx="3064">
                  <c:v>2.6999999999999968E-2</c:v>
                </c:pt>
                <c:pt idx="3065">
                  <c:v>1.5000000000000013E-2</c:v>
                </c:pt>
                <c:pt idx="3066">
                  <c:v>2.849999999999997E-2</c:v>
                </c:pt>
                <c:pt idx="3067">
                  <c:v>2.5999999999999968E-2</c:v>
                </c:pt>
                <c:pt idx="3068">
                  <c:v>2.3999999999999966E-2</c:v>
                </c:pt>
                <c:pt idx="3069">
                  <c:v>2.0000000000000018E-2</c:v>
                </c:pt>
                <c:pt idx="3070">
                  <c:v>2.2499999999999964E-2</c:v>
                </c:pt>
                <c:pt idx="3071">
                  <c:v>2.0000000000000018E-2</c:v>
                </c:pt>
                <c:pt idx="3072">
                  <c:v>2.0500000000000018E-2</c:v>
                </c:pt>
                <c:pt idx="3073">
                  <c:v>3.3999999999999975E-2</c:v>
                </c:pt>
                <c:pt idx="3074">
                  <c:v>1.6500000000000015E-2</c:v>
                </c:pt>
                <c:pt idx="3075">
                  <c:v>3.0999999999999972E-2</c:v>
                </c:pt>
                <c:pt idx="3076">
                  <c:v>2.3999999999999966E-2</c:v>
                </c:pt>
                <c:pt idx="3077">
                  <c:v>2.3499999999999965E-2</c:v>
                </c:pt>
                <c:pt idx="3078">
                  <c:v>2.5499999999999967E-2</c:v>
                </c:pt>
                <c:pt idx="3079">
                  <c:v>3.3499999999999974E-2</c:v>
                </c:pt>
                <c:pt idx="3080">
                  <c:v>2.3999999999999966E-2</c:v>
                </c:pt>
                <c:pt idx="3081">
                  <c:v>2.6999999999999968E-2</c:v>
                </c:pt>
                <c:pt idx="3082">
                  <c:v>2.2499999999999964E-2</c:v>
                </c:pt>
                <c:pt idx="3083">
                  <c:v>2.7999999999999969E-2</c:v>
                </c:pt>
                <c:pt idx="3084">
                  <c:v>2.1999999999999964E-2</c:v>
                </c:pt>
                <c:pt idx="3085">
                  <c:v>1.7500000000000016E-2</c:v>
                </c:pt>
                <c:pt idx="3086">
                  <c:v>2.7999999999999969E-2</c:v>
                </c:pt>
                <c:pt idx="3087">
                  <c:v>2.6499999999999968E-2</c:v>
                </c:pt>
                <c:pt idx="3088">
                  <c:v>2.3999999999999966E-2</c:v>
                </c:pt>
                <c:pt idx="3089">
                  <c:v>2.5999999999999968E-2</c:v>
                </c:pt>
                <c:pt idx="3090">
                  <c:v>2.4499999999999966E-2</c:v>
                </c:pt>
                <c:pt idx="3091">
                  <c:v>2.849999999999997E-2</c:v>
                </c:pt>
                <c:pt idx="3092">
                  <c:v>2.2999999999999965E-2</c:v>
                </c:pt>
                <c:pt idx="3093">
                  <c:v>1.8500000000000016E-2</c:v>
                </c:pt>
                <c:pt idx="3094">
                  <c:v>2.3499999999999965E-2</c:v>
                </c:pt>
                <c:pt idx="3095">
                  <c:v>2.1999999999999964E-2</c:v>
                </c:pt>
                <c:pt idx="3096">
                  <c:v>2.2999999999999965E-2</c:v>
                </c:pt>
                <c:pt idx="3097">
                  <c:v>2.0000000000000018E-2</c:v>
                </c:pt>
                <c:pt idx="3098">
                  <c:v>3.0499999999999972E-2</c:v>
                </c:pt>
                <c:pt idx="3099">
                  <c:v>2.899999999999997E-2</c:v>
                </c:pt>
                <c:pt idx="3100">
                  <c:v>1.9000000000000017E-2</c:v>
                </c:pt>
                <c:pt idx="3101">
                  <c:v>1.3000000000000012E-2</c:v>
                </c:pt>
                <c:pt idx="3102">
                  <c:v>2.6499999999999968E-2</c:v>
                </c:pt>
                <c:pt idx="3103">
                  <c:v>2.9999999999999971E-2</c:v>
                </c:pt>
                <c:pt idx="3104">
                  <c:v>2.3499999999999965E-2</c:v>
                </c:pt>
                <c:pt idx="3105">
                  <c:v>2.6999999999999968E-2</c:v>
                </c:pt>
                <c:pt idx="3106">
                  <c:v>2.4499999999999966E-2</c:v>
                </c:pt>
                <c:pt idx="3107">
                  <c:v>1.6500000000000015E-2</c:v>
                </c:pt>
                <c:pt idx="3108">
                  <c:v>2.1999999999999964E-2</c:v>
                </c:pt>
                <c:pt idx="3109">
                  <c:v>2.2499999999999964E-2</c:v>
                </c:pt>
                <c:pt idx="3110">
                  <c:v>2.6999999999999968E-2</c:v>
                </c:pt>
                <c:pt idx="3111">
                  <c:v>2.0000000000000018E-2</c:v>
                </c:pt>
                <c:pt idx="3112">
                  <c:v>2.899999999999997E-2</c:v>
                </c:pt>
                <c:pt idx="3113">
                  <c:v>1.9000000000000017E-2</c:v>
                </c:pt>
                <c:pt idx="3114">
                  <c:v>2.4999999999999967E-2</c:v>
                </c:pt>
                <c:pt idx="3115">
                  <c:v>2.6999999999999968E-2</c:v>
                </c:pt>
                <c:pt idx="3116">
                  <c:v>1.6000000000000014E-2</c:v>
                </c:pt>
                <c:pt idx="3117">
                  <c:v>2.7999999999999969E-2</c:v>
                </c:pt>
                <c:pt idx="3118">
                  <c:v>1.8500000000000016E-2</c:v>
                </c:pt>
                <c:pt idx="3119">
                  <c:v>2.899999999999997E-2</c:v>
                </c:pt>
                <c:pt idx="3120">
                  <c:v>2.7999999999999969E-2</c:v>
                </c:pt>
                <c:pt idx="3121">
                  <c:v>1.7500000000000016E-2</c:v>
                </c:pt>
                <c:pt idx="3122">
                  <c:v>2.2999999999999965E-2</c:v>
                </c:pt>
                <c:pt idx="3123">
                  <c:v>2.4499999999999966E-2</c:v>
                </c:pt>
                <c:pt idx="3124">
                  <c:v>2.2499999999999964E-2</c:v>
                </c:pt>
                <c:pt idx="3125">
                  <c:v>2.1000000000000019E-2</c:v>
                </c:pt>
                <c:pt idx="3126">
                  <c:v>2.1999999999999964E-2</c:v>
                </c:pt>
                <c:pt idx="3127">
                  <c:v>2.7999999999999969E-2</c:v>
                </c:pt>
                <c:pt idx="3128">
                  <c:v>1.8000000000000016E-2</c:v>
                </c:pt>
                <c:pt idx="3129">
                  <c:v>2.7499999999999969E-2</c:v>
                </c:pt>
                <c:pt idx="3130">
                  <c:v>3.4499999999999975E-2</c:v>
                </c:pt>
                <c:pt idx="3131">
                  <c:v>2.0500000000000018E-2</c:v>
                </c:pt>
                <c:pt idx="3132">
                  <c:v>1.150000000000001E-2</c:v>
                </c:pt>
                <c:pt idx="3133">
                  <c:v>3.2499999999999973E-2</c:v>
                </c:pt>
                <c:pt idx="3134">
                  <c:v>2.2999999999999965E-2</c:v>
                </c:pt>
                <c:pt idx="3135">
                  <c:v>2.3999999999999966E-2</c:v>
                </c:pt>
                <c:pt idx="3136">
                  <c:v>1.6500000000000015E-2</c:v>
                </c:pt>
                <c:pt idx="3137">
                  <c:v>1.7500000000000016E-2</c:v>
                </c:pt>
                <c:pt idx="3138">
                  <c:v>2.9499999999999971E-2</c:v>
                </c:pt>
                <c:pt idx="3139">
                  <c:v>2.3499999999999965E-2</c:v>
                </c:pt>
                <c:pt idx="3140">
                  <c:v>2.849999999999997E-2</c:v>
                </c:pt>
                <c:pt idx="3141">
                  <c:v>2.6499999999999968E-2</c:v>
                </c:pt>
                <c:pt idx="3142">
                  <c:v>1.0500000000000009E-2</c:v>
                </c:pt>
                <c:pt idx="3143">
                  <c:v>2.3999999999999966E-2</c:v>
                </c:pt>
                <c:pt idx="3144">
                  <c:v>2.0500000000000018E-2</c:v>
                </c:pt>
                <c:pt idx="3145">
                  <c:v>2.6499999999999968E-2</c:v>
                </c:pt>
                <c:pt idx="3146">
                  <c:v>1.7500000000000016E-2</c:v>
                </c:pt>
                <c:pt idx="3147">
                  <c:v>3.1499999999999972E-2</c:v>
                </c:pt>
                <c:pt idx="3148">
                  <c:v>2.5499999999999967E-2</c:v>
                </c:pt>
                <c:pt idx="3149">
                  <c:v>1.2000000000000011E-2</c:v>
                </c:pt>
                <c:pt idx="3150">
                  <c:v>1.5000000000000013E-2</c:v>
                </c:pt>
                <c:pt idx="3151">
                  <c:v>1.5000000000000013E-2</c:v>
                </c:pt>
                <c:pt idx="3152">
                  <c:v>2.9999999999999971E-2</c:v>
                </c:pt>
                <c:pt idx="3153">
                  <c:v>3.0499999999999972E-2</c:v>
                </c:pt>
                <c:pt idx="3154">
                  <c:v>2.2999999999999965E-2</c:v>
                </c:pt>
                <c:pt idx="3155">
                  <c:v>2.5999999999999968E-2</c:v>
                </c:pt>
                <c:pt idx="3156">
                  <c:v>1.9000000000000017E-2</c:v>
                </c:pt>
                <c:pt idx="3157">
                  <c:v>2.7999999999999969E-2</c:v>
                </c:pt>
                <c:pt idx="3158">
                  <c:v>2.849999999999997E-2</c:v>
                </c:pt>
                <c:pt idx="3159">
                  <c:v>2.7499999999999969E-2</c:v>
                </c:pt>
                <c:pt idx="3160">
                  <c:v>1.2500000000000011E-2</c:v>
                </c:pt>
                <c:pt idx="3161">
                  <c:v>2.1000000000000019E-2</c:v>
                </c:pt>
                <c:pt idx="3162">
                  <c:v>3.1999999999999973E-2</c:v>
                </c:pt>
                <c:pt idx="3163">
                  <c:v>1.9500000000000017E-2</c:v>
                </c:pt>
                <c:pt idx="3164">
                  <c:v>2.6999999999999968E-2</c:v>
                </c:pt>
                <c:pt idx="3165">
                  <c:v>2.3999999999999966E-2</c:v>
                </c:pt>
                <c:pt idx="3166">
                  <c:v>2.9999999999999971E-2</c:v>
                </c:pt>
                <c:pt idx="3167">
                  <c:v>2.3999999999999966E-2</c:v>
                </c:pt>
                <c:pt idx="3168">
                  <c:v>2.849999999999997E-2</c:v>
                </c:pt>
                <c:pt idx="3169">
                  <c:v>2.9499999999999971E-2</c:v>
                </c:pt>
                <c:pt idx="3170">
                  <c:v>2.5999999999999968E-2</c:v>
                </c:pt>
                <c:pt idx="3171">
                  <c:v>1.2500000000000011E-2</c:v>
                </c:pt>
                <c:pt idx="3172">
                  <c:v>2.899999999999997E-2</c:v>
                </c:pt>
                <c:pt idx="3173">
                  <c:v>1.8000000000000016E-2</c:v>
                </c:pt>
                <c:pt idx="3174">
                  <c:v>2.2999999999999965E-2</c:v>
                </c:pt>
                <c:pt idx="3175">
                  <c:v>2.5499999999999967E-2</c:v>
                </c:pt>
                <c:pt idx="3176">
                  <c:v>2.5999999999999968E-2</c:v>
                </c:pt>
                <c:pt idx="3177">
                  <c:v>2.7999999999999969E-2</c:v>
                </c:pt>
                <c:pt idx="3178">
                  <c:v>1.4500000000000013E-2</c:v>
                </c:pt>
                <c:pt idx="3179">
                  <c:v>2.1000000000000019E-2</c:v>
                </c:pt>
                <c:pt idx="3180">
                  <c:v>3.1999999999999973E-2</c:v>
                </c:pt>
                <c:pt idx="3181">
                  <c:v>2.2999999999999965E-2</c:v>
                </c:pt>
                <c:pt idx="3182">
                  <c:v>2.6499999999999968E-2</c:v>
                </c:pt>
                <c:pt idx="3183">
                  <c:v>2.5999999999999968E-2</c:v>
                </c:pt>
                <c:pt idx="3184">
                  <c:v>1.8000000000000016E-2</c:v>
                </c:pt>
                <c:pt idx="3185">
                  <c:v>3.5999999999999976E-2</c:v>
                </c:pt>
                <c:pt idx="3186">
                  <c:v>2.899999999999997E-2</c:v>
                </c:pt>
                <c:pt idx="3187">
                  <c:v>2.3499999999999965E-2</c:v>
                </c:pt>
                <c:pt idx="3188">
                  <c:v>1.9000000000000017E-2</c:v>
                </c:pt>
                <c:pt idx="3189">
                  <c:v>2.9499999999999971E-2</c:v>
                </c:pt>
                <c:pt idx="3190">
                  <c:v>2.6999999999999968E-2</c:v>
                </c:pt>
                <c:pt idx="3191">
                  <c:v>2.3999999999999966E-2</c:v>
                </c:pt>
                <c:pt idx="3192">
                  <c:v>2.4999999999999967E-2</c:v>
                </c:pt>
                <c:pt idx="3193">
                  <c:v>2.4999999999999967E-2</c:v>
                </c:pt>
                <c:pt idx="3194">
                  <c:v>2.4499999999999966E-2</c:v>
                </c:pt>
                <c:pt idx="3195">
                  <c:v>2.6499999999999968E-2</c:v>
                </c:pt>
                <c:pt idx="3196">
                  <c:v>2.0500000000000018E-2</c:v>
                </c:pt>
                <c:pt idx="3197">
                  <c:v>2.4499999999999966E-2</c:v>
                </c:pt>
                <c:pt idx="3198">
                  <c:v>2.1000000000000019E-2</c:v>
                </c:pt>
                <c:pt idx="3199">
                  <c:v>1.7000000000000015E-2</c:v>
                </c:pt>
                <c:pt idx="3200">
                  <c:v>2.2999999999999965E-2</c:v>
                </c:pt>
                <c:pt idx="3201">
                  <c:v>1.9000000000000017E-2</c:v>
                </c:pt>
                <c:pt idx="3202">
                  <c:v>2.3499999999999965E-2</c:v>
                </c:pt>
                <c:pt idx="3203">
                  <c:v>3.3499999999999974E-2</c:v>
                </c:pt>
                <c:pt idx="3204">
                  <c:v>2.4499999999999966E-2</c:v>
                </c:pt>
                <c:pt idx="3205">
                  <c:v>2.3499999999999965E-2</c:v>
                </c:pt>
                <c:pt idx="3206">
                  <c:v>2.6499999999999968E-2</c:v>
                </c:pt>
                <c:pt idx="3207">
                  <c:v>2.0000000000000018E-2</c:v>
                </c:pt>
                <c:pt idx="3208">
                  <c:v>2.2999999999999965E-2</c:v>
                </c:pt>
                <c:pt idx="3209">
                  <c:v>1.9500000000000017E-2</c:v>
                </c:pt>
                <c:pt idx="3210">
                  <c:v>2.0500000000000018E-2</c:v>
                </c:pt>
                <c:pt idx="3211">
                  <c:v>2.5999999999999968E-2</c:v>
                </c:pt>
                <c:pt idx="3212">
                  <c:v>1.8000000000000016E-2</c:v>
                </c:pt>
                <c:pt idx="3213">
                  <c:v>2.0000000000000018E-2</c:v>
                </c:pt>
                <c:pt idx="3214">
                  <c:v>1.8500000000000016E-2</c:v>
                </c:pt>
                <c:pt idx="3215">
                  <c:v>2.2999999999999965E-2</c:v>
                </c:pt>
                <c:pt idx="3216">
                  <c:v>3.4499999999999975E-2</c:v>
                </c:pt>
                <c:pt idx="3217">
                  <c:v>1.8000000000000016E-2</c:v>
                </c:pt>
                <c:pt idx="3218">
                  <c:v>3.2999999999999974E-2</c:v>
                </c:pt>
                <c:pt idx="3219">
                  <c:v>2.9999999999999971E-2</c:v>
                </c:pt>
                <c:pt idx="3220">
                  <c:v>3.2999999999999974E-2</c:v>
                </c:pt>
                <c:pt idx="3221">
                  <c:v>2.9499999999999971E-2</c:v>
                </c:pt>
                <c:pt idx="3222">
                  <c:v>2.899999999999997E-2</c:v>
                </c:pt>
                <c:pt idx="3223">
                  <c:v>3.0499999999999972E-2</c:v>
                </c:pt>
                <c:pt idx="3224">
                  <c:v>1.9500000000000017E-2</c:v>
                </c:pt>
                <c:pt idx="3225">
                  <c:v>1.8500000000000016E-2</c:v>
                </c:pt>
                <c:pt idx="3226">
                  <c:v>2.849999999999997E-2</c:v>
                </c:pt>
                <c:pt idx="3227">
                  <c:v>1.5500000000000014E-2</c:v>
                </c:pt>
                <c:pt idx="3228">
                  <c:v>1.4000000000000012E-2</c:v>
                </c:pt>
                <c:pt idx="3229">
                  <c:v>2.9999999999999971E-2</c:v>
                </c:pt>
                <c:pt idx="3230">
                  <c:v>1.7500000000000016E-2</c:v>
                </c:pt>
                <c:pt idx="3231">
                  <c:v>2.0500000000000018E-2</c:v>
                </c:pt>
                <c:pt idx="3232">
                  <c:v>3.1999999999999973E-2</c:v>
                </c:pt>
                <c:pt idx="3233">
                  <c:v>2.2999999999999965E-2</c:v>
                </c:pt>
                <c:pt idx="3234">
                  <c:v>1.4500000000000013E-2</c:v>
                </c:pt>
                <c:pt idx="3235">
                  <c:v>1.8500000000000016E-2</c:v>
                </c:pt>
                <c:pt idx="3236">
                  <c:v>2.1499999999999964E-2</c:v>
                </c:pt>
                <c:pt idx="3237">
                  <c:v>2.1499999999999964E-2</c:v>
                </c:pt>
                <c:pt idx="3238">
                  <c:v>1.7000000000000015E-2</c:v>
                </c:pt>
                <c:pt idx="3239">
                  <c:v>2.9999999999999971E-2</c:v>
                </c:pt>
                <c:pt idx="3240">
                  <c:v>2.1499999999999964E-2</c:v>
                </c:pt>
                <c:pt idx="3241">
                  <c:v>1.9500000000000017E-2</c:v>
                </c:pt>
                <c:pt idx="3242">
                  <c:v>1.9500000000000017E-2</c:v>
                </c:pt>
                <c:pt idx="3243">
                  <c:v>2.5499999999999967E-2</c:v>
                </c:pt>
                <c:pt idx="3244">
                  <c:v>2.0000000000000018E-2</c:v>
                </c:pt>
                <c:pt idx="3245">
                  <c:v>3.0499999999999972E-2</c:v>
                </c:pt>
                <c:pt idx="3246">
                  <c:v>2.9499999999999971E-2</c:v>
                </c:pt>
                <c:pt idx="3247">
                  <c:v>2.5999999999999968E-2</c:v>
                </c:pt>
                <c:pt idx="3248">
                  <c:v>2.9999999999999971E-2</c:v>
                </c:pt>
                <c:pt idx="3249">
                  <c:v>4.0000000000000036E-3</c:v>
                </c:pt>
                <c:pt idx="3250">
                  <c:v>2.6999999999999968E-2</c:v>
                </c:pt>
                <c:pt idx="3251">
                  <c:v>2.1000000000000019E-2</c:v>
                </c:pt>
                <c:pt idx="3252">
                  <c:v>1.7000000000000015E-2</c:v>
                </c:pt>
                <c:pt idx="3253">
                  <c:v>1.5500000000000014E-2</c:v>
                </c:pt>
                <c:pt idx="3254">
                  <c:v>1.5500000000000014E-2</c:v>
                </c:pt>
                <c:pt idx="3255">
                  <c:v>1.6000000000000014E-2</c:v>
                </c:pt>
                <c:pt idx="3256">
                  <c:v>1.150000000000001E-2</c:v>
                </c:pt>
                <c:pt idx="3257">
                  <c:v>1.9000000000000017E-2</c:v>
                </c:pt>
                <c:pt idx="3258">
                  <c:v>1.0000000000000009E-2</c:v>
                </c:pt>
                <c:pt idx="3259">
                  <c:v>1.2000000000000011E-2</c:v>
                </c:pt>
                <c:pt idx="3260">
                  <c:v>2.3499999999999965E-2</c:v>
                </c:pt>
                <c:pt idx="3261">
                  <c:v>2.7499999999999969E-2</c:v>
                </c:pt>
                <c:pt idx="3262">
                  <c:v>-2.5000000000000022E-3</c:v>
                </c:pt>
                <c:pt idx="3263">
                  <c:v>1.9500000000000017E-2</c:v>
                </c:pt>
                <c:pt idx="3264">
                  <c:v>1.6500000000000015E-2</c:v>
                </c:pt>
                <c:pt idx="3265">
                  <c:v>2.2499999999999964E-2</c:v>
                </c:pt>
                <c:pt idx="3266">
                  <c:v>1.8500000000000016E-2</c:v>
                </c:pt>
                <c:pt idx="3267">
                  <c:v>2.5999999999999968E-2</c:v>
                </c:pt>
                <c:pt idx="3268">
                  <c:v>3.0499999999999972E-2</c:v>
                </c:pt>
                <c:pt idx="3269">
                  <c:v>2.4999999999999967E-2</c:v>
                </c:pt>
                <c:pt idx="3270">
                  <c:v>2.6499999999999968E-2</c:v>
                </c:pt>
                <c:pt idx="3271">
                  <c:v>2.1499999999999964E-2</c:v>
                </c:pt>
                <c:pt idx="3272">
                  <c:v>2.9999999999999971E-2</c:v>
                </c:pt>
                <c:pt idx="3273">
                  <c:v>2.5999999999999968E-2</c:v>
                </c:pt>
                <c:pt idx="3274">
                  <c:v>2.849999999999997E-2</c:v>
                </c:pt>
                <c:pt idx="3275">
                  <c:v>2.0000000000000018E-2</c:v>
                </c:pt>
                <c:pt idx="3276">
                  <c:v>1.9500000000000017E-2</c:v>
                </c:pt>
                <c:pt idx="3277">
                  <c:v>1.6000000000000014E-2</c:v>
                </c:pt>
                <c:pt idx="3278">
                  <c:v>1.0000000000000009E-2</c:v>
                </c:pt>
                <c:pt idx="3279">
                  <c:v>3.0999999999999972E-2</c:v>
                </c:pt>
                <c:pt idx="3280">
                  <c:v>2.1499999999999964E-2</c:v>
                </c:pt>
                <c:pt idx="3281">
                  <c:v>2.7499999999999969E-2</c:v>
                </c:pt>
                <c:pt idx="3282">
                  <c:v>2.7999999999999969E-2</c:v>
                </c:pt>
                <c:pt idx="3283">
                  <c:v>3.3499999999999974E-2</c:v>
                </c:pt>
                <c:pt idx="3284">
                  <c:v>2.1499999999999964E-2</c:v>
                </c:pt>
                <c:pt idx="3285">
                  <c:v>2.5499999999999967E-2</c:v>
                </c:pt>
                <c:pt idx="3286">
                  <c:v>2.3499999999999965E-2</c:v>
                </c:pt>
                <c:pt idx="3287">
                  <c:v>2.9499999999999971E-2</c:v>
                </c:pt>
                <c:pt idx="3288">
                  <c:v>2.6499999999999968E-2</c:v>
                </c:pt>
                <c:pt idx="3289">
                  <c:v>3.0999999999999972E-2</c:v>
                </c:pt>
                <c:pt idx="3290">
                  <c:v>2.5499999999999967E-2</c:v>
                </c:pt>
                <c:pt idx="3291">
                  <c:v>2.1000000000000019E-2</c:v>
                </c:pt>
                <c:pt idx="3292">
                  <c:v>2.4999999999999967E-2</c:v>
                </c:pt>
                <c:pt idx="3293">
                  <c:v>2.9999999999999971E-2</c:v>
                </c:pt>
                <c:pt idx="3294">
                  <c:v>2.0500000000000018E-2</c:v>
                </c:pt>
                <c:pt idx="3295">
                  <c:v>2.4999999999999967E-2</c:v>
                </c:pt>
                <c:pt idx="3296">
                  <c:v>2.6999999999999968E-2</c:v>
                </c:pt>
                <c:pt idx="3297">
                  <c:v>2.7999999999999969E-2</c:v>
                </c:pt>
                <c:pt idx="3298">
                  <c:v>1.8000000000000016E-2</c:v>
                </c:pt>
                <c:pt idx="3299">
                  <c:v>2.899999999999997E-2</c:v>
                </c:pt>
                <c:pt idx="3300">
                  <c:v>2.899999999999997E-2</c:v>
                </c:pt>
                <c:pt idx="3301">
                  <c:v>2.9499999999999971E-2</c:v>
                </c:pt>
                <c:pt idx="3302">
                  <c:v>6.5000000000000058E-3</c:v>
                </c:pt>
                <c:pt idx="3303">
                  <c:v>2.899999999999997E-2</c:v>
                </c:pt>
                <c:pt idx="3304">
                  <c:v>2.5999999999999968E-2</c:v>
                </c:pt>
                <c:pt idx="3305">
                  <c:v>2.5999999999999968E-2</c:v>
                </c:pt>
                <c:pt idx="3306">
                  <c:v>2.9499999999999971E-2</c:v>
                </c:pt>
                <c:pt idx="3307">
                  <c:v>2.4499999999999966E-2</c:v>
                </c:pt>
                <c:pt idx="3308">
                  <c:v>2.7499999999999969E-2</c:v>
                </c:pt>
                <c:pt idx="3309">
                  <c:v>2.3499999999999965E-2</c:v>
                </c:pt>
                <c:pt idx="3310">
                  <c:v>1.6500000000000015E-2</c:v>
                </c:pt>
                <c:pt idx="3311">
                  <c:v>1.3000000000000012E-2</c:v>
                </c:pt>
                <c:pt idx="3312">
                  <c:v>2.849999999999997E-2</c:v>
                </c:pt>
                <c:pt idx="3313">
                  <c:v>2.6499999999999968E-2</c:v>
                </c:pt>
                <c:pt idx="3314">
                  <c:v>2.2999999999999965E-2</c:v>
                </c:pt>
                <c:pt idx="3315">
                  <c:v>2.6999999999999968E-2</c:v>
                </c:pt>
                <c:pt idx="3316">
                  <c:v>2.6499999999999968E-2</c:v>
                </c:pt>
                <c:pt idx="3317">
                  <c:v>2.1999999999999964E-2</c:v>
                </c:pt>
                <c:pt idx="3318">
                  <c:v>1.6000000000000014E-2</c:v>
                </c:pt>
                <c:pt idx="3319">
                  <c:v>3.3999999999999975E-2</c:v>
                </c:pt>
                <c:pt idx="3320">
                  <c:v>2.3499999999999965E-2</c:v>
                </c:pt>
                <c:pt idx="3321">
                  <c:v>2.849999999999997E-2</c:v>
                </c:pt>
                <c:pt idx="3322">
                  <c:v>2.6499999999999968E-2</c:v>
                </c:pt>
                <c:pt idx="3323">
                  <c:v>2.4999999999999967E-2</c:v>
                </c:pt>
                <c:pt idx="3324">
                  <c:v>2.4499999999999966E-2</c:v>
                </c:pt>
                <c:pt idx="3325">
                  <c:v>2.2999999999999965E-2</c:v>
                </c:pt>
                <c:pt idx="3326">
                  <c:v>2.5999999999999968E-2</c:v>
                </c:pt>
                <c:pt idx="3327">
                  <c:v>1.6500000000000015E-2</c:v>
                </c:pt>
                <c:pt idx="3328">
                  <c:v>2.3999999999999966E-2</c:v>
                </c:pt>
                <c:pt idx="3329">
                  <c:v>2.9499999999999971E-2</c:v>
                </c:pt>
                <c:pt idx="3330">
                  <c:v>1.6500000000000015E-2</c:v>
                </c:pt>
                <c:pt idx="3331">
                  <c:v>2.7499999999999969E-2</c:v>
                </c:pt>
                <c:pt idx="3332">
                  <c:v>2.5999999999999968E-2</c:v>
                </c:pt>
                <c:pt idx="3333">
                  <c:v>2.1000000000000019E-2</c:v>
                </c:pt>
                <c:pt idx="3334">
                  <c:v>2.2999999999999965E-2</c:v>
                </c:pt>
                <c:pt idx="3335">
                  <c:v>2.7499999999999969E-2</c:v>
                </c:pt>
                <c:pt idx="3336">
                  <c:v>2.0500000000000018E-2</c:v>
                </c:pt>
                <c:pt idx="3337">
                  <c:v>2.2999999999999965E-2</c:v>
                </c:pt>
                <c:pt idx="3338">
                  <c:v>2.7499999999999969E-2</c:v>
                </c:pt>
                <c:pt idx="3339">
                  <c:v>2.849999999999997E-2</c:v>
                </c:pt>
                <c:pt idx="3340">
                  <c:v>2.3999999999999966E-2</c:v>
                </c:pt>
                <c:pt idx="3341">
                  <c:v>2.9999999999999971E-2</c:v>
                </c:pt>
                <c:pt idx="3342">
                  <c:v>2.2499999999999964E-2</c:v>
                </c:pt>
                <c:pt idx="3343">
                  <c:v>3.5499999999999976E-2</c:v>
                </c:pt>
                <c:pt idx="3344">
                  <c:v>1.8500000000000016E-2</c:v>
                </c:pt>
                <c:pt idx="3345">
                  <c:v>2.3499999999999965E-2</c:v>
                </c:pt>
                <c:pt idx="3346">
                  <c:v>2.0500000000000018E-2</c:v>
                </c:pt>
                <c:pt idx="3347">
                  <c:v>2.0500000000000018E-2</c:v>
                </c:pt>
                <c:pt idx="3348">
                  <c:v>2.4499999999999966E-2</c:v>
                </c:pt>
                <c:pt idx="3349">
                  <c:v>2.1499999999999964E-2</c:v>
                </c:pt>
                <c:pt idx="3350">
                  <c:v>2.5999999999999968E-2</c:v>
                </c:pt>
                <c:pt idx="3351">
                  <c:v>2.5999999999999968E-2</c:v>
                </c:pt>
                <c:pt idx="3352">
                  <c:v>3.1499999999999972E-2</c:v>
                </c:pt>
                <c:pt idx="3353">
                  <c:v>2.5999999999999968E-2</c:v>
                </c:pt>
                <c:pt idx="3354">
                  <c:v>2.6999999999999968E-2</c:v>
                </c:pt>
                <c:pt idx="3355">
                  <c:v>2.5999999999999968E-2</c:v>
                </c:pt>
                <c:pt idx="3356">
                  <c:v>2.0500000000000018E-2</c:v>
                </c:pt>
                <c:pt idx="3357">
                  <c:v>2.1999999999999964E-2</c:v>
                </c:pt>
                <c:pt idx="3358">
                  <c:v>2.5999999999999968E-2</c:v>
                </c:pt>
                <c:pt idx="3359">
                  <c:v>1.7500000000000016E-2</c:v>
                </c:pt>
                <c:pt idx="3360">
                  <c:v>2.3499999999999965E-2</c:v>
                </c:pt>
                <c:pt idx="3361">
                  <c:v>2.4999999999999967E-2</c:v>
                </c:pt>
                <c:pt idx="3362">
                  <c:v>2.7499999999999969E-2</c:v>
                </c:pt>
                <c:pt idx="3363">
                  <c:v>2.2499999999999964E-2</c:v>
                </c:pt>
                <c:pt idx="3364">
                  <c:v>2.5999999999999968E-2</c:v>
                </c:pt>
                <c:pt idx="3365">
                  <c:v>2.7499999999999969E-2</c:v>
                </c:pt>
                <c:pt idx="3366">
                  <c:v>1.7000000000000015E-2</c:v>
                </c:pt>
                <c:pt idx="3367">
                  <c:v>2.6499999999999968E-2</c:v>
                </c:pt>
                <c:pt idx="3368">
                  <c:v>3.1999999999999973E-2</c:v>
                </c:pt>
                <c:pt idx="3369">
                  <c:v>2.9499999999999971E-2</c:v>
                </c:pt>
                <c:pt idx="3370">
                  <c:v>2.2499999999999964E-2</c:v>
                </c:pt>
                <c:pt idx="3371">
                  <c:v>2.4999999999999967E-2</c:v>
                </c:pt>
                <c:pt idx="3372">
                  <c:v>1.7500000000000016E-2</c:v>
                </c:pt>
                <c:pt idx="3373">
                  <c:v>2.0500000000000018E-2</c:v>
                </c:pt>
                <c:pt idx="3374">
                  <c:v>2.3999999999999966E-2</c:v>
                </c:pt>
                <c:pt idx="3375">
                  <c:v>2.3999999999999966E-2</c:v>
                </c:pt>
                <c:pt idx="3376">
                  <c:v>1.7500000000000016E-2</c:v>
                </c:pt>
                <c:pt idx="3377">
                  <c:v>2.7999999999999969E-2</c:v>
                </c:pt>
                <c:pt idx="3378">
                  <c:v>2.1499999999999964E-2</c:v>
                </c:pt>
                <c:pt idx="3379">
                  <c:v>2.5999999999999968E-2</c:v>
                </c:pt>
                <c:pt idx="3380">
                  <c:v>2.7499999999999969E-2</c:v>
                </c:pt>
                <c:pt idx="3381">
                  <c:v>2.5499999999999967E-2</c:v>
                </c:pt>
                <c:pt idx="3382">
                  <c:v>2.3999999999999966E-2</c:v>
                </c:pt>
                <c:pt idx="3383">
                  <c:v>2.1000000000000019E-2</c:v>
                </c:pt>
                <c:pt idx="3384">
                  <c:v>2.7999999999999969E-2</c:v>
                </c:pt>
                <c:pt idx="3385">
                  <c:v>2.1000000000000019E-2</c:v>
                </c:pt>
                <c:pt idx="3386">
                  <c:v>1.7500000000000016E-2</c:v>
                </c:pt>
                <c:pt idx="3387">
                  <c:v>1.4000000000000012E-2</c:v>
                </c:pt>
                <c:pt idx="3388">
                  <c:v>2.1499999999999964E-2</c:v>
                </c:pt>
                <c:pt idx="3389">
                  <c:v>2.3499999999999965E-2</c:v>
                </c:pt>
                <c:pt idx="3390">
                  <c:v>2.5499999999999967E-2</c:v>
                </c:pt>
                <c:pt idx="3391">
                  <c:v>2.2999999999999965E-2</c:v>
                </c:pt>
                <c:pt idx="3392">
                  <c:v>3.7499999999999978E-2</c:v>
                </c:pt>
                <c:pt idx="3393">
                  <c:v>2.899999999999997E-2</c:v>
                </c:pt>
                <c:pt idx="3394">
                  <c:v>2.4999999999999967E-2</c:v>
                </c:pt>
                <c:pt idx="3395">
                  <c:v>2.849999999999997E-2</c:v>
                </c:pt>
                <c:pt idx="3396">
                  <c:v>2.9999999999999971E-2</c:v>
                </c:pt>
                <c:pt idx="3397">
                  <c:v>1.100000000000001E-2</c:v>
                </c:pt>
                <c:pt idx="3398">
                  <c:v>1.8000000000000016E-2</c:v>
                </c:pt>
                <c:pt idx="3399">
                  <c:v>2.9499999999999971E-2</c:v>
                </c:pt>
                <c:pt idx="3400">
                  <c:v>1.8000000000000016E-2</c:v>
                </c:pt>
                <c:pt idx="3401">
                  <c:v>2.7499999999999969E-2</c:v>
                </c:pt>
                <c:pt idx="3402">
                  <c:v>2.3499999999999965E-2</c:v>
                </c:pt>
                <c:pt idx="3403">
                  <c:v>3.1499999999999972E-2</c:v>
                </c:pt>
                <c:pt idx="3404">
                  <c:v>9.5000000000000084E-3</c:v>
                </c:pt>
                <c:pt idx="3405">
                  <c:v>2.7499999999999969E-2</c:v>
                </c:pt>
                <c:pt idx="3406">
                  <c:v>3.0999999999999972E-2</c:v>
                </c:pt>
                <c:pt idx="3407">
                  <c:v>2.1999999999999964E-2</c:v>
                </c:pt>
                <c:pt idx="3408">
                  <c:v>9.5000000000000084E-3</c:v>
                </c:pt>
                <c:pt idx="3409">
                  <c:v>3.5499999999999976E-2</c:v>
                </c:pt>
                <c:pt idx="3410">
                  <c:v>2.3999999999999966E-2</c:v>
                </c:pt>
                <c:pt idx="3411">
                  <c:v>2.1999999999999964E-2</c:v>
                </c:pt>
                <c:pt idx="3412">
                  <c:v>1.8500000000000016E-2</c:v>
                </c:pt>
                <c:pt idx="3413">
                  <c:v>3.2999999999999974E-2</c:v>
                </c:pt>
                <c:pt idx="3414">
                  <c:v>2.7999999999999969E-2</c:v>
                </c:pt>
                <c:pt idx="3415">
                  <c:v>2.3999999999999966E-2</c:v>
                </c:pt>
                <c:pt idx="3416">
                  <c:v>1.7000000000000015E-2</c:v>
                </c:pt>
                <c:pt idx="3417">
                  <c:v>1.9500000000000017E-2</c:v>
                </c:pt>
                <c:pt idx="3418">
                  <c:v>3.4999999999999976E-2</c:v>
                </c:pt>
                <c:pt idx="3419">
                  <c:v>2.3499999999999965E-2</c:v>
                </c:pt>
                <c:pt idx="3420">
                  <c:v>2.0000000000000018E-2</c:v>
                </c:pt>
                <c:pt idx="3421">
                  <c:v>2.6999999999999968E-2</c:v>
                </c:pt>
                <c:pt idx="3422">
                  <c:v>2.6999999999999968E-2</c:v>
                </c:pt>
                <c:pt idx="3423">
                  <c:v>2.5499999999999967E-2</c:v>
                </c:pt>
                <c:pt idx="3424">
                  <c:v>1.4500000000000013E-2</c:v>
                </c:pt>
                <c:pt idx="3425">
                  <c:v>2.4499999999999966E-2</c:v>
                </c:pt>
                <c:pt idx="3426">
                  <c:v>2.9499999999999971E-2</c:v>
                </c:pt>
                <c:pt idx="3427">
                  <c:v>3.3499999999999974E-2</c:v>
                </c:pt>
                <c:pt idx="3428">
                  <c:v>2.7499999999999969E-2</c:v>
                </c:pt>
                <c:pt idx="3429">
                  <c:v>2.1000000000000019E-2</c:v>
                </c:pt>
                <c:pt idx="3430">
                  <c:v>2.9999999999999971E-2</c:v>
                </c:pt>
                <c:pt idx="3431">
                  <c:v>1.150000000000001E-2</c:v>
                </c:pt>
                <c:pt idx="3432">
                  <c:v>2.5499999999999967E-2</c:v>
                </c:pt>
                <c:pt idx="3433">
                  <c:v>2.0000000000000018E-2</c:v>
                </c:pt>
                <c:pt idx="3434">
                  <c:v>1.7000000000000015E-2</c:v>
                </c:pt>
                <c:pt idx="3435">
                  <c:v>3.0499999999999972E-2</c:v>
                </c:pt>
                <c:pt idx="3436">
                  <c:v>1.9000000000000017E-2</c:v>
                </c:pt>
                <c:pt idx="3437">
                  <c:v>2.5999999999999968E-2</c:v>
                </c:pt>
                <c:pt idx="3438">
                  <c:v>2.5999999999999968E-2</c:v>
                </c:pt>
                <c:pt idx="3439">
                  <c:v>1.0500000000000009E-2</c:v>
                </c:pt>
                <c:pt idx="3440">
                  <c:v>1.7000000000000015E-2</c:v>
                </c:pt>
                <c:pt idx="3441">
                  <c:v>1.9500000000000017E-2</c:v>
                </c:pt>
                <c:pt idx="3442">
                  <c:v>1.0500000000000009E-2</c:v>
                </c:pt>
                <c:pt idx="3443">
                  <c:v>1.8000000000000016E-2</c:v>
                </c:pt>
                <c:pt idx="3444">
                  <c:v>1.150000000000001E-2</c:v>
                </c:pt>
                <c:pt idx="3445">
                  <c:v>1.2000000000000011E-2</c:v>
                </c:pt>
                <c:pt idx="3446">
                  <c:v>2.0000000000000018E-2</c:v>
                </c:pt>
                <c:pt idx="3447">
                  <c:v>3.2499999999999973E-2</c:v>
                </c:pt>
                <c:pt idx="3448">
                  <c:v>2.5999999999999968E-2</c:v>
                </c:pt>
                <c:pt idx="3449">
                  <c:v>1.9500000000000017E-2</c:v>
                </c:pt>
                <c:pt idx="3450">
                  <c:v>3.0999999999999972E-2</c:v>
                </c:pt>
                <c:pt idx="3451">
                  <c:v>1.4500000000000013E-2</c:v>
                </c:pt>
                <c:pt idx="3452">
                  <c:v>2.0000000000000018E-2</c:v>
                </c:pt>
                <c:pt idx="3453">
                  <c:v>2.6499999999999968E-2</c:v>
                </c:pt>
                <c:pt idx="3454">
                  <c:v>2.9499999999999971E-2</c:v>
                </c:pt>
                <c:pt idx="3455">
                  <c:v>2.5499999999999967E-2</c:v>
                </c:pt>
                <c:pt idx="3456">
                  <c:v>2.1000000000000019E-2</c:v>
                </c:pt>
                <c:pt idx="3457">
                  <c:v>1.7500000000000016E-2</c:v>
                </c:pt>
                <c:pt idx="3458">
                  <c:v>2.2499999999999964E-2</c:v>
                </c:pt>
                <c:pt idx="3459">
                  <c:v>1.3000000000000012E-2</c:v>
                </c:pt>
                <c:pt idx="3460">
                  <c:v>2.5499999999999967E-2</c:v>
                </c:pt>
                <c:pt idx="3461">
                  <c:v>2.3999999999999966E-2</c:v>
                </c:pt>
                <c:pt idx="3462">
                  <c:v>2.9499999999999971E-2</c:v>
                </c:pt>
                <c:pt idx="3463">
                  <c:v>2.899999999999997E-2</c:v>
                </c:pt>
                <c:pt idx="3464">
                  <c:v>2.6499999999999968E-2</c:v>
                </c:pt>
                <c:pt idx="3465">
                  <c:v>2.5499999999999967E-2</c:v>
                </c:pt>
                <c:pt idx="3466">
                  <c:v>1.7000000000000015E-2</c:v>
                </c:pt>
                <c:pt idx="3467">
                  <c:v>1.2000000000000011E-2</c:v>
                </c:pt>
                <c:pt idx="3468">
                  <c:v>2.2999999999999965E-2</c:v>
                </c:pt>
                <c:pt idx="3469">
                  <c:v>1.6500000000000015E-2</c:v>
                </c:pt>
                <c:pt idx="3470">
                  <c:v>2.3999999999999966E-2</c:v>
                </c:pt>
                <c:pt idx="3471">
                  <c:v>2.2999999999999965E-2</c:v>
                </c:pt>
                <c:pt idx="3472">
                  <c:v>2.1999999999999964E-2</c:v>
                </c:pt>
                <c:pt idx="3473">
                  <c:v>1.9500000000000017E-2</c:v>
                </c:pt>
                <c:pt idx="3474">
                  <c:v>3.1999999999999973E-2</c:v>
                </c:pt>
                <c:pt idx="3475">
                  <c:v>2.5499999999999967E-2</c:v>
                </c:pt>
                <c:pt idx="3476">
                  <c:v>3.1499999999999972E-2</c:v>
                </c:pt>
                <c:pt idx="3477">
                  <c:v>2.4499999999999966E-2</c:v>
                </c:pt>
                <c:pt idx="3478">
                  <c:v>2.4999999999999967E-2</c:v>
                </c:pt>
                <c:pt idx="3479">
                  <c:v>3.4499999999999975E-2</c:v>
                </c:pt>
                <c:pt idx="3480">
                  <c:v>2.1000000000000019E-2</c:v>
                </c:pt>
                <c:pt idx="3481">
                  <c:v>2.4999999999999967E-2</c:v>
                </c:pt>
                <c:pt idx="3482">
                  <c:v>3.3999999999999975E-2</c:v>
                </c:pt>
                <c:pt idx="3483">
                  <c:v>2.2999999999999965E-2</c:v>
                </c:pt>
                <c:pt idx="3484">
                  <c:v>3.0499999999999972E-2</c:v>
                </c:pt>
                <c:pt idx="3485">
                  <c:v>2.2999999999999965E-2</c:v>
                </c:pt>
                <c:pt idx="3486">
                  <c:v>2.3499999999999965E-2</c:v>
                </c:pt>
                <c:pt idx="3487">
                  <c:v>2.7999999999999969E-2</c:v>
                </c:pt>
                <c:pt idx="3488">
                  <c:v>2.2499999999999964E-2</c:v>
                </c:pt>
                <c:pt idx="3489">
                  <c:v>3.1999999999999973E-2</c:v>
                </c:pt>
                <c:pt idx="3490">
                  <c:v>2.4999999999999967E-2</c:v>
                </c:pt>
                <c:pt idx="3491">
                  <c:v>2.5499999999999967E-2</c:v>
                </c:pt>
                <c:pt idx="3492">
                  <c:v>2.6999999999999968E-2</c:v>
                </c:pt>
                <c:pt idx="3493">
                  <c:v>1.8000000000000016E-2</c:v>
                </c:pt>
                <c:pt idx="3494">
                  <c:v>2.2499999999999964E-2</c:v>
                </c:pt>
                <c:pt idx="3495">
                  <c:v>2.4999999999999967E-2</c:v>
                </c:pt>
                <c:pt idx="3496">
                  <c:v>1.5500000000000014E-2</c:v>
                </c:pt>
                <c:pt idx="3497">
                  <c:v>2.3999999999999966E-2</c:v>
                </c:pt>
                <c:pt idx="3498">
                  <c:v>2.7999999999999969E-2</c:v>
                </c:pt>
                <c:pt idx="3499">
                  <c:v>1.6000000000000014E-2</c:v>
                </c:pt>
                <c:pt idx="3500">
                  <c:v>1.6500000000000015E-2</c:v>
                </c:pt>
                <c:pt idx="3501">
                  <c:v>2.7999999999999969E-2</c:v>
                </c:pt>
                <c:pt idx="3502">
                  <c:v>6.0000000000000053E-3</c:v>
                </c:pt>
                <c:pt idx="3503">
                  <c:v>2.0500000000000018E-2</c:v>
                </c:pt>
                <c:pt idx="3504">
                  <c:v>2.9999999999999971E-2</c:v>
                </c:pt>
                <c:pt idx="3505">
                  <c:v>2.1499999999999964E-2</c:v>
                </c:pt>
                <c:pt idx="3506">
                  <c:v>2.9499999999999971E-2</c:v>
                </c:pt>
                <c:pt idx="3507">
                  <c:v>2.6499999999999968E-2</c:v>
                </c:pt>
                <c:pt idx="3508">
                  <c:v>2.7999999999999969E-2</c:v>
                </c:pt>
                <c:pt idx="3509">
                  <c:v>2.1499999999999964E-2</c:v>
                </c:pt>
                <c:pt idx="3510">
                  <c:v>2.5499999999999967E-2</c:v>
                </c:pt>
                <c:pt idx="3511">
                  <c:v>2.0500000000000018E-2</c:v>
                </c:pt>
                <c:pt idx="3512">
                  <c:v>2.3999999999999966E-2</c:v>
                </c:pt>
                <c:pt idx="3513">
                  <c:v>2.9499999999999971E-2</c:v>
                </c:pt>
                <c:pt idx="3514">
                  <c:v>2.2999999999999965E-2</c:v>
                </c:pt>
                <c:pt idx="3515">
                  <c:v>2.7499999999999969E-2</c:v>
                </c:pt>
                <c:pt idx="3516">
                  <c:v>2.4499999999999966E-2</c:v>
                </c:pt>
                <c:pt idx="3517">
                  <c:v>1.6500000000000015E-2</c:v>
                </c:pt>
                <c:pt idx="3518">
                  <c:v>2.1000000000000019E-2</c:v>
                </c:pt>
                <c:pt idx="3519">
                  <c:v>2.5999999999999968E-2</c:v>
                </c:pt>
                <c:pt idx="3520">
                  <c:v>2.9999999999999971E-2</c:v>
                </c:pt>
                <c:pt idx="3521">
                  <c:v>2.5499999999999967E-2</c:v>
                </c:pt>
                <c:pt idx="3522">
                  <c:v>2.4999999999999967E-2</c:v>
                </c:pt>
                <c:pt idx="3523">
                  <c:v>2.2499999999999964E-2</c:v>
                </c:pt>
                <c:pt idx="3524">
                  <c:v>1.9000000000000017E-2</c:v>
                </c:pt>
                <c:pt idx="3525">
                  <c:v>2.1499999999999964E-2</c:v>
                </c:pt>
                <c:pt idx="3526">
                  <c:v>2.1000000000000019E-2</c:v>
                </c:pt>
                <c:pt idx="3527">
                  <c:v>2.849999999999997E-2</c:v>
                </c:pt>
                <c:pt idx="3528">
                  <c:v>2.9499999999999971E-2</c:v>
                </c:pt>
                <c:pt idx="3529">
                  <c:v>2.1499999999999964E-2</c:v>
                </c:pt>
                <c:pt idx="3530">
                  <c:v>2.849999999999997E-2</c:v>
                </c:pt>
                <c:pt idx="3531">
                  <c:v>2.3999999999999966E-2</c:v>
                </c:pt>
                <c:pt idx="3532">
                  <c:v>3.1999999999999973E-2</c:v>
                </c:pt>
                <c:pt idx="3533">
                  <c:v>2.5499999999999967E-2</c:v>
                </c:pt>
                <c:pt idx="3534">
                  <c:v>2.9999999999999971E-2</c:v>
                </c:pt>
                <c:pt idx="3535">
                  <c:v>1.5500000000000014E-2</c:v>
                </c:pt>
                <c:pt idx="3536">
                  <c:v>2.4499999999999966E-2</c:v>
                </c:pt>
                <c:pt idx="3537">
                  <c:v>1.8500000000000016E-2</c:v>
                </c:pt>
                <c:pt idx="3538">
                  <c:v>2.5499999999999967E-2</c:v>
                </c:pt>
                <c:pt idx="3539">
                  <c:v>2.7499999999999969E-2</c:v>
                </c:pt>
                <c:pt idx="3540">
                  <c:v>1.8500000000000016E-2</c:v>
                </c:pt>
                <c:pt idx="3541">
                  <c:v>1.5000000000000013E-2</c:v>
                </c:pt>
                <c:pt idx="3542">
                  <c:v>1.0000000000000009E-2</c:v>
                </c:pt>
                <c:pt idx="3543">
                  <c:v>3.4499999999999975E-2</c:v>
                </c:pt>
                <c:pt idx="3544">
                  <c:v>2.7499999999999969E-2</c:v>
                </c:pt>
                <c:pt idx="3545">
                  <c:v>2.9499999999999971E-2</c:v>
                </c:pt>
                <c:pt idx="3546">
                  <c:v>1.5000000000000013E-2</c:v>
                </c:pt>
                <c:pt idx="3547">
                  <c:v>1.7500000000000016E-2</c:v>
                </c:pt>
                <c:pt idx="3548">
                  <c:v>1.0500000000000009E-2</c:v>
                </c:pt>
                <c:pt idx="3549">
                  <c:v>1.6500000000000015E-2</c:v>
                </c:pt>
                <c:pt idx="3550">
                  <c:v>5.0000000000000044E-3</c:v>
                </c:pt>
                <c:pt idx="3551">
                  <c:v>1.7000000000000015E-2</c:v>
                </c:pt>
                <c:pt idx="3552">
                  <c:v>1.8000000000000016E-2</c:v>
                </c:pt>
                <c:pt idx="3553">
                  <c:v>2.5999999999999968E-2</c:v>
                </c:pt>
                <c:pt idx="3554">
                  <c:v>2.4499999999999966E-2</c:v>
                </c:pt>
                <c:pt idx="3555">
                  <c:v>3.2999999999999974E-2</c:v>
                </c:pt>
                <c:pt idx="3556">
                  <c:v>1.4000000000000012E-2</c:v>
                </c:pt>
                <c:pt idx="3557">
                  <c:v>2.6499999999999968E-2</c:v>
                </c:pt>
                <c:pt idx="3558">
                  <c:v>2.0000000000000018E-2</c:v>
                </c:pt>
                <c:pt idx="3559">
                  <c:v>2.3499999999999965E-2</c:v>
                </c:pt>
                <c:pt idx="3560">
                  <c:v>2.9999999999999971E-2</c:v>
                </c:pt>
                <c:pt idx="3561">
                  <c:v>2.5999999999999968E-2</c:v>
                </c:pt>
                <c:pt idx="3562">
                  <c:v>2.5499999999999967E-2</c:v>
                </c:pt>
                <c:pt idx="3563">
                  <c:v>2.1499999999999964E-2</c:v>
                </c:pt>
                <c:pt idx="3564">
                  <c:v>2.7499999999999969E-2</c:v>
                </c:pt>
                <c:pt idx="3565">
                  <c:v>2.3499999999999965E-2</c:v>
                </c:pt>
                <c:pt idx="3566">
                  <c:v>2.899999999999997E-2</c:v>
                </c:pt>
                <c:pt idx="3567">
                  <c:v>2.9999999999999971E-2</c:v>
                </c:pt>
                <c:pt idx="3568">
                  <c:v>2.4999999999999967E-2</c:v>
                </c:pt>
                <c:pt idx="3569">
                  <c:v>2.0500000000000018E-2</c:v>
                </c:pt>
                <c:pt idx="3570">
                  <c:v>2.9999999999999971E-2</c:v>
                </c:pt>
                <c:pt idx="3571">
                  <c:v>3.1499999999999972E-2</c:v>
                </c:pt>
                <c:pt idx="3572">
                  <c:v>2.7499999999999969E-2</c:v>
                </c:pt>
                <c:pt idx="3573">
                  <c:v>2.4999999999999967E-2</c:v>
                </c:pt>
                <c:pt idx="3574">
                  <c:v>8.0000000000000071E-3</c:v>
                </c:pt>
                <c:pt idx="3575">
                  <c:v>2.7499999999999969E-2</c:v>
                </c:pt>
                <c:pt idx="3576">
                  <c:v>2.899999999999997E-2</c:v>
                </c:pt>
                <c:pt idx="3577">
                  <c:v>2.9499999999999971E-2</c:v>
                </c:pt>
                <c:pt idx="3578">
                  <c:v>2.6499999999999968E-2</c:v>
                </c:pt>
                <c:pt idx="3579">
                  <c:v>2.7499999999999969E-2</c:v>
                </c:pt>
                <c:pt idx="3580">
                  <c:v>2.7499999999999969E-2</c:v>
                </c:pt>
                <c:pt idx="3581">
                  <c:v>2.5499999999999967E-2</c:v>
                </c:pt>
                <c:pt idx="3582">
                  <c:v>3.4499999999999975E-2</c:v>
                </c:pt>
                <c:pt idx="3583">
                  <c:v>1.7500000000000016E-2</c:v>
                </c:pt>
                <c:pt idx="3584">
                  <c:v>2.4999999999999967E-2</c:v>
                </c:pt>
                <c:pt idx="3585">
                  <c:v>1.8500000000000016E-2</c:v>
                </c:pt>
                <c:pt idx="3586">
                  <c:v>2.849999999999997E-2</c:v>
                </c:pt>
                <c:pt idx="3587">
                  <c:v>2.1499999999999964E-2</c:v>
                </c:pt>
                <c:pt idx="3588">
                  <c:v>3.0499999999999972E-2</c:v>
                </c:pt>
                <c:pt idx="3589">
                  <c:v>2.6499999999999968E-2</c:v>
                </c:pt>
                <c:pt idx="3590">
                  <c:v>1.9500000000000017E-2</c:v>
                </c:pt>
                <c:pt idx="3591">
                  <c:v>1.4500000000000013E-2</c:v>
                </c:pt>
                <c:pt idx="3592">
                  <c:v>2.849999999999997E-2</c:v>
                </c:pt>
                <c:pt idx="3593">
                  <c:v>2.6499999999999968E-2</c:v>
                </c:pt>
                <c:pt idx="3594">
                  <c:v>1.8000000000000016E-2</c:v>
                </c:pt>
                <c:pt idx="3595">
                  <c:v>3.3999999999999975E-2</c:v>
                </c:pt>
                <c:pt idx="3596">
                  <c:v>2.3499999999999965E-2</c:v>
                </c:pt>
                <c:pt idx="3597">
                  <c:v>2.9499999999999971E-2</c:v>
                </c:pt>
                <c:pt idx="3598">
                  <c:v>1.6000000000000014E-2</c:v>
                </c:pt>
                <c:pt idx="3599">
                  <c:v>2.1499999999999964E-2</c:v>
                </c:pt>
                <c:pt idx="3600">
                  <c:v>2.4999999999999967E-2</c:v>
                </c:pt>
                <c:pt idx="3601">
                  <c:v>2.0000000000000018E-2</c:v>
                </c:pt>
                <c:pt idx="3602">
                  <c:v>2.1499999999999964E-2</c:v>
                </c:pt>
                <c:pt idx="3603">
                  <c:v>2.4499999999999966E-2</c:v>
                </c:pt>
                <c:pt idx="3604">
                  <c:v>2.4499999999999966E-2</c:v>
                </c:pt>
                <c:pt idx="3605">
                  <c:v>2.849999999999997E-2</c:v>
                </c:pt>
                <c:pt idx="3606">
                  <c:v>1.100000000000001E-2</c:v>
                </c:pt>
                <c:pt idx="3607">
                  <c:v>2.7499999999999969E-2</c:v>
                </c:pt>
                <c:pt idx="3608">
                  <c:v>2.2999999999999965E-2</c:v>
                </c:pt>
                <c:pt idx="3609">
                  <c:v>2.0500000000000018E-2</c:v>
                </c:pt>
                <c:pt idx="3610">
                  <c:v>2.3999999999999966E-2</c:v>
                </c:pt>
                <c:pt idx="3611">
                  <c:v>2.899999999999997E-2</c:v>
                </c:pt>
                <c:pt idx="3612">
                  <c:v>3.5499999999999976E-2</c:v>
                </c:pt>
                <c:pt idx="3613">
                  <c:v>2.3499999999999965E-2</c:v>
                </c:pt>
                <c:pt idx="3614">
                  <c:v>2.4499999999999966E-2</c:v>
                </c:pt>
                <c:pt idx="3615">
                  <c:v>2.2499999999999964E-2</c:v>
                </c:pt>
                <c:pt idx="3616">
                  <c:v>3.1499999999999972E-2</c:v>
                </c:pt>
                <c:pt idx="3617">
                  <c:v>1.8000000000000016E-2</c:v>
                </c:pt>
                <c:pt idx="3618">
                  <c:v>2.7999999999999969E-2</c:v>
                </c:pt>
                <c:pt idx="3619">
                  <c:v>2.2499999999999964E-2</c:v>
                </c:pt>
                <c:pt idx="3620">
                  <c:v>2.1999999999999964E-2</c:v>
                </c:pt>
                <c:pt idx="3621">
                  <c:v>2.3499999999999965E-2</c:v>
                </c:pt>
                <c:pt idx="3622">
                  <c:v>2.7999999999999969E-2</c:v>
                </c:pt>
                <c:pt idx="3623">
                  <c:v>2.4999999999999967E-2</c:v>
                </c:pt>
                <c:pt idx="3624">
                  <c:v>2.7499999999999969E-2</c:v>
                </c:pt>
                <c:pt idx="3625">
                  <c:v>2.3999999999999966E-2</c:v>
                </c:pt>
                <c:pt idx="3626">
                  <c:v>2.1499999999999964E-2</c:v>
                </c:pt>
                <c:pt idx="3627">
                  <c:v>3.4499999999999975E-2</c:v>
                </c:pt>
                <c:pt idx="3628">
                  <c:v>1.9500000000000017E-2</c:v>
                </c:pt>
                <c:pt idx="3629">
                  <c:v>2.6499999999999968E-2</c:v>
                </c:pt>
                <c:pt idx="3630">
                  <c:v>2.7499999999999969E-2</c:v>
                </c:pt>
                <c:pt idx="3631">
                  <c:v>3.0499999999999972E-2</c:v>
                </c:pt>
                <c:pt idx="3632">
                  <c:v>2.0500000000000018E-2</c:v>
                </c:pt>
                <c:pt idx="3633">
                  <c:v>1.6500000000000015E-2</c:v>
                </c:pt>
                <c:pt idx="3634">
                  <c:v>2.9999999999999971E-2</c:v>
                </c:pt>
                <c:pt idx="3635">
                  <c:v>2.9999999999999971E-2</c:v>
                </c:pt>
                <c:pt idx="3636">
                  <c:v>2.1999999999999964E-2</c:v>
                </c:pt>
                <c:pt idx="3637">
                  <c:v>2.1999999999999964E-2</c:v>
                </c:pt>
                <c:pt idx="3638">
                  <c:v>2.1000000000000019E-2</c:v>
                </c:pt>
                <c:pt idx="3639">
                  <c:v>2.4999999999999967E-2</c:v>
                </c:pt>
                <c:pt idx="3640">
                  <c:v>2.3999999999999966E-2</c:v>
                </c:pt>
                <c:pt idx="3641">
                  <c:v>2.3999999999999966E-2</c:v>
                </c:pt>
                <c:pt idx="3642">
                  <c:v>2.3499999999999965E-2</c:v>
                </c:pt>
                <c:pt idx="3643">
                  <c:v>2.3499999999999965E-2</c:v>
                </c:pt>
                <c:pt idx="3644">
                  <c:v>2.1499999999999964E-2</c:v>
                </c:pt>
                <c:pt idx="3645">
                  <c:v>3.0999999999999972E-2</c:v>
                </c:pt>
                <c:pt idx="3646">
                  <c:v>3.0499999999999972E-2</c:v>
                </c:pt>
                <c:pt idx="3647">
                  <c:v>2.1999999999999964E-2</c:v>
                </c:pt>
                <c:pt idx="3648">
                  <c:v>2.4999999999999967E-2</c:v>
                </c:pt>
                <c:pt idx="3649">
                  <c:v>2.6499999999999968E-2</c:v>
                </c:pt>
                <c:pt idx="3650">
                  <c:v>5.5000000000000049E-3</c:v>
                </c:pt>
                <c:pt idx="3651">
                  <c:v>2.4499999999999966E-2</c:v>
                </c:pt>
                <c:pt idx="3652">
                  <c:v>2.9499999999999971E-2</c:v>
                </c:pt>
                <c:pt idx="3653">
                  <c:v>2.7499999999999969E-2</c:v>
                </c:pt>
                <c:pt idx="3654">
                  <c:v>2.7999999999999969E-2</c:v>
                </c:pt>
                <c:pt idx="3655">
                  <c:v>2.1000000000000019E-2</c:v>
                </c:pt>
                <c:pt idx="3656">
                  <c:v>2.6999999999999968E-2</c:v>
                </c:pt>
                <c:pt idx="3657">
                  <c:v>1.9500000000000017E-2</c:v>
                </c:pt>
                <c:pt idx="3658">
                  <c:v>2.5999999999999968E-2</c:v>
                </c:pt>
                <c:pt idx="3659">
                  <c:v>2.849999999999997E-2</c:v>
                </c:pt>
                <c:pt idx="3660">
                  <c:v>1.4000000000000012E-2</c:v>
                </c:pt>
                <c:pt idx="3661">
                  <c:v>1.5500000000000014E-2</c:v>
                </c:pt>
                <c:pt idx="3662">
                  <c:v>2.7999999999999969E-2</c:v>
                </c:pt>
                <c:pt idx="3663">
                  <c:v>1.9000000000000017E-2</c:v>
                </c:pt>
                <c:pt idx="3664">
                  <c:v>3.1999999999999973E-2</c:v>
                </c:pt>
                <c:pt idx="3665">
                  <c:v>2.3999999999999966E-2</c:v>
                </c:pt>
                <c:pt idx="3666">
                  <c:v>2.7499999999999969E-2</c:v>
                </c:pt>
                <c:pt idx="3667">
                  <c:v>1.4500000000000013E-2</c:v>
                </c:pt>
                <c:pt idx="3668">
                  <c:v>2.2999999999999965E-2</c:v>
                </c:pt>
                <c:pt idx="3669">
                  <c:v>3.1999999999999973E-2</c:v>
                </c:pt>
                <c:pt idx="3670">
                  <c:v>1.6500000000000015E-2</c:v>
                </c:pt>
                <c:pt idx="3671">
                  <c:v>2.0000000000000018E-2</c:v>
                </c:pt>
                <c:pt idx="3672">
                  <c:v>2.9999999999999971E-2</c:v>
                </c:pt>
                <c:pt idx="3673">
                  <c:v>2.7999999999999969E-2</c:v>
                </c:pt>
                <c:pt idx="3674">
                  <c:v>3.2499999999999973E-2</c:v>
                </c:pt>
                <c:pt idx="3675">
                  <c:v>1.6500000000000015E-2</c:v>
                </c:pt>
                <c:pt idx="3676">
                  <c:v>3.2499999999999973E-2</c:v>
                </c:pt>
                <c:pt idx="3677">
                  <c:v>2.9499999999999971E-2</c:v>
                </c:pt>
                <c:pt idx="3678">
                  <c:v>2.2499999999999964E-2</c:v>
                </c:pt>
                <c:pt idx="3679">
                  <c:v>2.6499999999999968E-2</c:v>
                </c:pt>
                <c:pt idx="3680">
                  <c:v>2.6499999999999968E-2</c:v>
                </c:pt>
                <c:pt idx="3681">
                  <c:v>1.5000000000000013E-2</c:v>
                </c:pt>
                <c:pt idx="3682">
                  <c:v>1.0000000000000009E-2</c:v>
                </c:pt>
                <c:pt idx="3683">
                  <c:v>2.7999999999999969E-2</c:v>
                </c:pt>
                <c:pt idx="3684">
                  <c:v>2.7999999999999969E-2</c:v>
                </c:pt>
                <c:pt idx="3685">
                  <c:v>2.9499999999999971E-2</c:v>
                </c:pt>
                <c:pt idx="3686">
                  <c:v>2.1999999999999964E-2</c:v>
                </c:pt>
                <c:pt idx="3687">
                  <c:v>2.849999999999997E-2</c:v>
                </c:pt>
                <c:pt idx="3688">
                  <c:v>2.1000000000000019E-2</c:v>
                </c:pt>
                <c:pt idx="3689">
                  <c:v>2.1000000000000019E-2</c:v>
                </c:pt>
                <c:pt idx="3690">
                  <c:v>2.5999999999999968E-2</c:v>
                </c:pt>
                <c:pt idx="3691">
                  <c:v>3.4499999999999975E-2</c:v>
                </c:pt>
                <c:pt idx="3692">
                  <c:v>2.5999999999999968E-2</c:v>
                </c:pt>
                <c:pt idx="3693">
                  <c:v>2.4999999999999967E-2</c:v>
                </c:pt>
                <c:pt idx="3694">
                  <c:v>2.7999999999999969E-2</c:v>
                </c:pt>
                <c:pt idx="3695">
                  <c:v>2.5499999999999967E-2</c:v>
                </c:pt>
                <c:pt idx="3696">
                  <c:v>1.7000000000000015E-2</c:v>
                </c:pt>
                <c:pt idx="3697">
                  <c:v>2.6499999999999968E-2</c:v>
                </c:pt>
                <c:pt idx="3698">
                  <c:v>2.1999999999999964E-2</c:v>
                </c:pt>
                <c:pt idx="3699">
                  <c:v>2.9499999999999971E-2</c:v>
                </c:pt>
                <c:pt idx="3700">
                  <c:v>2.2999999999999965E-2</c:v>
                </c:pt>
                <c:pt idx="3701">
                  <c:v>1.5000000000000013E-2</c:v>
                </c:pt>
                <c:pt idx="3702">
                  <c:v>1.9500000000000017E-2</c:v>
                </c:pt>
                <c:pt idx="3703">
                  <c:v>2.4499999999999966E-2</c:v>
                </c:pt>
                <c:pt idx="3704">
                  <c:v>2.5999999999999968E-2</c:v>
                </c:pt>
                <c:pt idx="3705">
                  <c:v>3.2999999999999974E-2</c:v>
                </c:pt>
                <c:pt idx="3706">
                  <c:v>1.100000000000001E-2</c:v>
                </c:pt>
                <c:pt idx="3707">
                  <c:v>3.0999999999999972E-2</c:v>
                </c:pt>
                <c:pt idx="3708">
                  <c:v>2.5999999999999968E-2</c:v>
                </c:pt>
                <c:pt idx="3709">
                  <c:v>2.1000000000000019E-2</c:v>
                </c:pt>
                <c:pt idx="3710">
                  <c:v>2.6499999999999968E-2</c:v>
                </c:pt>
                <c:pt idx="3711">
                  <c:v>1.9000000000000017E-2</c:v>
                </c:pt>
                <c:pt idx="3712">
                  <c:v>2.9999999999999971E-2</c:v>
                </c:pt>
                <c:pt idx="3713">
                  <c:v>2.6499999999999968E-2</c:v>
                </c:pt>
                <c:pt idx="3714">
                  <c:v>2.3499999999999965E-2</c:v>
                </c:pt>
                <c:pt idx="3715">
                  <c:v>2.3999999999999966E-2</c:v>
                </c:pt>
                <c:pt idx="3716">
                  <c:v>1.9000000000000017E-2</c:v>
                </c:pt>
                <c:pt idx="3717">
                  <c:v>2.9499999999999971E-2</c:v>
                </c:pt>
                <c:pt idx="3718">
                  <c:v>1.0000000000000009E-2</c:v>
                </c:pt>
                <c:pt idx="3719">
                  <c:v>2.6499999999999968E-2</c:v>
                </c:pt>
                <c:pt idx="3720">
                  <c:v>1.7500000000000016E-2</c:v>
                </c:pt>
                <c:pt idx="3721">
                  <c:v>2.9999999999999971E-2</c:v>
                </c:pt>
                <c:pt idx="3722">
                  <c:v>2.899999999999997E-2</c:v>
                </c:pt>
                <c:pt idx="3723">
                  <c:v>2.2999999999999965E-2</c:v>
                </c:pt>
                <c:pt idx="3724">
                  <c:v>1.100000000000001E-2</c:v>
                </c:pt>
                <c:pt idx="3725">
                  <c:v>1.7500000000000016E-2</c:v>
                </c:pt>
                <c:pt idx="3726">
                  <c:v>2.4999999999999967E-2</c:v>
                </c:pt>
                <c:pt idx="3727">
                  <c:v>2.5999999999999968E-2</c:v>
                </c:pt>
                <c:pt idx="3728">
                  <c:v>3.0499999999999972E-2</c:v>
                </c:pt>
                <c:pt idx="3729">
                  <c:v>2.4499999999999966E-2</c:v>
                </c:pt>
                <c:pt idx="3730">
                  <c:v>2.6499999999999968E-2</c:v>
                </c:pt>
                <c:pt idx="3731">
                  <c:v>2.4499999999999966E-2</c:v>
                </c:pt>
                <c:pt idx="3732">
                  <c:v>2.849999999999997E-2</c:v>
                </c:pt>
                <c:pt idx="3733">
                  <c:v>2.899999999999997E-2</c:v>
                </c:pt>
                <c:pt idx="3734">
                  <c:v>2.1499999999999964E-2</c:v>
                </c:pt>
                <c:pt idx="3735">
                  <c:v>1.2000000000000011E-2</c:v>
                </c:pt>
                <c:pt idx="3736">
                  <c:v>3.5999999999999976E-2</c:v>
                </c:pt>
                <c:pt idx="3737">
                  <c:v>1.7500000000000016E-2</c:v>
                </c:pt>
                <c:pt idx="3738">
                  <c:v>2.4999999999999967E-2</c:v>
                </c:pt>
                <c:pt idx="3739">
                  <c:v>1.7000000000000015E-2</c:v>
                </c:pt>
                <c:pt idx="3740">
                  <c:v>2.4999999999999967E-2</c:v>
                </c:pt>
                <c:pt idx="3741">
                  <c:v>2.4999999999999967E-2</c:v>
                </c:pt>
                <c:pt idx="3742">
                  <c:v>2.0500000000000018E-2</c:v>
                </c:pt>
                <c:pt idx="3743">
                  <c:v>1.7000000000000015E-2</c:v>
                </c:pt>
                <c:pt idx="3744">
                  <c:v>1.7500000000000016E-2</c:v>
                </c:pt>
                <c:pt idx="3745">
                  <c:v>1.2500000000000011E-2</c:v>
                </c:pt>
                <c:pt idx="3746">
                  <c:v>-3.5000000000000031E-3</c:v>
                </c:pt>
                <c:pt idx="3747">
                  <c:v>3.2999999999999974E-2</c:v>
                </c:pt>
                <c:pt idx="3748">
                  <c:v>5.0000000000000044E-3</c:v>
                </c:pt>
                <c:pt idx="3749">
                  <c:v>1.8500000000000016E-2</c:v>
                </c:pt>
                <c:pt idx="3750">
                  <c:v>2.0500000000000018E-2</c:v>
                </c:pt>
                <c:pt idx="3751">
                  <c:v>1.7500000000000016E-2</c:v>
                </c:pt>
                <c:pt idx="3752">
                  <c:v>2.3499999999999965E-2</c:v>
                </c:pt>
                <c:pt idx="3753">
                  <c:v>2.899999999999997E-2</c:v>
                </c:pt>
                <c:pt idx="3754">
                  <c:v>2.6499999999999968E-2</c:v>
                </c:pt>
                <c:pt idx="3755">
                  <c:v>2.4999999999999967E-2</c:v>
                </c:pt>
                <c:pt idx="3756">
                  <c:v>2.4499999999999966E-2</c:v>
                </c:pt>
                <c:pt idx="3757">
                  <c:v>3.1499999999999972E-2</c:v>
                </c:pt>
                <c:pt idx="3758">
                  <c:v>2.3999999999999966E-2</c:v>
                </c:pt>
                <c:pt idx="3759">
                  <c:v>2.3999999999999966E-2</c:v>
                </c:pt>
                <c:pt idx="3760">
                  <c:v>2.7499999999999969E-2</c:v>
                </c:pt>
                <c:pt idx="3761">
                  <c:v>2.849999999999997E-2</c:v>
                </c:pt>
                <c:pt idx="3762">
                  <c:v>2.5499999999999967E-2</c:v>
                </c:pt>
                <c:pt idx="3763">
                  <c:v>2.899999999999997E-2</c:v>
                </c:pt>
                <c:pt idx="3764">
                  <c:v>2.4499999999999966E-2</c:v>
                </c:pt>
                <c:pt idx="3765">
                  <c:v>2.1000000000000019E-2</c:v>
                </c:pt>
                <c:pt idx="3766">
                  <c:v>5.5000000000000049E-3</c:v>
                </c:pt>
                <c:pt idx="3767">
                  <c:v>2.7499999999999969E-2</c:v>
                </c:pt>
                <c:pt idx="3768">
                  <c:v>2.3499999999999965E-2</c:v>
                </c:pt>
                <c:pt idx="3769">
                  <c:v>3.1499999999999972E-2</c:v>
                </c:pt>
                <c:pt idx="3770">
                  <c:v>2.3999999999999966E-2</c:v>
                </c:pt>
                <c:pt idx="3771">
                  <c:v>2.1999999999999964E-2</c:v>
                </c:pt>
                <c:pt idx="3772">
                  <c:v>1.100000000000001E-2</c:v>
                </c:pt>
                <c:pt idx="3773">
                  <c:v>3.3499999999999974E-2</c:v>
                </c:pt>
                <c:pt idx="3774">
                  <c:v>2.9499999999999971E-2</c:v>
                </c:pt>
                <c:pt idx="3775">
                  <c:v>2.849999999999997E-2</c:v>
                </c:pt>
                <c:pt idx="3776">
                  <c:v>2.5999999999999968E-2</c:v>
                </c:pt>
                <c:pt idx="3777">
                  <c:v>3.3499999999999974E-2</c:v>
                </c:pt>
                <c:pt idx="3778">
                  <c:v>2.4999999999999967E-2</c:v>
                </c:pt>
                <c:pt idx="3779">
                  <c:v>2.2499999999999964E-2</c:v>
                </c:pt>
                <c:pt idx="3780">
                  <c:v>2.1499999999999964E-2</c:v>
                </c:pt>
                <c:pt idx="3781">
                  <c:v>2.4499999999999966E-2</c:v>
                </c:pt>
                <c:pt idx="3782">
                  <c:v>1.7500000000000016E-2</c:v>
                </c:pt>
                <c:pt idx="3783">
                  <c:v>3.1499999999999972E-2</c:v>
                </c:pt>
                <c:pt idx="3784">
                  <c:v>1.8500000000000016E-2</c:v>
                </c:pt>
                <c:pt idx="3785">
                  <c:v>2.0500000000000018E-2</c:v>
                </c:pt>
                <c:pt idx="3786">
                  <c:v>2.4499999999999966E-2</c:v>
                </c:pt>
                <c:pt idx="3787">
                  <c:v>2.1000000000000019E-2</c:v>
                </c:pt>
                <c:pt idx="3788">
                  <c:v>2.9499999999999971E-2</c:v>
                </c:pt>
                <c:pt idx="3789">
                  <c:v>2.2999999999999965E-2</c:v>
                </c:pt>
                <c:pt idx="3790">
                  <c:v>2.7999999999999969E-2</c:v>
                </c:pt>
                <c:pt idx="3791">
                  <c:v>2.7499999999999969E-2</c:v>
                </c:pt>
                <c:pt idx="3792">
                  <c:v>2.4999999999999967E-2</c:v>
                </c:pt>
                <c:pt idx="3793">
                  <c:v>1.0500000000000009E-2</c:v>
                </c:pt>
                <c:pt idx="3794">
                  <c:v>2.899999999999997E-2</c:v>
                </c:pt>
                <c:pt idx="3795">
                  <c:v>2.1499999999999964E-2</c:v>
                </c:pt>
                <c:pt idx="3796">
                  <c:v>2.4999999999999967E-2</c:v>
                </c:pt>
                <c:pt idx="3797">
                  <c:v>3.0999999999999972E-2</c:v>
                </c:pt>
                <c:pt idx="3798">
                  <c:v>3.4499999999999975E-2</c:v>
                </c:pt>
                <c:pt idx="3799">
                  <c:v>1.9500000000000017E-2</c:v>
                </c:pt>
                <c:pt idx="3800">
                  <c:v>2.2999999999999965E-2</c:v>
                </c:pt>
                <c:pt idx="3801">
                  <c:v>2.4999999999999967E-2</c:v>
                </c:pt>
                <c:pt idx="3802">
                  <c:v>3.2999999999999974E-2</c:v>
                </c:pt>
                <c:pt idx="3803">
                  <c:v>2.0500000000000018E-2</c:v>
                </c:pt>
                <c:pt idx="3804">
                  <c:v>2.9499999999999971E-2</c:v>
                </c:pt>
                <c:pt idx="3805">
                  <c:v>2.849999999999997E-2</c:v>
                </c:pt>
                <c:pt idx="3806">
                  <c:v>1.8500000000000016E-2</c:v>
                </c:pt>
                <c:pt idx="3807">
                  <c:v>2.7499999999999969E-2</c:v>
                </c:pt>
                <c:pt idx="3808">
                  <c:v>2.1499999999999964E-2</c:v>
                </c:pt>
                <c:pt idx="3809">
                  <c:v>3.0999999999999972E-2</c:v>
                </c:pt>
                <c:pt idx="3810">
                  <c:v>2.5999999999999968E-2</c:v>
                </c:pt>
                <c:pt idx="3811">
                  <c:v>2.1000000000000019E-2</c:v>
                </c:pt>
                <c:pt idx="3812">
                  <c:v>2.6999999999999968E-2</c:v>
                </c:pt>
                <c:pt idx="3813">
                  <c:v>2.899999999999997E-2</c:v>
                </c:pt>
                <c:pt idx="3814">
                  <c:v>2.5999999999999968E-2</c:v>
                </c:pt>
                <c:pt idx="3815">
                  <c:v>2.899999999999997E-2</c:v>
                </c:pt>
                <c:pt idx="3816">
                  <c:v>9.5000000000000084E-3</c:v>
                </c:pt>
                <c:pt idx="3817">
                  <c:v>2.6999999999999968E-2</c:v>
                </c:pt>
                <c:pt idx="3818">
                  <c:v>1.9500000000000017E-2</c:v>
                </c:pt>
                <c:pt idx="3819">
                  <c:v>2.2499999999999964E-2</c:v>
                </c:pt>
                <c:pt idx="3820">
                  <c:v>2.2499999999999964E-2</c:v>
                </c:pt>
                <c:pt idx="3821">
                  <c:v>2.4999999999999967E-2</c:v>
                </c:pt>
                <c:pt idx="3822">
                  <c:v>2.4499999999999966E-2</c:v>
                </c:pt>
                <c:pt idx="3823">
                  <c:v>2.7999999999999969E-2</c:v>
                </c:pt>
                <c:pt idx="3824">
                  <c:v>1.4000000000000012E-2</c:v>
                </c:pt>
                <c:pt idx="3825">
                  <c:v>2.3499999999999965E-2</c:v>
                </c:pt>
                <c:pt idx="3826">
                  <c:v>2.1499999999999964E-2</c:v>
                </c:pt>
                <c:pt idx="3827">
                  <c:v>2.849999999999997E-2</c:v>
                </c:pt>
                <c:pt idx="3828">
                  <c:v>2.7499999999999969E-2</c:v>
                </c:pt>
                <c:pt idx="3829">
                  <c:v>2.9999999999999971E-2</c:v>
                </c:pt>
                <c:pt idx="3830">
                  <c:v>3.0499999999999972E-2</c:v>
                </c:pt>
                <c:pt idx="3831">
                  <c:v>1.9000000000000017E-2</c:v>
                </c:pt>
                <c:pt idx="3832">
                  <c:v>3.0999999999999972E-2</c:v>
                </c:pt>
                <c:pt idx="3833">
                  <c:v>3.1499999999999972E-2</c:v>
                </c:pt>
                <c:pt idx="3834">
                  <c:v>3.1499999999999972E-2</c:v>
                </c:pt>
                <c:pt idx="3835">
                  <c:v>2.4499999999999966E-2</c:v>
                </c:pt>
                <c:pt idx="3836">
                  <c:v>2.5499999999999967E-2</c:v>
                </c:pt>
                <c:pt idx="3837">
                  <c:v>2.7999999999999969E-2</c:v>
                </c:pt>
                <c:pt idx="3838">
                  <c:v>2.2499999999999964E-2</c:v>
                </c:pt>
                <c:pt idx="3839">
                  <c:v>2.6999999999999968E-2</c:v>
                </c:pt>
                <c:pt idx="3840">
                  <c:v>2.899999999999997E-2</c:v>
                </c:pt>
                <c:pt idx="3841">
                  <c:v>2.9499999999999971E-2</c:v>
                </c:pt>
                <c:pt idx="3842">
                  <c:v>1.8000000000000016E-2</c:v>
                </c:pt>
                <c:pt idx="3843">
                  <c:v>2.6499999999999968E-2</c:v>
                </c:pt>
                <c:pt idx="3844">
                  <c:v>2.4499999999999966E-2</c:v>
                </c:pt>
                <c:pt idx="3845">
                  <c:v>2.2999999999999965E-2</c:v>
                </c:pt>
                <c:pt idx="3846">
                  <c:v>2.0000000000000018E-2</c:v>
                </c:pt>
                <c:pt idx="3847">
                  <c:v>3.5499999999999976E-2</c:v>
                </c:pt>
                <c:pt idx="3848">
                  <c:v>2.899999999999997E-2</c:v>
                </c:pt>
                <c:pt idx="3849">
                  <c:v>2.2499999999999964E-2</c:v>
                </c:pt>
                <c:pt idx="3850">
                  <c:v>2.7499999999999969E-2</c:v>
                </c:pt>
                <c:pt idx="3851">
                  <c:v>2.3999999999999966E-2</c:v>
                </c:pt>
                <c:pt idx="3852">
                  <c:v>1.9000000000000017E-2</c:v>
                </c:pt>
                <c:pt idx="3853">
                  <c:v>1.9000000000000017E-2</c:v>
                </c:pt>
                <c:pt idx="3854">
                  <c:v>2.0500000000000018E-2</c:v>
                </c:pt>
                <c:pt idx="3855">
                  <c:v>2.849999999999997E-2</c:v>
                </c:pt>
                <c:pt idx="3856">
                  <c:v>1.4500000000000013E-2</c:v>
                </c:pt>
                <c:pt idx="3857">
                  <c:v>2.2999999999999965E-2</c:v>
                </c:pt>
                <c:pt idx="3858">
                  <c:v>2.3999999999999966E-2</c:v>
                </c:pt>
                <c:pt idx="3859">
                  <c:v>2.0500000000000018E-2</c:v>
                </c:pt>
                <c:pt idx="3860">
                  <c:v>2.4499999999999966E-2</c:v>
                </c:pt>
                <c:pt idx="3861">
                  <c:v>2.2999999999999965E-2</c:v>
                </c:pt>
                <c:pt idx="3862">
                  <c:v>2.3999999999999966E-2</c:v>
                </c:pt>
                <c:pt idx="3863">
                  <c:v>2.2999999999999965E-2</c:v>
                </c:pt>
                <c:pt idx="3864">
                  <c:v>2.7999999999999969E-2</c:v>
                </c:pt>
                <c:pt idx="3865">
                  <c:v>2.2999999999999965E-2</c:v>
                </c:pt>
                <c:pt idx="3866">
                  <c:v>3.0999999999999972E-2</c:v>
                </c:pt>
                <c:pt idx="3867">
                  <c:v>2.1999999999999964E-2</c:v>
                </c:pt>
                <c:pt idx="3868">
                  <c:v>2.1999999999999964E-2</c:v>
                </c:pt>
                <c:pt idx="3869">
                  <c:v>2.899999999999997E-2</c:v>
                </c:pt>
                <c:pt idx="3870">
                  <c:v>1.6000000000000014E-2</c:v>
                </c:pt>
                <c:pt idx="3871">
                  <c:v>2.6999999999999968E-2</c:v>
                </c:pt>
                <c:pt idx="3872">
                  <c:v>2.2999999999999965E-2</c:v>
                </c:pt>
                <c:pt idx="3873">
                  <c:v>1.8500000000000016E-2</c:v>
                </c:pt>
                <c:pt idx="3874">
                  <c:v>2.2999999999999965E-2</c:v>
                </c:pt>
                <c:pt idx="3875">
                  <c:v>2.7499999999999969E-2</c:v>
                </c:pt>
                <c:pt idx="3876">
                  <c:v>3.0999999999999972E-2</c:v>
                </c:pt>
                <c:pt idx="3877">
                  <c:v>1.8000000000000016E-2</c:v>
                </c:pt>
                <c:pt idx="3878">
                  <c:v>3.1999999999999973E-2</c:v>
                </c:pt>
                <c:pt idx="3879">
                  <c:v>2.7499999999999969E-2</c:v>
                </c:pt>
                <c:pt idx="3880">
                  <c:v>2.6499999999999968E-2</c:v>
                </c:pt>
                <c:pt idx="3881">
                  <c:v>2.0500000000000018E-2</c:v>
                </c:pt>
                <c:pt idx="3882">
                  <c:v>2.4999999999999967E-2</c:v>
                </c:pt>
                <c:pt idx="3883">
                  <c:v>2.4999999999999967E-2</c:v>
                </c:pt>
                <c:pt idx="3884">
                  <c:v>2.2499999999999964E-2</c:v>
                </c:pt>
                <c:pt idx="3885">
                  <c:v>2.7499999999999969E-2</c:v>
                </c:pt>
                <c:pt idx="3886">
                  <c:v>3.3499999999999974E-2</c:v>
                </c:pt>
                <c:pt idx="3887">
                  <c:v>3.2499999999999973E-2</c:v>
                </c:pt>
                <c:pt idx="3888">
                  <c:v>9.5000000000000084E-3</c:v>
                </c:pt>
                <c:pt idx="3889">
                  <c:v>2.3499999999999965E-2</c:v>
                </c:pt>
                <c:pt idx="3890">
                  <c:v>2.3999999999999966E-2</c:v>
                </c:pt>
                <c:pt idx="3891">
                  <c:v>2.0500000000000018E-2</c:v>
                </c:pt>
                <c:pt idx="3892">
                  <c:v>2.9999999999999971E-2</c:v>
                </c:pt>
                <c:pt idx="3893">
                  <c:v>2.899999999999997E-2</c:v>
                </c:pt>
                <c:pt idx="3894">
                  <c:v>2.5999999999999968E-2</c:v>
                </c:pt>
                <c:pt idx="3895">
                  <c:v>2.1000000000000019E-2</c:v>
                </c:pt>
                <c:pt idx="3896">
                  <c:v>2.2999999999999965E-2</c:v>
                </c:pt>
                <c:pt idx="3897">
                  <c:v>3.1999999999999973E-2</c:v>
                </c:pt>
                <c:pt idx="3898">
                  <c:v>3.1999999999999973E-2</c:v>
                </c:pt>
                <c:pt idx="3899">
                  <c:v>1.9000000000000017E-2</c:v>
                </c:pt>
                <c:pt idx="3900">
                  <c:v>2.7499999999999969E-2</c:v>
                </c:pt>
                <c:pt idx="3901">
                  <c:v>2.9999999999999971E-2</c:v>
                </c:pt>
                <c:pt idx="3902">
                  <c:v>3.1499999999999972E-2</c:v>
                </c:pt>
                <c:pt idx="3903">
                  <c:v>2.5499999999999967E-2</c:v>
                </c:pt>
                <c:pt idx="3904">
                  <c:v>2.1499999999999964E-2</c:v>
                </c:pt>
                <c:pt idx="3905">
                  <c:v>2.4999999999999967E-2</c:v>
                </c:pt>
                <c:pt idx="3906">
                  <c:v>2.1999999999999964E-2</c:v>
                </c:pt>
                <c:pt idx="3907">
                  <c:v>2.5499999999999967E-2</c:v>
                </c:pt>
                <c:pt idx="3908">
                  <c:v>2.849999999999997E-2</c:v>
                </c:pt>
                <c:pt idx="3909">
                  <c:v>2.6499999999999968E-2</c:v>
                </c:pt>
                <c:pt idx="3910">
                  <c:v>3.1499999999999972E-2</c:v>
                </c:pt>
                <c:pt idx="3911">
                  <c:v>1.7000000000000015E-2</c:v>
                </c:pt>
                <c:pt idx="3912">
                  <c:v>1.8500000000000016E-2</c:v>
                </c:pt>
                <c:pt idx="3913">
                  <c:v>2.899999999999997E-2</c:v>
                </c:pt>
                <c:pt idx="3914">
                  <c:v>2.849999999999997E-2</c:v>
                </c:pt>
                <c:pt idx="3915">
                  <c:v>2.4499999999999966E-2</c:v>
                </c:pt>
                <c:pt idx="3916">
                  <c:v>2.2499999999999964E-2</c:v>
                </c:pt>
                <c:pt idx="3917">
                  <c:v>1.150000000000001E-2</c:v>
                </c:pt>
                <c:pt idx="3918">
                  <c:v>2.3999999999999966E-2</c:v>
                </c:pt>
                <c:pt idx="3919">
                  <c:v>1.6000000000000014E-2</c:v>
                </c:pt>
                <c:pt idx="3920">
                  <c:v>1.6500000000000015E-2</c:v>
                </c:pt>
                <c:pt idx="3921">
                  <c:v>1.9500000000000017E-2</c:v>
                </c:pt>
                <c:pt idx="3922">
                  <c:v>3.3499999999999974E-2</c:v>
                </c:pt>
                <c:pt idx="3923">
                  <c:v>3.0999999999999972E-2</c:v>
                </c:pt>
                <c:pt idx="3924">
                  <c:v>2.2499999999999964E-2</c:v>
                </c:pt>
                <c:pt idx="3925">
                  <c:v>2.6999999999999968E-2</c:v>
                </c:pt>
                <c:pt idx="3926">
                  <c:v>2.5499999999999967E-2</c:v>
                </c:pt>
                <c:pt idx="3927">
                  <c:v>2.1999999999999964E-2</c:v>
                </c:pt>
                <c:pt idx="3928">
                  <c:v>3.0499999999999972E-2</c:v>
                </c:pt>
                <c:pt idx="3929">
                  <c:v>2.0500000000000018E-2</c:v>
                </c:pt>
                <c:pt idx="3930">
                  <c:v>1.9500000000000017E-2</c:v>
                </c:pt>
                <c:pt idx="3931">
                  <c:v>2.2999999999999965E-2</c:v>
                </c:pt>
                <c:pt idx="3932">
                  <c:v>2.5499999999999967E-2</c:v>
                </c:pt>
                <c:pt idx="3933">
                  <c:v>2.849999999999997E-2</c:v>
                </c:pt>
                <c:pt idx="3934">
                  <c:v>2.2499999999999964E-2</c:v>
                </c:pt>
                <c:pt idx="3935">
                  <c:v>1.6500000000000015E-2</c:v>
                </c:pt>
                <c:pt idx="3936">
                  <c:v>2.3499999999999965E-2</c:v>
                </c:pt>
                <c:pt idx="3937">
                  <c:v>1.9000000000000017E-2</c:v>
                </c:pt>
                <c:pt idx="3938">
                  <c:v>2.6999999999999968E-2</c:v>
                </c:pt>
                <c:pt idx="3939">
                  <c:v>1.9500000000000017E-2</c:v>
                </c:pt>
                <c:pt idx="3940">
                  <c:v>2.4499999999999966E-2</c:v>
                </c:pt>
                <c:pt idx="3941">
                  <c:v>2.6999999999999968E-2</c:v>
                </c:pt>
                <c:pt idx="3942">
                  <c:v>2.7499999999999969E-2</c:v>
                </c:pt>
                <c:pt idx="3943">
                  <c:v>2.9999999999999971E-2</c:v>
                </c:pt>
                <c:pt idx="3944">
                  <c:v>2.6999999999999968E-2</c:v>
                </c:pt>
                <c:pt idx="3945">
                  <c:v>2.849999999999997E-2</c:v>
                </c:pt>
                <c:pt idx="3946">
                  <c:v>2.6499999999999968E-2</c:v>
                </c:pt>
                <c:pt idx="3947">
                  <c:v>2.899999999999997E-2</c:v>
                </c:pt>
                <c:pt idx="3948">
                  <c:v>2.0000000000000018E-2</c:v>
                </c:pt>
                <c:pt idx="3949">
                  <c:v>2.1499999999999964E-2</c:v>
                </c:pt>
                <c:pt idx="3950">
                  <c:v>3.3499999999999974E-2</c:v>
                </c:pt>
                <c:pt idx="3951">
                  <c:v>8.5000000000000075E-3</c:v>
                </c:pt>
                <c:pt idx="3952">
                  <c:v>3.0499999999999972E-2</c:v>
                </c:pt>
                <c:pt idx="3953">
                  <c:v>1.9000000000000017E-2</c:v>
                </c:pt>
                <c:pt idx="3954">
                  <c:v>2.6999999999999968E-2</c:v>
                </c:pt>
                <c:pt idx="3955">
                  <c:v>1.4500000000000013E-2</c:v>
                </c:pt>
                <c:pt idx="3956">
                  <c:v>1.7500000000000016E-2</c:v>
                </c:pt>
                <c:pt idx="3957">
                  <c:v>3.1999999999999973E-2</c:v>
                </c:pt>
                <c:pt idx="3958">
                  <c:v>2.9499999999999971E-2</c:v>
                </c:pt>
                <c:pt idx="3959">
                  <c:v>2.849999999999997E-2</c:v>
                </c:pt>
                <c:pt idx="3960">
                  <c:v>3.0499999999999972E-2</c:v>
                </c:pt>
                <c:pt idx="3961">
                  <c:v>1.0000000000000009E-2</c:v>
                </c:pt>
                <c:pt idx="3962">
                  <c:v>2.9999999999999971E-2</c:v>
                </c:pt>
                <c:pt idx="3963">
                  <c:v>2.1999999999999964E-2</c:v>
                </c:pt>
                <c:pt idx="3964">
                  <c:v>1.6500000000000015E-2</c:v>
                </c:pt>
                <c:pt idx="3965">
                  <c:v>2.1999999999999964E-2</c:v>
                </c:pt>
                <c:pt idx="3966">
                  <c:v>2.2999999999999965E-2</c:v>
                </c:pt>
                <c:pt idx="3967">
                  <c:v>2.3499999999999965E-2</c:v>
                </c:pt>
                <c:pt idx="3968">
                  <c:v>1.3000000000000012E-2</c:v>
                </c:pt>
                <c:pt idx="3969">
                  <c:v>2.899999999999997E-2</c:v>
                </c:pt>
                <c:pt idx="3970">
                  <c:v>3.2999999999999974E-2</c:v>
                </c:pt>
                <c:pt idx="3971">
                  <c:v>2.3499999999999965E-2</c:v>
                </c:pt>
                <c:pt idx="3972">
                  <c:v>2.7499999999999969E-2</c:v>
                </c:pt>
                <c:pt idx="3973">
                  <c:v>2.5499999999999967E-2</c:v>
                </c:pt>
                <c:pt idx="3974">
                  <c:v>2.4999999999999967E-2</c:v>
                </c:pt>
                <c:pt idx="3975">
                  <c:v>2.4999999999999967E-2</c:v>
                </c:pt>
                <c:pt idx="3976">
                  <c:v>2.2999999999999965E-2</c:v>
                </c:pt>
                <c:pt idx="3977">
                  <c:v>2.9499999999999971E-2</c:v>
                </c:pt>
                <c:pt idx="3978">
                  <c:v>2.6999999999999968E-2</c:v>
                </c:pt>
                <c:pt idx="3979">
                  <c:v>1.150000000000001E-2</c:v>
                </c:pt>
                <c:pt idx="3980">
                  <c:v>2.9999999999999971E-2</c:v>
                </c:pt>
                <c:pt idx="3981">
                  <c:v>2.1000000000000019E-2</c:v>
                </c:pt>
                <c:pt idx="3982">
                  <c:v>2.4999999999999967E-2</c:v>
                </c:pt>
                <c:pt idx="3983">
                  <c:v>1.5500000000000014E-2</c:v>
                </c:pt>
                <c:pt idx="3984">
                  <c:v>1.8000000000000016E-2</c:v>
                </c:pt>
                <c:pt idx="3985">
                  <c:v>2.4999999999999967E-2</c:v>
                </c:pt>
                <c:pt idx="3986">
                  <c:v>2.0000000000000018E-2</c:v>
                </c:pt>
                <c:pt idx="3987">
                  <c:v>2.3999999999999966E-2</c:v>
                </c:pt>
                <c:pt idx="3988">
                  <c:v>3.2499999999999973E-2</c:v>
                </c:pt>
                <c:pt idx="3989">
                  <c:v>3.0499999999999972E-2</c:v>
                </c:pt>
                <c:pt idx="3990">
                  <c:v>1.7000000000000015E-2</c:v>
                </c:pt>
                <c:pt idx="3991">
                  <c:v>3.2499999999999973E-2</c:v>
                </c:pt>
                <c:pt idx="3992">
                  <c:v>2.9999999999999971E-2</c:v>
                </c:pt>
                <c:pt idx="3993">
                  <c:v>2.3499999999999965E-2</c:v>
                </c:pt>
                <c:pt idx="3994">
                  <c:v>2.4499999999999966E-2</c:v>
                </c:pt>
                <c:pt idx="3995">
                  <c:v>2.1999999999999964E-2</c:v>
                </c:pt>
                <c:pt idx="3996">
                  <c:v>1.3000000000000012E-2</c:v>
                </c:pt>
                <c:pt idx="3997">
                  <c:v>2.4499999999999966E-2</c:v>
                </c:pt>
                <c:pt idx="3998">
                  <c:v>2.5999999999999968E-2</c:v>
                </c:pt>
                <c:pt idx="3999">
                  <c:v>2.2999999999999965E-2</c:v>
                </c:pt>
                <c:pt idx="4000">
                  <c:v>2.5499999999999967E-2</c:v>
                </c:pt>
                <c:pt idx="4001">
                  <c:v>2.849999999999997E-2</c:v>
                </c:pt>
                <c:pt idx="4002">
                  <c:v>1.9500000000000017E-2</c:v>
                </c:pt>
                <c:pt idx="4003">
                  <c:v>1.5000000000000013E-2</c:v>
                </c:pt>
                <c:pt idx="4004">
                  <c:v>2.6999999999999968E-2</c:v>
                </c:pt>
                <c:pt idx="4005">
                  <c:v>2.9999999999999971E-2</c:v>
                </c:pt>
                <c:pt idx="4006">
                  <c:v>2.4499999999999966E-2</c:v>
                </c:pt>
                <c:pt idx="4007">
                  <c:v>1.5000000000000013E-2</c:v>
                </c:pt>
                <c:pt idx="4008">
                  <c:v>1.8000000000000016E-2</c:v>
                </c:pt>
                <c:pt idx="4009">
                  <c:v>2.1000000000000019E-2</c:v>
                </c:pt>
                <c:pt idx="4010">
                  <c:v>2.849999999999997E-2</c:v>
                </c:pt>
                <c:pt idx="4011">
                  <c:v>2.7499999999999969E-2</c:v>
                </c:pt>
                <c:pt idx="4012">
                  <c:v>2.0000000000000018E-2</c:v>
                </c:pt>
                <c:pt idx="4013">
                  <c:v>2.5499999999999967E-2</c:v>
                </c:pt>
                <c:pt idx="4014">
                  <c:v>2.1000000000000019E-2</c:v>
                </c:pt>
                <c:pt idx="4015">
                  <c:v>2.7499999999999969E-2</c:v>
                </c:pt>
                <c:pt idx="4016">
                  <c:v>2.7499999999999969E-2</c:v>
                </c:pt>
                <c:pt idx="4017">
                  <c:v>2.1999999999999964E-2</c:v>
                </c:pt>
                <c:pt idx="4018">
                  <c:v>2.6999999999999968E-2</c:v>
                </c:pt>
                <c:pt idx="4019">
                  <c:v>2.5999999999999968E-2</c:v>
                </c:pt>
                <c:pt idx="4020">
                  <c:v>2.6499999999999968E-2</c:v>
                </c:pt>
                <c:pt idx="4021">
                  <c:v>2.1499999999999964E-2</c:v>
                </c:pt>
                <c:pt idx="4022">
                  <c:v>2.899999999999997E-2</c:v>
                </c:pt>
                <c:pt idx="4023">
                  <c:v>2.6999999999999968E-2</c:v>
                </c:pt>
                <c:pt idx="4024">
                  <c:v>2.3499999999999965E-2</c:v>
                </c:pt>
                <c:pt idx="4025">
                  <c:v>2.1499999999999964E-2</c:v>
                </c:pt>
                <c:pt idx="4026">
                  <c:v>2.0000000000000018E-2</c:v>
                </c:pt>
                <c:pt idx="4027">
                  <c:v>3.0999999999999972E-2</c:v>
                </c:pt>
                <c:pt idx="4028">
                  <c:v>2.6499999999999968E-2</c:v>
                </c:pt>
                <c:pt idx="4029">
                  <c:v>1.5500000000000014E-2</c:v>
                </c:pt>
                <c:pt idx="4030">
                  <c:v>2.3999999999999966E-2</c:v>
                </c:pt>
                <c:pt idx="4031">
                  <c:v>2.2999999999999965E-2</c:v>
                </c:pt>
                <c:pt idx="4032">
                  <c:v>2.0000000000000018E-2</c:v>
                </c:pt>
                <c:pt idx="4033">
                  <c:v>2.4499999999999966E-2</c:v>
                </c:pt>
                <c:pt idx="4034">
                  <c:v>3.4499999999999975E-2</c:v>
                </c:pt>
                <c:pt idx="4035">
                  <c:v>1.9000000000000017E-2</c:v>
                </c:pt>
                <c:pt idx="4036">
                  <c:v>1.3000000000000012E-2</c:v>
                </c:pt>
                <c:pt idx="4037">
                  <c:v>2.3999999999999966E-2</c:v>
                </c:pt>
                <c:pt idx="4038">
                  <c:v>2.7999999999999969E-2</c:v>
                </c:pt>
                <c:pt idx="4039">
                  <c:v>2.5999999999999968E-2</c:v>
                </c:pt>
                <c:pt idx="4040">
                  <c:v>2.6999999999999968E-2</c:v>
                </c:pt>
                <c:pt idx="4041">
                  <c:v>3.0499999999999972E-2</c:v>
                </c:pt>
                <c:pt idx="4042">
                  <c:v>1.9500000000000017E-2</c:v>
                </c:pt>
                <c:pt idx="4043">
                  <c:v>2.1999999999999964E-2</c:v>
                </c:pt>
                <c:pt idx="4044">
                  <c:v>1.9500000000000017E-2</c:v>
                </c:pt>
                <c:pt idx="4045">
                  <c:v>1.0000000000000009E-2</c:v>
                </c:pt>
                <c:pt idx="4046">
                  <c:v>2.0000000000000018E-2</c:v>
                </c:pt>
                <c:pt idx="4047">
                  <c:v>1.6500000000000015E-2</c:v>
                </c:pt>
                <c:pt idx="4048">
                  <c:v>2.3999999999999966E-2</c:v>
                </c:pt>
                <c:pt idx="4049">
                  <c:v>2.6499999999999968E-2</c:v>
                </c:pt>
                <c:pt idx="4050">
                  <c:v>2.0500000000000018E-2</c:v>
                </c:pt>
                <c:pt idx="4051">
                  <c:v>3.0499999999999972E-2</c:v>
                </c:pt>
                <c:pt idx="4052">
                  <c:v>2.9499999999999971E-2</c:v>
                </c:pt>
                <c:pt idx="4053">
                  <c:v>1.3500000000000012E-2</c:v>
                </c:pt>
                <c:pt idx="4054">
                  <c:v>2.3999999999999966E-2</c:v>
                </c:pt>
                <c:pt idx="4055">
                  <c:v>1.5000000000000013E-2</c:v>
                </c:pt>
                <c:pt idx="4056">
                  <c:v>1.4000000000000012E-2</c:v>
                </c:pt>
                <c:pt idx="4057">
                  <c:v>3.3499999999999974E-2</c:v>
                </c:pt>
                <c:pt idx="4058">
                  <c:v>2.2999999999999965E-2</c:v>
                </c:pt>
                <c:pt idx="4059">
                  <c:v>2.2499999999999964E-2</c:v>
                </c:pt>
                <c:pt idx="4060">
                  <c:v>2.1999999999999964E-2</c:v>
                </c:pt>
                <c:pt idx="4061">
                  <c:v>2.3999999999999966E-2</c:v>
                </c:pt>
                <c:pt idx="4062">
                  <c:v>2.5999999999999968E-2</c:v>
                </c:pt>
                <c:pt idx="4063">
                  <c:v>2.5499999999999967E-2</c:v>
                </c:pt>
                <c:pt idx="4064">
                  <c:v>2.899999999999997E-2</c:v>
                </c:pt>
                <c:pt idx="4065">
                  <c:v>2.3999999999999966E-2</c:v>
                </c:pt>
                <c:pt idx="4066">
                  <c:v>2.5499999999999967E-2</c:v>
                </c:pt>
                <c:pt idx="4067">
                  <c:v>2.2999999999999965E-2</c:v>
                </c:pt>
                <c:pt idx="4068">
                  <c:v>2.6999999999999968E-2</c:v>
                </c:pt>
                <c:pt idx="4069">
                  <c:v>2.849999999999997E-2</c:v>
                </c:pt>
                <c:pt idx="4070">
                  <c:v>2.1999999999999964E-2</c:v>
                </c:pt>
                <c:pt idx="4071">
                  <c:v>2.1999999999999964E-2</c:v>
                </c:pt>
                <c:pt idx="4072">
                  <c:v>2.1000000000000019E-2</c:v>
                </c:pt>
                <c:pt idx="4073">
                  <c:v>1.8000000000000016E-2</c:v>
                </c:pt>
                <c:pt idx="4074">
                  <c:v>3.1499999999999972E-2</c:v>
                </c:pt>
                <c:pt idx="4075">
                  <c:v>2.6999999999999968E-2</c:v>
                </c:pt>
                <c:pt idx="4076">
                  <c:v>3.3999999999999975E-2</c:v>
                </c:pt>
                <c:pt idx="4077">
                  <c:v>2.849999999999997E-2</c:v>
                </c:pt>
                <c:pt idx="4078">
                  <c:v>2.7999999999999969E-2</c:v>
                </c:pt>
                <c:pt idx="4079">
                  <c:v>2.2499999999999964E-2</c:v>
                </c:pt>
                <c:pt idx="4080">
                  <c:v>2.4499999999999966E-2</c:v>
                </c:pt>
                <c:pt idx="4081">
                  <c:v>2.1499999999999964E-2</c:v>
                </c:pt>
                <c:pt idx="4082">
                  <c:v>2.4499999999999966E-2</c:v>
                </c:pt>
                <c:pt idx="4083">
                  <c:v>3.4499999999999975E-2</c:v>
                </c:pt>
                <c:pt idx="4084">
                  <c:v>2.4999999999999967E-2</c:v>
                </c:pt>
                <c:pt idx="4085">
                  <c:v>2.9999999999999971E-2</c:v>
                </c:pt>
                <c:pt idx="4086">
                  <c:v>2.5499999999999967E-2</c:v>
                </c:pt>
                <c:pt idx="4087">
                  <c:v>1.3000000000000012E-2</c:v>
                </c:pt>
                <c:pt idx="4088">
                  <c:v>2.7999999999999969E-2</c:v>
                </c:pt>
                <c:pt idx="4089">
                  <c:v>2.1000000000000019E-2</c:v>
                </c:pt>
                <c:pt idx="4090">
                  <c:v>2.6499999999999968E-2</c:v>
                </c:pt>
                <c:pt idx="4091">
                  <c:v>2.899999999999997E-2</c:v>
                </c:pt>
                <c:pt idx="4092">
                  <c:v>2.6499999999999968E-2</c:v>
                </c:pt>
                <c:pt idx="4093">
                  <c:v>1.8000000000000016E-2</c:v>
                </c:pt>
                <c:pt idx="4094">
                  <c:v>1.9500000000000017E-2</c:v>
                </c:pt>
                <c:pt idx="4095">
                  <c:v>1.6500000000000015E-2</c:v>
                </c:pt>
                <c:pt idx="4096">
                  <c:v>1.8500000000000016E-2</c:v>
                </c:pt>
                <c:pt idx="4097">
                  <c:v>3.1999999999999973E-2</c:v>
                </c:pt>
                <c:pt idx="4098">
                  <c:v>2.7999999999999969E-2</c:v>
                </c:pt>
                <c:pt idx="4099">
                  <c:v>2.1499999999999964E-2</c:v>
                </c:pt>
                <c:pt idx="4100">
                  <c:v>2.0000000000000018E-2</c:v>
                </c:pt>
                <c:pt idx="4101">
                  <c:v>2.6499999999999968E-2</c:v>
                </c:pt>
                <c:pt idx="4102">
                  <c:v>2.7999999999999969E-2</c:v>
                </c:pt>
                <c:pt idx="4103">
                  <c:v>2.6999999999999968E-2</c:v>
                </c:pt>
                <c:pt idx="4104">
                  <c:v>2.0500000000000018E-2</c:v>
                </c:pt>
                <c:pt idx="4105">
                  <c:v>2.9499999999999971E-2</c:v>
                </c:pt>
                <c:pt idx="4106">
                  <c:v>2.2499999999999964E-2</c:v>
                </c:pt>
                <c:pt idx="4107">
                  <c:v>3.0499999999999972E-2</c:v>
                </c:pt>
                <c:pt idx="4108">
                  <c:v>2.5499999999999967E-2</c:v>
                </c:pt>
                <c:pt idx="4109">
                  <c:v>2.1000000000000019E-2</c:v>
                </c:pt>
                <c:pt idx="4110">
                  <c:v>2.899999999999997E-2</c:v>
                </c:pt>
                <c:pt idx="4111">
                  <c:v>2.6499999999999968E-2</c:v>
                </c:pt>
                <c:pt idx="4112">
                  <c:v>2.9499999999999971E-2</c:v>
                </c:pt>
                <c:pt idx="4113">
                  <c:v>3.2999999999999974E-2</c:v>
                </c:pt>
                <c:pt idx="4114">
                  <c:v>2.6999999999999968E-2</c:v>
                </c:pt>
                <c:pt idx="4115">
                  <c:v>2.7499999999999969E-2</c:v>
                </c:pt>
                <c:pt idx="4116">
                  <c:v>3.0999999999999972E-2</c:v>
                </c:pt>
                <c:pt idx="4117">
                  <c:v>2.3999999999999966E-2</c:v>
                </c:pt>
                <c:pt idx="4118">
                  <c:v>2.4499999999999966E-2</c:v>
                </c:pt>
                <c:pt idx="4119">
                  <c:v>3.2499999999999973E-2</c:v>
                </c:pt>
                <c:pt idx="4120">
                  <c:v>3.1999999999999973E-2</c:v>
                </c:pt>
                <c:pt idx="4121">
                  <c:v>2.9999999999999971E-2</c:v>
                </c:pt>
                <c:pt idx="4122">
                  <c:v>1.3000000000000012E-2</c:v>
                </c:pt>
                <c:pt idx="4123">
                  <c:v>2.5999999999999968E-2</c:v>
                </c:pt>
                <c:pt idx="4124">
                  <c:v>2.5499999999999967E-2</c:v>
                </c:pt>
                <c:pt idx="4125">
                  <c:v>2.849999999999997E-2</c:v>
                </c:pt>
                <c:pt idx="4126">
                  <c:v>3.2499999999999973E-2</c:v>
                </c:pt>
                <c:pt idx="4127">
                  <c:v>2.849999999999997E-2</c:v>
                </c:pt>
                <c:pt idx="4128">
                  <c:v>2.6999999999999968E-2</c:v>
                </c:pt>
                <c:pt idx="4129">
                  <c:v>3.1999999999999973E-2</c:v>
                </c:pt>
                <c:pt idx="4130">
                  <c:v>2.2999999999999965E-2</c:v>
                </c:pt>
                <c:pt idx="4131">
                  <c:v>1.5500000000000014E-2</c:v>
                </c:pt>
                <c:pt idx="4132">
                  <c:v>2.9999999999999971E-2</c:v>
                </c:pt>
                <c:pt idx="4133">
                  <c:v>3.2999999999999974E-2</c:v>
                </c:pt>
                <c:pt idx="4134">
                  <c:v>2.7499999999999969E-2</c:v>
                </c:pt>
                <c:pt idx="4135">
                  <c:v>1.5000000000000013E-2</c:v>
                </c:pt>
                <c:pt idx="4136">
                  <c:v>3.1999999999999973E-2</c:v>
                </c:pt>
                <c:pt idx="4137">
                  <c:v>1.7000000000000015E-2</c:v>
                </c:pt>
                <c:pt idx="4138">
                  <c:v>2.3999999999999966E-2</c:v>
                </c:pt>
                <c:pt idx="4139">
                  <c:v>2.2999999999999965E-2</c:v>
                </c:pt>
                <c:pt idx="4140">
                  <c:v>2.5499999999999967E-2</c:v>
                </c:pt>
                <c:pt idx="4141">
                  <c:v>2.9499999999999971E-2</c:v>
                </c:pt>
                <c:pt idx="4142">
                  <c:v>3.1999999999999973E-2</c:v>
                </c:pt>
                <c:pt idx="4143">
                  <c:v>3.0999999999999972E-2</c:v>
                </c:pt>
                <c:pt idx="4144">
                  <c:v>2.4499999999999966E-2</c:v>
                </c:pt>
                <c:pt idx="4145">
                  <c:v>3.3499999999999974E-2</c:v>
                </c:pt>
                <c:pt idx="4146">
                  <c:v>2.2999999999999965E-2</c:v>
                </c:pt>
                <c:pt idx="4147">
                  <c:v>2.3499999999999965E-2</c:v>
                </c:pt>
                <c:pt idx="4148">
                  <c:v>3.2499999999999973E-2</c:v>
                </c:pt>
                <c:pt idx="4149">
                  <c:v>2.3499999999999965E-2</c:v>
                </c:pt>
                <c:pt idx="4150">
                  <c:v>2.7999999999999969E-2</c:v>
                </c:pt>
                <c:pt idx="4151">
                  <c:v>2.5999999999999968E-2</c:v>
                </c:pt>
                <c:pt idx="4152">
                  <c:v>2.4999999999999967E-2</c:v>
                </c:pt>
                <c:pt idx="4153">
                  <c:v>2.9999999999999971E-2</c:v>
                </c:pt>
                <c:pt idx="4154">
                  <c:v>3.1999999999999973E-2</c:v>
                </c:pt>
                <c:pt idx="4155">
                  <c:v>3.0999999999999972E-2</c:v>
                </c:pt>
                <c:pt idx="4156">
                  <c:v>1.8500000000000016E-2</c:v>
                </c:pt>
                <c:pt idx="4157">
                  <c:v>2.4499999999999966E-2</c:v>
                </c:pt>
                <c:pt idx="4158">
                  <c:v>2.4999999999999967E-2</c:v>
                </c:pt>
                <c:pt idx="4159">
                  <c:v>3.1499999999999972E-2</c:v>
                </c:pt>
                <c:pt idx="4160">
                  <c:v>2.6499999999999968E-2</c:v>
                </c:pt>
                <c:pt idx="4161">
                  <c:v>2.7499999999999969E-2</c:v>
                </c:pt>
                <c:pt idx="4162">
                  <c:v>2.3999999999999966E-2</c:v>
                </c:pt>
                <c:pt idx="4163">
                  <c:v>3.3999999999999975E-2</c:v>
                </c:pt>
                <c:pt idx="4164">
                  <c:v>2.4499999999999966E-2</c:v>
                </c:pt>
                <c:pt idx="4165">
                  <c:v>2.7499999999999969E-2</c:v>
                </c:pt>
                <c:pt idx="4166">
                  <c:v>2.1000000000000019E-2</c:v>
                </c:pt>
                <c:pt idx="4167">
                  <c:v>3.0499999999999972E-2</c:v>
                </c:pt>
                <c:pt idx="4168">
                  <c:v>3.1999999999999973E-2</c:v>
                </c:pt>
                <c:pt idx="4169">
                  <c:v>2.5999999999999968E-2</c:v>
                </c:pt>
                <c:pt idx="4170">
                  <c:v>3.2999999999999974E-2</c:v>
                </c:pt>
                <c:pt idx="4171">
                  <c:v>3.2999999999999974E-2</c:v>
                </c:pt>
                <c:pt idx="4172">
                  <c:v>2.1999999999999964E-2</c:v>
                </c:pt>
                <c:pt idx="4173">
                  <c:v>3.1999999999999973E-2</c:v>
                </c:pt>
                <c:pt idx="4174">
                  <c:v>2.0500000000000018E-2</c:v>
                </c:pt>
                <c:pt idx="4175">
                  <c:v>2.899999999999997E-2</c:v>
                </c:pt>
                <c:pt idx="4176">
                  <c:v>3.0999999999999972E-2</c:v>
                </c:pt>
                <c:pt idx="4177">
                  <c:v>3.1999999999999973E-2</c:v>
                </c:pt>
                <c:pt idx="4178">
                  <c:v>3.0499999999999972E-2</c:v>
                </c:pt>
                <c:pt idx="4179">
                  <c:v>2.849999999999997E-2</c:v>
                </c:pt>
                <c:pt idx="4180">
                  <c:v>2.1999999999999964E-2</c:v>
                </c:pt>
                <c:pt idx="4181">
                  <c:v>2.1499999999999964E-2</c:v>
                </c:pt>
                <c:pt idx="4182">
                  <c:v>2.3499999999999965E-2</c:v>
                </c:pt>
                <c:pt idx="4183">
                  <c:v>2.7999999999999969E-2</c:v>
                </c:pt>
                <c:pt idx="4184">
                  <c:v>2.6999999999999968E-2</c:v>
                </c:pt>
                <c:pt idx="4185">
                  <c:v>1.3500000000000012E-2</c:v>
                </c:pt>
                <c:pt idx="4186">
                  <c:v>2.1000000000000019E-2</c:v>
                </c:pt>
                <c:pt idx="4187">
                  <c:v>2.4999999999999967E-2</c:v>
                </c:pt>
                <c:pt idx="4188">
                  <c:v>2.3499999999999965E-2</c:v>
                </c:pt>
                <c:pt idx="4189">
                  <c:v>2.5499999999999967E-2</c:v>
                </c:pt>
                <c:pt idx="4190">
                  <c:v>2.1999999999999964E-2</c:v>
                </c:pt>
                <c:pt idx="4191">
                  <c:v>2.4999999999999967E-2</c:v>
                </c:pt>
                <c:pt idx="4192">
                  <c:v>2.4499999999999966E-2</c:v>
                </c:pt>
                <c:pt idx="4193">
                  <c:v>3.3499999999999974E-2</c:v>
                </c:pt>
                <c:pt idx="4194">
                  <c:v>2.4999999999999967E-2</c:v>
                </c:pt>
                <c:pt idx="4195">
                  <c:v>2.1499999999999964E-2</c:v>
                </c:pt>
                <c:pt idx="4196">
                  <c:v>3.0499999999999972E-2</c:v>
                </c:pt>
                <c:pt idx="4197">
                  <c:v>3.0999999999999972E-2</c:v>
                </c:pt>
                <c:pt idx="4198">
                  <c:v>2.1999999999999964E-2</c:v>
                </c:pt>
                <c:pt idx="4199">
                  <c:v>1.2500000000000011E-2</c:v>
                </c:pt>
                <c:pt idx="4200">
                  <c:v>2.1999999999999964E-2</c:v>
                </c:pt>
                <c:pt idx="4201">
                  <c:v>3.1999999999999973E-2</c:v>
                </c:pt>
                <c:pt idx="4202">
                  <c:v>2.849999999999997E-2</c:v>
                </c:pt>
                <c:pt idx="4203">
                  <c:v>2.899999999999997E-2</c:v>
                </c:pt>
                <c:pt idx="4204">
                  <c:v>3.4999999999999976E-2</c:v>
                </c:pt>
                <c:pt idx="4205">
                  <c:v>2.7999999999999969E-2</c:v>
                </c:pt>
                <c:pt idx="4206">
                  <c:v>1.7500000000000016E-2</c:v>
                </c:pt>
                <c:pt idx="4207">
                  <c:v>2.849999999999997E-2</c:v>
                </c:pt>
                <c:pt idx="4208">
                  <c:v>2.3999999999999966E-2</c:v>
                </c:pt>
                <c:pt idx="4209">
                  <c:v>2.6999999999999968E-2</c:v>
                </c:pt>
                <c:pt idx="4210">
                  <c:v>2.6999999999999968E-2</c:v>
                </c:pt>
                <c:pt idx="4211">
                  <c:v>1.3500000000000012E-2</c:v>
                </c:pt>
                <c:pt idx="4212">
                  <c:v>2.1999999999999964E-2</c:v>
                </c:pt>
                <c:pt idx="4213">
                  <c:v>2.3499999999999965E-2</c:v>
                </c:pt>
                <c:pt idx="4214">
                  <c:v>2.0000000000000018E-2</c:v>
                </c:pt>
                <c:pt idx="4215">
                  <c:v>2.5999999999999968E-2</c:v>
                </c:pt>
                <c:pt idx="4216">
                  <c:v>2.1499999999999964E-2</c:v>
                </c:pt>
                <c:pt idx="4217">
                  <c:v>1.5500000000000014E-2</c:v>
                </c:pt>
                <c:pt idx="4218">
                  <c:v>2.849999999999997E-2</c:v>
                </c:pt>
                <c:pt idx="4219">
                  <c:v>2.849999999999997E-2</c:v>
                </c:pt>
                <c:pt idx="4220">
                  <c:v>2.899999999999997E-2</c:v>
                </c:pt>
                <c:pt idx="4221">
                  <c:v>2.5499999999999967E-2</c:v>
                </c:pt>
                <c:pt idx="4222">
                  <c:v>2.2499999999999964E-2</c:v>
                </c:pt>
                <c:pt idx="4223">
                  <c:v>2.2499999999999964E-2</c:v>
                </c:pt>
                <c:pt idx="4224">
                  <c:v>2.0500000000000018E-2</c:v>
                </c:pt>
                <c:pt idx="4225">
                  <c:v>2.7999999999999969E-2</c:v>
                </c:pt>
                <c:pt idx="4226">
                  <c:v>2.6499999999999968E-2</c:v>
                </c:pt>
                <c:pt idx="4227">
                  <c:v>2.1000000000000019E-2</c:v>
                </c:pt>
                <c:pt idx="4228">
                  <c:v>2.899999999999997E-2</c:v>
                </c:pt>
                <c:pt idx="4229">
                  <c:v>3.1499999999999972E-2</c:v>
                </c:pt>
                <c:pt idx="4230">
                  <c:v>3.0999999999999972E-2</c:v>
                </c:pt>
                <c:pt idx="4231">
                  <c:v>2.5999999999999968E-2</c:v>
                </c:pt>
                <c:pt idx="4232">
                  <c:v>3.0999999999999972E-2</c:v>
                </c:pt>
                <c:pt idx="4233">
                  <c:v>3.4499999999999975E-2</c:v>
                </c:pt>
                <c:pt idx="4234">
                  <c:v>2.6499999999999968E-2</c:v>
                </c:pt>
                <c:pt idx="4235">
                  <c:v>3.1999999999999973E-2</c:v>
                </c:pt>
                <c:pt idx="4236">
                  <c:v>3.0999999999999972E-2</c:v>
                </c:pt>
                <c:pt idx="4237">
                  <c:v>2.2999999999999965E-2</c:v>
                </c:pt>
                <c:pt idx="4238">
                  <c:v>3.0499999999999972E-2</c:v>
                </c:pt>
                <c:pt idx="4239">
                  <c:v>2.7999999999999969E-2</c:v>
                </c:pt>
                <c:pt idx="4240">
                  <c:v>2.4999999999999967E-2</c:v>
                </c:pt>
                <c:pt idx="4241">
                  <c:v>1.3000000000000012E-2</c:v>
                </c:pt>
                <c:pt idx="4242">
                  <c:v>2.3499999999999965E-2</c:v>
                </c:pt>
                <c:pt idx="4243">
                  <c:v>2.7499999999999969E-2</c:v>
                </c:pt>
                <c:pt idx="4244">
                  <c:v>2.7499999999999969E-2</c:v>
                </c:pt>
                <c:pt idx="4245">
                  <c:v>2.7499999999999969E-2</c:v>
                </c:pt>
                <c:pt idx="4246">
                  <c:v>2.9499999999999971E-2</c:v>
                </c:pt>
                <c:pt idx="4247">
                  <c:v>2.1999999999999964E-2</c:v>
                </c:pt>
                <c:pt idx="4248">
                  <c:v>2.849999999999997E-2</c:v>
                </c:pt>
                <c:pt idx="4249">
                  <c:v>2.5999999999999968E-2</c:v>
                </c:pt>
                <c:pt idx="4250">
                  <c:v>1.9000000000000017E-2</c:v>
                </c:pt>
                <c:pt idx="4251">
                  <c:v>3.1999999999999973E-2</c:v>
                </c:pt>
                <c:pt idx="4252">
                  <c:v>1.5500000000000014E-2</c:v>
                </c:pt>
                <c:pt idx="4253">
                  <c:v>3.3999999999999975E-2</c:v>
                </c:pt>
                <c:pt idx="4254">
                  <c:v>1.9500000000000017E-2</c:v>
                </c:pt>
                <c:pt idx="4255">
                  <c:v>2.2499999999999964E-2</c:v>
                </c:pt>
                <c:pt idx="4256">
                  <c:v>1.150000000000001E-2</c:v>
                </c:pt>
                <c:pt idx="4257">
                  <c:v>2.899999999999997E-2</c:v>
                </c:pt>
                <c:pt idx="4258">
                  <c:v>1.6500000000000015E-2</c:v>
                </c:pt>
                <c:pt idx="4259">
                  <c:v>2.0000000000000018E-2</c:v>
                </c:pt>
                <c:pt idx="4260">
                  <c:v>1.3500000000000012E-2</c:v>
                </c:pt>
                <c:pt idx="4261">
                  <c:v>1.3500000000000012E-2</c:v>
                </c:pt>
                <c:pt idx="4262">
                  <c:v>2.3999999999999966E-2</c:v>
                </c:pt>
                <c:pt idx="4263">
                  <c:v>1.6500000000000015E-2</c:v>
                </c:pt>
                <c:pt idx="4264">
                  <c:v>2.0000000000000018E-2</c:v>
                </c:pt>
                <c:pt idx="4265">
                  <c:v>2.9499999999999971E-2</c:v>
                </c:pt>
                <c:pt idx="4266">
                  <c:v>3.2999999999999974E-2</c:v>
                </c:pt>
                <c:pt idx="4267">
                  <c:v>2.7499999999999969E-2</c:v>
                </c:pt>
                <c:pt idx="4268">
                  <c:v>2.6999999999999968E-2</c:v>
                </c:pt>
                <c:pt idx="4269">
                  <c:v>2.6499999999999968E-2</c:v>
                </c:pt>
                <c:pt idx="4270">
                  <c:v>2.2999999999999965E-2</c:v>
                </c:pt>
                <c:pt idx="4271">
                  <c:v>2.0000000000000018E-2</c:v>
                </c:pt>
                <c:pt idx="4272">
                  <c:v>2.9999999999999971E-2</c:v>
                </c:pt>
                <c:pt idx="4273">
                  <c:v>2.3999999999999966E-2</c:v>
                </c:pt>
                <c:pt idx="4274">
                  <c:v>3.1999999999999973E-2</c:v>
                </c:pt>
                <c:pt idx="4275">
                  <c:v>2.2499999999999964E-2</c:v>
                </c:pt>
                <c:pt idx="4276">
                  <c:v>2.3499999999999965E-2</c:v>
                </c:pt>
                <c:pt idx="4277">
                  <c:v>2.5499999999999967E-2</c:v>
                </c:pt>
                <c:pt idx="4278">
                  <c:v>1.8500000000000016E-2</c:v>
                </c:pt>
                <c:pt idx="4279">
                  <c:v>2.9999999999999971E-2</c:v>
                </c:pt>
                <c:pt idx="4280">
                  <c:v>2.6999999999999968E-2</c:v>
                </c:pt>
                <c:pt idx="4281">
                  <c:v>2.1499999999999964E-2</c:v>
                </c:pt>
                <c:pt idx="4282">
                  <c:v>2.7999999999999969E-2</c:v>
                </c:pt>
                <c:pt idx="4283">
                  <c:v>3.3499999999999974E-2</c:v>
                </c:pt>
                <c:pt idx="4284">
                  <c:v>3.2999999999999974E-2</c:v>
                </c:pt>
                <c:pt idx="4285">
                  <c:v>2.1999999999999964E-2</c:v>
                </c:pt>
                <c:pt idx="4286">
                  <c:v>1.5500000000000014E-2</c:v>
                </c:pt>
                <c:pt idx="4287">
                  <c:v>2.2999999999999965E-2</c:v>
                </c:pt>
                <c:pt idx="4288">
                  <c:v>3.1999999999999973E-2</c:v>
                </c:pt>
                <c:pt idx="4289">
                  <c:v>2.9499999999999971E-2</c:v>
                </c:pt>
                <c:pt idx="4290">
                  <c:v>2.7499999999999969E-2</c:v>
                </c:pt>
                <c:pt idx="4291">
                  <c:v>1.7500000000000016E-2</c:v>
                </c:pt>
                <c:pt idx="4292">
                  <c:v>2.7499999999999969E-2</c:v>
                </c:pt>
                <c:pt idx="4293">
                  <c:v>1.5500000000000014E-2</c:v>
                </c:pt>
                <c:pt idx="4294">
                  <c:v>2.3999999999999966E-2</c:v>
                </c:pt>
                <c:pt idx="4295">
                  <c:v>2.7999999999999969E-2</c:v>
                </c:pt>
                <c:pt idx="4296">
                  <c:v>2.7999999999999969E-2</c:v>
                </c:pt>
                <c:pt idx="4297">
                  <c:v>1.3000000000000012E-2</c:v>
                </c:pt>
                <c:pt idx="4298">
                  <c:v>1.9500000000000017E-2</c:v>
                </c:pt>
                <c:pt idx="4299">
                  <c:v>2.4499999999999966E-2</c:v>
                </c:pt>
                <c:pt idx="4300">
                  <c:v>2.899999999999997E-2</c:v>
                </c:pt>
                <c:pt idx="4301">
                  <c:v>2.3499999999999965E-2</c:v>
                </c:pt>
                <c:pt idx="4302">
                  <c:v>2.4999999999999967E-2</c:v>
                </c:pt>
                <c:pt idx="4303">
                  <c:v>2.5499999999999967E-2</c:v>
                </c:pt>
                <c:pt idx="4304">
                  <c:v>2.4499999999999966E-2</c:v>
                </c:pt>
                <c:pt idx="4305">
                  <c:v>2.7999999999999969E-2</c:v>
                </c:pt>
                <c:pt idx="4306">
                  <c:v>2.1000000000000019E-2</c:v>
                </c:pt>
                <c:pt idx="4307">
                  <c:v>3.4999999999999976E-2</c:v>
                </c:pt>
                <c:pt idx="4308">
                  <c:v>2.7999999999999969E-2</c:v>
                </c:pt>
                <c:pt idx="4309">
                  <c:v>3.4499999999999975E-2</c:v>
                </c:pt>
                <c:pt idx="4310">
                  <c:v>3.2499999999999973E-2</c:v>
                </c:pt>
                <c:pt idx="4311">
                  <c:v>2.3499999999999965E-2</c:v>
                </c:pt>
                <c:pt idx="4312">
                  <c:v>2.5999999999999968E-2</c:v>
                </c:pt>
                <c:pt idx="4313">
                  <c:v>3.0999999999999972E-2</c:v>
                </c:pt>
                <c:pt idx="4314">
                  <c:v>2.5999999999999968E-2</c:v>
                </c:pt>
                <c:pt idx="4315">
                  <c:v>2.3499999999999965E-2</c:v>
                </c:pt>
                <c:pt idx="4316">
                  <c:v>2.6999999999999968E-2</c:v>
                </c:pt>
                <c:pt idx="4317">
                  <c:v>2.849999999999997E-2</c:v>
                </c:pt>
                <c:pt idx="4318">
                  <c:v>2.849999999999997E-2</c:v>
                </c:pt>
                <c:pt idx="4319">
                  <c:v>2.7499999999999969E-2</c:v>
                </c:pt>
                <c:pt idx="4320">
                  <c:v>2.1000000000000019E-2</c:v>
                </c:pt>
                <c:pt idx="4321">
                  <c:v>2.3999999999999966E-2</c:v>
                </c:pt>
                <c:pt idx="4322">
                  <c:v>1.8000000000000016E-2</c:v>
                </c:pt>
                <c:pt idx="4323">
                  <c:v>3.1499999999999972E-2</c:v>
                </c:pt>
                <c:pt idx="4324">
                  <c:v>2.2499999999999964E-2</c:v>
                </c:pt>
                <c:pt idx="4325">
                  <c:v>2.7999999999999969E-2</c:v>
                </c:pt>
                <c:pt idx="4326">
                  <c:v>3.0499999999999972E-2</c:v>
                </c:pt>
                <c:pt idx="4327">
                  <c:v>2.9999999999999971E-2</c:v>
                </c:pt>
                <c:pt idx="4328">
                  <c:v>2.5499999999999967E-2</c:v>
                </c:pt>
                <c:pt idx="4329">
                  <c:v>2.2999999999999965E-2</c:v>
                </c:pt>
                <c:pt idx="4330">
                  <c:v>2.3499999999999965E-2</c:v>
                </c:pt>
                <c:pt idx="4331">
                  <c:v>3.0499999999999972E-2</c:v>
                </c:pt>
                <c:pt idx="4332">
                  <c:v>3.1999999999999973E-2</c:v>
                </c:pt>
                <c:pt idx="4333">
                  <c:v>2.2999999999999965E-2</c:v>
                </c:pt>
                <c:pt idx="4334">
                  <c:v>2.1499999999999964E-2</c:v>
                </c:pt>
                <c:pt idx="4335">
                  <c:v>2.5499999999999967E-2</c:v>
                </c:pt>
                <c:pt idx="4336">
                  <c:v>2.899999999999997E-2</c:v>
                </c:pt>
                <c:pt idx="4337">
                  <c:v>3.0499999999999972E-2</c:v>
                </c:pt>
                <c:pt idx="4338">
                  <c:v>2.5499999999999967E-2</c:v>
                </c:pt>
                <c:pt idx="4339">
                  <c:v>3.2499999999999973E-2</c:v>
                </c:pt>
                <c:pt idx="4340">
                  <c:v>3.2999999999999974E-2</c:v>
                </c:pt>
                <c:pt idx="4341">
                  <c:v>3.0499999999999972E-2</c:v>
                </c:pt>
                <c:pt idx="4342">
                  <c:v>3.1999999999999973E-2</c:v>
                </c:pt>
                <c:pt idx="4343">
                  <c:v>2.849999999999997E-2</c:v>
                </c:pt>
                <c:pt idx="4344">
                  <c:v>1.7500000000000016E-2</c:v>
                </c:pt>
                <c:pt idx="4345">
                  <c:v>2.0000000000000018E-2</c:v>
                </c:pt>
                <c:pt idx="4346">
                  <c:v>2.7499999999999969E-2</c:v>
                </c:pt>
                <c:pt idx="4347">
                  <c:v>3.0499999999999972E-2</c:v>
                </c:pt>
                <c:pt idx="4348">
                  <c:v>2.9499999999999971E-2</c:v>
                </c:pt>
                <c:pt idx="4349">
                  <c:v>2.5499999999999967E-2</c:v>
                </c:pt>
                <c:pt idx="4350">
                  <c:v>2.3999999999999966E-2</c:v>
                </c:pt>
                <c:pt idx="4351">
                  <c:v>1.9500000000000017E-2</c:v>
                </c:pt>
                <c:pt idx="4352">
                  <c:v>2.4499999999999966E-2</c:v>
                </c:pt>
                <c:pt idx="4353">
                  <c:v>2.1499999999999964E-2</c:v>
                </c:pt>
                <c:pt idx="4354">
                  <c:v>2.4999999999999967E-2</c:v>
                </c:pt>
                <c:pt idx="4355">
                  <c:v>2.7999999999999969E-2</c:v>
                </c:pt>
                <c:pt idx="4356">
                  <c:v>2.9499999999999971E-2</c:v>
                </c:pt>
                <c:pt idx="4357">
                  <c:v>1.8000000000000016E-2</c:v>
                </c:pt>
                <c:pt idx="4358">
                  <c:v>2.7499999999999969E-2</c:v>
                </c:pt>
                <c:pt idx="4359">
                  <c:v>2.5999999999999968E-2</c:v>
                </c:pt>
                <c:pt idx="4360">
                  <c:v>1.9500000000000017E-2</c:v>
                </c:pt>
                <c:pt idx="4361">
                  <c:v>1.7500000000000016E-2</c:v>
                </c:pt>
                <c:pt idx="4362">
                  <c:v>1.6500000000000015E-2</c:v>
                </c:pt>
                <c:pt idx="4363">
                  <c:v>2.7499999999999969E-2</c:v>
                </c:pt>
                <c:pt idx="4364">
                  <c:v>2.4999999999999967E-2</c:v>
                </c:pt>
                <c:pt idx="4365">
                  <c:v>2.3499999999999965E-2</c:v>
                </c:pt>
                <c:pt idx="4366">
                  <c:v>2.6999999999999968E-2</c:v>
                </c:pt>
                <c:pt idx="4367">
                  <c:v>2.899999999999997E-2</c:v>
                </c:pt>
                <c:pt idx="4368">
                  <c:v>2.3999999999999966E-2</c:v>
                </c:pt>
                <c:pt idx="4369">
                  <c:v>2.3999999999999966E-2</c:v>
                </c:pt>
                <c:pt idx="4370">
                  <c:v>2.899999999999997E-2</c:v>
                </c:pt>
                <c:pt idx="4371">
                  <c:v>2.899999999999997E-2</c:v>
                </c:pt>
                <c:pt idx="4372">
                  <c:v>2.2499999999999964E-2</c:v>
                </c:pt>
                <c:pt idx="4373">
                  <c:v>2.849999999999997E-2</c:v>
                </c:pt>
                <c:pt idx="4374">
                  <c:v>2.899999999999997E-2</c:v>
                </c:pt>
                <c:pt idx="4375">
                  <c:v>1.4000000000000012E-2</c:v>
                </c:pt>
                <c:pt idx="4376">
                  <c:v>3.1499999999999972E-2</c:v>
                </c:pt>
                <c:pt idx="4377">
                  <c:v>2.1000000000000019E-2</c:v>
                </c:pt>
                <c:pt idx="4378">
                  <c:v>3.0999999999999972E-2</c:v>
                </c:pt>
                <c:pt idx="4379">
                  <c:v>2.0500000000000018E-2</c:v>
                </c:pt>
                <c:pt idx="4380">
                  <c:v>2.6999999999999968E-2</c:v>
                </c:pt>
                <c:pt idx="4381">
                  <c:v>2.7499999999999969E-2</c:v>
                </c:pt>
                <c:pt idx="4382">
                  <c:v>2.2499999999999964E-2</c:v>
                </c:pt>
                <c:pt idx="4383">
                  <c:v>2.9999999999999971E-2</c:v>
                </c:pt>
                <c:pt idx="4384">
                  <c:v>2.4499999999999966E-2</c:v>
                </c:pt>
                <c:pt idx="4385">
                  <c:v>3.2999999999999974E-2</c:v>
                </c:pt>
                <c:pt idx="4386">
                  <c:v>3.2999999999999974E-2</c:v>
                </c:pt>
                <c:pt idx="4387">
                  <c:v>2.3499999999999965E-2</c:v>
                </c:pt>
                <c:pt idx="4388">
                  <c:v>1.9500000000000017E-2</c:v>
                </c:pt>
                <c:pt idx="4389">
                  <c:v>3.2499999999999973E-2</c:v>
                </c:pt>
                <c:pt idx="4390">
                  <c:v>2.4999999999999967E-2</c:v>
                </c:pt>
                <c:pt idx="4391">
                  <c:v>2.4999999999999967E-2</c:v>
                </c:pt>
                <c:pt idx="4392">
                  <c:v>2.6499999999999968E-2</c:v>
                </c:pt>
                <c:pt idx="4393">
                  <c:v>2.0500000000000018E-2</c:v>
                </c:pt>
                <c:pt idx="4394">
                  <c:v>1.8500000000000016E-2</c:v>
                </c:pt>
                <c:pt idx="4395">
                  <c:v>2.0000000000000018E-2</c:v>
                </c:pt>
                <c:pt idx="4396">
                  <c:v>2.849999999999997E-2</c:v>
                </c:pt>
                <c:pt idx="4397">
                  <c:v>3.0499999999999972E-2</c:v>
                </c:pt>
                <c:pt idx="4398">
                  <c:v>3.0999999999999972E-2</c:v>
                </c:pt>
                <c:pt idx="4399">
                  <c:v>2.5499999999999967E-2</c:v>
                </c:pt>
                <c:pt idx="4400">
                  <c:v>2.2999999999999965E-2</c:v>
                </c:pt>
                <c:pt idx="4401">
                  <c:v>2.9499999999999971E-2</c:v>
                </c:pt>
                <c:pt idx="4402">
                  <c:v>2.6999999999999968E-2</c:v>
                </c:pt>
                <c:pt idx="4403">
                  <c:v>1.5000000000000013E-2</c:v>
                </c:pt>
                <c:pt idx="4404">
                  <c:v>2.1000000000000019E-2</c:v>
                </c:pt>
                <c:pt idx="4405">
                  <c:v>3.0999999999999972E-2</c:v>
                </c:pt>
                <c:pt idx="4406">
                  <c:v>3.2999999999999974E-2</c:v>
                </c:pt>
                <c:pt idx="4407">
                  <c:v>2.4499999999999966E-2</c:v>
                </c:pt>
                <c:pt idx="4408">
                  <c:v>2.3999999999999966E-2</c:v>
                </c:pt>
                <c:pt idx="4409">
                  <c:v>2.7999999999999969E-2</c:v>
                </c:pt>
                <c:pt idx="4410">
                  <c:v>1.8500000000000016E-2</c:v>
                </c:pt>
                <c:pt idx="4411">
                  <c:v>2.0000000000000018E-2</c:v>
                </c:pt>
                <c:pt idx="4412">
                  <c:v>2.0500000000000018E-2</c:v>
                </c:pt>
                <c:pt idx="4413">
                  <c:v>2.4999999999999967E-2</c:v>
                </c:pt>
                <c:pt idx="4414">
                  <c:v>2.6999999999999968E-2</c:v>
                </c:pt>
                <c:pt idx="4415">
                  <c:v>2.3999999999999966E-2</c:v>
                </c:pt>
                <c:pt idx="4416">
                  <c:v>3.0999999999999972E-2</c:v>
                </c:pt>
                <c:pt idx="4417">
                  <c:v>2.849999999999997E-2</c:v>
                </c:pt>
                <c:pt idx="4418">
                  <c:v>2.849999999999997E-2</c:v>
                </c:pt>
                <c:pt idx="4419">
                  <c:v>1.4500000000000013E-2</c:v>
                </c:pt>
                <c:pt idx="4420">
                  <c:v>2.7999999999999969E-2</c:v>
                </c:pt>
                <c:pt idx="4421">
                  <c:v>3.2499999999999973E-2</c:v>
                </c:pt>
                <c:pt idx="4422">
                  <c:v>1.6000000000000014E-2</c:v>
                </c:pt>
                <c:pt idx="4423">
                  <c:v>2.6999999999999968E-2</c:v>
                </c:pt>
                <c:pt idx="4424">
                  <c:v>2.9999999999999971E-2</c:v>
                </c:pt>
                <c:pt idx="4425">
                  <c:v>3.4999999999999976E-2</c:v>
                </c:pt>
                <c:pt idx="4426">
                  <c:v>2.4999999999999967E-2</c:v>
                </c:pt>
                <c:pt idx="4427">
                  <c:v>2.849999999999997E-2</c:v>
                </c:pt>
                <c:pt idx="4428">
                  <c:v>2.3999999999999966E-2</c:v>
                </c:pt>
                <c:pt idx="4429">
                  <c:v>2.1999999999999964E-2</c:v>
                </c:pt>
                <c:pt idx="4430">
                  <c:v>2.4999999999999967E-2</c:v>
                </c:pt>
                <c:pt idx="4431">
                  <c:v>2.849999999999997E-2</c:v>
                </c:pt>
                <c:pt idx="4432">
                  <c:v>1.6000000000000014E-2</c:v>
                </c:pt>
                <c:pt idx="4433">
                  <c:v>2.5999999999999968E-2</c:v>
                </c:pt>
                <c:pt idx="4434">
                  <c:v>2.6999999999999968E-2</c:v>
                </c:pt>
                <c:pt idx="4435">
                  <c:v>2.4999999999999967E-2</c:v>
                </c:pt>
                <c:pt idx="4436">
                  <c:v>1.6500000000000015E-2</c:v>
                </c:pt>
                <c:pt idx="4437">
                  <c:v>2.4999999999999967E-2</c:v>
                </c:pt>
                <c:pt idx="4438">
                  <c:v>2.1999999999999964E-2</c:v>
                </c:pt>
                <c:pt idx="4439">
                  <c:v>1.4000000000000012E-2</c:v>
                </c:pt>
                <c:pt idx="4440">
                  <c:v>7.5000000000000067E-3</c:v>
                </c:pt>
                <c:pt idx="4441">
                  <c:v>1.7500000000000016E-2</c:v>
                </c:pt>
                <c:pt idx="4442">
                  <c:v>2.1999999999999964E-2</c:v>
                </c:pt>
                <c:pt idx="4443">
                  <c:v>2.4999999999999967E-2</c:v>
                </c:pt>
                <c:pt idx="4444">
                  <c:v>2.5999999999999968E-2</c:v>
                </c:pt>
                <c:pt idx="4445">
                  <c:v>7.5000000000000067E-3</c:v>
                </c:pt>
                <c:pt idx="4446">
                  <c:v>2.5999999999999968E-2</c:v>
                </c:pt>
                <c:pt idx="4447">
                  <c:v>2.2499999999999964E-2</c:v>
                </c:pt>
                <c:pt idx="4448">
                  <c:v>2.5999999999999968E-2</c:v>
                </c:pt>
                <c:pt idx="4449">
                  <c:v>3.0499999999999972E-2</c:v>
                </c:pt>
                <c:pt idx="4450">
                  <c:v>2.0500000000000018E-2</c:v>
                </c:pt>
                <c:pt idx="4451">
                  <c:v>2.1499999999999964E-2</c:v>
                </c:pt>
                <c:pt idx="4452">
                  <c:v>1.7000000000000015E-2</c:v>
                </c:pt>
                <c:pt idx="4453">
                  <c:v>1.5500000000000014E-2</c:v>
                </c:pt>
                <c:pt idx="4454">
                  <c:v>3.0499999999999972E-2</c:v>
                </c:pt>
                <c:pt idx="4455">
                  <c:v>2.3999999999999966E-2</c:v>
                </c:pt>
                <c:pt idx="4456">
                  <c:v>3.2499999999999973E-2</c:v>
                </c:pt>
                <c:pt idx="4457">
                  <c:v>2.9999999999999971E-2</c:v>
                </c:pt>
                <c:pt idx="4458">
                  <c:v>1.9500000000000017E-2</c:v>
                </c:pt>
                <c:pt idx="4459">
                  <c:v>2.3999999999999966E-2</c:v>
                </c:pt>
                <c:pt idx="4460">
                  <c:v>2.3499999999999965E-2</c:v>
                </c:pt>
                <c:pt idx="4461">
                  <c:v>3.1999999999999973E-2</c:v>
                </c:pt>
                <c:pt idx="4462">
                  <c:v>1.8500000000000016E-2</c:v>
                </c:pt>
                <c:pt idx="4463">
                  <c:v>2.3499999999999965E-2</c:v>
                </c:pt>
                <c:pt idx="4464">
                  <c:v>2.899999999999997E-2</c:v>
                </c:pt>
                <c:pt idx="4465">
                  <c:v>1.9500000000000017E-2</c:v>
                </c:pt>
                <c:pt idx="4466">
                  <c:v>2.6499999999999968E-2</c:v>
                </c:pt>
                <c:pt idx="4467">
                  <c:v>2.9499999999999971E-2</c:v>
                </c:pt>
                <c:pt idx="4468">
                  <c:v>2.3999999999999966E-2</c:v>
                </c:pt>
                <c:pt idx="4469">
                  <c:v>2.7499999999999969E-2</c:v>
                </c:pt>
                <c:pt idx="4470">
                  <c:v>3.1499999999999972E-2</c:v>
                </c:pt>
                <c:pt idx="4471">
                  <c:v>2.899999999999997E-2</c:v>
                </c:pt>
                <c:pt idx="4472">
                  <c:v>1.6000000000000014E-2</c:v>
                </c:pt>
                <c:pt idx="4473">
                  <c:v>2.7999999999999969E-2</c:v>
                </c:pt>
                <c:pt idx="4474">
                  <c:v>2.9499999999999971E-2</c:v>
                </c:pt>
                <c:pt idx="4475">
                  <c:v>2.3999999999999966E-2</c:v>
                </c:pt>
                <c:pt idx="4476">
                  <c:v>1.8500000000000016E-2</c:v>
                </c:pt>
                <c:pt idx="4477">
                  <c:v>3.2999999999999974E-2</c:v>
                </c:pt>
                <c:pt idx="4478">
                  <c:v>2.3999999999999966E-2</c:v>
                </c:pt>
                <c:pt idx="4479">
                  <c:v>1.4000000000000012E-2</c:v>
                </c:pt>
                <c:pt idx="4480">
                  <c:v>3.5499999999999976E-2</c:v>
                </c:pt>
                <c:pt idx="4481">
                  <c:v>2.849999999999997E-2</c:v>
                </c:pt>
                <c:pt idx="4482">
                  <c:v>2.3999999999999966E-2</c:v>
                </c:pt>
                <c:pt idx="4483">
                  <c:v>3.1499999999999972E-2</c:v>
                </c:pt>
                <c:pt idx="4484">
                  <c:v>3.6499999999999977E-2</c:v>
                </c:pt>
                <c:pt idx="4485">
                  <c:v>2.2499999999999964E-2</c:v>
                </c:pt>
                <c:pt idx="4486">
                  <c:v>2.1499999999999964E-2</c:v>
                </c:pt>
                <c:pt idx="4487">
                  <c:v>3.0499999999999972E-2</c:v>
                </c:pt>
                <c:pt idx="4488">
                  <c:v>2.9999999999999971E-2</c:v>
                </c:pt>
                <c:pt idx="4489">
                  <c:v>2.3999999999999966E-2</c:v>
                </c:pt>
                <c:pt idx="4490">
                  <c:v>3.4499999999999975E-2</c:v>
                </c:pt>
                <c:pt idx="4491">
                  <c:v>3.4999999999999976E-2</c:v>
                </c:pt>
                <c:pt idx="4492">
                  <c:v>3.1499999999999972E-2</c:v>
                </c:pt>
                <c:pt idx="4493">
                  <c:v>2.6999999999999968E-2</c:v>
                </c:pt>
                <c:pt idx="4494">
                  <c:v>2.9999999999999971E-2</c:v>
                </c:pt>
                <c:pt idx="4495">
                  <c:v>1.9000000000000017E-2</c:v>
                </c:pt>
                <c:pt idx="4496">
                  <c:v>2.7499999999999969E-2</c:v>
                </c:pt>
                <c:pt idx="4497">
                  <c:v>1.5500000000000014E-2</c:v>
                </c:pt>
                <c:pt idx="4498">
                  <c:v>2.6999999999999968E-2</c:v>
                </c:pt>
                <c:pt idx="4499">
                  <c:v>2.1000000000000019E-2</c:v>
                </c:pt>
                <c:pt idx="4500">
                  <c:v>1.3000000000000012E-2</c:v>
                </c:pt>
                <c:pt idx="4501">
                  <c:v>1.3000000000000012E-2</c:v>
                </c:pt>
                <c:pt idx="4502">
                  <c:v>1.4000000000000012E-2</c:v>
                </c:pt>
                <c:pt idx="4503">
                  <c:v>2.4999999999999967E-2</c:v>
                </c:pt>
                <c:pt idx="4504">
                  <c:v>3.2999999999999974E-2</c:v>
                </c:pt>
                <c:pt idx="4505">
                  <c:v>3.1999999999999973E-2</c:v>
                </c:pt>
                <c:pt idx="4506">
                  <c:v>2.6499999999999968E-2</c:v>
                </c:pt>
                <c:pt idx="4507">
                  <c:v>1.9500000000000017E-2</c:v>
                </c:pt>
                <c:pt idx="4508">
                  <c:v>2.2999999999999965E-2</c:v>
                </c:pt>
                <c:pt idx="4509">
                  <c:v>2.6999999999999968E-2</c:v>
                </c:pt>
                <c:pt idx="4510">
                  <c:v>2.6499999999999968E-2</c:v>
                </c:pt>
                <c:pt idx="4511">
                  <c:v>2.6499999999999968E-2</c:v>
                </c:pt>
                <c:pt idx="4512">
                  <c:v>2.4499999999999966E-2</c:v>
                </c:pt>
                <c:pt idx="4513">
                  <c:v>3.0499999999999972E-2</c:v>
                </c:pt>
                <c:pt idx="4514">
                  <c:v>2.9999999999999971E-2</c:v>
                </c:pt>
                <c:pt idx="4515">
                  <c:v>2.7499999999999969E-2</c:v>
                </c:pt>
                <c:pt idx="4516">
                  <c:v>2.2999999999999965E-2</c:v>
                </c:pt>
                <c:pt idx="4517">
                  <c:v>2.1999999999999964E-2</c:v>
                </c:pt>
                <c:pt idx="4518">
                  <c:v>2.9999999999999971E-2</c:v>
                </c:pt>
                <c:pt idx="4519">
                  <c:v>3.2499999999999973E-2</c:v>
                </c:pt>
                <c:pt idx="4520">
                  <c:v>2.4999999999999967E-2</c:v>
                </c:pt>
                <c:pt idx="4521">
                  <c:v>2.5499999999999967E-2</c:v>
                </c:pt>
                <c:pt idx="4522">
                  <c:v>3.2499999999999973E-2</c:v>
                </c:pt>
                <c:pt idx="4523">
                  <c:v>2.1499999999999964E-2</c:v>
                </c:pt>
                <c:pt idx="4524">
                  <c:v>3.5999999999999976E-2</c:v>
                </c:pt>
                <c:pt idx="4525">
                  <c:v>1.5000000000000013E-2</c:v>
                </c:pt>
                <c:pt idx="4526">
                  <c:v>2.7999999999999969E-2</c:v>
                </c:pt>
                <c:pt idx="4527">
                  <c:v>3.1499999999999972E-2</c:v>
                </c:pt>
                <c:pt idx="4528">
                  <c:v>2.2999999999999965E-2</c:v>
                </c:pt>
                <c:pt idx="4529">
                  <c:v>2.849999999999997E-2</c:v>
                </c:pt>
                <c:pt idx="4530">
                  <c:v>2.3499999999999965E-2</c:v>
                </c:pt>
                <c:pt idx="4531">
                  <c:v>3.1999999999999973E-2</c:v>
                </c:pt>
                <c:pt idx="4532">
                  <c:v>3.1999999999999973E-2</c:v>
                </c:pt>
                <c:pt idx="4533">
                  <c:v>3.0499999999999972E-2</c:v>
                </c:pt>
                <c:pt idx="4534">
                  <c:v>2.7499999999999969E-2</c:v>
                </c:pt>
                <c:pt idx="4535">
                  <c:v>3.1499999999999972E-2</c:v>
                </c:pt>
                <c:pt idx="4536">
                  <c:v>2.4499999999999966E-2</c:v>
                </c:pt>
                <c:pt idx="4537">
                  <c:v>3.0999999999999972E-2</c:v>
                </c:pt>
                <c:pt idx="4538">
                  <c:v>2.849999999999997E-2</c:v>
                </c:pt>
                <c:pt idx="4539">
                  <c:v>2.4999999999999967E-2</c:v>
                </c:pt>
                <c:pt idx="4540">
                  <c:v>2.849999999999997E-2</c:v>
                </c:pt>
                <c:pt idx="4541">
                  <c:v>3.0999999999999972E-2</c:v>
                </c:pt>
                <c:pt idx="4542">
                  <c:v>1.6500000000000015E-2</c:v>
                </c:pt>
                <c:pt idx="4543">
                  <c:v>2.5499999999999967E-2</c:v>
                </c:pt>
                <c:pt idx="4544">
                  <c:v>2.7999999999999969E-2</c:v>
                </c:pt>
                <c:pt idx="4545">
                  <c:v>2.2999999999999965E-2</c:v>
                </c:pt>
                <c:pt idx="4546">
                  <c:v>3.0999999999999972E-2</c:v>
                </c:pt>
                <c:pt idx="4547">
                  <c:v>2.3999999999999966E-2</c:v>
                </c:pt>
                <c:pt idx="4548">
                  <c:v>3.2499999999999973E-2</c:v>
                </c:pt>
                <c:pt idx="4549">
                  <c:v>2.5999999999999968E-2</c:v>
                </c:pt>
                <c:pt idx="4550">
                  <c:v>2.9999999999999971E-2</c:v>
                </c:pt>
                <c:pt idx="4551">
                  <c:v>3.0999999999999972E-2</c:v>
                </c:pt>
                <c:pt idx="4552">
                  <c:v>2.849999999999997E-2</c:v>
                </c:pt>
                <c:pt idx="4553">
                  <c:v>1.9500000000000017E-2</c:v>
                </c:pt>
                <c:pt idx="4554">
                  <c:v>2.7499999999999969E-2</c:v>
                </c:pt>
                <c:pt idx="4555">
                  <c:v>3.1499999999999972E-2</c:v>
                </c:pt>
                <c:pt idx="4556">
                  <c:v>2.849999999999997E-2</c:v>
                </c:pt>
                <c:pt idx="4557">
                  <c:v>3.0999999999999972E-2</c:v>
                </c:pt>
                <c:pt idx="4558">
                  <c:v>1.8000000000000016E-2</c:v>
                </c:pt>
                <c:pt idx="4559">
                  <c:v>2.7999999999999969E-2</c:v>
                </c:pt>
                <c:pt idx="4560">
                  <c:v>3.1499999999999972E-2</c:v>
                </c:pt>
                <c:pt idx="4561">
                  <c:v>2.899999999999997E-2</c:v>
                </c:pt>
                <c:pt idx="4562">
                  <c:v>2.9499999999999971E-2</c:v>
                </c:pt>
                <c:pt idx="4563">
                  <c:v>2.7999999999999969E-2</c:v>
                </c:pt>
                <c:pt idx="4564">
                  <c:v>3.1499999999999972E-2</c:v>
                </c:pt>
                <c:pt idx="4565">
                  <c:v>2.5499999999999967E-2</c:v>
                </c:pt>
                <c:pt idx="4566">
                  <c:v>3.0999999999999972E-2</c:v>
                </c:pt>
                <c:pt idx="4567">
                  <c:v>1.2000000000000011E-2</c:v>
                </c:pt>
                <c:pt idx="4568">
                  <c:v>2.7999999999999969E-2</c:v>
                </c:pt>
                <c:pt idx="4569">
                  <c:v>2.5499999999999967E-2</c:v>
                </c:pt>
                <c:pt idx="4570">
                  <c:v>1.6500000000000015E-2</c:v>
                </c:pt>
                <c:pt idx="4571">
                  <c:v>2.1999999999999964E-2</c:v>
                </c:pt>
                <c:pt idx="4572">
                  <c:v>2.6999999999999968E-2</c:v>
                </c:pt>
                <c:pt idx="4573">
                  <c:v>1.4000000000000012E-2</c:v>
                </c:pt>
                <c:pt idx="4574">
                  <c:v>2.0000000000000018E-2</c:v>
                </c:pt>
                <c:pt idx="4575">
                  <c:v>2.5499999999999967E-2</c:v>
                </c:pt>
                <c:pt idx="4576">
                  <c:v>1.8500000000000016E-2</c:v>
                </c:pt>
                <c:pt idx="4577">
                  <c:v>3.0499999999999972E-2</c:v>
                </c:pt>
                <c:pt idx="4578">
                  <c:v>2.6499999999999968E-2</c:v>
                </c:pt>
                <c:pt idx="4579">
                  <c:v>2.9999999999999971E-2</c:v>
                </c:pt>
                <c:pt idx="4580">
                  <c:v>2.1000000000000019E-2</c:v>
                </c:pt>
                <c:pt idx="4581">
                  <c:v>2.849999999999997E-2</c:v>
                </c:pt>
                <c:pt idx="4582">
                  <c:v>2.9999999999999971E-2</c:v>
                </c:pt>
                <c:pt idx="4583">
                  <c:v>2.2499999999999964E-2</c:v>
                </c:pt>
                <c:pt idx="4584">
                  <c:v>2.4499999999999966E-2</c:v>
                </c:pt>
                <c:pt idx="4585">
                  <c:v>2.2999999999999965E-2</c:v>
                </c:pt>
                <c:pt idx="4586">
                  <c:v>2.3999999999999966E-2</c:v>
                </c:pt>
                <c:pt idx="4587">
                  <c:v>2.9999999999999971E-2</c:v>
                </c:pt>
                <c:pt idx="4588">
                  <c:v>3.3999999999999975E-2</c:v>
                </c:pt>
                <c:pt idx="4589">
                  <c:v>2.5499999999999967E-2</c:v>
                </c:pt>
                <c:pt idx="4590">
                  <c:v>3.2999999999999974E-2</c:v>
                </c:pt>
                <c:pt idx="4591">
                  <c:v>1.5500000000000014E-2</c:v>
                </c:pt>
                <c:pt idx="4592">
                  <c:v>3.2499999999999973E-2</c:v>
                </c:pt>
                <c:pt idx="4593">
                  <c:v>1.3000000000000012E-2</c:v>
                </c:pt>
                <c:pt idx="4594">
                  <c:v>2.6999999999999968E-2</c:v>
                </c:pt>
                <c:pt idx="4595">
                  <c:v>2.5499999999999967E-2</c:v>
                </c:pt>
                <c:pt idx="4596">
                  <c:v>2.849999999999997E-2</c:v>
                </c:pt>
                <c:pt idx="4597">
                  <c:v>2.3999999999999966E-2</c:v>
                </c:pt>
                <c:pt idx="4598">
                  <c:v>3.0999999999999972E-2</c:v>
                </c:pt>
                <c:pt idx="4599">
                  <c:v>2.0000000000000018E-2</c:v>
                </c:pt>
                <c:pt idx="4600">
                  <c:v>1.9500000000000017E-2</c:v>
                </c:pt>
                <c:pt idx="4601">
                  <c:v>1.5500000000000014E-2</c:v>
                </c:pt>
                <c:pt idx="4602">
                  <c:v>1.7500000000000016E-2</c:v>
                </c:pt>
                <c:pt idx="4603">
                  <c:v>1.8000000000000016E-2</c:v>
                </c:pt>
                <c:pt idx="4604">
                  <c:v>2.9499999999999971E-2</c:v>
                </c:pt>
                <c:pt idx="4605">
                  <c:v>2.6999999999999968E-2</c:v>
                </c:pt>
                <c:pt idx="4606">
                  <c:v>1.9000000000000017E-2</c:v>
                </c:pt>
                <c:pt idx="4607">
                  <c:v>3.1499999999999972E-2</c:v>
                </c:pt>
                <c:pt idx="4608">
                  <c:v>3.0499999999999972E-2</c:v>
                </c:pt>
                <c:pt idx="4609">
                  <c:v>2.6499999999999968E-2</c:v>
                </c:pt>
                <c:pt idx="4610">
                  <c:v>2.2999999999999965E-2</c:v>
                </c:pt>
                <c:pt idx="4611">
                  <c:v>2.5499999999999967E-2</c:v>
                </c:pt>
                <c:pt idx="4612">
                  <c:v>6.0000000000000053E-3</c:v>
                </c:pt>
                <c:pt idx="4613">
                  <c:v>2.5499999999999967E-2</c:v>
                </c:pt>
                <c:pt idx="4614">
                  <c:v>1.7500000000000016E-2</c:v>
                </c:pt>
                <c:pt idx="4615">
                  <c:v>2.5999999999999968E-2</c:v>
                </c:pt>
                <c:pt idx="4616">
                  <c:v>3.3999999999999975E-2</c:v>
                </c:pt>
                <c:pt idx="4617">
                  <c:v>3.2999999999999974E-2</c:v>
                </c:pt>
                <c:pt idx="4618">
                  <c:v>2.1999999999999964E-2</c:v>
                </c:pt>
                <c:pt idx="4619">
                  <c:v>1.7000000000000015E-2</c:v>
                </c:pt>
                <c:pt idx="4620">
                  <c:v>3.2999999999999974E-2</c:v>
                </c:pt>
                <c:pt idx="4621">
                  <c:v>2.9999999999999971E-2</c:v>
                </c:pt>
                <c:pt idx="4622">
                  <c:v>2.4499999999999966E-2</c:v>
                </c:pt>
                <c:pt idx="4623">
                  <c:v>2.9999999999999971E-2</c:v>
                </c:pt>
                <c:pt idx="4624">
                  <c:v>2.5499999999999967E-2</c:v>
                </c:pt>
                <c:pt idx="4625">
                  <c:v>3.1999999999999973E-2</c:v>
                </c:pt>
                <c:pt idx="4626">
                  <c:v>2.1499999999999964E-2</c:v>
                </c:pt>
                <c:pt idx="4627">
                  <c:v>2.849999999999997E-2</c:v>
                </c:pt>
                <c:pt idx="4628">
                  <c:v>8.0000000000000071E-3</c:v>
                </c:pt>
                <c:pt idx="4629">
                  <c:v>1.4000000000000012E-2</c:v>
                </c:pt>
                <c:pt idx="4630">
                  <c:v>2.1000000000000019E-2</c:v>
                </c:pt>
                <c:pt idx="4631">
                  <c:v>2.6999999999999968E-2</c:v>
                </c:pt>
                <c:pt idx="4632">
                  <c:v>2.7999999999999969E-2</c:v>
                </c:pt>
                <c:pt idx="4633">
                  <c:v>2.4999999999999967E-2</c:v>
                </c:pt>
                <c:pt idx="4634">
                  <c:v>2.7999999999999969E-2</c:v>
                </c:pt>
                <c:pt idx="4635">
                  <c:v>2.4499999999999966E-2</c:v>
                </c:pt>
                <c:pt idx="4636">
                  <c:v>2.7499999999999969E-2</c:v>
                </c:pt>
                <c:pt idx="4637">
                  <c:v>3.0999999999999972E-2</c:v>
                </c:pt>
                <c:pt idx="4638">
                  <c:v>1.8000000000000016E-2</c:v>
                </c:pt>
                <c:pt idx="4639">
                  <c:v>2.3999999999999966E-2</c:v>
                </c:pt>
                <c:pt idx="4640">
                  <c:v>3.2499999999999973E-2</c:v>
                </c:pt>
                <c:pt idx="4641">
                  <c:v>3.3499999999999974E-2</c:v>
                </c:pt>
                <c:pt idx="4642">
                  <c:v>2.3999999999999966E-2</c:v>
                </c:pt>
                <c:pt idx="4643">
                  <c:v>1.6000000000000014E-2</c:v>
                </c:pt>
                <c:pt idx="4644">
                  <c:v>2.4999999999999967E-2</c:v>
                </c:pt>
                <c:pt idx="4645">
                  <c:v>2.4999999999999967E-2</c:v>
                </c:pt>
                <c:pt idx="4646">
                  <c:v>2.6499999999999968E-2</c:v>
                </c:pt>
                <c:pt idx="4647">
                  <c:v>2.849999999999997E-2</c:v>
                </c:pt>
                <c:pt idx="4648">
                  <c:v>2.9999999999999971E-2</c:v>
                </c:pt>
                <c:pt idx="4649">
                  <c:v>2.7999999999999969E-2</c:v>
                </c:pt>
                <c:pt idx="4650">
                  <c:v>1.5000000000000013E-2</c:v>
                </c:pt>
                <c:pt idx="4651">
                  <c:v>2.1999999999999964E-2</c:v>
                </c:pt>
                <c:pt idx="4652">
                  <c:v>1.2000000000000011E-2</c:v>
                </c:pt>
                <c:pt idx="4653">
                  <c:v>1.8500000000000016E-2</c:v>
                </c:pt>
                <c:pt idx="4654">
                  <c:v>2.6999999999999968E-2</c:v>
                </c:pt>
                <c:pt idx="4655">
                  <c:v>2.3999999999999966E-2</c:v>
                </c:pt>
                <c:pt idx="4656">
                  <c:v>2.5999999999999968E-2</c:v>
                </c:pt>
                <c:pt idx="4657">
                  <c:v>2.849999999999997E-2</c:v>
                </c:pt>
                <c:pt idx="4658">
                  <c:v>2.5499999999999967E-2</c:v>
                </c:pt>
                <c:pt idx="4659">
                  <c:v>2.5999999999999968E-2</c:v>
                </c:pt>
                <c:pt idx="4660">
                  <c:v>2.849999999999997E-2</c:v>
                </c:pt>
                <c:pt idx="4661">
                  <c:v>1.8000000000000016E-2</c:v>
                </c:pt>
                <c:pt idx="4662">
                  <c:v>3.0499999999999972E-2</c:v>
                </c:pt>
                <c:pt idx="4663">
                  <c:v>2.7499999999999969E-2</c:v>
                </c:pt>
                <c:pt idx="4664">
                  <c:v>2.5499999999999967E-2</c:v>
                </c:pt>
                <c:pt idx="4665">
                  <c:v>3.1999999999999973E-2</c:v>
                </c:pt>
                <c:pt idx="4666">
                  <c:v>3.0499999999999972E-2</c:v>
                </c:pt>
                <c:pt idx="4667">
                  <c:v>2.9999999999999971E-2</c:v>
                </c:pt>
                <c:pt idx="4668">
                  <c:v>2.2499999999999964E-2</c:v>
                </c:pt>
                <c:pt idx="4669">
                  <c:v>3.5499999999999976E-2</c:v>
                </c:pt>
                <c:pt idx="4670">
                  <c:v>2.9499999999999971E-2</c:v>
                </c:pt>
                <c:pt idx="4671">
                  <c:v>1.5500000000000014E-2</c:v>
                </c:pt>
                <c:pt idx="4672">
                  <c:v>2.5999999999999968E-2</c:v>
                </c:pt>
                <c:pt idx="4673">
                  <c:v>2.9999999999999971E-2</c:v>
                </c:pt>
                <c:pt idx="4674">
                  <c:v>2.3499999999999965E-2</c:v>
                </c:pt>
                <c:pt idx="4675">
                  <c:v>2.3999999999999966E-2</c:v>
                </c:pt>
                <c:pt idx="4676">
                  <c:v>2.2999999999999965E-2</c:v>
                </c:pt>
                <c:pt idx="4677">
                  <c:v>2.3499999999999965E-2</c:v>
                </c:pt>
                <c:pt idx="4678">
                  <c:v>2.3999999999999966E-2</c:v>
                </c:pt>
                <c:pt idx="4679">
                  <c:v>2.9499999999999971E-2</c:v>
                </c:pt>
                <c:pt idx="4680">
                  <c:v>2.6499999999999968E-2</c:v>
                </c:pt>
                <c:pt idx="4681">
                  <c:v>2.0500000000000018E-2</c:v>
                </c:pt>
                <c:pt idx="4682">
                  <c:v>1.5500000000000014E-2</c:v>
                </c:pt>
                <c:pt idx="4683">
                  <c:v>2.4499999999999966E-2</c:v>
                </c:pt>
                <c:pt idx="4684">
                  <c:v>2.7499999999999969E-2</c:v>
                </c:pt>
                <c:pt idx="4685">
                  <c:v>3.0999999999999972E-2</c:v>
                </c:pt>
                <c:pt idx="4686">
                  <c:v>2.899999999999997E-2</c:v>
                </c:pt>
                <c:pt idx="4687">
                  <c:v>3.0999999999999972E-2</c:v>
                </c:pt>
                <c:pt idx="4688">
                  <c:v>2.7999999999999969E-2</c:v>
                </c:pt>
                <c:pt idx="4689">
                  <c:v>2.0500000000000018E-2</c:v>
                </c:pt>
                <c:pt idx="4690">
                  <c:v>2.849999999999997E-2</c:v>
                </c:pt>
                <c:pt idx="4691">
                  <c:v>3.1999999999999973E-2</c:v>
                </c:pt>
                <c:pt idx="4692">
                  <c:v>2.5999999999999968E-2</c:v>
                </c:pt>
                <c:pt idx="4693">
                  <c:v>1.6500000000000015E-2</c:v>
                </c:pt>
                <c:pt idx="4694">
                  <c:v>1.9000000000000017E-2</c:v>
                </c:pt>
                <c:pt idx="4695">
                  <c:v>3.2999999999999974E-2</c:v>
                </c:pt>
                <c:pt idx="4696">
                  <c:v>2.899999999999997E-2</c:v>
                </c:pt>
                <c:pt idx="4697">
                  <c:v>2.4499999999999966E-2</c:v>
                </c:pt>
                <c:pt idx="4698">
                  <c:v>2.4999999999999967E-2</c:v>
                </c:pt>
                <c:pt idx="4699">
                  <c:v>2.0000000000000018E-2</c:v>
                </c:pt>
                <c:pt idx="4700">
                  <c:v>2.7499999999999969E-2</c:v>
                </c:pt>
                <c:pt idx="4701">
                  <c:v>2.6999999999999968E-2</c:v>
                </c:pt>
                <c:pt idx="4702">
                  <c:v>2.7499999999999969E-2</c:v>
                </c:pt>
                <c:pt idx="4703">
                  <c:v>2.7499999999999969E-2</c:v>
                </c:pt>
                <c:pt idx="4704">
                  <c:v>2.6499999999999968E-2</c:v>
                </c:pt>
                <c:pt idx="4705">
                  <c:v>2.6499999999999968E-2</c:v>
                </c:pt>
                <c:pt idx="4706">
                  <c:v>3.3499999999999974E-2</c:v>
                </c:pt>
                <c:pt idx="4707">
                  <c:v>1.8500000000000016E-2</c:v>
                </c:pt>
                <c:pt idx="4708">
                  <c:v>2.4499999999999966E-2</c:v>
                </c:pt>
                <c:pt idx="4709">
                  <c:v>2.6499999999999968E-2</c:v>
                </c:pt>
                <c:pt idx="4710">
                  <c:v>2.6499999999999968E-2</c:v>
                </c:pt>
                <c:pt idx="4711">
                  <c:v>3.3999999999999975E-2</c:v>
                </c:pt>
                <c:pt idx="4712">
                  <c:v>2.849999999999997E-2</c:v>
                </c:pt>
                <c:pt idx="4713">
                  <c:v>2.4499999999999966E-2</c:v>
                </c:pt>
                <c:pt idx="4714">
                  <c:v>2.4499999999999966E-2</c:v>
                </c:pt>
                <c:pt idx="4715">
                  <c:v>2.7999999999999969E-2</c:v>
                </c:pt>
                <c:pt idx="4716">
                  <c:v>2.5499999999999967E-2</c:v>
                </c:pt>
                <c:pt idx="4717">
                  <c:v>2.7999999999999969E-2</c:v>
                </c:pt>
                <c:pt idx="4718">
                  <c:v>2.3999999999999966E-2</c:v>
                </c:pt>
                <c:pt idx="4719">
                  <c:v>2.4499999999999966E-2</c:v>
                </c:pt>
                <c:pt idx="4720">
                  <c:v>2.7999999999999969E-2</c:v>
                </c:pt>
                <c:pt idx="4721">
                  <c:v>2.6999999999999968E-2</c:v>
                </c:pt>
                <c:pt idx="4722">
                  <c:v>2.3999999999999966E-2</c:v>
                </c:pt>
                <c:pt idx="4723">
                  <c:v>2.899999999999997E-2</c:v>
                </c:pt>
                <c:pt idx="4724">
                  <c:v>1.2500000000000011E-2</c:v>
                </c:pt>
                <c:pt idx="4725">
                  <c:v>3.5499999999999976E-2</c:v>
                </c:pt>
                <c:pt idx="4726">
                  <c:v>2.849999999999997E-2</c:v>
                </c:pt>
                <c:pt idx="4727">
                  <c:v>2.6499999999999968E-2</c:v>
                </c:pt>
                <c:pt idx="4728">
                  <c:v>2.899999999999997E-2</c:v>
                </c:pt>
                <c:pt idx="4729">
                  <c:v>2.6499999999999968E-2</c:v>
                </c:pt>
                <c:pt idx="4730">
                  <c:v>2.5499999999999967E-2</c:v>
                </c:pt>
                <c:pt idx="4731">
                  <c:v>2.1000000000000019E-2</c:v>
                </c:pt>
                <c:pt idx="4732">
                  <c:v>2.1499999999999964E-2</c:v>
                </c:pt>
                <c:pt idx="4733">
                  <c:v>2.899999999999997E-2</c:v>
                </c:pt>
                <c:pt idx="4734">
                  <c:v>3.2499999999999973E-2</c:v>
                </c:pt>
                <c:pt idx="4735">
                  <c:v>2.6999999999999968E-2</c:v>
                </c:pt>
                <c:pt idx="4736">
                  <c:v>1.7500000000000016E-2</c:v>
                </c:pt>
                <c:pt idx="4737">
                  <c:v>2.849999999999997E-2</c:v>
                </c:pt>
                <c:pt idx="4738">
                  <c:v>2.1000000000000019E-2</c:v>
                </c:pt>
                <c:pt idx="4739">
                  <c:v>2.6499999999999968E-2</c:v>
                </c:pt>
                <c:pt idx="4740">
                  <c:v>2.2999999999999965E-2</c:v>
                </c:pt>
                <c:pt idx="4741">
                  <c:v>2.6999999999999968E-2</c:v>
                </c:pt>
                <c:pt idx="4742">
                  <c:v>2.9999999999999971E-2</c:v>
                </c:pt>
                <c:pt idx="4743">
                  <c:v>2.5999999999999968E-2</c:v>
                </c:pt>
                <c:pt idx="4744">
                  <c:v>2.2499999999999964E-2</c:v>
                </c:pt>
                <c:pt idx="4745">
                  <c:v>2.6499999999999968E-2</c:v>
                </c:pt>
                <c:pt idx="4746">
                  <c:v>7.0000000000000062E-3</c:v>
                </c:pt>
                <c:pt idx="4747">
                  <c:v>2.5499999999999967E-2</c:v>
                </c:pt>
                <c:pt idx="4748">
                  <c:v>2.4499999999999966E-2</c:v>
                </c:pt>
                <c:pt idx="4749">
                  <c:v>2.5499999999999967E-2</c:v>
                </c:pt>
                <c:pt idx="4750">
                  <c:v>5.149999999999999E-2</c:v>
                </c:pt>
                <c:pt idx="4751">
                  <c:v>1.100000000000001E-2</c:v>
                </c:pt>
                <c:pt idx="4752">
                  <c:v>2.4499999999999966E-2</c:v>
                </c:pt>
                <c:pt idx="4753">
                  <c:v>1.7000000000000015E-2</c:v>
                </c:pt>
                <c:pt idx="4754">
                  <c:v>2.3999999999999966E-2</c:v>
                </c:pt>
                <c:pt idx="4755">
                  <c:v>3.5499999999999976E-2</c:v>
                </c:pt>
                <c:pt idx="4756">
                  <c:v>1.2500000000000011E-2</c:v>
                </c:pt>
                <c:pt idx="4757">
                  <c:v>2.1000000000000019E-2</c:v>
                </c:pt>
                <c:pt idx="4758">
                  <c:v>2.1999999999999964E-2</c:v>
                </c:pt>
                <c:pt idx="4759">
                  <c:v>2.6499999999999968E-2</c:v>
                </c:pt>
                <c:pt idx="4760">
                  <c:v>1.5000000000000013E-2</c:v>
                </c:pt>
                <c:pt idx="4761">
                  <c:v>1.9000000000000017E-2</c:v>
                </c:pt>
                <c:pt idx="4762">
                  <c:v>1.4500000000000013E-2</c:v>
                </c:pt>
                <c:pt idx="4763">
                  <c:v>2.9999999999999971E-2</c:v>
                </c:pt>
                <c:pt idx="4764">
                  <c:v>2.2999999999999965E-2</c:v>
                </c:pt>
                <c:pt idx="4765">
                  <c:v>2.5999999999999968E-2</c:v>
                </c:pt>
                <c:pt idx="4766">
                  <c:v>2.3499999999999965E-2</c:v>
                </c:pt>
                <c:pt idx="4767">
                  <c:v>2.9499999999999971E-2</c:v>
                </c:pt>
                <c:pt idx="4768">
                  <c:v>2.6499999999999968E-2</c:v>
                </c:pt>
                <c:pt idx="4769">
                  <c:v>2.849999999999997E-2</c:v>
                </c:pt>
                <c:pt idx="4770">
                  <c:v>1.3500000000000012E-2</c:v>
                </c:pt>
                <c:pt idx="4771">
                  <c:v>3.2999999999999974E-2</c:v>
                </c:pt>
                <c:pt idx="4772">
                  <c:v>2.7999999999999969E-2</c:v>
                </c:pt>
                <c:pt idx="4773">
                  <c:v>1.8500000000000016E-2</c:v>
                </c:pt>
                <c:pt idx="4774">
                  <c:v>1.5500000000000014E-2</c:v>
                </c:pt>
                <c:pt idx="4775">
                  <c:v>3.3499999999999974E-2</c:v>
                </c:pt>
                <c:pt idx="4776">
                  <c:v>2.5999999999999968E-2</c:v>
                </c:pt>
                <c:pt idx="4777">
                  <c:v>2.9999999999999971E-2</c:v>
                </c:pt>
                <c:pt idx="4778">
                  <c:v>3.2999999999999974E-2</c:v>
                </c:pt>
                <c:pt idx="4779">
                  <c:v>3.1499999999999972E-2</c:v>
                </c:pt>
                <c:pt idx="4780">
                  <c:v>2.9999999999999971E-2</c:v>
                </c:pt>
                <c:pt idx="4781">
                  <c:v>1.7000000000000015E-2</c:v>
                </c:pt>
                <c:pt idx="4782">
                  <c:v>3.0499999999999972E-2</c:v>
                </c:pt>
                <c:pt idx="4783">
                  <c:v>2.899999999999997E-2</c:v>
                </c:pt>
                <c:pt idx="4784">
                  <c:v>2.6999999999999968E-2</c:v>
                </c:pt>
                <c:pt idx="4785">
                  <c:v>2.899999999999997E-2</c:v>
                </c:pt>
                <c:pt idx="4786">
                  <c:v>3.1499999999999972E-2</c:v>
                </c:pt>
                <c:pt idx="4787">
                  <c:v>1.4500000000000013E-2</c:v>
                </c:pt>
                <c:pt idx="4788">
                  <c:v>2.4999999999999967E-2</c:v>
                </c:pt>
                <c:pt idx="4789">
                  <c:v>3.1499999999999972E-2</c:v>
                </c:pt>
                <c:pt idx="4790">
                  <c:v>2.7499999999999969E-2</c:v>
                </c:pt>
                <c:pt idx="4791">
                  <c:v>2.7999999999999969E-2</c:v>
                </c:pt>
                <c:pt idx="4792">
                  <c:v>3.0999999999999972E-2</c:v>
                </c:pt>
                <c:pt idx="4793">
                  <c:v>2.0500000000000018E-2</c:v>
                </c:pt>
                <c:pt idx="4794">
                  <c:v>3.0999999999999972E-2</c:v>
                </c:pt>
                <c:pt idx="4795">
                  <c:v>2.3499999999999965E-2</c:v>
                </c:pt>
                <c:pt idx="4796">
                  <c:v>2.2499999999999964E-2</c:v>
                </c:pt>
                <c:pt idx="4797">
                  <c:v>3.2499999999999973E-2</c:v>
                </c:pt>
                <c:pt idx="4798">
                  <c:v>2.7499999999999969E-2</c:v>
                </c:pt>
                <c:pt idx="4799">
                  <c:v>2.5999999999999968E-2</c:v>
                </c:pt>
                <c:pt idx="4800">
                  <c:v>2.899999999999997E-2</c:v>
                </c:pt>
                <c:pt idx="4801">
                  <c:v>2.5999999999999968E-2</c:v>
                </c:pt>
                <c:pt idx="4802">
                  <c:v>2.849999999999997E-2</c:v>
                </c:pt>
                <c:pt idx="4803">
                  <c:v>2.5999999999999968E-2</c:v>
                </c:pt>
                <c:pt idx="4804">
                  <c:v>2.4499999999999966E-2</c:v>
                </c:pt>
                <c:pt idx="4805">
                  <c:v>2.6499999999999968E-2</c:v>
                </c:pt>
                <c:pt idx="4806">
                  <c:v>2.6999999999999968E-2</c:v>
                </c:pt>
                <c:pt idx="4807">
                  <c:v>2.1000000000000019E-2</c:v>
                </c:pt>
                <c:pt idx="4808">
                  <c:v>2.3999999999999966E-2</c:v>
                </c:pt>
                <c:pt idx="4809">
                  <c:v>1.0500000000000009E-2</c:v>
                </c:pt>
                <c:pt idx="4810">
                  <c:v>2.9499999999999971E-2</c:v>
                </c:pt>
                <c:pt idx="4811">
                  <c:v>2.6999999999999968E-2</c:v>
                </c:pt>
                <c:pt idx="4812">
                  <c:v>1.8500000000000016E-2</c:v>
                </c:pt>
                <c:pt idx="4813">
                  <c:v>2.7999999999999969E-2</c:v>
                </c:pt>
                <c:pt idx="4814">
                  <c:v>2.849999999999997E-2</c:v>
                </c:pt>
                <c:pt idx="4815">
                  <c:v>3.1499999999999972E-2</c:v>
                </c:pt>
                <c:pt idx="4816">
                  <c:v>3.0999999999999972E-2</c:v>
                </c:pt>
                <c:pt idx="4817">
                  <c:v>3.0499999999999972E-2</c:v>
                </c:pt>
                <c:pt idx="4818">
                  <c:v>2.0500000000000018E-2</c:v>
                </c:pt>
                <c:pt idx="4819">
                  <c:v>2.9999999999999971E-2</c:v>
                </c:pt>
                <c:pt idx="4820">
                  <c:v>2.0500000000000018E-2</c:v>
                </c:pt>
                <c:pt idx="4821">
                  <c:v>2.4999999999999967E-2</c:v>
                </c:pt>
                <c:pt idx="4822">
                  <c:v>1.7000000000000015E-2</c:v>
                </c:pt>
                <c:pt idx="4823">
                  <c:v>3.1999999999999973E-2</c:v>
                </c:pt>
                <c:pt idx="4824">
                  <c:v>2.4999999999999967E-2</c:v>
                </c:pt>
                <c:pt idx="4825">
                  <c:v>3.2999999999999974E-2</c:v>
                </c:pt>
                <c:pt idx="4826">
                  <c:v>2.6499999999999968E-2</c:v>
                </c:pt>
                <c:pt idx="4827">
                  <c:v>2.6499999999999968E-2</c:v>
                </c:pt>
                <c:pt idx="4828">
                  <c:v>2.6999999999999968E-2</c:v>
                </c:pt>
                <c:pt idx="4829">
                  <c:v>2.9999999999999971E-2</c:v>
                </c:pt>
                <c:pt idx="4830">
                  <c:v>2.6499999999999968E-2</c:v>
                </c:pt>
                <c:pt idx="4831">
                  <c:v>8.5000000000000075E-3</c:v>
                </c:pt>
                <c:pt idx="4832">
                  <c:v>1.8500000000000016E-2</c:v>
                </c:pt>
                <c:pt idx="4833">
                  <c:v>3.0000000000000027E-3</c:v>
                </c:pt>
                <c:pt idx="4834">
                  <c:v>2.0500000000000018E-2</c:v>
                </c:pt>
                <c:pt idx="4835">
                  <c:v>2.899999999999997E-2</c:v>
                </c:pt>
                <c:pt idx="4836">
                  <c:v>1.7000000000000015E-2</c:v>
                </c:pt>
                <c:pt idx="4837">
                  <c:v>1.3500000000000012E-2</c:v>
                </c:pt>
                <c:pt idx="4838">
                  <c:v>2.4999999999999967E-2</c:v>
                </c:pt>
                <c:pt idx="4839">
                  <c:v>2.9999999999999971E-2</c:v>
                </c:pt>
                <c:pt idx="4840">
                  <c:v>3.6999999999999977E-2</c:v>
                </c:pt>
                <c:pt idx="4841">
                  <c:v>2.1499999999999964E-2</c:v>
                </c:pt>
                <c:pt idx="4842">
                  <c:v>1.6500000000000015E-2</c:v>
                </c:pt>
                <c:pt idx="4843">
                  <c:v>2.5499999999999967E-2</c:v>
                </c:pt>
                <c:pt idx="4844">
                  <c:v>2.6999999999999968E-2</c:v>
                </c:pt>
                <c:pt idx="4845">
                  <c:v>2.6999999999999968E-2</c:v>
                </c:pt>
                <c:pt idx="4846">
                  <c:v>2.849999999999997E-2</c:v>
                </c:pt>
                <c:pt idx="4847">
                  <c:v>2.3999999999999966E-2</c:v>
                </c:pt>
                <c:pt idx="4848">
                  <c:v>2.6499999999999968E-2</c:v>
                </c:pt>
                <c:pt idx="4849">
                  <c:v>2.1499999999999964E-2</c:v>
                </c:pt>
                <c:pt idx="4850">
                  <c:v>2.9499999999999971E-2</c:v>
                </c:pt>
                <c:pt idx="4851">
                  <c:v>3.0499999999999972E-2</c:v>
                </c:pt>
                <c:pt idx="4852">
                  <c:v>3.0999999999999972E-2</c:v>
                </c:pt>
                <c:pt idx="4853">
                  <c:v>3.0499999999999972E-2</c:v>
                </c:pt>
                <c:pt idx="4854">
                  <c:v>2.9499999999999971E-2</c:v>
                </c:pt>
                <c:pt idx="4855">
                  <c:v>3.1499999999999972E-2</c:v>
                </c:pt>
                <c:pt idx="4856">
                  <c:v>2.6999999999999968E-2</c:v>
                </c:pt>
                <c:pt idx="4857">
                  <c:v>2.4499999999999966E-2</c:v>
                </c:pt>
                <c:pt idx="4858">
                  <c:v>2.5499999999999967E-2</c:v>
                </c:pt>
                <c:pt idx="4859">
                  <c:v>2.5499999999999967E-2</c:v>
                </c:pt>
                <c:pt idx="4860">
                  <c:v>2.9499999999999971E-2</c:v>
                </c:pt>
                <c:pt idx="4861">
                  <c:v>2.9499999999999971E-2</c:v>
                </c:pt>
                <c:pt idx="4862">
                  <c:v>2.7499999999999969E-2</c:v>
                </c:pt>
                <c:pt idx="4863">
                  <c:v>2.6499999999999968E-2</c:v>
                </c:pt>
                <c:pt idx="4864">
                  <c:v>2.1999999999999964E-2</c:v>
                </c:pt>
                <c:pt idx="4865">
                  <c:v>3.2499999999999973E-2</c:v>
                </c:pt>
                <c:pt idx="4866">
                  <c:v>2.0000000000000018E-2</c:v>
                </c:pt>
                <c:pt idx="4867">
                  <c:v>2.6499999999999968E-2</c:v>
                </c:pt>
                <c:pt idx="4868">
                  <c:v>3.0999999999999972E-2</c:v>
                </c:pt>
                <c:pt idx="4869">
                  <c:v>2.899999999999997E-2</c:v>
                </c:pt>
                <c:pt idx="4870">
                  <c:v>2.5499999999999967E-2</c:v>
                </c:pt>
                <c:pt idx="4871">
                  <c:v>3.0499999999999972E-2</c:v>
                </c:pt>
                <c:pt idx="4872">
                  <c:v>2.4499999999999966E-2</c:v>
                </c:pt>
                <c:pt idx="4873">
                  <c:v>3.0999999999999972E-2</c:v>
                </c:pt>
                <c:pt idx="4874">
                  <c:v>1.9500000000000017E-2</c:v>
                </c:pt>
                <c:pt idx="4875">
                  <c:v>2.2999999999999965E-2</c:v>
                </c:pt>
                <c:pt idx="4876">
                  <c:v>2.7499999999999969E-2</c:v>
                </c:pt>
                <c:pt idx="4877">
                  <c:v>2.5999999999999968E-2</c:v>
                </c:pt>
                <c:pt idx="4878">
                  <c:v>2.3499999999999965E-2</c:v>
                </c:pt>
                <c:pt idx="4879">
                  <c:v>2.3499999999999965E-2</c:v>
                </c:pt>
                <c:pt idx="4880">
                  <c:v>3.1499999999999972E-2</c:v>
                </c:pt>
                <c:pt idx="4881">
                  <c:v>2.5999999999999968E-2</c:v>
                </c:pt>
                <c:pt idx="4882">
                  <c:v>2.0500000000000018E-2</c:v>
                </c:pt>
                <c:pt idx="4883">
                  <c:v>2.4499999999999966E-2</c:v>
                </c:pt>
                <c:pt idx="4884">
                  <c:v>1.9000000000000017E-2</c:v>
                </c:pt>
                <c:pt idx="4885">
                  <c:v>2.5999999999999968E-2</c:v>
                </c:pt>
                <c:pt idx="4886">
                  <c:v>3.5499999999999976E-2</c:v>
                </c:pt>
                <c:pt idx="4887">
                  <c:v>2.3999999999999966E-2</c:v>
                </c:pt>
                <c:pt idx="4888">
                  <c:v>2.4499999999999966E-2</c:v>
                </c:pt>
                <c:pt idx="4889">
                  <c:v>1.9500000000000017E-2</c:v>
                </c:pt>
                <c:pt idx="4890">
                  <c:v>2.899999999999997E-2</c:v>
                </c:pt>
                <c:pt idx="4891">
                  <c:v>1.2000000000000011E-2</c:v>
                </c:pt>
                <c:pt idx="4892">
                  <c:v>2.6499999999999968E-2</c:v>
                </c:pt>
                <c:pt idx="4893">
                  <c:v>3.2499999999999973E-2</c:v>
                </c:pt>
                <c:pt idx="4894">
                  <c:v>2.5499999999999967E-2</c:v>
                </c:pt>
                <c:pt idx="4895">
                  <c:v>2.4999999999999967E-2</c:v>
                </c:pt>
                <c:pt idx="4896">
                  <c:v>2.9499999999999971E-2</c:v>
                </c:pt>
                <c:pt idx="4897">
                  <c:v>2.5499999999999967E-2</c:v>
                </c:pt>
                <c:pt idx="4898">
                  <c:v>2.1999999999999964E-2</c:v>
                </c:pt>
                <c:pt idx="4899">
                  <c:v>3.1499999999999972E-2</c:v>
                </c:pt>
                <c:pt idx="4900">
                  <c:v>3.0999999999999972E-2</c:v>
                </c:pt>
                <c:pt idx="4901">
                  <c:v>2.1999999999999964E-2</c:v>
                </c:pt>
                <c:pt idx="4902">
                  <c:v>2.9499999999999971E-2</c:v>
                </c:pt>
                <c:pt idx="4903">
                  <c:v>2.1000000000000019E-2</c:v>
                </c:pt>
                <c:pt idx="4904">
                  <c:v>1.6500000000000015E-2</c:v>
                </c:pt>
                <c:pt idx="4905">
                  <c:v>3.6999999999999977E-2</c:v>
                </c:pt>
                <c:pt idx="4906">
                  <c:v>2.3999999999999966E-2</c:v>
                </c:pt>
                <c:pt idx="4907">
                  <c:v>2.3999999999999966E-2</c:v>
                </c:pt>
                <c:pt idx="4908">
                  <c:v>3.0499999999999972E-2</c:v>
                </c:pt>
                <c:pt idx="4909">
                  <c:v>3.1999999999999973E-2</c:v>
                </c:pt>
                <c:pt idx="4910">
                  <c:v>2.7999999999999969E-2</c:v>
                </c:pt>
                <c:pt idx="4911">
                  <c:v>2.3499999999999965E-2</c:v>
                </c:pt>
                <c:pt idx="4912">
                  <c:v>2.6999999999999968E-2</c:v>
                </c:pt>
                <c:pt idx="4913">
                  <c:v>1.2500000000000011E-2</c:v>
                </c:pt>
                <c:pt idx="4914">
                  <c:v>2.5999999999999968E-2</c:v>
                </c:pt>
                <c:pt idx="4915">
                  <c:v>1.6000000000000014E-2</c:v>
                </c:pt>
                <c:pt idx="4916">
                  <c:v>2.849999999999997E-2</c:v>
                </c:pt>
                <c:pt idx="4917">
                  <c:v>2.5999999999999968E-2</c:v>
                </c:pt>
                <c:pt idx="4918">
                  <c:v>3.3499999999999974E-2</c:v>
                </c:pt>
                <c:pt idx="4919">
                  <c:v>3.0499999999999972E-2</c:v>
                </c:pt>
                <c:pt idx="4920">
                  <c:v>2.7499999999999969E-2</c:v>
                </c:pt>
                <c:pt idx="4921">
                  <c:v>1.5500000000000014E-2</c:v>
                </c:pt>
                <c:pt idx="4922">
                  <c:v>1.8500000000000016E-2</c:v>
                </c:pt>
                <c:pt idx="4923">
                  <c:v>2.7999999999999969E-2</c:v>
                </c:pt>
                <c:pt idx="4924">
                  <c:v>2.1999999999999964E-2</c:v>
                </c:pt>
                <c:pt idx="4925">
                  <c:v>3.6999999999999977E-2</c:v>
                </c:pt>
                <c:pt idx="4926">
                  <c:v>2.1999999999999964E-2</c:v>
                </c:pt>
                <c:pt idx="4927">
                  <c:v>3.2499999999999973E-2</c:v>
                </c:pt>
                <c:pt idx="4928">
                  <c:v>3.0999999999999972E-2</c:v>
                </c:pt>
                <c:pt idx="4929">
                  <c:v>2.1000000000000019E-2</c:v>
                </c:pt>
                <c:pt idx="4930">
                  <c:v>2.3999999999999966E-2</c:v>
                </c:pt>
                <c:pt idx="4931">
                  <c:v>3.0499999999999972E-2</c:v>
                </c:pt>
                <c:pt idx="4932">
                  <c:v>2.7499999999999969E-2</c:v>
                </c:pt>
                <c:pt idx="4933">
                  <c:v>2.849999999999997E-2</c:v>
                </c:pt>
                <c:pt idx="4934">
                  <c:v>3.3499999999999974E-2</c:v>
                </c:pt>
                <c:pt idx="4935">
                  <c:v>2.9999999999999971E-2</c:v>
                </c:pt>
                <c:pt idx="4936">
                  <c:v>2.7499999999999969E-2</c:v>
                </c:pt>
                <c:pt idx="4937">
                  <c:v>2.5499999999999967E-2</c:v>
                </c:pt>
                <c:pt idx="4938">
                  <c:v>1.8500000000000016E-2</c:v>
                </c:pt>
                <c:pt idx="4939">
                  <c:v>2.6499999999999968E-2</c:v>
                </c:pt>
                <c:pt idx="4940">
                  <c:v>2.7999999999999969E-2</c:v>
                </c:pt>
                <c:pt idx="4941">
                  <c:v>2.6999999999999968E-2</c:v>
                </c:pt>
                <c:pt idx="4942">
                  <c:v>2.0000000000000018E-2</c:v>
                </c:pt>
                <c:pt idx="4943">
                  <c:v>2.6999999999999968E-2</c:v>
                </c:pt>
                <c:pt idx="4944">
                  <c:v>2.2999999999999965E-2</c:v>
                </c:pt>
                <c:pt idx="4945">
                  <c:v>3.0999999999999972E-2</c:v>
                </c:pt>
                <c:pt idx="4946">
                  <c:v>2.5499999999999967E-2</c:v>
                </c:pt>
                <c:pt idx="4947">
                  <c:v>2.6999999999999968E-2</c:v>
                </c:pt>
                <c:pt idx="4948">
                  <c:v>2.1999999999999964E-2</c:v>
                </c:pt>
                <c:pt idx="4949">
                  <c:v>2.4499999999999966E-2</c:v>
                </c:pt>
                <c:pt idx="4950">
                  <c:v>2.899999999999997E-2</c:v>
                </c:pt>
                <c:pt idx="4951">
                  <c:v>3.2999999999999974E-2</c:v>
                </c:pt>
                <c:pt idx="4952">
                  <c:v>2.1999999999999964E-2</c:v>
                </c:pt>
                <c:pt idx="4953">
                  <c:v>2.6499999999999968E-2</c:v>
                </c:pt>
                <c:pt idx="4954">
                  <c:v>2.849999999999997E-2</c:v>
                </c:pt>
                <c:pt idx="4955">
                  <c:v>2.4499999999999966E-2</c:v>
                </c:pt>
                <c:pt idx="4956">
                  <c:v>2.5999999999999968E-2</c:v>
                </c:pt>
                <c:pt idx="4957">
                  <c:v>2.7499999999999969E-2</c:v>
                </c:pt>
                <c:pt idx="4958">
                  <c:v>2.3499999999999965E-2</c:v>
                </c:pt>
                <c:pt idx="4959">
                  <c:v>3.2499999999999973E-2</c:v>
                </c:pt>
                <c:pt idx="4960">
                  <c:v>3.0999999999999972E-2</c:v>
                </c:pt>
                <c:pt idx="4961">
                  <c:v>3.1999999999999973E-2</c:v>
                </c:pt>
                <c:pt idx="4962">
                  <c:v>3.4999999999999976E-2</c:v>
                </c:pt>
                <c:pt idx="4963">
                  <c:v>2.6999999999999968E-2</c:v>
                </c:pt>
                <c:pt idx="4964">
                  <c:v>2.9499999999999971E-2</c:v>
                </c:pt>
                <c:pt idx="4965">
                  <c:v>2.7499999999999969E-2</c:v>
                </c:pt>
                <c:pt idx="4966">
                  <c:v>2.2499999999999964E-2</c:v>
                </c:pt>
                <c:pt idx="4967">
                  <c:v>3.6999999999999977E-2</c:v>
                </c:pt>
                <c:pt idx="4968">
                  <c:v>2.899999999999997E-2</c:v>
                </c:pt>
                <c:pt idx="4969">
                  <c:v>2.3499999999999965E-2</c:v>
                </c:pt>
                <c:pt idx="4970">
                  <c:v>2.6499999999999968E-2</c:v>
                </c:pt>
                <c:pt idx="4971">
                  <c:v>3.0499999999999972E-2</c:v>
                </c:pt>
                <c:pt idx="4972">
                  <c:v>2.1499999999999964E-2</c:v>
                </c:pt>
                <c:pt idx="4973">
                  <c:v>3.1499999999999972E-2</c:v>
                </c:pt>
                <c:pt idx="4974">
                  <c:v>1.9000000000000017E-2</c:v>
                </c:pt>
                <c:pt idx="4975">
                  <c:v>2.9999999999999971E-2</c:v>
                </c:pt>
                <c:pt idx="4976">
                  <c:v>2.7499999999999969E-2</c:v>
                </c:pt>
                <c:pt idx="4977">
                  <c:v>2.2999999999999965E-2</c:v>
                </c:pt>
                <c:pt idx="4978">
                  <c:v>2.4499999999999966E-2</c:v>
                </c:pt>
                <c:pt idx="4979">
                  <c:v>2.849999999999997E-2</c:v>
                </c:pt>
                <c:pt idx="4980">
                  <c:v>2.9499999999999971E-2</c:v>
                </c:pt>
                <c:pt idx="4981">
                  <c:v>3.0499999999999972E-2</c:v>
                </c:pt>
                <c:pt idx="4982">
                  <c:v>3.0999999999999972E-2</c:v>
                </c:pt>
                <c:pt idx="4983">
                  <c:v>2.6999999999999968E-2</c:v>
                </c:pt>
                <c:pt idx="4984">
                  <c:v>2.3499999999999965E-2</c:v>
                </c:pt>
                <c:pt idx="4985">
                  <c:v>3.1999999999999973E-2</c:v>
                </c:pt>
                <c:pt idx="4986">
                  <c:v>3.0499999999999972E-2</c:v>
                </c:pt>
                <c:pt idx="4987">
                  <c:v>2.5499999999999967E-2</c:v>
                </c:pt>
                <c:pt idx="4988">
                  <c:v>2.9499999999999971E-2</c:v>
                </c:pt>
                <c:pt idx="4989">
                  <c:v>2.2499999999999964E-2</c:v>
                </c:pt>
                <c:pt idx="4990">
                  <c:v>1.5000000000000013E-2</c:v>
                </c:pt>
                <c:pt idx="4991">
                  <c:v>2.9999999999999971E-2</c:v>
                </c:pt>
                <c:pt idx="4992">
                  <c:v>3.0999999999999972E-2</c:v>
                </c:pt>
                <c:pt idx="4993">
                  <c:v>2.6999999999999968E-2</c:v>
                </c:pt>
                <c:pt idx="4994">
                  <c:v>2.2499999999999964E-2</c:v>
                </c:pt>
                <c:pt idx="4995">
                  <c:v>2.9999999999999971E-2</c:v>
                </c:pt>
                <c:pt idx="4996">
                  <c:v>1.5000000000000013E-2</c:v>
                </c:pt>
                <c:pt idx="4997">
                  <c:v>2.0500000000000018E-2</c:v>
                </c:pt>
                <c:pt idx="4998">
                  <c:v>2.1000000000000019E-2</c:v>
                </c:pt>
                <c:pt idx="4999">
                  <c:v>2.4999999999999967E-2</c:v>
                </c:pt>
                <c:pt idx="5000">
                  <c:v>2.2999999999999965E-2</c:v>
                </c:pt>
                <c:pt idx="5001">
                  <c:v>2.2499999999999964E-2</c:v>
                </c:pt>
                <c:pt idx="5002">
                  <c:v>2.7999999999999969E-2</c:v>
                </c:pt>
                <c:pt idx="5003">
                  <c:v>1.8500000000000016E-2</c:v>
                </c:pt>
                <c:pt idx="5004">
                  <c:v>2.5999999999999968E-2</c:v>
                </c:pt>
                <c:pt idx="5005">
                  <c:v>2.899999999999997E-2</c:v>
                </c:pt>
                <c:pt idx="5006">
                  <c:v>2.1000000000000019E-2</c:v>
                </c:pt>
                <c:pt idx="5007">
                  <c:v>1.6500000000000015E-2</c:v>
                </c:pt>
                <c:pt idx="5008">
                  <c:v>1.0000000000000009E-3</c:v>
                </c:pt>
                <c:pt idx="5009">
                  <c:v>3.0999999999999972E-2</c:v>
                </c:pt>
                <c:pt idx="5010">
                  <c:v>2.5499999999999967E-2</c:v>
                </c:pt>
                <c:pt idx="5011">
                  <c:v>3.0999999999999972E-2</c:v>
                </c:pt>
                <c:pt idx="5012">
                  <c:v>2.2999999999999965E-2</c:v>
                </c:pt>
                <c:pt idx="5013">
                  <c:v>2.3999999999999966E-2</c:v>
                </c:pt>
                <c:pt idx="5014">
                  <c:v>2.1999999999999964E-2</c:v>
                </c:pt>
                <c:pt idx="5015">
                  <c:v>2.849999999999997E-2</c:v>
                </c:pt>
                <c:pt idx="5016">
                  <c:v>1.3500000000000012E-2</c:v>
                </c:pt>
                <c:pt idx="5017">
                  <c:v>2.4999999999999967E-2</c:v>
                </c:pt>
                <c:pt idx="5018">
                  <c:v>2.4999999999999967E-2</c:v>
                </c:pt>
                <c:pt idx="5019">
                  <c:v>2.7999999999999969E-2</c:v>
                </c:pt>
                <c:pt idx="5020">
                  <c:v>3.1999999999999973E-2</c:v>
                </c:pt>
                <c:pt idx="5021">
                  <c:v>2.3999999999999966E-2</c:v>
                </c:pt>
                <c:pt idx="5022">
                  <c:v>3.0999999999999972E-2</c:v>
                </c:pt>
                <c:pt idx="5023">
                  <c:v>2.9499999999999971E-2</c:v>
                </c:pt>
                <c:pt idx="5024">
                  <c:v>1.100000000000001E-2</c:v>
                </c:pt>
                <c:pt idx="5025">
                  <c:v>1.8500000000000016E-2</c:v>
                </c:pt>
                <c:pt idx="5026">
                  <c:v>2.5499999999999967E-2</c:v>
                </c:pt>
                <c:pt idx="5027">
                  <c:v>2.7499999999999969E-2</c:v>
                </c:pt>
                <c:pt idx="5028">
                  <c:v>2.1999999999999964E-2</c:v>
                </c:pt>
                <c:pt idx="5029">
                  <c:v>2.5999999999999968E-2</c:v>
                </c:pt>
                <c:pt idx="5030">
                  <c:v>3.0499999999999972E-2</c:v>
                </c:pt>
                <c:pt idx="5031">
                  <c:v>2.899999999999997E-2</c:v>
                </c:pt>
                <c:pt idx="5032">
                  <c:v>2.2999999999999965E-2</c:v>
                </c:pt>
                <c:pt idx="5033">
                  <c:v>2.9499999999999971E-2</c:v>
                </c:pt>
                <c:pt idx="5034">
                  <c:v>1.6500000000000015E-2</c:v>
                </c:pt>
                <c:pt idx="5035">
                  <c:v>1.9000000000000017E-2</c:v>
                </c:pt>
                <c:pt idx="5036">
                  <c:v>2.899999999999997E-2</c:v>
                </c:pt>
                <c:pt idx="5037">
                  <c:v>2.1499999999999964E-2</c:v>
                </c:pt>
                <c:pt idx="5038">
                  <c:v>1.9000000000000017E-2</c:v>
                </c:pt>
                <c:pt idx="5039">
                  <c:v>2.2499999999999964E-2</c:v>
                </c:pt>
                <c:pt idx="5040">
                  <c:v>2.7499999999999969E-2</c:v>
                </c:pt>
                <c:pt idx="5041">
                  <c:v>3.0999999999999972E-2</c:v>
                </c:pt>
                <c:pt idx="5042">
                  <c:v>3.2999999999999974E-2</c:v>
                </c:pt>
                <c:pt idx="5043">
                  <c:v>3.6499999999999977E-2</c:v>
                </c:pt>
                <c:pt idx="5044">
                  <c:v>1.9500000000000017E-2</c:v>
                </c:pt>
                <c:pt idx="5045">
                  <c:v>1.2000000000000011E-2</c:v>
                </c:pt>
                <c:pt idx="5046">
                  <c:v>1.8000000000000016E-2</c:v>
                </c:pt>
                <c:pt idx="5047">
                  <c:v>2.9499999999999971E-2</c:v>
                </c:pt>
                <c:pt idx="5048">
                  <c:v>2.9999999999999971E-2</c:v>
                </c:pt>
                <c:pt idx="5049">
                  <c:v>2.9499999999999971E-2</c:v>
                </c:pt>
                <c:pt idx="5050">
                  <c:v>3.2499999999999973E-2</c:v>
                </c:pt>
                <c:pt idx="5051">
                  <c:v>2.6499999999999968E-2</c:v>
                </c:pt>
                <c:pt idx="5052">
                  <c:v>3.0999999999999972E-2</c:v>
                </c:pt>
                <c:pt idx="5053">
                  <c:v>1.8000000000000016E-2</c:v>
                </c:pt>
                <c:pt idx="5054">
                  <c:v>2.6999999999999968E-2</c:v>
                </c:pt>
                <c:pt idx="5055">
                  <c:v>2.9999999999999971E-2</c:v>
                </c:pt>
                <c:pt idx="5056">
                  <c:v>2.2999999999999965E-2</c:v>
                </c:pt>
                <c:pt idx="5057">
                  <c:v>2.5999999999999968E-2</c:v>
                </c:pt>
                <c:pt idx="5058">
                  <c:v>2.5999999999999968E-2</c:v>
                </c:pt>
                <c:pt idx="5059">
                  <c:v>2.5499999999999967E-2</c:v>
                </c:pt>
                <c:pt idx="5060">
                  <c:v>2.6499999999999968E-2</c:v>
                </c:pt>
                <c:pt idx="5061">
                  <c:v>2.5999999999999968E-2</c:v>
                </c:pt>
                <c:pt idx="5062">
                  <c:v>2.2999999999999965E-2</c:v>
                </c:pt>
                <c:pt idx="5063">
                  <c:v>2.6499999999999968E-2</c:v>
                </c:pt>
                <c:pt idx="5064">
                  <c:v>2.0500000000000018E-2</c:v>
                </c:pt>
                <c:pt idx="5065">
                  <c:v>2.1499999999999964E-2</c:v>
                </c:pt>
                <c:pt idx="5066">
                  <c:v>2.5999999999999968E-2</c:v>
                </c:pt>
                <c:pt idx="5067">
                  <c:v>2.5999999999999968E-2</c:v>
                </c:pt>
                <c:pt idx="5068">
                  <c:v>3.5999999999999976E-2</c:v>
                </c:pt>
                <c:pt idx="5069">
                  <c:v>2.9499999999999971E-2</c:v>
                </c:pt>
                <c:pt idx="5070">
                  <c:v>1.3500000000000012E-2</c:v>
                </c:pt>
                <c:pt idx="5071">
                  <c:v>3.0499999999999972E-2</c:v>
                </c:pt>
                <c:pt idx="5072">
                  <c:v>2.849999999999997E-2</c:v>
                </c:pt>
                <c:pt idx="5073">
                  <c:v>2.0500000000000018E-2</c:v>
                </c:pt>
                <c:pt idx="5074">
                  <c:v>3.4999999999999976E-2</c:v>
                </c:pt>
                <c:pt idx="5075">
                  <c:v>2.2999999999999965E-2</c:v>
                </c:pt>
                <c:pt idx="5076">
                  <c:v>3.2499999999999973E-2</c:v>
                </c:pt>
                <c:pt idx="5077">
                  <c:v>2.9499999999999971E-2</c:v>
                </c:pt>
                <c:pt idx="5078">
                  <c:v>2.849999999999997E-2</c:v>
                </c:pt>
                <c:pt idx="5079">
                  <c:v>2.1499999999999964E-2</c:v>
                </c:pt>
                <c:pt idx="5080">
                  <c:v>2.7499999999999969E-2</c:v>
                </c:pt>
                <c:pt idx="5081">
                  <c:v>3.2999999999999974E-2</c:v>
                </c:pt>
                <c:pt idx="5082">
                  <c:v>2.9499999999999971E-2</c:v>
                </c:pt>
                <c:pt idx="5083">
                  <c:v>2.4499999999999966E-2</c:v>
                </c:pt>
                <c:pt idx="5084">
                  <c:v>2.7999999999999969E-2</c:v>
                </c:pt>
                <c:pt idx="5085">
                  <c:v>2.849999999999997E-2</c:v>
                </c:pt>
                <c:pt idx="5086">
                  <c:v>2.7999999999999969E-2</c:v>
                </c:pt>
                <c:pt idx="5087">
                  <c:v>2.7999999999999969E-2</c:v>
                </c:pt>
                <c:pt idx="5088">
                  <c:v>1.5500000000000014E-2</c:v>
                </c:pt>
                <c:pt idx="5089">
                  <c:v>2.7999999999999969E-2</c:v>
                </c:pt>
                <c:pt idx="5090">
                  <c:v>2.7999999999999969E-2</c:v>
                </c:pt>
                <c:pt idx="5091">
                  <c:v>2.4999999999999967E-2</c:v>
                </c:pt>
                <c:pt idx="5092">
                  <c:v>2.5999999999999968E-2</c:v>
                </c:pt>
                <c:pt idx="5093">
                  <c:v>2.1499999999999964E-2</c:v>
                </c:pt>
                <c:pt idx="5094">
                  <c:v>2.3999999999999966E-2</c:v>
                </c:pt>
                <c:pt idx="5095">
                  <c:v>2.6999999999999968E-2</c:v>
                </c:pt>
                <c:pt idx="5096">
                  <c:v>2.3999999999999966E-2</c:v>
                </c:pt>
                <c:pt idx="5097">
                  <c:v>2.6499999999999968E-2</c:v>
                </c:pt>
                <c:pt idx="5098">
                  <c:v>2.849999999999997E-2</c:v>
                </c:pt>
                <c:pt idx="5099">
                  <c:v>1.8500000000000016E-2</c:v>
                </c:pt>
                <c:pt idx="5100">
                  <c:v>3.1999999999999973E-2</c:v>
                </c:pt>
                <c:pt idx="5101">
                  <c:v>3.3499999999999974E-2</c:v>
                </c:pt>
                <c:pt idx="5102">
                  <c:v>2.7999999999999969E-2</c:v>
                </c:pt>
                <c:pt idx="5103">
                  <c:v>2.2999999999999965E-2</c:v>
                </c:pt>
                <c:pt idx="5104">
                  <c:v>1.3500000000000012E-2</c:v>
                </c:pt>
                <c:pt idx="5105">
                  <c:v>2.849999999999997E-2</c:v>
                </c:pt>
                <c:pt idx="5106">
                  <c:v>2.4499999999999966E-2</c:v>
                </c:pt>
                <c:pt idx="5107">
                  <c:v>2.6999999999999968E-2</c:v>
                </c:pt>
                <c:pt idx="5108">
                  <c:v>1.4500000000000013E-2</c:v>
                </c:pt>
                <c:pt idx="5109">
                  <c:v>2.0000000000000018E-2</c:v>
                </c:pt>
                <c:pt idx="5110">
                  <c:v>2.6499999999999968E-2</c:v>
                </c:pt>
                <c:pt idx="5111">
                  <c:v>1.2500000000000011E-2</c:v>
                </c:pt>
                <c:pt idx="5112">
                  <c:v>2.9499999999999971E-2</c:v>
                </c:pt>
                <c:pt idx="5113">
                  <c:v>2.5999999999999968E-2</c:v>
                </c:pt>
                <c:pt idx="5114">
                  <c:v>1.9500000000000017E-2</c:v>
                </c:pt>
                <c:pt idx="5115">
                  <c:v>2.5999999999999968E-2</c:v>
                </c:pt>
                <c:pt idx="5116">
                  <c:v>2.4999999999999967E-2</c:v>
                </c:pt>
                <c:pt idx="5117">
                  <c:v>3.2499999999999973E-2</c:v>
                </c:pt>
                <c:pt idx="5118">
                  <c:v>2.4999999999999967E-2</c:v>
                </c:pt>
                <c:pt idx="5119">
                  <c:v>2.5999999999999968E-2</c:v>
                </c:pt>
                <c:pt idx="5120">
                  <c:v>3.1999999999999973E-2</c:v>
                </c:pt>
                <c:pt idx="5121">
                  <c:v>1.9000000000000017E-2</c:v>
                </c:pt>
                <c:pt idx="5122">
                  <c:v>2.9499999999999971E-2</c:v>
                </c:pt>
                <c:pt idx="5123">
                  <c:v>2.3999999999999966E-2</c:v>
                </c:pt>
                <c:pt idx="5124">
                  <c:v>3.3999999999999975E-2</c:v>
                </c:pt>
                <c:pt idx="5125">
                  <c:v>2.1499999999999964E-2</c:v>
                </c:pt>
                <c:pt idx="5126">
                  <c:v>2.849999999999997E-2</c:v>
                </c:pt>
                <c:pt idx="5127">
                  <c:v>2.3499999999999965E-2</c:v>
                </c:pt>
                <c:pt idx="5128">
                  <c:v>2.3499999999999965E-2</c:v>
                </c:pt>
                <c:pt idx="5129">
                  <c:v>2.1499999999999964E-2</c:v>
                </c:pt>
                <c:pt idx="5130">
                  <c:v>3.1499999999999972E-2</c:v>
                </c:pt>
                <c:pt idx="5131">
                  <c:v>2.5499999999999967E-2</c:v>
                </c:pt>
                <c:pt idx="5132">
                  <c:v>2.6999999999999968E-2</c:v>
                </c:pt>
                <c:pt idx="5133">
                  <c:v>3.0499999999999972E-2</c:v>
                </c:pt>
                <c:pt idx="5134">
                  <c:v>2.5499999999999967E-2</c:v>
                </c:pt>
                <c:pt idx="5135">
                  <c:v>2.5499999999999967E-2</c:v>
                </c:pt>
                <c:pt idx="5136">
                  <c:v>2.7999999999999969E-2</c:v>
                </c:pt>
                <c:pt idx="5137">
                  <c:v>2.7999999999999969E-2</c:v>
                </c:pt>
                <c:pt idx="5138">
                  <c:v>2.6999999999999968E-2</c:v>
                </c:pt>
                <c:pt idx="5139">
                  <c:v>2.1999999999999964E-2</c:v>
                </c:pt>
                <c:pt idx="5140">
                  <c:v>2.0500000000000018E-2</c:v>
                </c:pt>
                <c:pt idx="5141">
                  <c:v>3.1499999999999972E-2</c:v>
                </c:pt>
                <c:pt idx="5142">
                  <c:v>2.899999999999997E-2</c:v>
                </c:pt>
                <c:pt idx="5143">
                  <c:v>2.7999999999999969E-2</c:v>
                </c:pt>
                <c:pt idx="5144">
                  <c:v>2.5499999999999967E-2</c:v>
                </c:pt>
                <c:pt idx="5145">
                  <c:v>2.9999999999999971E-2</c:v>
                </c:pt>
                <c:pt idx="5146">
                  <c:v>2.5499999999999967E-2</c:v>
                </c:pt>
                <c:pt idx="5147">
                  <c:v>3.2499999999999973E-2</c:v>
                </c:pt>
                <c:pt idx="5148">
                  <c:v>2.1999999999999964E-2</c:v>
                </c:pt>
                <c:pt idx="5149">
                  <c:v>2.9499999999999971E-2</c:v>
                </c:pt>
                <c:pt idx="5150">
                  <c:v>3.3499999999999974E-2</c:v>
                </c:pt>
                <c:pt idx="5151">
                  <c:v>2.849999999999997E-2</c:v>
                </c:pt>
                <c:pt idx="5152">
                  <c:v>1.9500000000000017E-2</c:v>
                </c:pt>
                <c:pt idx="5153">
                  <c:v>2.899999999999997E-2</c:v>
                </c:pt>
                <c:pt idx="5154">
                  <c:v>2.1000000000000019E-2</c:v>
                </c:pt>
                <c:pt idx="5155">
                  <c:v>2.4999999999999967E-2</c:v>
                </c:pt>
                <c:pt idx="5156">
                  <c:v>2.7999999999999969E-2</c:v>
                </c:pt>
                <c:pt idx="5157">
                  <c:v>1.6500000000000015E-2</c:v>
                </c:pt>
                <c:pt idx="5158">
                  <c:v>3.1999999999999973E-2</c:v>
                </c:pt>
                <c:pt idx="5159">
                  <c:v>3.2499999999999973E-2</c:v>
                </c:pt>
                <c:pt idx="5160">
                  <c:v>2.6499999999999968E-2</c:v>
                </c:pt>
                <c:pt idx="5161">
                  <c:v>3.1999999999999973E-2</c:v>
                </c:pt>
                <c:pt idx="5162">
                  <c:v>2.3499999999999965E-2</c:v>
                </c:pt>
                <c:pt idx="5163">
                  <c:v>2.4499999999999966E-2</c:v>
                </c:pt>
                <c:pt idx="5164">
                  <c:v>3.0999999999999972E-2</c:v>
                </c:pt>
                <c:pt idx="5165">
                  <c:v>2.5499999999999967E-2</c:v>
                </c:pt>
                <c:pt idx="5166">
                  <c:v>2.1999999999999964E-2</c:v>
                </c:pt>
                <c:pt idx="5167">
                  <c:v>2.849999999999997E-2</c:v>
                </c:pt>
                <c:pt idx="5168">
                  <c:v>1.9500000000000017E-2</c:v>
                </c:pt>
                <c:pt idx="5169">
                  <c:v>3.1999999999999973E-2</c:v>
                </c:pt>
                <c:pt idx="5170">
                  <c:v>2.1999999999999964E-2</c:v>
                </c:pt>
                <c:pt idx="5171">
                  <c:v>2.3999999999999966E-2</c:v>
                </c:pt>
                <c:pt idx="5172">
                  <c:v>2.7499999999999969E-2</c:v>
                </c:pt>
                <c:pt idx="5173">
                  <c:v>2.4999999999999967E-2</c:v>
                </c:pt>
                <c:pt idx="5174">
                  <c:v>3.0999999999999972E-2</c:v>
                </c:pt>
                <c:pt idx="5175">
                  <c:v>2.7999999999999969E-2</c:v>
                </c:pt>
                <c:pt idx="5176">
                  <c:v>1.6000000000000014E-2</c:v>
                </c:pt>
                <c:pt idx="5177">
                  <c:v>2.3499999999999965E-2</c:v>
                </c:pt>
                <c:pt idx="5178">
                  <c:v>2.4999999999999967E-2</c:v>
                </c:pt>
                <c:pt idx="5179">
                  <c:v>2.7999999999999969E-2</c:v>
                </c:pt>
                <c:pt idx="5180">
                  <c:v>2.5999999999999968E-2</c:v>
                </c:pt>
                <c:pt idx="5181">
                  <c:v>2.2499999999999964E-2</c:v>
                </c:pt>
                <c:pt idx="5182">
                  <c:v>2.1499999999999964E-2</c:v>
                </c:pt>
                <c:pt idx="5183">
                  <c:v>2.7499999999999969E-2</c:v>
                </c:pt>
                <c:pt idx="5184">
                  <c:v>2.3999999999999966E-2</c:v>
                </c:pt>
                <c:pt idx="5185">
                  <c:v>2.0500000000000018E-2</c:v>
                </c:pt>
                <c:pt idx="5186">
                  <c:v>1.8500000000000016E-2</c:v>
                </c:pt>
                <c:pt idx="5187">
                  <c:v>1.9500000000000017E-2</c:v>
                </c:pt>
                <c:pt idx="5188">
                  <c:v>2.1000000000000019E-2</c:v>
                </c:pt>
                <c:pt idx="5189">
                  <c:v>3.1499999999999972E-2</c:v>
                </c:pt>
                <c:pt idx="5190">
                  <c:v>2.9999999999999971E-2</c:v>
                </c:pt>
                <c:pt idx="5191">
                  <c:v>2.7999999999999969E-2</c:v>
                </c:pt>
                <c:pt idx="5192">
                  <c:v>2.5999999999999968E-2</c:v>
                </c:pt>
                <c:pt idx="5193">
                  <c:v>2.9999999999999971E-2</c:v>
                </c:pt>
                <c:pt idx="5194">
                  <c:v>2.3499999999999965E-2</c:v>
                </c:pt>
                <c:pt idx="5195">
                  <c:v>2.9999999999999971E-2</c:v>
                </c:pt>
                <c:pt idx="5196">
                  <c:v>3.4499999999999975E-2</c:v>
                </c:pt>
                <c:pt idx="5197">
                  <c:v>3.2499999999999973E-2</c:v>
                </c:pt>
                <c:pt idx="5198">
                  <c:v>3.0499999999999972E-2</c:v>
                </c:pt>
                <c:pt idx="5199">
                  <c:v>2.6499999999999968E-2</c:v>
                </c:pt>
                <c:pt idx="5200">
                  <c:v>3.1999999999999973E-2</c:v>
                </c:pt>
                <c:pt idx="5201">
                  <c:v>3.0999999999999972E-2</c:v>
                </c:pt>
                <c:pt idx="5202">
                  <c:v>2.6499999999999968E-2</c:v>
                </c:pt>
                <c:pt idx="5203">
                  <c:v>3.1999999999999973E-2</c:v>
                </c:pt>
                <c:pt idx="5204">
                  <c:v>2.899999999999997E-2</c:v>
                </c:pt>
                <c:pt idx="5205">
                  <c:v>3.0499999999999972E-2</c:v>
                </c:pt>
                <c:pt idx="5206">
                  <c:v>2.1000000000000019E-2</c:v>
                </c:pt>
                <c:pt idx="5207">
                  <c:v>3.2999999999999974E-2</c:v>
                </c:pt>
                <c:pt idx="5208">
                  <c:v>2.6499999999999968E-2</c:v>
                </c:pt>
                <c:pt idx="5209">
                  <c:v>2.2499999999999964E-2</c:v>
                </c:pt>
                <c:pt idx="5210">
                  <c:v>3.3999999999999975E-2</c:v>
                </c:pt>
                <c:pt idx="5211">
                  <c:v>1.9500000000000017E-2</c:v>
                </c:pt>
                <c:pt idx="5212">
                  <c:v>2.7499999999999969E-2</c:v>
                </c:pt>
                <c:pt idx="5213">
                  <c:v>3.0499999999999972E-2</c:v>
                </c:pt>
                <c:pt idx="5214">
                  <c:v>3.2499999999999973E-2</c:v>
                </c:pt>
                <c:pt idx="5215">
                  <c:v>3.2999999999999974E-2</c:v>
                </c:pt>
                <c:pt idx="5216">
                  <c:v>1.3500000000000012E-2</c:v>
                </c:pt>
                <c:pt idx="5217">
                  <c:v>3.0999999999999972E-2</c:v>
                </c:pt>
                <c:pt idx="5218">
                  <c:v>3.2499999999999973E-2</c:v>
                </c:pt>
                <c:pt idx="5219">
                  <c:v>1.7000000000000015E-2</c:v>
                </c:pt>
                <c:pt idx="5220">
                  <c:v>2.0000000000000018E-2</c:v>
                </c:pt>
                <c:pt idx="5221">
                  <c:v>1.8000000000000016E-2</c:v>
                </c:pt>
                <c:pt idx="5222">
                  <c:v>1.7000000000000015E-2</c:v>
                </c:pt>
                <c:pt idx="5223">
                  <c:v>3.0499999999999972E-2</c:v>
                </c:pt>
                <c:pt idx="5224">
                  <c:v>2.849999999999997E-2</c:v>
                </c:pt>
                <c:pt idx="5225">
                  <c:v>2.7499999999999969E-2</c:v>
                </c:pt>
                <c:pt idx="5226">
                  <c:v>1.9500000000000017E-2</c:v>
                </c:pt>
                <c:pt idx="5227">
                  <c:v>1.7000000000000015E-2</c:v>
                </c:pt>
                <c:pt idx="5228">
                  <c:v>2.4499999999999966E-2</c:v>
                </c:pt>
                <c:pt idx="5229">
                  <c:v>1.0500000000000009E-2</c:v>
                </c:pt>
                <c:pt idx="5230">
                  <c:v>3.5499999999999976E-2</c:v>
                </c:pt>
                <c:pt idx="5231">
                  <c:v>2.4499999999999966E-2</c:v>
                </c:pt>
                <c:pt idx="5232">
                  <c:v>3.1499999999999972E-2</c:v>
                </c:pt>
                <c:pt idx="5233">
                  <c:v>1.3500000000000012E-2</c:v>
                </c:pt>
                <c:pt idx="5234">
                  <c:v>2.3999999999999966E-2</c:v>
                </c:pt>
                <c:pt idx="5235">
                  <c:v>2.3999999999999966E-2</c:v>
                </c:pt>
                <c:pt idx="5236">
                  <c:v>2.9999999999999971E-2</c:v>
                </c:pt>
                <c:pt idx="5237">
                  <c:v>1.9500000000000017E-2</c:v>
                </c:pt>
                <c:pt idx="5238">
                  <c:v>2.2499999999999964E-2</c:v>
                </c:pt>
                <c:pt idx="5239">
                  <c:v>2.2499999999999964E-2</c:v>
                </c:pt>
                <c:pt idx="5240">
                  <c:v>1.6000000000000014E-2</c:v>
                </c:pt>
                <c:pt idx="5241">
                  <c:v>2.3999999999999966E-2</c:v>
                </c:pt>
                <c:pt idx="5242">
                  <c:v>2.1999999999999964E-2</c:v>
                </c:pt>
                <c:pt idx="5243">
                  <c:v>1.100000000000001E-2</c:v>
                </c:pt>
                <c:pt idx="5244">
                  <c:v>2.1499999999999964E-2</c:v>
                </c:pt>
                <c:pt idx="5245">
                  <c:v>2.9999999999999971E-2</c:v>
                </c:pt>
                <c:pt idx="5246">
                  <c:v>2.5499999999999967E-2</c:v>
                </c:pt>
                <c:pt idx="5247">
                  <c:v>2.6999999999999968E-2</c:v>
                </c:pt>
                <c:pt idx="5248">
                  <c:v>2.9499999999999971E-2</c:v>
                </c:pt>
                <c:pt idx="5249">
                  <c:v>3.1999999999999973E-2</c:v>
                </c:pt>
                <c:pt idx="5250">
                  <c:v>2.0000000000000018E-2</c:v>
                </c:pt>
                <c:pt idx="5251">
                  <c:v>2.899999999999997E-2</c:v>
                </c:pt>
                <c:pt idx="5252">
                  <c:v>1.6500000000000015E-2</c:v>
                </c:pt>
                <c:pt idx="5253">
                  <c:v>3.2999999999999974E-2</c:v>
                </c:pt>
                <c:pt idx="5254">
                  <c:v>2.3499999999999965E-2</c:v>
                </c:pt>
                <c:pt idx="5255">
                  <c:v>2.899999999999997E-2</c:v>
                </c:pt>
                <c:pt idx="5256">
                  <c:v>2.4999999999999967E-2</c:v>
                </c:pt>
                <c:pt idx="5257">
                  <c:v>3.2499999999999973E-2</c:v>
                </c:pt>
                <c:pt idx="5258">
                  <c:v>3.3499999999999974E-2</c:v>
                </c:pt>
                <c:pt idx="5259">
                  <c:v>2.7999999999999969E-2</c:v>
                </c:pt>
                <c:pt idx="5260">
                  <c:v>3.1499999999999972E-2</c:v>
                </c:pt>
                <c:pt idx="5261">
                  <c:v>2.2999999999999965E-2</c:v>
                </c:pt>
                <c:pt idx="5262">
                  <c:v>2.5999999999999968E-2</c:v>
                </c:pt>
                <c:pt idx="5263">
                  <c:v>2.0500000000000018E-2</c:v>
                </c:pt>
                <c:pt idx="5264">
                  <c:v>3.5499999999999976E-2</c:v>
                </c:pt>
                <c:pt idx="5265">
                  <c:v>1.7000000000000015E-2</c:v>
                </c:pt>
                <c:pt idx="5266">
                  <c:v>2.5999999999999968E-2</c:v>
                </c:pt>
                <c:pt idx="5267">
                  <c:v>2.9999999999999971E-2</c:v>
                </c:pt>
                <c:pt idx="5268">
                  <c:v>2.849999999999997E-2</c:v>
                </c:pt>
                <c:pt idx="5269">
                  <c:v>2.4999999999999967E-2</c:v>
                </c:pt>
                <c:pt idx="5270">
                  <c:v>3.3499999999999974E-2</c:v>
                </c:pt>
                <c:pt idx="5271">
                  <c:v>3.3999999999999975E-2</c:v>
                </c:pt>
                <c:pt idx="5272">
                  <c:v>2.1499999999999964E-2</c:v>
                </c:pt>
                <c:pt idx="5273">
                  <c:v>2.9499999999999971E-2</c:v>
                </c:pt>
                <c:pt idx="5274">
                  <c:v>3.3499999999999974E-2</c:v>
                </c:pt>
                <c:pt idx="5275">
                  <c:v>3.1499999999999972E-2</c:v>
                </c:pt>
                <c:pt idx="5276">
                  <c:v>1.5500000000000014E-2</c:v>
                </c:pt>
                <c:pt idx="5277">
                  <c:v>2.7999999999999969E-2</c:v>
                </c:pt>
                <c:pt idx="5278">
                  <c:v>2.1499999999999964E-2</c:v>
                </c:pt>
                <c:pt idx="5279">
                  <c:v>2.6499999999999968E-2</c:v>
                </c:pt>
                <c:pt idx="5280">
                  <c:v>1.9000000000000017E-2</c:v>
                </c:pt>
                <c:pt idx="5281">
                  <c:v>1.3500000000000012E-2</c:v>
                </c:pt>
                <c:pt idx="5282">
                  <c:v>2.899999999999997E-2</c:v>
                </c:pt>
                <c:pt idx="5283">
                  <c:v>1.7000000000000015E-2</c:v>
                </c:pt>
                <c:pt idx="5284">
                  <c:v>3.1499999999999972E-2</c:v>
                </c:pt>
                <c:pt idx="5285">
                  <c:v>2.7999999999999969E-2</c:v>
                </c:pt>
                <c:pt idx="5286">
                  <c:v>1.3000000000000012E-2</c:v>
                </c:pt>
                <c:pt idx="5287">
                  <c:v>2.1999999999999964E-2</c:v>
                </c:pt>
                <c:pt idx="5288">
                  <c:v>2.899999999999997E-2</c:v>
                </c:pt>
                <c:pt idx="5289">
                  <c:v>1.9500000000000017E-2</c:v>
                </c:pt>
                <c:pt idx="5290">
                  <c:v>2.849999999999997E-2</c:v>
                </c:pt>
                <c:pt idx="5291">
                  <c:v>2.3499999999999965E-2</c:v>
                </c:pt>
                <c:pt idx="5292">
                  <c:v>2.3499999999999965E-2</c:v>
                </c:pt>
                <c:pt idx="5293">
                  <c:v>1.5500000000000014E-2</c:v>
                </c:pt>
                <c:pt idx="5294">
                  <c:v>3.1999999999999973E-2</c:v>
                </c:pt>
                <c:pt idx="5295">
                  <c:v>2.7499999999999969E-2</c:v>
                </c:pt>
                <c:pt idx="5296">
                  <c:v>2.5999999999999968E-2</c:v>
                </c:pt>
                <c:pt idx="5297">
                  <c:v>1.7500000000000016E-2</c:v>
                </c:pt>
                <c:pt idx="5298">
                  <c:v>2.0500000000000018E-2</c:v>
                </c:pt>
                <c:pt idx="5299">
                  <c:v>2.849999999999997E-2</c:v>
                </c:pt>
                <c:pt idx="5300">
                  <c:v>2.9999999999999971E-2</c:v>
                </c:pt>
                <c:pt idx="5301">
                  <c:v>2.7999999999999969E-2</c:v>
                </c:pt>
                <c:pt idx="5302">
                  <c:v>3.3499999999999974E-2</c:v>
                </c:pt>
                <c:pt idx="5303">
                  <c:v>2.1499999999999964E-2</c:v>
                </c:pt>
                <c:pt idx="5304">
                  <c:v>2.5499999999999967E-2</c:v>
                </c:pt>
                <c:pt idx="5305">
                  <c:v>2.7999999999999969E-2</c:v>
                </c:pt>
                <c:pt idx="5306">
                  <c:v>2.9499999999999971E-2</c:v>
                </c:pt>
                <c:pt idx="5307">
                  <c:v>2.1000000000000019E-2</c:v>
                </c:pt>
                <c:pt idx="5308">
                  <c:v>2.6999999999999968E-2</c:v>
                </c:pt>
                <c:pt idx="5309">
                  <c:v>2.5999999999999968E-2</c:v>
                </c:pt>
                <c:pt idx="5310">
                  <c:v>2.7499999999999969E-2</c:v>
                </c:pt>
                <c:pt idx="5311">
                  <c:v>2.5999999999999968E-2</c:v>
                </c:pt>
                <c:pt idx="5312">
                  <c:v>3.1499999999999972E-2</c:v>
                </c:pt>
                <c:pt idx="5313">
                  <c:v>2.849999999999997E-2</c:v>
                </c:pt>
                <c:pt idx="5314">
                  <c:v>3.1499999999999972E-2</c:v>
                </c:pt>
                <c:pt idx="5315">
                  <c:v>2.849999999999997E-2</c:v>
                </c:pt>
                <c:pt idx="5316">
                  <c:v>2.9999999999999971E-2</c:v>
                </c:pt>
                <c:pt idx="5317">
                  <c:v>2.9999999999999971E-2</c:v>
                </c:pt>
                <c:pt idx="5318">
                  <c:v>2.0000000000000018E-2</c:v>
                </c:pt>
                <c:pt idx="5319">
                  <c:v>1.3000000000000012E-2</c:v>
                </c:pt>
                <c:pt idx="5320">
                  <c:v>2.7999999999999969E-2</c:v>
                </c:pt>
                <c:pt idx="5321">
                  <c:v>2.9499999999999971E-2</c:v>
                </c:pt>
                <c:pt idx="5322">
                  <c:v>3.3999999999999975E-2</c:v>
                </c:pt>
                <c:pt idx="5323">
                  <c:v>1.4500000000000013E-2</c:v>
                </c:pt>
                <c:pt idx="5324">
                  <c:v>3.0999999999999972E-2</c:v>
                </c:pt>
                <c:pt idx="5325">
                  <c:v>2.2499999999999964E-2</c:v>
                </c:pt>
                <c:pt idx="5326">
                  <c:v>2.2999999999999965E-2</c:v>
                </c:pt>
                <c:pt idx="5327">
                  <c:v>2.1000000000000019E-2</c:v>
                </c:pt>
                <c:pt idx="5328">
                  <c:v>2.2499999999999964E-2</c:v>
                </c:pt>
                <c:pt idx="5329">
                  <c:v>1.9000000000000017E-2</c:v>
                </c:pt>
                <c:pt idx="5330">
                  <c:v>2.9499999999999971E-2</c:v>
                </c:pt>
                <c:pt idx="5331">
                  <c:v>3.1999999999999973E-2</c:v>
                </c:pt>
                <c:pt idx="5332">
                  <c:v>3.1999999999999973E-2</c:v>
                </c:pt>
                <c:pt idx="5333">
                  <c:v>2.6499999999999968E-2</c:v>
                </c:pt>
                <c:pt idx="5334">
                  <c:v>2.9499999999999971E-2</c:v>
                </c:pt>
                <c:pt idx="5335">
                  <c:v>3.4499999999999975E-2</c:v>
                </c:pt>
                <c:pt idx="5336">
                  <c:v>2.1499999999999964E-2</c:v>
                </c:pt>
                <c:pt idx="5337">
                  <c:v>2.9999999999999971E-2</c:v>
                </c:pt>
                <c:pt idx="5338">
                  <c:v>2.6999999999999968E-2</c:v>
                </c:pt>
                <c:pt idx="5339">
                  <c:v>2.9499999999999971E-2</c:v>
                </c:pt>
                <c:pt idx="5340">
                  <c:v>2.9999999999999971E-2</c:v>
                </c:pt>
                <c:pt idx="5341">
                  <c:v>2.7499999999999969E-2</c:v>
                </c:pt>
                <c:pt idx="5342">
                  <c:v>3.0999999999999972E-2</c:v>
                </c:pt>
                <c:pt idx="5343">
                  <c:v>1.6500000000000015E-2</c:v>
                </c:pt>
                <c:pt idx="5344">
                  <c:v>2.5499999999999967E-2</c:v>
                </c:pt>
                <c:pt idx="5345">
                  <c:v>2.6999999999999968E-2</c:v>
                </c:pt>
                <c:pt idx="5346">
                  <c:v>2.1999999999999964E-2</c:v>
                </c:pt>
                <c:pt idx="5347">
                  <c:v>2.2499999999999964E-2</c:v>
                </c:pt>
                <c:pt idx="5348">
                  <c:v>2.7999999999999969E-2</c:v>
                </c:pt>
                <c:pt idx="5349">
                  <c:v>2.899999999999997E-2</c:v>
                </c:pt>
                <c:pt idx="5350">
                  <c:v>3.2999999999999974E-2</c:v>
                </c:pt>
                <c:pt idx="5351">
                  <c:v>2.5999999999999968E-2</c:v>
                </c:pt>
                <c:pt idx="5352">
                  <c:v>1.9000000000000017E-2</c:v>
                </c:pt>
                <c:pt idx="5353">
                  <c:v>2.2999999999999965E-2</c:v>
                </c:pt>
                <c:pt idx="5354">
                  <c:v>2.1499999999999964E-2</c:v>
                </c:pt>
                <c:pt idx="5355">
                  <c:v>3.2499999999999973E-2</c:v>
                </c:pt>
                <c:pt idx="5356">
                  <c:v>2.7999999999999969E-2</c:v>
                </c:pt>
                <c:pt idx="5357">
                  <c:v>2.1999999999999964E-2</c:v>
                </c:pt>
                <c:pt idx="5358">
                  <c:v>2.7499999999999969E-2</c:v>
                </c:pt>
                <c:pt idx="5359">
                  <c:v>3.6499999999999977E-2</c:v>
                </c:pt>
                <c:pt idx="5360">
                  <c:v>1.3000000000000012E-2</c:v>
                </c:pt>
                <c:pt idx="5361">
                  <c:v>2.6999999999999968E-2</c:v>
                </c:pt>
                <c:pt idx="5362">
                  <c:v>1.8000000000000016E-2</c:v>
                </c:pt>
                <c:pt idx="5363">
                  <c:v>2.4499999999999966E-2</c:v>
                </c:pt>
                <c:pt idx="5364">
                  <c:v>3.1999999999999973E-2</c:v>
                </c:pt>
                <c:pt idx="5365">
                  <c:v>1.9500000000000017E-2</c:v>
                </c:pt>
                <c:pt idx="5366">
                  <c:v>3.1499999999999972E-2</c:v>
                </c:pt>
                <c:pt idx="5367">
                  <c:v>1.4500000000000013E-2</c:v>
                </c:pt>
                <c:pt idx="5368">
                  <c:v>3.3999999999999975E-2</c:v>
                </c:pt>
                <c:pt idx="5369">
                  <c:v>3.0999999999999972E-2</c:v>
                </c:pt>
                <c:pt idx="5370">
                  <c:v>3.3499999999999974E-2</c:v>
                </c:pt>
                <c:pt idx="5371">
                  <c:v>2.9999999999999971E-2</c:v>
                </c:pt>
                <c:pt idx="5372">
                  <c:v>2.6999999999999968E-2</c:v>
                </c:pt>
                <c:pt idx="5373">
                  <c:v>3.4999999999999976E-2</c:v>
                </c:pt>
                <c:pt idx="5374">
                  <c:v>2.1499999999999964E-2</c:v>
                </c:pt>
                <c:pt idx="5375">
                  <c:v>2.1499999999999964E-2</c:v>
                </c:pt>
                <c:pt idx="5376">
                  <c:v>1.3500000000000012E-2</c:v>
                </c:pt>
                <c:pt idx="5377">
                  <c:v>2.7499999999999969E-2</c:v>
                </c:pt>
                <c:pt idx="5378">
                  <c:v>2.2499999999999964E-2</c:v>
                </c:pt>
                <c:pt idx="5379">
                  <c:v>2.6499999999999968E-2</c:v>
                </c:pt>
                <c:pt idx="5380">
                  <c:v>2.6499999999999968E-2</c:v>
                </c:pt>
                <c:pt idx="5381">
                  <c:v>3.3999999999999975E-2</c:v>
                </c:pt>
                <c:pt idx="5382">
                  <c:v>3.2499999999999973E-2</c:v>
                </c:pt>
                <c:pt idx="5383">
                  <c:v>3.0999999999999972E-2</c:v>
                </c:pt>
                <c:pt idx="5384">
                  <c:v>2.6499999999999968E-2</c:v>
                </c:pt>
                <c:pt idx="5385">
                  <c:v>2.9499999999999971E-2</c:v>
                </c:pt>
                <c:pt idx="5386">
                  <c:v>2.9999999999999971E-2</c:v>
                </c:pt>
                <c:pt idx="5387">
                  <c:v>2.1000000000000019E-2</c:v>
                </c:pt>
                <c:pt idx="5388">
                  <c:v>1.7500000000000016E-2</c:v>
                </c:pt>
                <c:pt idx="5389">
                  <c:v>3.1499999999999972E-2</c:v>
                </c:pt>
                <c:pt idx="5390">
                  <c:v>2.6499999999999968E-2</c:v>
                </c:pt>
                <c:pt idx="5391">
                  <c:v>1.5500000000000014E-2</c:v>
                </c:pt>
                <c:pt idx="5392">
                  <c:v>6.0000000000000053E-3</c:v>
                </c:pt>
                <c:pt idx="5393">
                  <c:v>1.8000000000000016E-2</c:v>
                </c:pt>
                <c:pt idx="5394">
                  <c:v>2.4499999999999966E-2</c:v>
                </c:pt>
                <c:pt idx="5395">
                  <c:v>7.0000000000000062E-3</c:v>
                </c:pt>
                <c:pt idx="5396">
                  <c:v>1.3500000000000012E-2</c:v>
                </c:pt>
                <c:pt idx="5397">
                  <c:v>1.3500000000000012E-2</c:v>
                </c:pt>
                <c:pt idx="5398">
                  <c:v>2.6999999999999968E-2</c:v>
                </c:pt>
                <c:pt idx="5399">
                  <c:v>2.9999999999999971E-2</c:v>
                </c:pt>
                <c:pt idx="5400">
                  <c:v>2.1999999999999964E-2</c:v>
                </c:pt>
                <c:pt idx="5401">
                  <c:v>3.2999999999999974E-2</c:v>
                </c:pt>
                <c:pt idx="5402">
                  <c:v>3.2499999999999973E-2</c:v>
                </c:pt>
                <c:pt idx="5403">
                  <c:v>2.3999999999999966E-2</c:v>
                </c:pt>
                <c:pt idx="5404">
                  <c:v>2.7999999999999969E-2</c:v>
                </c:pt>
                <c:pt idx="5405">
                  <c:v>2.9999999999999971E-2</c:v>
                </c:pt>
                <c:pt idx="5406">
                  <c:v>3.0499999999999972E-2</c:v>
                </c:pt>
                <c:pt idx="5407">
                  <c:v>3.2999999999999974E-2</c:v>
                </c:pt>
                <c:pt idx="5408">
                  <c:v>2.6499999999999968E-2</c:v>
                </c:pt>
                <c:pt idx="5409">
                  <c:v>3.1999999999999973E-2</c:v>
                </c:pt>
                <c:pt idx="5410">
                  <c:v>3.2499999999999973E-2</c:v>
                </c:pt>
                <c:pt idx="5411">
                  <c:v>2.5999999999999968E-2</c:v>
                </c:pt>
                <c:pt idx="5412">
                  <c:v>2.2999999999999965E-2</c:v>
                </c:pt>
                <c:pt idx="5413">
                  <c:v>2.9499999999999971E-2</c:v>
                </c:pt>
                <c:pt idx="5414">
                  <c:v>2.9499999999999971E-2</c:v>
                </c:pt>
                <c:pt idx="5415">
                  <c:v>1.150000000000001E-2</c:v>
                </c:pt>
                <c:pt idx="5416">
                  <c:v>1.9000000000000017E-2</c:v>
                </c:pt>
                <c:pt idx="5417">
                  <c:v>2.7499999999999969E-2</c:v>
                </c:pt>
                <c:pt idx="5418">
                  <c:v>1.100000000000001E-2</c:v>
                </c:pt>
                <c:pt idx="5419">
                  <c:v>2.0000000000000018E-2</c:v>
                </c:pt>
                <c:pt idx="5420">
                  <c:v>2.849999999999997E-2</c:v>
                </c:pt>
                <c:pt idx="5421">
                  <c:v>2.6499999999999968E-2</c:v>
                </c:pt>
                <c:pt idx="5422">
                  <c:v>2.899999999999997E-2</c:v>
                </c:pt>
                <c:pt idx="5423">
                  <c:v>2.6999999999999968E-2</c:v>
                </c:pt>
                <c:pt idx="5424">
                  <c:v>2.9499999999999971E-2</c:v>
                </c:pt>
                <c:pt idx="5425">
                  <c:v>2.6499999999999968E-2</c:v>
                </c:pt>
                <c:pt idx="5426">
                  <c:v>2.4499999999999966E-2</c:v>
                </c:pt>
                <c:pt idx="5427">
                  <c:v>1.2000000000000011E-2</c:v>
                </c:pt>
                <c:pt idx="5428">
                  <c:v>3.1999999999999973E-2</c:v>
                </c:pt>
                <c:pt idx="5429">
                  <c:v>2.1999999999999964E-2</c:v>
                </c:pt>
                <c:pt idx="5430">
                  <c:v>1.5000000000000013E-2</c:v>
                </c:pt>
                <c:pt idx="5431">
                  <c:v>3.2999999999999974E-2</c:v>
                </c:pt>
                <c:pt idx="5432">
                  <c:v>1.4500000000000013E-2</c:v>
                </c:pt>
                <c:pt idx="5433">
                  <c:v>2.7499999999999969E-2</c:v>
                </c:pt>
                <c:pt idx="5434">
                  <c:v>2.6499999999999968E-2</c:v>
                </c:pt>
                <c:pt idx="5435">
                  <c:v>2.9499999999999971E-2</c:v>
                </c:pt>
                <c:pt idx="5436">
                  <c:v>3.5499999999999976E-2</c:v>
                </c:pt>
                <c:pt idx="5437">
                  <c:v>1.5000000000000013E-2</c:v>
                </c:pt>
                <c:pt idx="5438">
                  <c:v>2.2999999999999965E-2</c:v>
                </c:pt>
                <c:pt idx="5439">
                  <c:v>3.0999999999999972E-2</c:v>
                </c:pt>
                <c:pt idx="5440">
                  <c:v>2.849999999999997E-2</c:v>
                </c:pt>
                <c:pt idx="5441">
                  <c:v>2.7999999999999969E-2</c:v>
                </c:pt>
                <c:pt idx="5442">
                  <c:v>1.6500000000000015E-2</c:v>
                </c:pt>
                <c:pt idx="5443">
                  <c:v>2.6999999999999968E-2</c:v>
                </c:pt>
                <c:pt idx="5444">
                  <c:v>2.7499999999999969E-2</c:v>
                </c:pt>
                <c:pt idx="5445">
                  <c:v>2.5999999999999968E-2</c:v>
                </c:pt>
                <c:pt idx="5446">
                  <c:v>2.9999999999999971E-2</c:v>
                </c:pt>
                <c:pt idx="5447">
                  <c:v>2.5999999999999968E-2</c:v>
                </c:pt>
                <c:pt idx="5448">
                  <c:v>2.7499999999999969E-2</c:v>
                </c:pt>
                <c:pt idx="5449">
                  <c:v>2.899999999999997E-2</c:v>
                </c:pt>
                <c:pt idx="5450">
                  <c:v>2.899999999999997E-2</c:v>
                </c:pt>
                <c:pt idx="5451">
                  <c:v>2.3499999999999965E-2</c:v>
                </c:pt>
                <c:pt idx="5452">
                  <c:v>2.7999999999999969E-2</c:v>
                </c:pt>
                <c:pt idx="5453">
                  <c:v>1.6500000000000015E-2</c:v>
                </c:pt>
                <c:pt idx="5454">
                  <c:v>3.3499999999999974E-2</c:v>
                </c:pt>
                <c:pt idx="5455">
                  <c:v>2.3499999999999965E-2</c:v>
                </c:pt>
                <c:pt idx="5456">
                  <c:v>2.5999999999999968E-2</c:v>
                </c:pt>
                <c:pt idx="5457">
                  <c:v>2.7999999999999969E-2</c:v>
                </c:pt>
                <c:pt idx="5458">
                  <c:v>3.2999999999999974E-2</c:v>
                </c:pt>
                <c:pt idx="5459">
                  <c:v>1.9000000000000017E-2</c:v>
                </c:pt>
                <c:pt idx="5460">
                  <c:v>2.5499999999999967E-2</c:v>
                </c:pt>
                <c:pt idx="5461">
                  <c:v>2.849999999999997E-2</c:v>
                </c:pt>
                <c:pt idx="5462">
                  <c:v>2.1999999999999964E-2</c:v>
                </c:pt>
                <c:pt idx="5463">
                  <c:v>2.4499999999999966E-2</c:v>
                </c:pt>
                <c:pt idx="5464">
                  <c:v>2.7999999999999969E-2</c:v>
                </c:pt>
                <c:pt idx="5465">
                  <c:v>2.5499999999999967E-2</c:v>
                </c:pt>
                <c:pt idx="5466">
                  <c:v>2.0000000000000018E-2</c:v>
                </c:pt>
                <c:pt idx="5467">
                  <c:v>2.899999999999997E-2</c:v>
                </c:pt>
                <c:pt idx="5468">
                  <c:v>2.6499999999999968E-2</c:v>
                </c:pt>
                <c:pt idx="5469">
                  <c:v>3.0499999999999972E-2</c:v>
                </c:pt>
                <c:pt idx="5470">
                  <c:v>2.5499999999999967E-2</c:v>
                </c:pt>
                <c:pt idx="5471">
                  <c:v>2.7999999999999969E-2</c:v>
                </c:pt>
                <c:pt idx="5472">
                  <c:v>2.6499999999999968E-2</c:v>
                </c:pt>
                <c:pt idx="5473">
                  <c:v>1.9000000000000017E-2</c:v>
                </c:pt>
                <c:pt idx="5474">
                  <c:v>2.1999999999999964E-2</c:v>
                </c:pt>
                <c:pt idx="5475">
                  <c:v>2.3499999999999965E-2</c:v>
                </c:pt>
                <c:pt idx="5476">
                  <c:v>2.4499999999999966E-2</c:v>
                </c:pt>
                <c:pt idx="5477">
                  <c:v>2.4499999999999966E-2</c:v>
                </c:pt>
                <c:pt idx="5478">
                  <c:v>2.4999999999999967E-2</c:v>
                </c:pt>
                <c:pt idx="5479">
                  <c:v>8.5000000000000075E-3</c:v>
                </c:pt>
                <c:pt idx="5480">
                  <c:v>2.2499999999999964E-2</c:v>
                </c:pt>
                <c:pt idx="5481">
                  <c:v>2.4999999999999967E-2</c:v>
                </c:pt>
                <c:pt idx="5482">
                  <c:v>2.2999999999999965E-2</c:v>
                </c:pt>
                <c:pt idx="5483">
                  <c:v>2.7999999999999969E-2</c:v>
                </c:pt>
                <c:pt idx="5484">
                  <c:v>2.5999999999999968E-2</c:v>
                </c:pt>
                <c:pt idx="5485">
                  <c:v>3.4499999999999975E-2</c:v>
                </c:pt>
                <c:pt idx="5486">
                  <c:v>2.1999999999999964E-2</c:v>
                </c:pt>
                <c:pt idx="5487">
                  <c:v>3.0999999999999972E-2</c:v>
                </c:pt>
                <c:pt idx="5488">
                  <c:v>2.4999999999999967E-2</c:v>
                </c:pt>
                <c:pt idx="5489">
                  <c:v>2.7999999999999969E-2</c:v>
                </c:pt>
                <c:pt idx="5490">
                  <c:v>1.7500000000000016E-2</c:v>
                </c:pt>
                <c:pt idx="5491">
                  <c:v>2.2499999999999964E-2</c:v>
                </c:pt>
                <c:pt idx="5492">
                  <c:v>2.899999999999997E-2</c:v>
                </c:pt>
                <c:pt idx="5493">
                  <c:v>2.2999999999999965E-2</c:v>
                </c:pt>
                <c:pt idx="5494">
                  <c:v>2.5499999999999967E-2</c:v>
                </c:pt>
                <c:pt idx="5495">
                  <c:v>2.7999999999999969E-2</c:v>
                </c:pt>
                <c:pt idx="5496">
                  <c:v>1.8000000000000016E-2</c:v>
                </c:pt>
                <c:pt idx="5497">
                  <c:v>2.899999999999997E-2</c:v>
                </c:pt>
                <c:pt idx="5498">
                  <c:v>2.9499999999999971E-2</c:v>
                </c:pt>
                <c:pt idx="5499">
                  <c:v>2.9499999999999971E-2</c:v>
                </c:pt>
                <c:pt idx="5500">
                  <c:v>2.6499999999999968E-2</c:v>
                </c:pt>
                <c:pt idx="5501">
                  <c:v>2.6499999999999968E-2</c:v>
                </c:pt>
                <c:pt idx="5502">
                  <c:v>3.0499999999999972E-2</c:v>
                </c:pt>
                <c:pt idx="5503">
                  <c:v>2.0500000000000018E-2</c:v>
                </c:pt>
                <c:pt idx="5504">
                  <c:v>2.3999999999999966E-2</c:v>
                </c:pt>
                <c:pt idx="5505">
                  <c:v>3.2999999999999974E-2</c:v>
                </c:pt>
                <c:pt idx="5506">
                  <c:v>2.5499999999999967E-2</c:v>
                </c:pt>
                <c:pt idx="5507">
                  <c:v>1.9000000000000017E-2</c:v>
                </c:pt>
                <c:pt idx="5508">
                  <c:v>1.6000000000000014E-2</c:v>
                </c:pt>
                <c:pt idx="5509">
                  <c:v>2.5999999999999968E-2</c:v>
                </c:pt>
                <c:pt idx="5510">
                  <c:v>1.3500000000000012E-2</c:v>
                </c:pt>
                <c:pt idx="5511">
                  <c:v>2.5999999999999968E-2</c:v>
                </c:pt>
                <c:pt idx="5512">
                  <c:v>2.4999999999999967E-2</c:v>
                </c:pt>
                <c:pt idx="5513">
                  <c:v>2.849999999999997E-2</c:v>
                </c:pt>
                <c:pt idx="5514">
                  <c:v>3.3999999999999975E-2</c:v>
                </c:pt>
                <c:pt idx="5515">
                  <c:v>2.9499999999999971E-2</c:v>
                </c:pt>
                <c:pt idx="5516">
                  <c:v>3.0999999999999972E-2</c:v>
                </c:pt>
                <c:pt idx="5517">
                  <c:v>3.2499999999999973E-2</c:v>
                </c:pt>
                <c:pt idx="5518">
                  <c:v>2.6999999999999968E-2</c:v>
                </c:pt>
                <c:pt idx="5519">
                  <c:v>3.3499999999999974E-2</c:v>
                </c:pt>
                <c:pt idx="5520">
                  <c:v>2.2499999999999964E-2</c:v>
                </c:pt>
                <c:pt idx="5521">
                  <c:v>2.9999999999999971E-2</c:v>
                </c:pt>
                <c:pt idx="5522">
                  <c:v>3.1999999999999973E-2</c:v>
                </c:pt>
                <c:pt idx="5523">
                  <c:v>3.3499999999999974E-2</c:v>
                </c:pt>
                <c:pt idx="5524">
                  <c:v>3.4999999999999976E-2</c:v>
                </c:pt>
                <c:pt idx="5525">
                  <c:v>1.8000000000000016E-2</c:v>
                </c:pt>
                <c:pt idx="5526">
                  <c:v>2.7499999999999969E-2</c:v>
                </c:pt>
                <c:pt idx="5527">
                  <c:v>2.9999999999999971E-2</c:v>
                </c:pt>
                <c:pt idx="5528">
                  <c:v>2.2999999999999965E-2</c:v>
                </c:pt>
                <c:pt idx="5529">
                  <c:v>2.1499999999999964E-2</c:v>
                </c:pt>
                <c:pt idx="5530">
                  <c:v>2.7499999999999969E-2</c:v>
                </c:pt>
                <c:pt idx="5531">
                  <c:v>2.849999999999997E-2</c:v>
                </c:pt>
                <c:pt idx="5532">
                  <c:v>3.0999999999999972E-2</c:v>
                </c:pt>
                <c:pt idx="5533">
                  <c:v>3.1999999999999973E-2</c:v>
                </c:pt>
                <c:pt idx="5534">
                  <c:v>3.1999999999999973E-2</c:v>
                </c:pt>
                <c:pt idx="5535">
                  <c:v>2.4499999999999966E-2</c:v>
                </c:pt>
                <c:pt idx="5536">
                  <c:v>2.1999999999999964E-2</c:v>
                </c:pt>
                <c:pt idx="5537">
                  <c:v>1.4500000000000013E-2</c:v>
                </c:pt>
                <c:pt idx="5538">
                  <c:v>1.8500000000000016E-2</c:v>
                </c:pt>
                <c:pt idx="5539">
                  <c:v>2.6999999999999968E-2</c:v>
                </c:pt>
                <c:pt idx="5540">
                  <c:v>3.2999999999999974E-2</c:v>
                </c:pt>
                <c:pt idx="5541">
                  <c:v>3.1999999999999973E-2</c:v>
                </c:pt>
                <c:pt idx="5542">
                  <c:v>1.7000000000000015E-2</c:v>
                </c:pt>
                <c:pt idx="5543">
                  <c:v>1.7000000000000015E-2</c:v>
                </c:pt>
                <c:pt idx="5544">
                  <c:v>3.2499999999999973E-2</c:v>
                </c:pt>
                <c:pt idx="5545">
                  <c:v>3.2499999999999973E-2</c:v>
                </c:pt>
                <c:pt idx="5546">
                  <c:v>3.1499999999999972E-2</c:v>
                </c:pt>
                <c:pt idx="5547">
                  <c:v>3.0499999999999972E-2</c:v>
                </c:pt>
                <c:pt idx="5548">
                  <c:v>2.5999999999999968E-2</c:v>
                </c:pt>
                <c:pt idx="5549">
                  <c:v>2.2999999999999965E-2</c:v>
                </c:pt>
                <c:pt idx="5550">
                  <c:v>2.3999999999999966E-2</c:v>
                </c:pt>
                <c:pt idx="5551">
                  <c:v>2.1499999999999964E-2</c:v>
                </c:pt>
                <c:pt idx="5552">
                  <c:v>2.9499999999999971E-2</c:v>
                </c:pt>
                <c:pt idx="5553">
                  <c:v>2.7499999999999969E-2</c:v>
                </c:pt>
                <c:pt idx="5554">
                  <c:v>1.9500000000000017E-2</c:v>
                </c:pt>
                <c:pt idx="5555">
                  <c:v>2.9999999999999971E-2</c:v>
                </c:pt>
                <c:pt idx="5556">
                  <c:v>1.7000000000000015E-2</c:v>
                </c:pt>
                <c:pt idx="5557">
                  <c:v>3.1499999999999972E-2</c:v>
                </c:pt>
                <c:pt idx="5558">
                  <c:v>3.1499999999999972E-2</c:v>
                </c:pt>
                <c:pt idx="5559">
                  <c:v>3.2499999999999973E-2</c:v>
                </c:pt>
                <c:pt idx="5560">
                  <c:v>3.0499999999999972E-2</c:v>
                </c:pt>
                <c:pt idx="5561">
                  <c:v>2.6999999999999968E-2</c:v>
                </c:pt>
                <c:pt idx="5562">
                  <c:v>2.849999999999997E-2</c:v>
                </c:pt>
                <c:pt idx="5563">
                  <c:v>2.2499999999999964E-2</c:v>
                </c:pt>
                <c:pt idx="5564">
                  <c:v>2.849999999999997E-2</c:v>
                </c:pt>
                <c:pt idx="5565">
                  <c:v>3.2499999999999973E-2</c:v>
                </c:pt>
                <c:pt idx="5566">
                  <c:v>3.3999999999999975E-2</c:v>
                </c:pt>
                <c:pt idx="5567">
                  <c:v>2.0000000000000018E-2</c:v>
                </c:pt>
                <c:pt idx="5568">
                  <c:v>2.5999999999999968E-2</c:v>
                </c:pt>
                <c:pt idx="5569">
                  <c:v>2.0500000000000018E-2</c:v>
                </c:pt>
                <c:pt idx="5570">
                  <c:v>2.6999999999999968E-2</c:v>
                </c:pt>
                <c:pt idx="5571">
                  <c:v>2.899999999999997E-2</c:v>
                </c:pt>
                <c:pt idx="5572">
                  <c:v>2.1499999999999964E-2</c:v>
                </c:pt>
                <c:pt idx="5573">
                  <c:v>2.4999999999999967E-2</c:v>
                </c:pt>
                <c:pt idx="5574">
                  <c:v>3.5499999999999976E-2</c:v>
                </c:pt>
                <c:pt idx="5575">
                  <c:v>3.1499999999999972E-2</c:v>
                </c:pt>
                <c:pt idx="5576">
                  <c:v>2.899999999999997E-2</c:v>
                </c:pt>
                <c:pt idx="5577">
                  <c:v>1.9000000000000017E-2</c:v>
                </c:pt>
                <c:pt idx="5578">
                  <c:v>2.9499999999999971E-2</c:v>
                </c:pt>
                <c:pt idx="5579">
                  <c:v>2.2999999999999965E-2</c:v>
                </c:pt>
                <c:pt idx="5580">
                  <c:v>2.2499999999999964E-2</c:v>
                </c:pt>
                <c:pt idx="5581">
                  <c:v>2.2999999999999965E-2</c:v>
                </c:pt>
                <c:pt idx="5582">
                  <c:v>2.2499999999999964E-2</c:v>
                </c:pt>
                <c:pt idx="5583">
                  <c:v>2.9999999999999971E-2</c:v>
                </c:pt>
                <c:pt idx="5584">
                  <c:v>2.6999999999999968E-2</c:v>
                </c:pt>
                <c:pt idx="5585">
                  <c:v>2.4499999999999966E-2</c:v>
                </c:pt>
                <c:pt idx="5586">
                  <c:v>2.849999999999997E-2</c:v>
                </c:pt>
                <c:pt idx="5587">
                  <c:v>2.4499999999999966E-2</c:v>
                </c:pt>
                <c:pt idx="5588">
                  <c:v>1.4000000000000012E-2</c:v>
                </c:pt>
                <c:pt idx="5589">
                  <c:v>3.1999999999999973E-2</c:v>
                </c:pt>
                <c:pt idx="5590">
                  <c:v>2.6999999999999968E-2</c:v>
                </c:pt>
                <c:pt idx="5591">
                  <c:v>1.9000000000000017E-2</c:v>
                </c:pt>
                <c:pt idx="5592">
                  <c:v>2.1000000000000019E-2</c:v>
                </c:pt>
                <c:pt idx="5593">
                  <c:v>2.4499999999999966E-2</c:v>
                </c:pt>
                <c:pt idx="5594">
                  <c:v>2.6499999999999968E-2</c:v>
                </c:pt>
                <c:pt idx="5595">
                  <c:v>2.4499999999999966E-2</c:v>
                </c:pt>
                <c:pt idx="5596">
                  <c:v>2.7999999999999969E-2</c:v>
                </c:pt>
                <c:pt idx="5597">
                  <c:v>2.7999999999999969E-2</c:v>
                </c:pt>
                <c:pt idx="5598">
                  <c:v>1.8500000000000016E-2</c:v>
                </c:pt>
                <c:pt idx="5599">
                  <c:v>3.0999999999999972E-2</c:v>
                </c:pt>
                <c:pt idx="5600">
                  <c:v>3.0999999999999972E-2</c:v>
                </c:pt>
                <c:pt idx="5601">
                  <c:v>2.6499999999999968E-2</c:v>
                </c:pt>
                <c:pt idx="5602">
                  <c:v>2.1999999999999964E-2</c:v>
                </c:pt>
                <c:pt idx="5603">
                  <c:v>2.7499999999999969E-2</c:v>
                </c:pt>
                <c:pt idx="5604">
                  <c:v>2.4499999999999966E-2</c:v>
                </c:pt>
                <c:pt idx="5605">
                  <c:v>1.5500000000000014E-2</c:v>
                </c:pt>
                <c:pt idx="5606">
                  <c:v>3.0499999999999972E-2</c:v>
                </c:pt>
                <c:pt idx="5607">
                  <c:v>2.1499999999999964E-2</c:v>
                </c:pt>
                <c:pt idx="5608">
                  <c:v>3.2499999999999973E-2</c:v>
                </c:pt>
                <c:pt idx="5609">
                  <c:v>1.7000000000000015E-2</c:v>
                </c:pt>
                <c:pt idx="5610">
                  <c:v>2.849999999999997E-2</c:v>
                </c:pt>
                <c:pt idx="5611">
                  <c:v>2.4999999999999967E-2</c:v>
                </c:pt>
                <c:pt idx="5612">
                  <c:v>2.6499999999999968E-2</c:v>
                </c:pt>
                <c:pt idx="5613">
                  <c:v>2.4999999999999967E-2</c:v>
                </c:pt>
                <c:pt idx="5614">
                  <c:v>1.6000000000000014E-2</c:v>
                </c:pt>
                <c:pt idx="5615">
                  <c:v>3.3999999999999975E-2</c:v>
                </c:pt>
                <c:pt idx="5616">
                  <c:v>2.2499999999999964E-2</c:v>
                </c:pt>
                <c:pt idx="5617">
                  <c:v>2.0500000000000018E-2</c:v>
                </c:pt>
                <c:pt idx="5618">
                  <c:v>2.9999999999999971E-2</c:v>
                </c:pt>
                <c:pt idx="5619">
                  <c:v>2.3499999999999965E-2</c:v>
                </c:pt>
                <c:pt idx="5620">
                  <c:v>3.4499999999999975E-2</c:v>
                </c:pt>
                <c:pt idx="5621">
                  <c:v>1.6000000000000014E-2</c:v>
                </c:pt>
                <c:pt idx="5622">
                  <c:v>2.2999999999999965E-2</c:v>
                </c:pt>
                <c:pt idx="5623">
                  <c:v>2.5999999999999968E-2</c:v>
                </c:pt>
                <c:pt idx="5624">
                  <c:v>3.2999999999999974E-2</c:v>
                </c:pt>
                <c:pt idx="5625">
                  <c:v>3.2999999999999974E-2</c:v>
                </c:pt>
                <c:pt idx="5626">
                  <c:v>3.5499999999999976E-2</c:v>
                </c:pt>
                <c:pt idx="5627">
                  <c:v>2.3499999999999965E-2</c:v>
                </c:pt>
                <c:pt idx="5628">
                  <c:v>2.9999999999999971E-2</c:v>
                </c:pt>
                <c:pt idx="5629">
                  <c:v>2.6499999999999968E-2</c:v>
                </c:pt>
                <c:pt idx="5630">
                  <c:v>3.1499999999999972E-2</c:v>
                </c:pt>
                <c:pt idx="5631">
                  <c:v>2.4999999999999967E-2</c:v>
                </c:pt>
                <c:pt idx="5632">
                  <c:v>2.0500000000000018E-2</c:v>
                </c:pt>
                <c:pt idx="5633">
                  <c:v>1.9500000000000017E-2</c:v>
                </c:pt>
                <c:pt idx="5634">
                  <c:v>1.2500000000000011E-2</c:v>
                </c:pt>
                <c:pt idx="5635">
                  <c:v>3.5499999999999976E-2</c:v>
                </c:pt>
                <c:pt idx="5636">
                  <c:v>2.1000000000000019E-2</c:v>
                </c:pt>
                <c:pt idx="5637">
                  <c:v>2.899999999999997E-2</c:v>
                </c:pt>
                <c:pt idx="5638">
                  <c:v>2.5999999999999968E-2</c:v>
                </c:pt>
                <c:pt idx="5639">
                  <c:v>2.6999999999999968E-2</c:v>
                </c:pt>
                <c:pt idx="5640">
                  <c:v>3.3999999999999975E-2</c:v>
                </c:pt>
                <c:pt idx="5641">
                  <c:v>2.9999999999999971E-2</c:v>
                </c:pt>
                <c:pt idx="5642">
                  <c:v>2.5499999999999967E-2</c:v>
                </c:pt>
                <c:pt idx="5643">
                  <c:v>2.7999999999999969E-2</c:v>
                </c:pt>
                <c:pt idx="5644">
                  <c:v>2.0500000000000018E-2</c:v>
                </c:pt>
                <c:pt idx="5645">
                  <c:v>2.899999999999997E-2</c:v>
                </c:pt>
                <c:pt idx="5646">
                  <c:v>2.1000000000000019E-2</c:v>
                </c:pt>
                <c:pt idx="5647">
                  <c:v>2.4999999999999967E-2</c:v>
                </c:pt>
                <c:pt idx="5648">
                  <c:v>3.3999999999999975E-2</c:v>
                </c:pt>
                <c:pt idx="5649">
                  <c:v>2.1000000000000019E-2</c:v>
                </c:pt>
                <c:pt idx="5650">
                  <c:v>2.4999999999999967E-2</c:v>
                </c:pt>
                <c:pt idx="5651">
                  <c:v>2.5499999999999967E-2</c:v>
                </c:pt>
                <c:pt idx="5652">
                  <c:v>2.4499999999999966E-2</c:v>
                </c:pt>
                <c:pt idx="5653">
                  <c:v>2.1499999999999964E-2</c:v>
                </c:pt>
                <c:pt idx="5654">
                  <c:v>3.0499999999999972E-2</c:v>
                </c:pt>
                <c:pt idx="5655">
                  <c:v>2.2499999999999964E-2</c:v>
                </c:pt>
                <c:pt idx="5656">
                  <c:v>2.4999999999999967E-2</c:v>
                </c:pt>
                <c:pt idx="5657">
                  <c:v>2.1499999999999964E-2</c:v>
                </c:pt>
                <c:pt idx="5658">
                  <c:v>3.3499999999999974E-2</c:v>
                </c:pt>
                <c:pt idx="5659">
                  <c:v>3.1999999999999973E-2</c:v>
                </c:pt>
                <c:pt idx="5660">
                  <c:v>2.9999999999999971E-2</c:v>
                </c:pt>
                <c:pt idx="5661">
                  <c:v>2.3499999999999965E-2</c:v>
                </c:pt>
                <c:pt idx="5662">
                  <c:v>3.6999999999999977E-2</c:v>
                </c:pt>
                <c:pt idx="5663">
                  <c:v>3.1999999999999973E-2</c:v>
                </c:pt>
                <c:pt idx="5664">
                  <c:v>3.0999999999999972E-2</c:v>
                </c:pt>
                <c:pt idx="5665">
                  <c:v>2.7999999999999969E-2</c:v>
                </c:pt>
                <c:pt idx="5666">
                  <c:v>2.1999999999999964E-2</c:v>
                </c:pt>
                <c:pt idx="5667">
                  <c:v>2.9499999999999971E-2</c:v>
                </c:pt>
                <c:pt idx="5668">
                  <c:v>1.7500000000000016E-2</c:v>
                </c:pt>
                <c:pt idx="5669">
                  <c:v>3.1999999999999973E-2</c:v>
                </c:pt>
                <c:pt idx="5670">
                  <c:v>2.4499999999999966E-2</c:v>
                </c:pt>
                <c:pt idx="5671">
                  <c:v>2.6499999999999968E-2</c:v>
                </c:pt>
                <c:pt idx="5672">
                  <c:v>2.4499999999999966E-2</c:v>
                </c:pt>
                <c:pt idx="5673">
                  <c:v>2.9999999999999971E-2</c:v>
                </c:pt>
                <c:pt idx="5674">
                  <c:v>2.5499999999999967E-2</c:v>
                </c:pt>
                <c:pt idx="5675">
                  <c:v>2.9999999999999971E-2</c:v>
                </c:pt>
                <c:pt idx="5676">
                  <c:v>3.1999999999999973E-2</c:v>
                </c:pt>
                <c:pt idx="5677">
                  <c:v>2.9999999999999971E-2</c:v>
                </c:pt>
                <c:pt idx="5678">
                  <c:v>2.7999999999999969E-2</c:v>
                </c:pt>
                <c:pt idx="5679">
                  <c:v>1.8500000000000016E-2</c:v>
                </c:pt>
                <c:pt idx="5680">
                  <c:v>2.7999999999999969E-2</c:v>
                </c:pt>
                <c:pt idx="5681">
                  <c:v>2.7499999999999969E-2</c:v>
                </c:pt>
                <c:pt idx="5682">
                  <c:v>2.0500000000000018E-2</c:v>
                </c:pt>
                <c:pt idx="5683">
                  <c:v>1.8500000000000016E-2</c:v>
                </c:pt>
                <c:pt idx="5684">
                  <c:v>1.8000000000000016E-2</c:v>
                </c:pt>
                <c:pt idx="5685">
                  <c:v>3.3499999999999974E-2</c:v>
                </c:pt>
                <c:pt idx="5686">
                  <c:v>2.4499999999999966E-2</c:v>
                </c:pt>
                <c:pt idx="5687">
                  <c:v>2.7999999999999969E-2</c:v>
                </c:pt>
                <c:pt idx="5688">
                  <c:v>2.6499999999999968E-2</c:v>
                </c:pt>
                <c:pt idx="5689">
                  <c:v>2.1999999999999964E-2</c:v>
                </c:pt>
                <c:pt idx="5690">
                  <c:v>3.0999999999999972E-2</c:v>
                </c:pt>
                <c:pt idx="5691">
                  <c:v>2.849999999999997E-2</c:v>
                </c:pt>
                <c:pt idx="5692">
                  <c:v>1.7000000000000015E-2</c:v>
                </c:pt>
                <c:pt idx="5693">
                  <c:v>2.4499999999999966E-2</c:v>
                </c:pt>
                <c:pt idx="5694">
                  <c:v>2.1000000000000019E-2</c:v>
                </c:pt>
                <c:pt idx="5695">
                  <c:v>2.3999999999999966E-2</c:v>
                </c:pt>
                <c:pt idx="5696">
                  <c:v>2.1000000000000019E-2</c:v>
                </c:pt>
                <c:pt idx="5697">
                  <c:v>2.4999999999999967E-2</c:v>
                </c:pt>
                <c:pt idx="5698">
                  <c:v>2.4999999999999967E-2</c:v>
                </c:pt>
                <c:pt idx="5699">
                  <c:v>3.1999999999999973E-2</c:v>
                </c:pt>
                <c:pt idx="5700">
                  <c:v>2.9999999999999971E-2</c:v>
                </c:pt>
                <c:pt idx="5701">
                  <c:v>2.7999999999999969E-2</c:v>
                </c:pt>
                <c:pt idx="5702">
                  <c:v>2.3499999999999965E-2</c:v>
                </c:pt>
                <c:pt idx="5703">
                  <c:v>2.9499999999999971E-2</c:v>
                </c:pt>
                <c:pt idx="5704">
                  <c:v>3.4999999999999976E-2</c:v>
                </c:pt>
                <c:pt idx="5705">
                  <c:v>2.899999999999997E-2</c:v>
                </c:pt>
                <c:pt idx="5706">
                  <c:v>3.2499999999999973E-2</c:v>
                </c:pt>
                <c:pt idx="5707">
                  <c:v>2.5999999999999968E-2</c:v>
                </c:pt>
                <c:pt idx="5708">
                  <c:v>2.6999999999999968E-2</c:v>
                </c:pt>
                <c:pt idx="5709">
                  <c:v>2.6999999999999968E-2</c:v>
                </c:pt>
                <c:pt idx="5710">
                  <c:v>1.9000000000000017E-2</c:v>
                </c:pt>
                <c:pt idx="5711">
                  <c:v>2.1999999999999964E-2</c:v>
                </c:pt>
                <c:pt idx="5712">
                  <c:v>2.6999999999999968E-2</c:v>
                </c:pt>
                <c:pt idx="5713">
                  <c:v>2.3999999999999966E-2</c:v>
                </c:pt>
                <c:pt idx="5714">
                  <c:v>2.9999999999999971E-2</c:v>
                </c:pt>
                <c:pt idx="5715">
                  <c:v>2.9999999999999971E-2</c:v>
                </c:pt>
                <c:pt idx="5716">
                  <c:v>2.3499999999999965E-2</c:v>
                </c:pt>
                <c:pt idx="5717">
                  <c:v>2.7999999999999969E-2</c:v>
                </c:pt>
                <c:pt idx="5718">
                  <c:v>1.6000000000000014E-2</c:v>
                </c:pt>
                <c:pt idx="5719">
                  <c:v>1.6000000000000014E-2</c:v>
                </c:pt>
                <c:pt idx="5720">
                  <c:v>2.1000000000000019E-2</c:v>
                </c:pt>
                <c:pt idx="5721">
                  <c:v>2.4499999999999966E-2</c:v>
                </c:pt>
                <c:pt idx="5722">
                  <c:v>2.2999999999999965E-2</c:v>
                </c:pt>
                <c:pt idx="5723">
                  <c:v>2.899999999999997E-2</c:v>
                </c:pt>
                <c:pt idx="5724">
                  <c:v>3.1499999999999972E-2</c:v>
                </c:pt>
                <c:pt idx="5725">
                  <c:v>2.849999999999997E-2</c:v>
                </c:pt>
                <c:pt idx="5726">
                  <c:v>1.4500000000000013E-2</c:v>
                </c:pt>
                <c:pt idx="5727">
                  <c:v>2.4499999999999966E-2</c:v>
                </c:pt>
                <c:pt idx="5728">
                  <c:v>2.3999999999999966E-2</c:v>
                </c:pt>
                <c:pt idx="5729">
                  <c:v>2.6499999999999968E-2</c:v>
                </c:pt>
                <c:pt idx="5730">
                  <c:v>2.7999999999999969E-2</c:v>
                </c:pt>
                <c:pt idx="5731">
                  <c:v>1.7500000000000016E-2</c:v>
                </c:pt>
                <c:pt idx="5732">
                  <c:v>1.150000000000001E-2</c:v>
                </c:pt>
                <c:pt idx="5733">
                  <c:v>2.1999999999999964E-2</c:v>
                </c:pt>
                <c:pt idx="5734">
                  <c:v>3.3999999999999975E-2</c:v>
                </c:pt>
                <c:pt idx="5735">
                  <c:v>2.7999999999999969E-2</c:v>
                </c:pt>
                <c:pt idx="5736">
                  <c:v>2.5499999999999967E-2</c:v>
                </c:pt>
                <c:pt idx="5737">
                  <c:v>2.9999999999999971E-2</c:v>
                </c:pt>
                <c:pt idx="5738">
                  <c:v>2.9999999999999971E-2</c:v>
                </c:pt>
                <c:pt idx="5739">
                  <c:v>2.6999999999999968E-2</c:v>
                </c:pt>
                <c:pt idx="5740">
                  <c:v>3.1499999999999972E-2</c:v>
                </c:pt>
                <c:pt idx="5741">
                  <c:v>2.849999999999997E-2</c:v>
                </c:pt>
                <c:pt idx="5742">
                  <c:v>3.6999999999999977E-2</c:v>
                </c:pt>
                <c:pt idx="5743">
                  <c:v>2.9499999999999971E-2</c:v>
                </c:pt>
                <c:pt idx="5744">
                  <c:v>3.4999999999999976E-2</c:v>
                </c:pt>
                <c:pt idx="5745">
                  <c:v>2.2999999999999965E-2</c:v>
                </c:pt>
                <c:pt idx="5746">
                  <c:v>3.3499999999999974E-2</c:v>
                </c:pt>
                <c:pt idx="5747">
                  <c:v>2.7999999999999969E-2</c:v>
                </c:pt>
                <c:pt idx="5748">
                  <c:v>3.5999999999999976E-2</c:v>
                </c:pt>
                <c:pt idx="5749">
                  <c:v>2.0500000000000018E-2</c:v>
                </c:pt>
                <c:pt idx="5750">
                  <c:v>3.3499999999999974E-2</c:v>
                </c:pt>
                <c:pt idx="5751">
                  <c:v>3.3499999999999974E-2</c:v>
                </c:pt>
                <c:pt idx="5752">
                  <c:v>2.9499999999999971E-2</c:v>
                </c:pt>
                <c:pt idx="5753">
                  <c:v>2.899999999999997E-2</c:v>
                </c:pt>
                <c:pt idx="5754">
                  <c:v>2.0000000000000018E-2</c:v>
                </c:pt>
                <c:pt idx="5755">
                  <c:v>2.7999999999999969E-2</c:v>
                </c:pt>
                <c:pt idx="5756">
                  <c:v>2.6499999999999968E-2</c:v>
                </c:pt>
                <c:pt idx="5757">
                  <c:v>3.1999999999999973E-2</c:v>
                </c:pt>
                <c:pt idx="5758">
                  <c:v>2.7499999999999969E-2</c:v>
                </c:pt>
                <c:pt idx="5759">
                  <c:v>2.2499999999999964E-2</c:v>
                </c:pt>
                <c:pt idx="5760">
                  <c:v>2.6999999999999968E-2</c:v>
                </c:pt>
                <c:pt idx="5761">
                  <c:v>2.899999999999997E-2</c:v>
                </c:pt>
                <c:pt idx="5762">
                  <c:v>2.7999999999999969E-2</c:v>
                </c:pt>
                <c:pt idx="5763">
                  <c:v>2.2499999999999964E-2</c:v>
                </c:pt>
                <c:pt idx="5764">
                  <c:v>2.6999999999999968E-2</c:v>
                </c:pt>
                <c:pt idx="5765">
                  <c:v>3.4999999999999976E-2</c:v>
                </c:pt>
                <c:pt idx="5766">
                  <c:v>3.2999999999999974E-2</c:v>
                </c:pt>
                <c:pt idx="5767">
                  <c:v>3.1499999999999972E-2</c:v>
                </c:pt>
                <c:pt idx="5768">
                  <c:v>2.7999999999999969E-2</c:v>
                </c:pt>
                <c:pt idx="5769">
                  <c:v>3.1999999999999973E-2</c:v>
                </c:pt>
                <c:pt idx="5770">
                  <c:v>3.0499999999999972E-2</c:v>
                </c:pt>
                <c:pt idx="5771">
                  <c:v>2.6999999999999968E-2</c:v>
                </c:pt>
                <c:pt idx="5772">
                  <c:v>3.0999999999999972E-2</c:v>
                </c:pt>
                <c:pt idx="5773">
                  <c:v>3.1499999999999972E-2</c:v>
                </c:pt>
                <c:pt idx="5774">
                  <c:v>2.849999999999997E-2</c:v>
                </c:pt>
                <c:pt idx="5775">
                  <c:v>2.5999999999999968E-2</c:v>
                </c:pt>
                <c:pt idx="5776">
                  <c:v>2.5499999999999967E-2</c:v>
                </c:pt>
                <c:pt idx="5777">
                  <c:v>2.3499999999999965E-2</c:v>
                </c:pt>
                <c:pt idx="5778">
                  <c:v>2.899999999999997E-2</c:v>
                </c:pt>
                <c:pt idx="5779">
                  <c:v>2.7999999999999969E-2</c:v>
                </c:pt>
                <c:pt idx="5780">
                  <c:v>2.0500000000000018E-2</c:v>
                </c:pt>
                <c:pt idx="5781">
                  <c:v>2.9499999999999971E-2</c:v>
                </c:pt>
                <c:pt idx="5782">
                  <c:v>3.0999999999999972E-2</c:v>
                </c:pt>
                <c:pt idx="5783">
                  <c:v>1.5000000000000013E-2</c:v>
                </c:pt>
                <c:pt idx="5784">
                  <c:v>3.0499999999999972E-2</c:v>
                </c:pt>
                <c:pt idx="5785">
                  <c:v>3.1499999999999972E-2</c:v>
                </c:pt>
                <c:pt idx="5786">
                  <c:v>2.6999999999999968E-2</c:v>
                </c:pt>
                <c:pt idx="5787">
                  <c:v>3.1499999999999972E-2</c:v>
                </c:pt>
                <c:pt idx="5788">
                  <c:v>2.7999999999999969E-2</c:v>
                </c:pt>
                <c:pt idx="5789">
                  <c:v>3.3499999999999974E-2</c:v>
                </c:pt>
                <c:pt idx="5790">
                  <c:v>3.4499999999999975E-2</c:v>
                </c:pt>
                <c:pt idx="5791">
                  <c:v>3.1999999999999973E-2</c:v>
                </c:pt>
                <c:pt idx="5792">
                  <c:v>3.1999999999999973E-2</c:v>
                </c:pt>
                <c:pt idx="5793">
                  <c:v>2.9999999999999971E-2</c:v>
                </c:pt>
                <c:pt idx="5794">
                  <c:v>2.7999999999999969E-2</c:v>
                </c:pt>
                <c:pt idx="5795">
                  <c:v>2.9499999999999971E-2</c:v>
                </c:pt>
                <c:pt idx="5796">
                  <c:v>8.5000000000000075E-3</c:v>
                </c:pt>
                <c:pt idx="5797">
                  <c:v>3.5499999999999976E-2</c:v>
                </c:pt>
                <c:pt idx="5798">
                  <c:v>2.5999999999999968E-2</c:v>
                </c:pt>
                <c:pt idx="5799">
                  <c:v>2.9499999999999971E-2</c:v>
                </c:pt>
                <c:pt idx="5800">
                  <c:v>2.4499999999999966E-2</c:v>
                </c:pt>
                <c:pt idx="5801">
                  <c:v>2.1999999999999964E-2</c:v>
                </c:pt>
                <c:pt idx="5802">
                  <c:v>1.8000000000000016E-2</c:v>
                </c:pt>
                <c:pt idx="5803">
                  <c:v>2.7999999999999969E-2</c:v>
                </c:pt>
                <c:pt idx="5804">
                  <c:v>2.6999999999999968E-2</c:v>
                </c:pt>
                <c:pt idx="5805">
                  <c:v>2.6999999999999968E-2</c:v>
                </c:pt>
                <c:pt idx="5806">
                  <c:v>2.5999999999999968E-2</c:v>
                </c:pt>
                <c:pt idx="5807">
                  <c:v>3.3499999999999974E-2</c:v>
                </c:pt>
                <c:pt idx="5808">
                  <c:v>3.0499999999999972E-2</c:v>
                </c:pt>
                <c:pt idx="5809">
                  <c:v>2.0000000000000018E-2</c:v>
                </c:pt>
                <c:pt idx="5810">
                  <c:v>2.6999999999999968E-2</c:v>
                </c:pt>
                <c:pt idx="5811">
                  <c:v>2.2999999999999965E-2</c:v>
                </c:pt>
                <c:pt idx="5812">
                  <c:v>2.4999999999999967E-2</c:v>
                </c:pt>
                <c:pt idx="5813">
                  <c:v>2.6999999999999968E-2</c:v>
                </c:pt>
                <c:pt idx="5814">
                  <c:v>2.9999999999999971E-2</c:v>
                </c:pt>
                <c:pt idx="5815">
                  <c:v>3.1499999999999972E-2</c:v>
                </c:pt>
                <c:pt idx="5816">
                  <c:v>2.3999999999999966E-2</c:v>
                </c:pt>
                <c:pt idx="5817">
                  <c:v>2.9499999999999971E-2</c:v>
                </c:pt>
                <c:pt idx="5818">
                  <c:v>2.5999999999999968E-2</c:v>
                </c:pt>
                <c:pt idx="5819">
                  <c:v>2.849999999999997E-2</c:v>
                </c:pt>
                <c:pt idx="5820">
                  <c:v>2.3999999999999966E-2</c:v>
                </c:pt>
                <c:pt idx="5821">
                  <c:v>2.2499999999999964E-2</c:v>
                </c:pt>
                <c:pt idx="5822">
                  <c:v>2.4999999999999967E-2</c:v>
                </c:pt>
                <c:pt idx="5823">
                  <c:v>3.1999999999999973E-2</c:v>
                </c:pt>
                <c:pt idx="5824">
                  <c:v>3.1999999999999973E-2</c:v>
                </c:pt>
                <c:pt idx="5825">
                  <c:v>2.2499999999999964E-2</c:v>
                </c:pt>
                <c:pt idx="5826">
                  <c:v>2.849999999999997E-2</c:v>
                </c:pt>
                <c:pt idx="5827">
                  <c:v>2.899999999999997E-2</c:v>
                </c:pt>
                <c:pt idx="5828">
                  <c:v>3.2999999999999974E-2</c:v>
                </c:pt>
                <c:pt idx="5829">
                  <c:v>2.3499999999999965E-2</c:v>
                </c:pt>
                <c:pt idx="5830">
                  <c:v>2.6999999999999968E-2</c:v>
                </c:pt>
                <c:pt idx="5831">
                  <c:v>3.3499999999999974E-2</c:v>
                </c:pt>
                <c:pt idx="5832">
                  <c:v>2.3999999999999966E-2</c:v>
                </c:pt>
                <c:pt idx="5833">
                  <c:v>3.1999999999999973E-2</c:v>
                </c:pt>
                <c:pt idx="5834">
                  <c:v>3.0499999999999972E-2</c:v>
                </c:pt>
                <c:pt idx="5835">
                  <c:v>2.6999999999999968E-2</c:v>
                </c:pt>
                <c:pt idx="5836">
                  <c:v>3.0499999999999972E-2</c:v>
                </c:pt>
                <c:pt idx="5837">
                  <c:v>2.6499999999999968E-2</c:v>
                </c:pt>
                <c:pt idx="5838">
                  <c:v>2.4499999999999966E-2</c:v>
                </c:pt>
                <c:pt idx="5839">
                  <c:v>2.1000000000000019E-2</c:v>
                </c:pt>
                <c:pt idx="5840">
                  <c:v>2.9999999999999971E-2</c:v>
                </c:pt>
                <c:pt idx="5841">
                  <c:v>3.0499999999999972E-2</c:v>
                </c:pt>
                <c:pt idx="5842">
                  <c:v>2.6999999999999968E-2</c:v>
                </c:pt>
                <c:pt idx="5843">
                  <c:v>2.5999999999999968E-2</c:v>
                </c:pt>
                <c:pt idx="5844">
                  <c:v>2.6499999999999968E-2</c:v>
                </c:pt>
                <c:pt idx="5845">
                  <c:v>2.6999999999999968E-2</c:v>
                </c:pt>
                <c:pt idx="5846">
                  <c:v>2.6499999999999968E-2</c:v>
                </c:pt>
                <c:pt idx="5847">
                  <c:v>2.849999999999997E-2</c:v>
                </c:pt>
                <c:pt idx="5848">
                  <c:v>3.3499999999999974E-2</c:v>
                </c:pt>
                <c:pt idx="5849">
                  <c:v>2.899999999999997E-2</c:v>
                </c:pt>
                <c:pt idx="5850">
                  <c:v>2.2999999999999965E-2</c:v>
                </c:pt>
                <c:pt idx="5851">
                  <c:v>3.0999999999999972E-2</c:v>
                </c:pt>
                <c:pt idx="5852">
                  <c:v>2.7999999999999969E-2</c:v>
                </c:pt>
                <c:pt idx="5853">
                  <c:v>2.899999999999997E-2</c:v>
                </c:pt>
                <c:pt idx="5854">
                  <c:v>2.849999999999997E-2</c:v>
                </c:pt>
                <c:pt idx="5855">
                  <c:v>3.4999999999999976E-2</c:v>
                </c:pt>
                <c:pt idx="5856">
                  <c:v>1.9000000000000017E-2</c:v>
                </c:pt>
                <c:pt idx="5857">
                  <c:v>2.7499999999999969E-2</c:v>
                </c:pt>
                <c:pt idx="5858">
                  <c:v>2.899999999999997E-2</c:v>
                </c:pt>
                <c:pt idx="5859">
                  <c:v>1.8500000000000016E-2</c:v>
                </c:pt>
                <c:pt idx="5860">
                  <c:v>2.4999999999999967E-2</c:v>
                </c:pt>
                <c:pt idx="5861">
                  <c:v>2.4999999999999967E-2</c:v>
                </c:pt>
                <c:pt idx="5862">
                  <c:v>2.0500000000000018E-2</c:v>
                </c:pt>
                <c:pt idx="5863">
                  <c:v>2.2999999999999965E-2</c:v>
                </c:pt>
                <c:pt idx="5864">
                  <c:v>2.6999999999999968E-2</c:v>
                </c:pt>
                <c:pt idx="5865">
                  <c:v>2.4999999999999967E-2</c:v>
                </c:pt>
                <c:pt idx="5866">
                  <c:v>2.5999999999999968E-2</c:v>
                </c:pt>
                <c:pt idx="5867">
                  <c:v>2.7499999999999969E-2</c:v>
                </c:pt>
                <c:pt idx="5868">
                  <c:v>2.9999999999999971E-2</c:v>
                </c:pt>
                <c:pt idx="5869">
                  <c:v>2.5499999999999967E-2</c:v>
                </c:pt>
                <c:pt idx="5870">
                  <c:v>3.1499999999999972E-2</c:v>
                </c:pt>
                <c:pt idx="5871">
                  <c:v>2.5999999999999968E-2</c:v>
                </c:pt>
                <c:pt idx="5872">
                  <c:v>2.9999999999999971E-2</c:v>
                </c:pt>
                <c:pt idx="5873">
                  <c:v>2.7999999999999969E-2</c:v>
                </c:pt>
                <c:pt idx="5874">
                  <c:v>3.0499999999999972E-2</c:v>
                </c:pt>
                <c:pt idx="5875">
                  <c:v>1.8500000000000016E-2</c:v>
                </c:pt>
                <c:pt idx="5876">
                  <c:v>2.6499999999999968E-2</c:v>
                </c:pt>
                <c:pt idx="5877">
                  <c:v>2.6999999999999968E-2</c:v>
                </c:pt>
                <c:pt idx="5878">
                  <c:v>2.6499999999999968E-2</c:v>
                </c:pt>
                <c:pt idx="5879">
                  <c:v>2.5499999999999967E-2</c:v>
                </c:pt>
                <c:pt idx="5880">
                  <c:v>3.4499999999999975E-2</c:v>
                </c:pt>
                <c:pt idx="5881">
                  <c:v>3.3999999999999975E-2</c:v>
                </c:pt>
                <c:pt idx="5882">
                  <c:v>2.849999999999997E-2</c:v>
                </c:pt>
                <c:pt idx="5883">
                  <c:v>2.7499999999999969E-2</c:v>
                </c:pt>
                <c:pt idx="5884">
                  <c:v>2.849999999999997E-2</c:v>
                </c:pt>
                <c:pt idx="5885">
                  <c:v>2.0500000000000018E-2</c:v>
                </c:pt>
                <c:pt idx="5886">
                  <c:v>2.7499999999999969E-2</c:v>
                </c:pt>
                <c:pt idx="5887">
                  <c:v>3.0999999999999972E-2</c:v>
                </c:pt>
                <c:pt idx="5888">
                  <c:v>3.5999999999999976E-2</c:v>
                </c:pt>
                <c:pt idx="5889">
                  <c:v>2.2499999999999964E-2</c:v>
                </c:pt>
                <c:pt idx="5890">
                  <c:v>2.7999999999999969E-2</c:v>
                </c:pt>
                <c:pt idx="5891">
                  <c:v>3.3999999999999975E-2</c:v>
                </c:pt>
                <c:pt idx="5892">
                  <c:v>2.1499999999999964E-2</c:v>
                </c:pt>
                <c:pt idx="5893">
                  <c:v>1.5000000000000013E-2</c:v>
                </c:pt>
                <c:pt idx="5894">
                  <c:v>3.0499999999999972E-2</c:v>
                </c:pt>
                <c:pt idx="5895">
                  <c:v>2.6499999999999968E-2</c:v>
                </c:pt>
                <c:pt idx="5896">
                  <c:v>2.1999999999999964E-2</c:v>
                </c:pt>
                <c:pt idx="5897">
                  <c:v>3.0999999999999972E-2</c:v>
                </c:pt>
                <c:pt idx="5898">
                  <c:v>2.1000000000000019E-2</c:v>
                </c:pt>
                <c:pt idx="5899">
                  <c:v>3.3999999999999975E-2</c:v>
                </c:pt>
                <c:pt idx="5900">
                  <c:v>3.3999999999999975E-2</c:v>
                </c:pt>
                <c:pt idx="5901">
                  <c:v>3.0499999999999972E-2</c:v>
                </c:pt>
                <c:pt idx="5902">
                  <c:v>2.5999999999999968E-2</c:v>
                </c:pt>
                <c:pt idx="5903">
                  <c:v>2.6999999999999968E-2</c:v>
                </c:pt>
                <c:pt idx="5904">
                  <c:v>2.6499999999999968E-2</c:v>
                </c:pt>
                <c:pt idx="5905">
                  <c:v>1.6500000000000015E-2</c:v>
                </c:pt>
                <c:pt idx="5906">
                  <c:v>2.849999999999997E-2</c:v>
                </c:pt>
                <c:pt idx="5907">
                  <c:v>2.0500000000000018E-2</c:v>
                </c:pt>
                <c:pt idx="5908">
                  <c:v>2.9499999999999971E-2</c:v>
                </c:pt>
                <c:pt idx="5909">
                  <c:v>2.9499999999999971E-2</c:v>
                </c:pt>
                <c:pt idx="5910">
                  <c:v>2.6499999999999968E-2</c:v>
                </c:pt>
                <c:pt idx="5911">
                  <c:v>2.5999999999999968E-2</c:v>
                </c:pt>
                <c:pt idx="5912">
                  <c:v>2.1499999999999964E-2</c:v>
                </c:pt>
                <c:pt idx="5913">
                  <c:v>2.2499999999999964E-2</c:v>
                </c:pt>
                <c:pt idx="5914">
                  <c:v>2.3499999999999965E-2</c:v>
                </c:pt>
                <c:pt idx="5915">
                  <c:v>3.2499999999999973E-2</c:v>
                </c:pt>
                <c:pt idx="5916">
                  <c:v>1.9500000000000017E-2</c:v>
                </c:pt>
                <c:pt idx="5917">
                  <c:v>2.7499999999999969E-2</c:v>
                </c:pt>
                <c:pt idx="5918">
                  <c:v>1.9500000000000017E-2</c:v>
                </c:pt>
                <c:pt idx="5919">
                  <c:v>2.5999999999999968E-2</c:v>
                </c:pt>
                <c:pt idx="5920">
                  <c:v>3.0499999999999972E-2</c:v>
                </c:pt>
                <c:pt idx="5921">
                  <c:v>2.6499999999999968E-2</c:v>
                </c:pt>
                <c:pt idx="5922">
                  <c:v>2.899999999999997E-2</c:v>
                </c:pt>
                <c:pt idx="5923">
                  <c:v>1.4500000000000013E-2</c:v>
                </c:pt>
                <c:pt idx="5924">
                  <c:v>2.7499999999999969E-2</c:v>
                </c:pt>
                <c:pt idx="5925">
                  <c:v>2.849999999999997E-2</c:v>
                </c:pt>
                <c:pt idx="5926">
                  <c:v>2.7499999999999969E-2</c:v>
                </c:pt>
                <c:pt idx="5927">
                  <c:v>2.7499999999999969E-2</c:v>
                </c:pt>
                <c:pt idx="5928">
                  <c:v>2.2999999999999965E-2</c:v>
                </c:pt>
                <c:pt idx="5929">
                  <c:v>2.5999999999999968E-2</c:v>
                </c:pt>
                <c:pt idx="5930">
                  <c:v>2.849999999999997E-2</c:v>
                </c:pt>
                <c:pt idx="5931">
                  <c:v>3.4999999999999976E-2</c:v>
                </c:pt>
                <c:pt idx="5932">
                  <c:v>2.2499999999999964E-2</c:v>
                </c:pt>
                <c:pt idx="5933">
                  <c:v>2.4499999999999966E-2</c:v>
                </c:pt>
                <c:pt idx="5934">
                  <c:v>1.8500000000000016E-2</c:v>
                </c:pt>
                <c:pt idx="5935">
                  <c:v>3.3499999999999974E-2</c:v>
                </c:pt>
                <c:pt idx="5936">
                  <c:v>2.6999999999999968E-2</c:v>
                </c:pt>
                <c:pt idx="5937">
                  <c:v>2.0000000000000018E-2</c:v>
                </c:pt>
                <c:pt idx="5938">
                  <c:v>2.3499999999999965E-2</c:v>
                </c:pt>
                <c:pt idx="5939">
                  <c:v>2.0500000000000018E-2</c:v>
                </c:pt>
                <c:pt idx="5940">
                  <c:v>3.0499999999999972E-2</c:v>
                </c:pt>
                <c:pt idx="5941">
                  <c:v>2.5499999999999967E-2</c:v>
                </c:pt>
                <c:pt idx="5942">
                  <c:v>2.4499999999999966E-2</c:v>
                </c:pt>
                <c:pt idx="5943">
                  <c:v>3.1499999999999972E-2</c:v>
                </c:pt>
                <c:pt idx="5944">
                  <c:v>3.3999999999999975E-2</c:v>
                </c:pt>
                <c:pt idx="5945">
                  <c:v>2.5999999999999968E-2</c:v>
                </c:pt>
                <c:pt idx="5946">
                  <c:v>2.4999999999999967E-2</c:v>
                </c:pt>
                <c:pt idx="5947">
                  <c:v>2.899999999999997E-2</c:v>
                </c:pt>
                <c:pt idx="5948">
                  <c:v>3.4999999999999976E-2</c:v>
                </c:pt>
                <c:pt idx="5949">
                  <c:v>2.5999999999999968E-2</c:v>
                </c:pt>
                <c:pt idx="5950">
                  <c:v>2.6499999999999968E-2</c:v>
                </c:pt>
                <c:pt idx="5951">
                  <c:v>3.3499999999999974E-2</c:v>
                </c:pt>
                <c:pt idx="5952">
                  <c:v>2.899999999999997E-2</c:v>
                </c:pt>
                <c:pt idx="5953">
                  <c:v>3.3999999999999975E-2</c:v>
                </c:pt>
                <c:pt idx="5954">
                  <c:v>2.7499999999999969E-2</c:v>
                </c:pt>
                <c:pt idx="5955">
                  <c:v>2.4999999999999967E-2</c:v>
                </c:pt>
                <c:pt idx="5956">
                  <c:v>2.899999999999997E-2</c:v>
                </c:pt>
                <c:pt idx="5957">
                  <c:v>3.0999999999999972E-2</c:v>
                </c:pt>
                <c:pt idx="5958">
                  <c:v>2.2499999999999964E-2</c:v>
                </c:pt>
                <c:pt idx="5959">
                  <c:v>2.849999999999997E-2</c:v>
                </c:pt>
                <c:pt idx="5960">
                  <c:v>3.6999999999999977E-2</c:v>
                </c:pt>
                <c:pt idx="5961">
                  <c:v>2.3999999999999966E-2</c:v>
                </c:pt>
                <c:pt idx="5962">
                  <c:v>2.7499999999999969E-2</c:v>
                </c:pt>
                <c:pt idx="5963">
                  <c:v>3.3999999999999975E-2</c:v>
                </c:pt>
                <c:pt idx="5964">
                  <c:v>2.6999999999999968E-2</c:v>
                </c:pt>
                <c:pt idx="5965">
                  <c:v>1.9000000000000017E-2</c:v>
                </c:pt>
                <c:pt idx="5966">
                  <c:v>2.4499999999999966E-2</c:v>
                </c:pt>
                <c:pt idx="5967">
                  <c:v>2.0500000000000018E-2</c:v>
                </c:pt>
                <c:pt idx="5968">
                  <c:v>1.9500000000000017E-2</c:v>
                </c:pt>
                <c:pt idx="5969">
                  <c:v>2.5499999999999967E-2</c:v>
                </c:pt>
                <c:pt idx="5970">
                  <c:v>3.3499999999999974E-2</c:v>
                </c:pt>
                <c:pt idx="5971">
                  <c:v>1.9000000000000017E-2</c:v>
                </c:pt>
                <c:pt idx="5972">
                  <c:v>2.5499999999999967E-2</c:v>
                </c:pt>
                <c:pt idx="5973">
                  <c:v>2.7999999999999969E-2</c:v>
                </c:pt>
                <c:pt idx="5974">
                  <c:v>2.2499999999999964E-2</c:v>
                </c:pt>
                <c:pt idx="5975">
                  <c:v>2.1499999999999964E-2</c:v>
                </c:pt>
                <c:pt idx="5976">
                  <c:v>3.0999999999999972E-2</c:v>
                </c:pt>
                <c:pt idx="5977">
                  <c:v>3.2499999999999973E-2</c:v>
                </c:pt>
                <c:pt idx="5978">
                  <c:v>3.5999999999999976E-2</c:v>
                </c:pt>
                <c:pt idx="5979">
                  <c:v>3.1999999999999973E-2</c:v>
                </c:pt>
                <c:pt idx="5980">
                  <c:v>2.7499999999999969E-2</c:v>
                </c:pt>
                <c:pt idx="5981">
                  <c:v>2.9999999999999971E-2</c:v>
                </c:pt>
                <c:pt idx="5982">
                  <c:v>2.2999999999999965E-2</c:v>
                </c:pt>
                <c:pt idx="5983">
                  <c:v>2.4499999999999966E-2</c:v>
                </c:pt>
                <c:pt idx="5984">
                  <c:v>3.1999999999999973E-2</c:v>
                </c:pt>
                <c:pt idx="5985">
                  <c:v>2.4499999999999966E-2</c:v>
                </c:pt>
                <c:pt idx="5986">
                  <c:v>2.2999999999999965E-2</c:v>
                </c:pt>
                <c:pt idx="5987">
                  <c:v>2.849999999999997E-2</c:v>
                </c:pt>
                <c:pt idx="5988">
                  <c:v>2.849999999999997E-2</c:v>
                </c:pt>
                <c:pt idx="5989">
                  <c:v>2.4499999999999966E-2</c:v>
                </c:pt>
                <c:pt idx="5990">
                  <c:v>3.0999999999999972E-2</c:v>
                </c:pt>
                <c:pt idx="5991">
                  <c:v>2.1499999999999964E-2</c:v>
                </c:pt>
                <c:pt idx="5992">
                  <c:v>2.4999999999999967E-2</c:v>
                </c:pt>
                <c:pt idx="5993">
                  <c:v>2.3999999999999966E-2</c:v>
                </c:pt>
                <c:pt idx="5994">
                  <c:v>2.3999999999999966E-2</c:v>
                </c:pt>
                <c:pt idx="5995">
                  <c:v>2.9499999999999971E-2</c:v>
                </c:pt>
                <c:pt idx="5996">
                  <c:v>2.4999999999999967E-2</c:v>
                </c:pt>
                <c:pt idx="5997">
                  <c:v>1.6500000000000015E-2</c:v>
                </c:pt>
                <c:pt idx="5998">
                  <c:v>2.4999999999999967E-2</c:v>
                </c:pt>
                <c:pt idx="5999">
                  <c:v>2.7499999999999969E-2</c:v>
                </c:pt>
                <c:pt idx="6000">
                  <c:v>2.3499999999999965E-2</c:v>
                </c:pt>
                <c:pt idx="6001">
                  <c:v>3.6499999999999977E-2</c:v>
                </c:pt>
                <c:pt idx="6002">
                  <c:v>2.2999999999999965E-2</c:v>
                </c:pt>
                <c:pt idx="6003">
                  <c:v>2.2499999999999964E-2</c:v>
                </c:pt>
                <c:pt idx="6004">
                  <c:v>2.849999999999997E-2</c:v>
                </c:pt>
                <c:pt idx="6005">
                  <c:v>1.9000000000000017E-2</c:v>
                </c:pt>
                <c:pt idx="6006">
                  <c:v>2.849999999999997E-2</c:v>
                </c:pt>
                <c:pt idx="6007">
                  <c:v>2.849999999999997E-2</c:v>
                </c:pt>
                <c:pt idx="6008">
                  <c:v>2.6499999999999968E-2</c:v>
                </c:pt>
                <c:pt idx="6009">
                  <c:v>2.9499999999999971E-2</c:v>
                </c:pt>
                <c:pt idx="6010">
                  <c:v>2.7499999999999969E-2</c:v>
                </c:pt>
                <c:pt idx="6011">
                  <c:v>2.3999999999999966E-2</c:v>
                </c:pt>
                <c:pt idx="6012">
                  <c:v>1.7000000000000015E-2</c:v>
                </c:pt>
                <c:pt idx="6013">
                  <c:v>2.1999999999999964E-2</c:v>
                </c:pt>
                <c:pt idx="6014">
                  <c:v>2.899999999999997E-2</c:v>
                </c:pt>
                <c:pt idx="6015">
                  <c:v>2.5999999999999968E-2</c:v>
                </c:pt>
                <c:pt idx="6016">
                  <c:v>3.1499999999999972E-2</c:v>
                </c:pt>
                <c:pt idx="6017">
                  <c:v>2.899999999999997E-2</c:v>
                </c:pt>
                <c:pt idx="6018">
                  <c:v>2.899999999999997E-2</c:v>
                </c:pt>
                <c:pt idx="6019">
                  <c:v>2.7499999999999969E-2</c:v>
                </c:pt>
                <c:pt idx="6020">
                  <c:v>2.4999999999999967E-2</c:v>
                </c:pt>
                <c:pt idx="6021">
                  <c:v>2.2999999999999965E-2</c:v>
                </c:pt>
                <c:pt idx="6022">
                  <c:v>3.3499999999999974E-2</c:v>
                </c:pt>
                <c:pt idx="6023">
                  <c:v>2.5499999999999967E-2</c:v>
                </c:pt>
                <c:pt idx="6024">
                  <c:v>2.1999999999999964E-2</c:v>
                </c:pt>
                <c:pt idx="6025">
                  <c:v>2.7499999999999969E-2</c:v>
                </c:pt>
                <c:pt idx="6026">
                  <c:v>2.2499999999999964E-2</c:v>
                </c:pt>
                <c:pt idx="6027">
                  <c:v>3.4999999999999976E-2</c:v>
                </c:pt>
                <c:pt idx="6028">
                  <c:v>2.7999999999999969E-2</c:v>
                </c:pt>
                <c:pt idx="6029">
                  <c:v>2.5499999999999967E-2</c:v>
                </c:pt>
                <c:pt idx="6030">
                  <c:v>2.4999999999999967E-2</c:v>
                </c:pt>
                <c:pt idx="6031">
                  <c:v>2.849999999999997E-2</c:v>
                </c:pt>
                <c:pt idx="6032">
                  <c:v>2.3499999999999965E-2</c:v>
                </c:pt>
                <c:pt idx="6033">
                  <c:v>2.4499999999999966E-2</c:v>
                </c:pt>
                <c:pt idx="6034">
                  <c:v>2.7499999999999969E-2</c:v>
                </c:pt>
                <c:pt idx="6035">
                  <c:v>2.7999999999999969E-2</c:v>
                </c:pt>
                <c:pt idx="6036">
                  <c:v>2.7499999999999969E-2</c:v>
                </c:pt>
                <c:pt idx="6037">
                  <c:v>2.7999999999999969E-2</c:v>
                </c:pt>
                <c:pt idx="6038">
                  <c:v>2.7999999999999969E-2</c:v>
                </c:pt>
                <c:pt idx="6039">
                  <c:v>3.0999999999999972E-2</c:v>
                </c:pt>
                <c:pt idx="6040">
                  <c:v>1.5000000000000013E-2</c:v>
                </c:pt>
                <c:pt idx="6041">
                  <c:v>2.2999999999999965E-2</c:v>
                </c:pt>
                <c:pt idx="6042">
                  <c:v>3.1999999999999973E-2</c:v>
                </c:pt>
                <c:pt idx="6043">
                  <c:v>2.6499999999999968E-2</c:v>
                </c:pt>
                <c:pt idx="6044">
                  <c:v>2.9999999999999971E-2</c:v>
                </c:pt>
                <c:pt idx="6045">
                  <c:v>2.6499999999999968E-2</c:v>
                </c:pt>
                <c:pt idx="6046">
                  <c:v>2.849999999999997E-2</c:v>
                </c:pt>
                <c:pt idx="6047">
                  <c:v>1.100000000000001E-2</c:v>
                </c:pt>
                <c:pt idx="6048">
                  <c:v>2.7499999999999969E-2</c:v>
                </c:pt>
                <c:pt idx="6049">
                  <c:v>2.7999999999999969E-2</c:v>
                </c:pt>
                <c:pt idx="6050">
                  <c:v>2.7499999999999969E-2</c:v>
                </c:pt>
                <c:pt idx="6051">
                  <c:v>2.6499999999999968E-2</c:v>
                </c:pt>
                <c:pt idx="6052">
                  <c:v>2.9999999999999971E-2</c:v>
                </c:pt>
                <c:pt idx="6053">
                  <c:v>1.7500000000000016E-2</c:v>
                </c:pt>
                <c:pt idx="6054">
                  <c:v>2.1000000000000019E-2</c:v>
                </c:pt>
                <c:pt idx="6055">
                  <c:v>1.4500000000000013E-2</c:v>
                </c:pt>
                <c:pt idx="6056">
                  <c:v>2.7999999999999969E-2</c:v>
                </c:pt>
                <c:pt idx="6057">
                  <c:v>2.1000000000000019E-2</c:v>
                </c:pt>
                <c:pt idx="6058">
                  <c:v>2.7999999999999969E-2</c:v>
                </c:pt>
                <c:pt idx="6059">
                  <c:v>2.0000000000000018E-2</c:v>
                </c:pt>
                <c:pt idx="6060">
                  <c:v>2.9999999999999971E-2</c:v>
                </c:pt>
                <c:pt idx="6061">
                  <c:v>2.0500000000000018E-2</c:v>
                </c:pt>
                <c:pt idx="6062">
                  <c:v>3.5499999999999976E-2</c:v>
                </c:pt>
                <c:pt idx="6063">
                  <c:v>2.6999999999999968E-2</c:v>
                </c:pt>
                <c:pt idx="6064">
                  <c:v>2.7499999999999969E-2</c:v>
                </c:pt>
                <c:pt idx="6065">
                  <c:v>2.7499999999999969E-2</c:v>
                </c:pt>
                <c:pt idx="6066">
                  <c:v>2.1999999999999964E-2</c:v>
                </c:pt>
                <c:pt idx="6067">
                  <c:v>2.9499999999999971E-2</c:v>
                </c:pt>
                <c:pt idx="6068">
                  <c:v>2.0500000000000018E-2</c:v>
                </c:pt>
                <c:pt idx="6069">
                  <c:v>2.5999999999999968E-2</c:v>
                </c:pt>
                <c:pt idx="6070">
                  <c:v>3.0999999999999972E-2</c:v>
                </c:pt>
                <c:pt idx="6071">
                  <c:v>2.4499999999999966E-2</c:v>
                </c:pt>
                <c:pt idx="6072">
                  <c:v>3.3499999999999974E-2</c:v>
                </c:pt>
                <c:pt idx="6073">
                  <c:v>2.9999999999999971E-2</c:v>
                </c:pt>
                <c:pt idx="6074">
                  <c:v>2.5999999999999968E-2</c:v>
                </c:pt>
                <c:pt idx="6075">
                  <c:v>2.7999999999999969E-2</c:v>
                </c:pt>
                <c:pt idx="6076">
                  <c:v>3.2999999999999974E-2</c:v>
                </c:pt>
                <c:pt idx="6077">
                  <c:v>3.0999999999999972E-2</c:v>
                </c:pt>
                <c:pt idx="6078">
                  <c:v>2.2499999999999964E-2</c:v>
                </c:pt>
                <c:pt idx="6079">
                  <c:v>3.0999999999999972E-2</c:v>
                </c:pt>
                <c:pt idx="6080">
                  <c:v>2.6499999999999968E-2</c:v>
                </c:pt>
                <c:pt idx="6081">
                  <c:v>2.7999999999999969E-2</c:v>
                </c:pt>
                <c:pt idx="6082">
                  <c:v>3.4499999999999975E-2</c:v>
                </c:pt>
                <c:pt idx="6083">
                  <c:v>2.6999999999999968E-2</c:v>
                </c:pt>
                <c:pt idx="6084">
                  <c:v>3.3499999999999974E-2</c:v>
                </c:pt>
                <c:pt idx="6085">
                  <c:v>3.1499999999999972E-2</c:v>
                </c:pt>
                <c:pt idx="6086">
                  <c:v>3.2499999999999973E-2</c:v>
                </c:pt>
                <c:pt idx="6087">
                  <c:v>2.6499999999999968E-2</c:v>
                </c:pt>
                <c:pt idx="6088">
                  <c:v>2.9999999999999971E-2</c:v>
                </c:pt>
                <c:pt idx="6089">
                  <c:v>2.849999999999997E-2</c:v>
                </c:pt>
                <c:pt idx="6090">
                  <c:v>2.3999999999999966E-2</c:v>
                </c:pt>
                <c:pt idx="6091">
                  <c:v>2.7499999999999969E-2</c:v>
                </c:pt>
                <c:pt idx="6092">
                  <c:v>2.3499999999999965E-2</c:v>
                </c:pt>
                <c:pt idx="6093">
                  <c:v>2.9499999999999971E-2</c:v>
                </c:pt>
                <c:pt idx="6094">
                  <c:v>2.849999999999997E-2</c:v>
                </c:pt>
                <c:pt idx="6095">
                  <c:v>2.6999999999999968E-2</c:v>
                </c:pt>
                <c:pt idx="6096">
                  <c:v>2.4499999999999966E-2</c:v>
                </c:pt>
                <c:pt idx="6097">
                  <c:v>2.4499999999999966E-2</c:v>
                </c:pt>
                <c:pt idx="6098">
                  <c:v>3.1999999999999973E-2</c:v>
                </c:pt>
                <c:pt idx="6099">
                  <c:v>2.3999999999999966E-2</c:v>
                </c:pt>
                <c:pt idx="6100">
                  <c:v>2.899999999999997E-2</c:v>
                </c:pt>
                <c:pt idx="6101">
                  <c:v>1.8500000000000016E-2</c:v>
                </c:pt>
                <c:pt idx="6102">
                  <c:v>2.4999999999999967E-2</c:v>
                </c:pt>
                <c:pt idx="6103">
                  <c:v>3.8499999999999979E-2</c:v>
                </c:pt>
                <c:pt idx="6104">
                  <c:v>3.0499999999999972E-2</c:v>
                </c:pt>
                <c:pt idx="6105">
                  <c:v>3.4499999999999975E-2</c:v>
                </c:pt>
                <c:pt idx="6106">
                  <c:v>2.3999999999999966E-2</c:v>
                </c:pt>
                <c:pt idx="6107">
                  <c:v>3.0999999999999972E-2</c:v>
                </c:pt>
                <c:pt idx="6108">
                  <c:v>2.3499999999999965E-2</c:v>
                </c:pt>
                <c:pt idx="6109">
                  <c:v>2.5999999999999968E-2</c:v>
                </c:pt>
                <c:pt idx="6110">
                  <c:v>2.6499999999999968E-2</c:v>
                </c:pt>
                <c:pt idx="6111">
                  <c:v>3.4999999999999976E-2</c:v>
                </c:pt>
                <c:pt idx="6112">
                  <c:v>2.5999999999999968E-2</c:v>
                </c:pt>
                <c:pt idx="6113">
                  <c:v>2.1499999999999964E-2</c:v>
                </c:pt>
                <c:pt idx="6114">
                  <c:v>3.5499999999999976E-2</c:v>
                </c:pt>
                <c:pt idx="6115">
                  <c:v>2.1499999999999964E-2</c:v>
                </c:pt>
                <c:pt idx="6116">
                  <c:v>3.2499999999999973E-2</c:v>
                </c:pt>
                <c:pt idx="6117">
                  <c:v>2.1999999999999964E-2</c:v>
                </c:pt>
                <c:pt idx="6118">
                  <c:v>2.3499999999999965E-2</c:v>
                </c:pt>
                <c:pt idx="6119">
                  <c:v>2.1999999999999964E-2</c:v>
                </c:pt>
                <c:pt idx="6120">
                  <c:v>3.0999999999999972E-2</c:v>
                </c:pt>
                <c:pt idx="6121">
                  <c:v>1.0500000000000009E-2</c:v>
                </c:pt>
                <c:pt idx="6122">
                  <c:v>2.5999999999999968E-2</c:v>
                </c:pt>
                <c:pt idx="6123">
                  <c:v>1.4000000000000012E-2</c:v>
                </c:pt>
                <c:pt idx="6124">
                  <c:v>3.1499999999999972E-2</c:v>
                </c:pt>
                <c:pt idx="6125">
                  <c:v>3.0999999999999972E-2</c:v>
                </c:pt>
                <c:pt idx="6126">
                  <c:v>3.2499999999999973E-2</c:v>
                </c:pt>
                <c:pt idx="6127">
                  <c:v>2.7999999999999969E-2</c:v>
                </c:pt>
                <c:pt idx="6128">
                  <c:v>2.9999999999999971E-2</c:v>
                </c:pt>
                <c:pt idx="6129">
                  <c:v>2.849999999999997E-2</c:v>
                </c:pt>
                <c:pt idx="6130">
                  <c:v>2.0500000000000018E-2</c:v>
                </c:pt>
                <c:pt idx="6131">
                  <c:v>2.1999999999999964E-2</c:v>
                </c:pt>
                <c:pt idx="6132">
                  <c:v>3.2499999999999973E-2</c:v>
                </c:pt>
                <c:pt idx="6133">
                  <c:v>2.9999999999999971E-2</c:v>
                </c:pt>
                <c:pt idx="6134">
                  <c:v>2.0500000000000018E-2</c:v>
                </c:pt>
                <c:pt idx="6135">
                  <c:v>2.9499999999999971E-2</c:v>
                </c:pt>
                <c:pt idx="6136">
                  <c:v>2.899999999999997E-2</c:v>
                </c:pt>
                <c:pt idx="6137">
                  <c:v>2.6499999999999968E-2</c:v>
                </c:pt>
                <c:pt idx="6138">
                  <c:v>1.8000000000000016E-2</c:v>
                </c:pt>
                <c:pt idx="6139">
                  <c:v>3.1999999999999973E-2</c:v>
                </c:pt>
                <c:pt idx="6140">
                  <c:v>3.0999999999999972E-2</c:v>
                </c:pt>
                <c:pt idx="6141">
                  <c:v>2.5999999999999968E-2</c:v>
                </c:pt>
                <c:pt idx="6142">
                  <c:v>3.2499999999999973E-2</c:v>
                </c:pt>
                <c:pt idx="6143">
                  <c:v>2.7999999999999969E-2</c:v>
                </c:pt>
                <c:pt idx="6144">
                  <c:v>2.6999999999999968E-2</c:v>
                </c:pt>
                <c:pt idx="6145">
                  <c:v>2.1499999999999964E-2</c:v>
                </c:pt>
                <c:pt idx="6146">
                  <c:v>2.0000000000000018E-2</c:v>
                </c:pt>
                <c:pt idx="6147">
                  <c:v>1.7500000000000016E-2</c:v>
                </c:pt>
                <c:pt idx="6148">
                  <c:v>3.3499999999999974E-2</c:v>
                </c:pt>
                <c:pt idx="6149">
                  <c:v>3.1999999999999973E-2</c:v>
                </c:pt>
                <c:pt idx="6150">
                  <c:v>2.2999999999999965E-2</c:v>
                </c:pt>
                <c:pt idx="6151">
                  <c:v>2.2499999999999964E-2</c:v>
                </c:pt>
                <c:pt idx="6152">
                  <c:v>2.6499999999999968E-2</c:v>
                </c:pt>
                <c:pt idx="6153">
                  <c:v>2.3999999999999966E-2</c:v>
                </c:pt>
                <c:pt idx="6154">
                  <c:v>3.0499999999999972E-2</c:v>
                </c:pt>
                <c:pt idx="6155">
                  <c:v>2.4999999999999967E-2</c:v>
                </c:pt>
                <c:pt idx="6156">
                  <c:v>2.3499999999999965E-2</c:v>
                </c:pt>
                <c:pt idx="6157">
                  <c:v>3.1499999999999972E-2</c:v>
                </c:pt>
                <c:pt idx="6158">
                  <c:v>2.7499999999999969E-2</c:v>
                </c:pt>
                <c:pt idx="6159">
                  <c:v>2.3499999999999965E-2</c:v>
                </c:pt>
                <c:pt idx="6160">
                  <c:v>1.7500000000000016E-2</c:v>
                </c:pt>
                <c:pt idx="6161">
                  <c:v>2.7999999999999969E-2</c:v>
                </c:pt>
                <c:pt idx="6162">
                  <c:v>1.9500000000000017E-2</c:v>
                </c:pt>
                <c:pt idx="6163">
                  <c:v>3.1999999999999973E-2</c:v>
                </c:pt>
                <c:pt idx="6164">
                  <c:v>2.7499999999999969E-2</c:v>
                </c:pt>
                <c:pt idx="6165">
                  <c:v>2.6999999999999968E-2</c:v>
                </c:pt>
                <c:pt idx="6166">
                  <c:v>2.4499999999999966E-2</c:v>
                </c:pt>
                <c:pt idx="6167">
                  <c:v>3.1499999999999972E-2</c:v>
                </c:pt>
                <c:pt idx="6168">
                  <c:v>2.5999999999999968E-2</c:v>
                </c:pt>
                <c:pt idx="6169">
                  <c:v>2.7499999999999969E-2</c:v>
                </c:pt>
                <c:pt idx="6170">
                  <c:v>3.3999999999999975E-2</c:v>
                </c:pt>
                <c:pt idx="6171">
                  <c:v>2.6999999999999968E-2</c:v>
                </c:pt>
                <c:pt idx="6172">
                  <c:v>3.2999999999999974E-2</c:v>
                </c:pt>
                <c:pt idx="6173">
                  <c:v>2.5499999999999967E-2</c:v>
                </c:pt>
                <c:pt idx="6174">
                  <c:v>1.6000000000000014E-2</c:v>
                </c:pt>
                <c:pt idx="6175">
                  <c:v>3.1499999999999972E-2</c:v>
                </c:pt>
                <c:pt idx="6176">
                  <c:v>2.1499999999999964E-2</c:v>
                </c:pt>
                <c:pt idx="6177">
                  <c:v>2.849999999999997E-2</c:v>
                </c:pt>
                <c:pt idx="6178">
                  <c:v>3.2499999999999973E-2</c:v>
                </c:pt>
                <c:pt idx="6179">
                  <c:v>3.5499999999999976E-2</c:v>
                </c:pt>
                <c:pt idx="6180">
                  <c:v>2.0500000000000018E-2</c:v>
                </c:pt>
                <c:pt idx="6181">
                  <c:v>2.9499999999999971E-2</c:v>
                </c:pt>
                <c:pt idx="6182">
                  <c:v>3.0999999999999972E-2</c:v>
                </c:pt>
                <c:pt idx="6183">
                  <c:v>2.9499999999999971E-2</c:v>
                </c:pt>
                <c:pt idx="6184">
                  <c:v>2.899999999999997E-2</c:v>
                </c:pt>
                <c:pt idx="6185">
                  <c:v>3.4999999999999976E-2</c:v>
                </c:pt>
                <c:pt idx="6186">
                  <c:v>2.6499999999999968E-2</c:v>
                </c:pt>
                <c:pt idx="6187">
                  <c:v>2.3499999999999965E-2</c:v>
                </c:pt>
                <c:pt idx="6188">
                  <c:v>2.7499999999999969E-2</c:v>
                </c:pt>
                <c:pt idx="6189">
                  <c:v>3.3499999999999974E-2</c:v>
                </c:pt>
                <c:pt idx="6190">
                  <c:v>3.3999999999999975E-2</c:v>
                </c:pt>
                <c:pt idx="6191">
                  <c:v>2.3999999999999966E-2</c:v>
                </c:pt>
                <c:pt idx="6192">
                  <c:v>3.5999999999999976E-2</c:v>
                </c:pt>
                <c:pt idx="6193">
                  <c:v>2.7999999999999969E-2</c:v>
                </c:pt>
                <c:pt idx="6194">
                  <c:v>3.3999999999999975E-2</c:v>
                </c:pt>
                <c:pt idx="6195">
                  <c:v>1.2500000000000011E-2</c:v>
                </c:pt>
                <c:pt idx="6196">
                  <c:v>2.899999999999997E-2</c:v>
                </c:pt>
                <c:pt idx="6197">
                  <c:v>2.1499999999999964E-2</c:v>
                </c:pt>
                <c:pt idx="6198">
                  <c:v>2.5499999999999967E-2</c:v>
                </c:pt>
                <c:pt idx="6199">
                  <c:v>2.2499999999999964E-2</c:v>
                </c:pt>
                <c:pt idx="6200">
                  <c:v>2.0500000000000018E-2</c:v>
                </c:pt>
                <c:pt idx="6201">
                  <c:v>2.0500000000000018E-2</c:v>
                </c:pt>
                <c:pt idx="6202">
                  <c:v>2.899999999999997E-2</c:v>
                </c:pt>
                <c:pt idx="6203">
                  <c:v>3.1999999999999973E-2</c:v>
                </c:pt>
                <c:pt idx="6204">
                  <c:v>2.7499999999999969E-2</c:v>
                </c:pt>
                <c:pt idx="6205">
                  <c:v>3.1499999999999972E-2</c:v>
                </c:pt>
                <c:pt idx="6206">
                  <c:v>2.7499999999999969E-2</c:v>
                </c:pt>
                <c:pt idx="6207">
                  <c:v>1.7500000000000016E-2</c:v>
                </c:pt>
                <c:pt idx="6208">
                  <c:v>2.4999999999999967E-2</c:v>
                </c:pt>
                <c:pt idx="6209">
                  <c:v>2.849999999999997E-2</c:v>
                </c:pt>
                <c:pt idx="6210">
                  <c:v>2.6999999999999968E-2</c:v>
                </c:pt>
                <c:pt idx="6211">
                  <c:v>2.3499999999999965E-2</c:v>
                </c:pt>
                <c:pt idx="6212">
                  <c:v>2.4999999999999967E-2</c:v>
                </c:pt>
                <c:pt idx="6213">
                  <c:v>2.9999999999999971E-2</c:v>
                </c:pt>
                <c:pt idx="6214">
                  <c:v>1.3500000000000012E-2</c:v>
                </c:pt>
                <c:pt idx="6215">
                  <c:v>2.3999999999999966E-2</c:v>
                </c:pt>
                <c:pt idx="6216">
                  <c:v>1.8000000000000016E-2</c:v>
                </c:pt>
                <c:pt idx="6217">
                  <c:v>2.0000000000000018E-2</c:v>
                </c:pt>
                <c:pt idx="6218">
                  <c:v>2.849999999999997E-2</c:v>
                </c:pt>
                <c:pt idx="6219">
                  <c:v>2.7999999999999969E-2</c:v>
                </c:pt>
                <c:pt idx="6220">
                  <c:v>3.3499999999999974E-2</c:v>
                </c:pt>
                <c:pt idx="6221">
                  <c:v>3.0499999999999972E-2</c:v>
                </c:pt>
                <c:pt idx="6222">
                  <c:v>2.6499999999999968E-2</c:v>
                </c:pt>
                <c:pt idx="6223">
                  <c:v>3.3499999999999974E-2</c:v>
                </c:pt>
                <c:pt idx="6224">
                  <c:v>2.9499999999999971E-2</c:v>
                </c:pt>
                <c:pt idx="6225">
                  <c:v>3.6999999999999977E-2</c:v>
                </c:pt>
                <c:pt idx="6226">
                  <c:v>1.9500000000000017E-2</c:v>
                </c:pt>
                <c:pt idx="6227">
                  <c:v>3.0999999999999972E-2</c:v>
                </c:pt>
                <c:pt idx="6228">
                  <c:v>1.6500000000000015E-2</c:v>
                </c:pt>
                <c:pt idx="6229">
                  <c:v>1.6500000000000015E-2</c:v>
                </c:pt>
                <c:pt idx="6230">
                  <c:v>3.3999999999999975E-2</c:v>
                </c:pt>
                <c:pt idx="6231">
                  <c:v>3.2499999999999973E-2</c:v>
                </c:pt>
                <c:pt idx="6232">
                  <c:v>2.6999999999999968E-2</c:v>
                </c:pt>
                <c:pt idx="6233">
                  <c:v>2.3999999999999966E-2</c:v>
                </c:pt>
                <c:pt idx="6234">
                  <c:v>3.3499999999999974E-2</c:v>
                </c:pt>
                <c:pt idx="6235">
                  <c:v>3.1999999999999973E-2</c:v>
                </c:pt>
                <c:pt idx="6236">
                  <c:v>2.7499999999999969E-2</c:v>
                </c:pt>
                <c:pt idx="6237">
                  <c:v>2.849999999999997E-2</c:v>
                </c:pt>
                <c:pt idx="6238">
                  <c:v>6.5000000000000058E-3</c:v>
                </c:pt>
                <c:pt idx="6239">
                  <c:v>2.7999999999999969E-2</c:v>
                </c:pt>
                <c:pt idx="6240">
                  <c:v>2.1999999999999964E-2</c:v>
                </c:pt>
                <c:pt idx="6241">
                  <c:v>2.5499999999999967E-2</c:v>
                </c:pt>
                <c:pt idx="6242">
                  <c:v>2.9999999999999971E-2</c:v>
                </c:pt>
                <c:pt idx="6243">
                  <c:v>2.7499999999999969E-2</c:v>
                </c:pt>
                <c:pt idx="6244">
                  <c:v>2.1499999999999964E-2</c:v>
                </c:pt>
                <c:pt idx="6245">
                  <c:v>3.2499999999999973E-2</c:v>
                </c:pt>
                <c:pt idx="6246">
                  <c:v>2.3999999999999966E-2</c:v>
                </c:pt>
                <c:pt idx="6247">
                  <c:v>2.6499999999999968E-2</c:v>
                </c:pt>
                <c:pt idx="6248">
                  <c:v>3.1999999999999973E-2</c:v>
                </c:pt>
                <c:pt idx="6249">
                  <c:v>3.1999999999999973E-2</c:v>
                </c:pt>
                <c:pt idx="6250">
                  <c:v>3.4499999999999975E-2</c:v>
                </c:pt>
                <c:pt idx="6251">
                  <c:v>2.9499999999999971E-2</c:v>
                </c:pt>
                <c:pt idx="6252">
                  <c:v>2.0000000000000018E-2</c:v>
                </c:pt>
                <c:pt idx="6253">
                  <c:v>3.1999999999999973E-2</c:v>
                </c:pt>
                <c:pt idx="6254">
                  <c:v>2.7499999999999969E-2</c:v>
                </c:pt>
                <c:pt idx="6255">
                  <c:v>2.6499999999999968E-2</c:v>
                </c:pt>
                <c:pt idx="6256">
                  <c:v>2.1999999999999964E-2</c:v>
                </c:pt>
                <c:pt idx="6257">
                  <c:v>3.3499999999999974E-2</c:v>
                </c:pt>
                <c:pt idx="6258">
                  <c:v>1.9000000000000017E-2</c:v>
                </c:pt>
                <c:pt idx="6259">
                  <c:v>3.0499999999999972E-2</c:v>
                </c:pt>
                <c:pt idx="6260">
                  <c:v>3.4999999999999976E-2</c:v>
                </c:pt>
                <c:pt idx="6261">
                  <c:v>3.2499999999999973E-2</c:v>
                </c:pt>
                <c:pt idx="6262">
                  <c:v>3.2499999999999973E-2</c:v>
                </c:pt>
                <c:pt idx="6263">
                  <c:v>2.899999999999997E-2</c:v>
                </c:pt>
                <c:pt idx="6264">
                  <c:v>2.2999999999999965E-2</c:v>
                </c:pt>
                <c:pt idx="6265">
                  <c:v>3.4499999999999975E-2</c:v>
                </c:pt>
                <c:pt idx="6266">
                  <c:v>2.1000000000000019E-2</c:v>
                </c:pt>
                <c:pt idx="6267">
                  <c:v>2.9999999999999971E-2</c:v>
                </c:pt>
                <c:pt idx="6268">
                  <c:v>2.7499999999999969E-2</c:v>
                </c:pt>
                <c:pt idx="6269">
                  <c:v>1.9500000000000017E-2</c:v>
                </c:pt>
                <c:pt idx="6270">
                  <c:v>2.849999999999997E-2</c:v>
                </c:pt>
                <c:pt idx="6271">
                  <c:v>2.7999999999999969E-2</c:v>
                </c:pt>
                <c:pt idx="6272">
                  <c:v>2.3999999999999966E-2</c:v>
                </c:pt>
                <c:pt idx="6273">
                  <c:v>2.7499999999999969E-2</c:v>
                </c:pt>
                <c:pt idx="6274">
                  <c:v>3.2999999999999974E-2</c:v>
                </c:pt>
                <c:pt idx="6275">
                  <c:v>2.6999999999999968E-2</c:v>
                </c:pt>
                <c:pt idx="6276">
                  <c:v>3.0499999999999972E-2</c:v>
                </c:pt>
                <c:pt idx="6277">
                  <c:v>3.0499999999999972E-2</c:v>
                </c:pt>
                <c:pt idx="6278">
                  <c:v>2.2499999999999964E-2</c:v>
                </c:pt>
                <c:pt idx="6279">
                  <c:v>1.3500000000000012E-2</c:v>
                </c:pt>
                <c:pt idx="6280">
                  <c:v>3.1499999999999972E-2</c:v>
                </c:pt>
                <c:pt idx="6281">
                  <c:v>2.9499999999999971E-2</c:v>
                </c:pt>
                <c:pt idx="6282">
                  <c:v>2.899999999999997E-2</c:v>
                </c:pt>
                <c:pt idx="6283">
                  <c:v>2.9499999999999971E-2</c:v>
                </c:pt>
                <c:pt idx="6284">
                  <c:v>3.7499999999999978E-2</c:v>
                </c:pt>
                <c:pt idx="6285">
                  <c:v>1.6500000000000015E-2</c:v>
                </c:pt>
                <c:pt idx="6286">
                  <c:v>2.9999999999999971E-2</c:v>
                </c:pt>
                <c:pt idx="6287">
                  <c:v>2.4499999999999966E-2</c:v>
                </c:pt>
                <c:pt idx="6288">
                  <c:v>2.7999999999999969E-2</c:v>
                </c:pt>
                <c:pt idx="6289">
                  <c:v>2.9999999999999971E-2</c:v>
                </c:pt>
                <c:pt idx="6290">
                  <c:v>3.5499999999999976E-2</c:v>
                </c:pt>
                <c:pt idx="6291">
                  <c:v>3.0999999999999972E-2</c:v>
                </c:pt>
                <c:pt idx="6292">
                  <c:v>3.0999999999999972E-2</c:v>
                </c:pt>
                <c:pt idx="6293">
                  <c:v>2.9999999999999971E-2</c:v>
                </c:pt>
                <c:pt idx="6294">
                  <c:v>2.9499999999999971E-2</c:v>
                </c:pt>
                <c:pt idx="6295">
                  <c:v>2.5999999999999968E-2</c:v>
                </c:pt>
                <c:pt idx="6296">
                  <c:v>3.2499999999999973E-2</c:v>
                </c:pt>
                <c:pt idx="6297">
                  <c:v>3.0499999999999972E-2</c:v>
                </c:pt>
                <c:pt idx="6298">
                  <c:v>2.5999999999999968E-2</c:v>
                </c:pt>
                <c:pt idx="6299">
                  <c:v>3.5499999999999976E-2</c:v>
                </c:pt>
                <c:pt idx="6300">
                  <c:v>2.1499999999999964E-2</c:v>
                </c:pt>
                <c:pt idx="6301">
                  <c:v>2.899999999999997E-2</c:v>
                </c:pt>
                <c:pt idx="6302">
                  <c:v>2.7499999999999969E-2</c:v>
                </c:pt>
                <c:pt idx="6303">
                  <c:v>3.3499999999999974E-2</c:v>
                </c:pt>
                <c:pt idx="6304">
                  <c:v>2.7999999999999969E-2</c:v>
                </c:pt>
                <c:pt idx="6305">
                  <c:v>2.2499999999999964E-2</c:v>
                </c:pt>
                <c:pt idx="6306">
                  <c:v>3.6499999999999977E-2</c:v>
                </c:pt>
                <c:pt idx="6307">
                  <c:v>2.4999999999999967E-2</c:v>
                </c:pt>
                <c:pt idx="6308">
                  <c:v>3.4499999999999975E-2</c:v>
                </c:pt>
                <c:pt idx="6309">
                  <c:v>1.8500000000000016E-2</c:v>
                </c:pt>
                <c:pt idx="6310">
                  <c:v>2.6499999999999968E-2</c:v>
                </c:pt>
                <c:pt idx="6311">
                  <c:v>2.1499999999999964E-2</c:v>
                </c:pt>
                <c:pt idx="6312">
                  <c:v>2.7499999999999969E-2</c:v>
                </c:pt>
                <c:pt idx="6313">
                  <c:v>2.849999999999997E-2</c:v>
                </c:pt>
                <c:pt idx="6314">
                  <c:v>2.1999999999999964E-2</c:v>
                </c:pt>
                <c:pt idx="6315">
                  <c:v>2.899999999999997E-2</c:v>
                </c:pt>
                <c:pt idx="6316">
                  <c:v>2.7499999999999969E-2</c:v>
                </c:pt>
                <c:pt idx="6317">
                  <c:v>2.5999999999999968E-2</c:v>
                </c:pt>
                <c:pt idx="6318">
                  <c:v>1.9500000000000017E-2</c:v>
                </c:pt>
                <c:pt idx="6319">
                  <c:v>3.4999999999999976E-2</c:v>
                </c:pt>
                <c:pt idx="6320">
                  <c:v>2.6999999999999968E-2</c:v>
                </c:pt>
                <c:pt idx="6321">
                  <c:v>2.5499999999999967E-2</c:v>
                </c:pt>
                <c:pt idx="6322">
                  <c:v>3.0999999999999972E-2</c:v>
                </c:pt>
                <c:pt idx="6323">
                  <c:v>2.9999999999999971E-2</c:v>
                </c:pt>
                <c:pt idx="6324">
                  <c:v>2.1999999999999964E-2</c:v>
                </c:pt>
                <c:pt idx="6325">
                  <c:v>2.5499999999999967E-2</c:v>
                </c:pt>
                <c:pt idx="6326">
                  <c:v>2.3999999999999966E-2</c:v>
                </c:pt>
                <c:pt idx="6327">
                  <c:v>2.9499999999999971E-2</c:v>
                </c:pt>
                <c:pt idx="6328">
                  <c:v>2.4999999999999967E-2</c:v>
                </c:pt>
                <c:pt idx="6329">
                  <c:v>1.4500000000000013E-2</c:v>
                </c:pt>
                <c:pt idx="6330">
                  <c:v>2.7499999999999969E-2</c:v>
                </c:pt>
                <c:pt idx="6331">
                  <c:v>3.2499999999999973E-2</c:v>
                </c:pt>
                <c:pt idx="6332">
                  <c:v>2.899999999999997E-2</c:v>
                </c:pt>
                <c:pt idx="6333">
                  <c:v>2.849999999999997E-2</c:v>
                </c:pt>
                <c:pt idx="6334">
                  <c:v>1.7000000000000015E-2</c:v>
                </c:pt>
                <c:pt idx="6335">
                  <c:v>1.8000000000000016E-2</c:v>
                </c:pt>
                <c:pt idx="6336">
                  <c:v>2.5499999999999967E-2</c:v>
                </c:pt>
                <c:pt idx="6337">
                  <c:v>2.4999999999999967E-2</c:v>
                </c:pt>
                <c:pt idx="6338">
                  <c:v>3.1999999999999973E-2</c:v>
                </c:pt>
                <c:pt idx="6339">
                  <c:v>2.3999999999999966E-2</c:v>
                </c:pt>
                <c:pt idx="6340">
                  <c:v>1.7500000000000016E-2</c:v>
                </c:pt>
                <c:pt idx="6341">
                  <c:v>2.849999999999997E-2</c:v>
                </c:pt>
                <c:pt idx="6342">
                  <c:v>3.1999999999999973E-2</c:v>
                </c:pt>
                <c:pt idx="6343">
                  <c:v>2.4999999999999967E-2</c:v>
                </c:pt>
                <c:pt idx="6344">
                  <c:v>2.9999999999999971E-2</c:v>
                </c:pt>
                <c:pt idx="6345">
                  <c:v>2.899999999999997E-2</c:v>
                </c:pt>
                <c:pt idx="6346">
                  <c:v>3.1999999999999973E-2</c:v>
                </c:pt>
                <c:pt idx="6347">
                  <c:v>3.3499999999999974E-2</c:v>
                </c:pt>
                <c:pt idx="6348">
                  <c:v>2.3499999999999965E-2</c:v>
                </c:pt>
                <c:pt idx="6349">
                  <c:v>2.5499999999999967E-2</c:v>
                </c:pt>
                <c:pt idx="6350">
                  <c:v>2.7499999999999969E-2</c:v>
                </c:pt>
                <c:pt idx="6351">
                  <c:v>2.4499999999999966E-2</c:v>
                </c:pt>
                <c:pt idx="6352">
                  <c:v>3.5999999999999976E-2</c:v>
                </c:pt>
                <c:pt idx="6353">
                  <c:v>2.3499999999999965E-2</c:v>
                </c:pt>
                <c:pt idx="6354">
                  <c:v>2.7499999999999969E-2</c:v>
                </c:pt>
                <c:pt idx="6355">
                  <c:v>3.0499999999999972E-2</c:v>
                </c:pt>
                <c:pt idx="6356">
                  <c:v>1.7500000000000016E-2</c:v>
                </c:pt>
                <c:pt idx="6357">
                  <c:v>2.6499999999999968E-2</c:v>
                </c:pt>
                <c:pt idx="6358">
                  <c:v>3.1499999999999972E-2</c:v>
                </c:pt>
                <c:pt idx="6359">
                  <c:v>3.1499999999999972E-2</c:v>
                </c:pt>
                <c:pt idx="6360">
                  <c:v>2.4999999999999967E-2</c:v>
                </c:pt>
                <c:pt idx="6361">
                  <c:v>2.3499999999999965E-2</c:v>
                </c:pt>
                <c:pt idx="6362">
                  <c:v>3.4999999999999976E-2</c:v>
                </c:pt>
                <c:pt idx="6363">
                  <c:v>3.0499999999999972E-2</c:v>
                </c:pt>
                <c:pt idx="6364">
                  <c:v>3.0499999999999972E-2</c:v>
                </c:pt>
                <c:pt idx="6365">
                  <c:v>3.4999999999999976E-2</c:v>
                </c:pt>
                <c:pt idx="6366">
                  <c:v>3.4999999999999976E-2</c:v>
                </c:pt>
                <c:pt idx="6367">
                  <c:v>3.1499999999999972E-2</c:v>
                </c:pt>
                <c:pt idx="6368">
                  <c:v>2.1499999999999964E-2</c:v>
                </c:pt>
                <c:pt idx="6369">
                  <c:v>2.4999999999999967E-2</c:v>
                </c:pt>
                <c:pt idx="6370">
                  <c:v>2.3499999999999965E-2</c:v>
                </c:pt>
                <c:pt idx="6371">
                  <c:v>2.899999999999997E-2</c:v>
                </c:pt>
                <c:pt idx="6372">
                  <c:v>2.9499999999999971E-2</c:v>
                </c:pt>
                <c:pt idx="6373">
                  <c:v>2.3499999999999965E-2</c:v>
                </c:pt>
                <c:pt idx="6374">
                  <c:v>3.2499999999999973E-2</c:v>
                </c:pt>
                <c:pt idx="6375">
                  <c:v>3.2999999999999974E-2</c:v>
                </c:pt>
                <c:pt idx="6376">
                  <c:v>2.4999999999999967E-2</c:v>
                </c:pt>
                <c:pt idx="6377">
                  <c:v>3.2499999999999973E-2</c:v>
                </c:pt>
                <c:pt idx="6378">
                  <c:v>2.9499999999999971E-2</c:v>
                </c:pt>
                <c:pt idx="6379">
                  <c:v>2.7499999999999969E-2</c:v>
                </c:pt>
                <c:pt idx="6380">
                  <c:v>2.9499999999999971E-2</c:v>
                </c:pt>
                <c:pt idx="6381">
                  <c:v>3.4999999999999976E-2</c:v>
                </c:pt>
                <c:pt idx="6382">
                  <c:v>1.9500000000000017E-2</c:v>
                </c:pt>
                <c:pt idx="6383">
                  <c:v>2.5499999999999967E-2</c:v>
                </c:pt>
                <c:pt idx="6384">
                  <c:v>2.3999999999999966E-2</c:v>
                </c:pt>
                <c:pt idx="6385">
                  <c:v>2.899999999999997E-2</c:v>
                </c:pt>
                <c:pt idx="6386">
                  <c:v>2.4499999999999966E-2</c:v>
                </c:pt>
                <c:pt idx="6387">
                  <c:v>2.4499999999999966E-2</c:v>
                </c:pt>
                <c:pt idx="6388">
                  <c:v>3.0499999999999972E-2</c:v>
                </c:pt>
                <c:pt idx="6389">
                  <c:v>2.5499999999999967E-2</c:v>
                </c:pt>
                <c:pt idx="6390">
                  <c:v>2.7999999999999969E-2</c:v>
                </c:pt>
                <c:pt idx="6391">
                  <c:v>2.5499999999999967E-2</c:v>
                </c:pt>
                <c:pt idx="6392">
                  <c:v>2.9499999999999971E-2</c:v>
                </c:pt>
                <c:pt idx="6393">
                  <c:v>3.1499999999999972E-2</c:v>
                </c:pt>
                <c:pt idx="6394">
                  <c:v>3.2499999999999973E-2</c:v>
                </c:pt>
                <c:pt idx="6395">
                  <c:v>3.2499999999999973E-2</c:v>
                </c:pt>
                <c:pt idx="6396">
                  <c:v>3.2999999999999974E-2</c:v>
                </c:pt>
                <c:pt idx="6397">
                  <c:v>2.6999999999999968E-2</c:v>
                </c:pt>
                <c:pt idx="6398">
                  <c:v>2.899999999999997E-2</c:v>
                </c:pt>
                <c:pt idx="6399">
                  <c:v>2.6499999999999968E-2</c:v>
                </c:pt>
                <c:pt idx="6400">
                  <c:v>3.0999999999999972E-2</c:v>
                </c:pt>
                <c:pt idx="6401">
                  <c:v>3.4499999999999975E-2</c:v>
                </c:pt>
                <c:pt idx="6402">
                  <c:v>3.1499999999999972E-2</c:v>
                </c:pt>
                <c:pt idx="6403">
                  <c:v>3.3999999999999975E-2</c:v>
                </c:pt>
                <c:pt idx="6404">
                  <c:v>2.6999999999999968E-2</c:v>
                </c:pt>
                <c:pt idx="6405">
                  <c:v>2.7999999999999969E-2</c:v>
                </c:pt>
                <c:pt idx="6406">
                  <c:v>2.4999999999999967E-2</c:v>
                </c:pt>
                <c:pt idx="6407">
                  <c:v>1.8000000000000016E-2</c:v>
                </c:pt>
                <c:pt idx="6408">
                  <c:v>2.4999999999999967E-2</c:v>
                </c:pt>
                <c:pt idx="6409">
                  <c:v>3.4499999999999975E-2</c:v>
                </c:pt>
                <c:pt idx="6410">
                  <c:v>1.9000000000000017E-2</c:v>
                </c:pt>
                <c:pt idx="6411">
                  <c:v>2.3999999999999966E-2</c:v>
                </c:pt>
                <c:pt idx="6412">
                  <c:v>1.100000000000001E-2</c:v>
                </c:pt>
                <c:pt idx="6413">
                  <c:v>2.899999999999997E-2</c:v>
                </c:pt>
                <c:pt idx="6414">
                  <c:v>2.1999999999999964E-2</c:v>
                </c:pt>
                <c:pt idx="6415">
                  <c:v>2.1499999999999964E-2</c:v>
                </c:pt>
                <c:pt idx="6416">
                  <c:v>3.2499999999999973E-2</c:v>
                </c:pt>
                <c:pt idx="6417">
                  <c:v>1.7500000000000016E-2</c:v>
                </c:pt>
                <c:pt idx="6418">
                  <c:v>3.2499999999999973E-2</c:v>
                </c:pt>
                <c:pt idx="6419">
                  <c:v>2.9999999999999971E-2</c:v>
                </c:pt>
                <c:pt idx="6420">
                  <c:v>3.3999999999999975E-2</c:v>
                </c:pt>
                <c:pt idx="6421">
                  <c:v>2.6999999999999968E-2</c:v>
                </c:pt>
                <c:pt idx="6422">
                  <c:v>3.1999999999999973E-2</c:v>
                </c:pt>
                <c:pt idx="6423">
                  <c:v>3.4999999999999976E-2</c:v>
                </c:pt>
                <c:pt idx="6424">
                  <c:v>3.1499999999999972E-2</c:v>
                </c:pt>
                <c:pt idx="6425">
                  <c:v>2.899999999999997E-2</c:v>
                </c:pt>
                <c:pt idx="6426">
                  <c:v>2.2999999999999965E-2</c:v>
                </c:pt>
                <c:pt idx="6427">
                  <c:v>3.1999999999999973E-2</c:v>
                </c:pt>
                <c:pt idx="6428">
                  <c:v>3.1999999999999973E-2</c:v>
                </c:pt>
                <c:pt idx="6429">
                  <c:v>2.3499999999999965E-2</c:v>
                </c:pt>
                <c:pt idx="6430">
                  <c:v>2.5999999999999968E-2</c:v>
                </c:pt>
                <c:pt idx="6431">
                  <c:v>3.0499999999999972E-2</c:v>
                </c:pt>
                <c:pt idx="6432">
                  <c:v>3.0499999999999972E-2</c:v>
                </c:pt>
                <c:pt idx="6433">
                  <c:v>1.5000000000000013E-2</c:v>
                </c:pt>
                <c:pt idx="6434">
                  <c:v>2.1000000000000019E-2</c:v>
                </c:pt>
                <c:pt idx="6435">
                  <c:v>2.5999999999999968E-2</c:v>
                </c:pt>
                <c:pt idx="6436">
                  <c:v>2.5999999999999968E-2</c:v>
                </c:pt>
                <c:pt idx="6437">
                  <c:v>2.0000000000000018E-2</c:v>
                </c:pt>
                <c:pt idx="6438">
                  <c:v>2.7499999999999969E-2</c:v>
                </c:pt>
                <c:pt idx="6439">
                  <c:v>3.2499999999999973E-2</c:v>
                </c:pt>
                <c:pt idx="6440">
                  <c:v>2.3499999999999965E-2</c:v>
                </c:pt>
                <c:pt idx="6441">
                  <c:v>2.6499999999999968E-2</c:v>
                </c:pt>
                <c:pt idx="6442">
                  <c:v>2.849999999999997E-2</c:v>
                </c:pt>
                <c:pt idx="6443">
                  <c:v>3.2999999999999974E-2</c:v>
                </c:pt>
                <c:pt idx="6444">
                  <c:v>2.5499999999999967E-2</c:v>
                </c:pt>
                <c:pt idx="6445">
                  <c:v>2.4999999999999967E-2</c:v>
                </c:pt>
                <c:pt idx="6446">
                  <c:v>2.0500000000000018E-2</c:v>
                </c:pt>
                <c:pt idx="6447">
                  <c:v>3.0999999999999972E-2</c:v>
                </c:pt>
                <c:pt idx="6448">
                  <c:v>2.849999999999997E-2</c:v>
                </c:pt>
                <c:pt idx="6449">
                  <c:v>3.0499999999999972E-2</c:v>
                </c:pt>
                <c:pt idx="6450">
                  <c:v>3.0499999999999972E-2</c:v>
                </c:pt>
                <c:pt idx="6451">
                  <c:v>3.3999999999999975E-2</c:v>
                </c:pt>
                <c:pt idx="6452">
                  <c:v>3.0499999999999972E-2</c:v>
                </c:pt>
                <c:pt idx="6453">
                  <c:v>2.2499999999999964E-2</c:v>
                </c:pt>
                <c:pt idx="6454">
                  <c:v>3.0499999999999972E-2</c:v>
                </c:pt>
                <c:pt idx="6455">
                  <c:v>2.1499999999999964E-2</c:v>
                </c:pt>
                <c:pt idx="6456">
                  <c:v>2.3999999999999966E-2</c:v>
                </c:pt>
                <c:pt idx="6457">
                  <c:v>2.9999999999999971E-2</c:v>
                </c:pt>
                <c:pt idx="6458">
                  <c:v>2.9999999999999971E-2</c:v>
                </c:pt>
                <c:pt idx="6459">
                  <c:v>2.1499999999999964E-2</c:v>
                </c:pt>
                <c:pt idx="6460">
                  <c:v>3.0499999999999972E-2</c:v>
                </c:pt>
                <c:pt idx="6461">
                  <c:v>2.5499999999999967E-2</c:v>
                </c:pt>
                <c:pt idx="6462">
                  <c:v>3.1499999999999972E-2</c:v>
                </c:pt>
                <c:pt idx="6463">
                  <c:v>2.4999999999999967E-2</c:v>
                </c:pt>
                <c:pt idx="6464">
                  <c:v>2.7499999999999969E-2</c:v>
                </c:pt>
                <c:pt idx="6465">
                  <c:v>2.9499999999999971E-2</c:v>
                </c:pt>
                <c:pt idx="6466">
                  <c:v>2.2999999999999965E-2</c:v>
                </c:pt>
                <c:pt idx="6467">
                  <c:v>3.6999999999999977E-2</c:v>
                </c:pt>
                <c:pt idx="6468">
                  <c:v>3.2999999999999974E-2</c:v>
                </c:pt>
                <c:pt idx="6469">
                  <c:v>2.4999999999999967E-2</c:v>
                </c:pt>
                <c:pt idx="6470">
                  <c:v>2.899999999999997E-2</c:v>
                </c:pt>
                <c:pt idx="6471">
                  <c:v>2.7999999999999969E-2</c:v>
                </c:pt>
                <c:pt idx="6472">
                  <c:v>2.7499999999999969E-2</c:v>
                </c:pt>
                <c:pt idx="6473">
                  <c:v>1.9500000000000017E-2</c:v>
                </c:pt>
                <c:pt idx="6474">
                  <c:v>2.5499999999999967E-2</c:v>
                </c:pt>
                <c:pt idx="6475">
                  <c:v>2.849999999999997E-2</c:v>
                </c:pt>
                <c:pt idx="6476">
                  <c:v>3.0499999999999972E-2</c:v>
                </c:pt>
                <c:pt idx="6477">
                  <c:v>2.9499999999999971E-2</c:v>
                </c:pt>
                <c:pt idx="6478">
                  <c:v>2.899999999999997E-2</c:v>
                </c:pt>
                <c:pt idx="6479">
                  <c:v>3.1999999999999973E-2</c:v>
                </c:pt>
                <c:pt idx="6480">
                  <c:v>2.9999999999999971E-2</c:v>
                </c:pt>
                <c:pt idx="6481">
                  <c:v>3.1999999999999973E-2</c:v>
                </c:pt>
                <c:pt idx="6482">
                  <c:v>2.7999999999999969E-2</c:v>
                </c:pt>
                <c:pt idx="6483">
                  <c:v>2.9499999999999971E-2</c:v>
                </c:pt>
                <c:pt idx="6484">
                  <c:v>3.2499999999999973E-2</c:v>
                </c:pt>
                <c:pt idx="6485">
                  <c:v>3.2499999999999973E-2</c:v>
                </c:pt>
                <c:pt idx="6486">
                  <c:v>3.7999999999999978E-2</c:v>
                </c:pt>
                <c:pt idx="6487">
                  <c:v>3.4499999999999975E-2</c:v>
                </c:pt>
                <c:pt idx="6488">
                  <c:v>3.0499999999999972E-2</c:v>
                </c:pt>
                <c:pt idx="6489">
                  <c:v>3.3999999999999975E-2</c:v>
                </c:pt>
                <c:pt idx="6490">
                  <c:v>2.6999999999999968E-2</c:v>
                </c:pt>
                <c:pt idx="6491">
                  <c:v>2.6499999999999968E-2</c:v>
                </c:pt>
                <c:pt idx="6492">
                  <c:v>2.7999999999999969E-2</c:v>
                </c:pt>
                <c:pt idx="6493">
                  <c:v>2.5499999999999967E-2</c:v>
                </c:pt>
                <c:pt idx="6494">
                  <c:v>2.7499999999999969E-2</c:v>
                </c:pt>
                <c:pt idx="6495">
                  <c:v>2.6999999999999968E-2</c:v>
                </c:pt>
                <c:pt idx="6496">
                  <c:v>3.2999999999999974E-2</c:v>
                </c:pt>
                <c:pt idx="6497">
                  <c:v>3.4499999999999975E-2</c:v>
                </c:pt>
                <c:pt idx="6498">
                  <c:v>3.0999999999999972E-2</c:v>
                </c:pt>
                <c:pt idx="6499">
                  <c:v>3.0999999999999972E-2</c:v>
                </c:pt>
                <c:pt idx="6500">
                  <c:v>2.3999999999999966E-2</c:v>
                </c:pt>
                <c:pt idx="6501">
                  <c:v>3.0499999999999972E-2</c:v>
                </c:pt>
                <c:pt idx="6502">
                  <c:v>2.7999999999999969E-2</c:v>
                </c:pt>
                <c:pt idx="6503">
                  <c:v>1.4500000000000013E-2</c:v>
                </c:pt>
                <c:pt idx="6504">
                  <c:v>3.0499999999999972E-2</c:v>
                </c:pt>
                <c:pt idx="6505">
                  <c:v>2.7999999999999969E-2</c:v>
                </c:pt>
                <c:pt idx="6506">
                  <c:v>3.4999999999999976E-2</c:v>
                </c:pt>
                <c:pt idx="6507">
                  <c:v>2.7999999999999969E-2</c:v>
                </c:pt>
                <c:pt idx="6508">
                  <c:v>1.8000000000000016E-2</c:v>
                </c:pt>
                <c:pt idx="6509">
                  <c:v>2.1000000000000019E-2</c:v>
                </c:pt>
                <c:pt idx="6510">
                  <c:v>2.5499999999999967E-2</c:v>
                </c:pt>
                <c:pt idx="6511">
                  <c:v>1.7000000000000015E-2</c:v>
                </c:pt>
                <c:pt idx="6512">
                  <c:v>2.1999999999999964E-2</c:v>
                </c:pt>
                <c:pt idx="6513">
                  <c:v>1.5500000000000014E-2</c:v>
                </c:pt>
                <c:pt idx="6514">
                  <c:v>2.849999999999997E-2</c:v>
                </c:pt>
                <c:pt idx="6515">
                  <c:v>2.7499999999999969E-2</c:v>
                </c:pt>
                <c:pt idx="6516">
                  <c:v>1.8500000000000016E-2</c:v>
                </c:pt>
                <c:pt idx="6517">
                  <c:v>3.1499999999999972E-2</c:v>
                </c:pt>
                <c:pt idx="6518">
                  <c:v>2.6499999999999968E-2</c:v>
                </c:pt>
                <c:pt idx="6519">
                  <c:v>2.1999999999999964E-2</c:v>
                </c:pt>
                <c:pt idx="6520">
                  <c:v>2.7499999999999969E-2</c:v>
                </c:pt>
                <c:pt idx="6521">
                  <c:v>3.3999999999999975E-2</c:v>
                </c:pt>
                <c:pt idx="6522">
                  <c:v>3.5999999999999976E-2</c:v>
                </c:pt>
                <c:pt idx="6523">
                  <c:v>2.849999999999997E-2</c:v>
                </c:pt>
                <c:pt idx="6524">
                  <c:v>3.2499999999999973E-2</c:v>
                </c:pt>
                <c:pt idx="6525">
                  <c:v>3.6499999999999977E-2</c:v>
                </c:pt>
                <c:pt idx="6526">
                  <c:v>2.1499999999999964E-2</c:v>
                </c:pt>
                <c:pt idx="6527">
                  <c:v>3.1499999999999972E-2</c:v>
                </c:pt>
                <c:pt idx="6528">
                  <c:v>2.3999999999999966E-2</c:v>
                </c:pt>
                <c:pt idx="6529">
                  <c:v>3.0499999999999972E-2</c:v>
                </c:pt>
                <c:pt idx="6530">
                  <c:v>3.3499999999999974E-2</c:v>
                </c:pt>
                <c:pt idx="6531">
                  <c:v>2.9499999999999971E-2</c:v>
                </c:pt>
                <c:pt idx="6532">
                  <c:v>1.9500000000000017E-2</c:v>
                </c:pt>
                <c:pt idx="6533">
                  <c:v>2.7499999999999969E-2</c:v>
                </c:pt>
                <c:pt idx="6534">
                  <c:v>3.3499999999999974E-2</c:v>
                </c:pt>
                <c:pt idx="6535">
                  <c:v>3.2499999999999973E-2</c:v>
                </c:pt>
                <c:pt idx="6536">
                  <c:v>2.849999999999997E-2</c:v>
                </c:pt>
                <c:pt idx="6537">
                  <c:v>2.1999999999999964E-2</c:v>
                </c:pt>
                <c:pt idx="6538">
                  <c:v>3.2499999999999973E-2</c:v>
                </c:pt>
                <c:pt idx="6539">
                  <c:v>3.4999999999999976E-2</c:v>
                </c:pt>
                <c:pt idx="6540">
                  <c:v>2.899999999999997E-2</c:v>
                </c:pt>
                <c:pt idx="6541">
                  <c:v>2.3999999999999966E-2</c:v>
                </c:pt>
                <c:pt idx="6542">
                  <c:v>2.9499999999999971E-2</c:v>
                </c:pt>
                <c:pt idx="6543">
                  <c:v>2.0000000000000018E-2</c:v>
                </c:pt>
                <c:pt idx="6544">
                  <c:v>3.2999999999999974E-2</c:v>
                </c:pt>
                <c:pt idx="6545">
                  <c:v>2.6499999999999968E-2</c:v>
                </c:pt>
                <c:pt idx="6546">
                  <c:v>2.9499999999999971E-2</c:v>
                </c:pt>
                <c:pt idx="6547">
                  <c:v>3.0999999999999972E-2</c:v>
                </c:pt>
                <c:pt idx="6548">
                  <c:v>2.849999999999997E-2</c:v>
                </c:pt>
                <c:pt idx="6549">
                  <c:v>2.899999999999997E-2</c:v>
                </c:pt>
                <c:pt idx="6550">
                  <c:v>2.4499999999999966E-2</c:v>
                </c:pt>
                <c:pt idx="6551">
                  <c:v>2.1000000000000019E-2</c:v>
                </c:pt>
                <c:pt idx="6552">
                  <c:v>1.9000000000000017E-2</c:v>
                </c:pt>
                <c:pt idx="6553">
                  <c:v>2.6999999999999968E-2</c:v>
                </c:pt>
                <c:pt idx="6554">
                  <c:v>2.3499999999999965E-2</c:v>
                </c:pt>
                <c:pt idx="6555">
                  <c:v>3.1499999999999972E-2</c:v>
                </c:pt>
                <c:pt idx="6556">
                  <c:v>2.7999999999999969E-2</c:v>
                </c:pt>
                <c:pt idx="6557">
                  <c:v>3.1499999999999972E-2</c:v>
                </c:pt>
                <c:pt idx="6558">
                  <c:v>3.4999999999999976E-2</c:v>
                </c:pt>
                <c:pt idx="6559">
                  <c:v>2.7499999999999969E-2</c:v>
                </c:pt>
                <c:pt idx="6560">
                  <c:v>1.8000000000000016E-2</c:v>
                </c:pt>
                <c:pt idx="6561">
                  <c:v>3.7999999999999978E-2</c:v>
                </c:pt>
                <c:pt idx="6562">
                  <c:v>2.7999999999999969E-2</c:v>
                </c:pt>
                <c:pt idx="6563">
                  <c:v>3.2499999999999973E-2</c:v>
                </c:pt>
                <c:pt idx="6564">
                  <c:v>1.3500000000000012E-2</c:v>
                </c:pt>
                <c:pt idx="6565">
                  <c:v>2.899999999999997E-2</c:v>
                </c:pt>
                <c:pt idx="6566">
                  <c:v>3.0499999999999972E-2</c:v>
                </c:pt>
                <c:pt idx="6567">
                  <c:v>3.5499999999999976E-2</c:v>
                </c:pt>
                <c:pt idx="6568">
                  <c:v>3.2999999999999974E-2</c:v>
                </c:pt>
                <c:pt idx="6569">
                  <c:v>3.3499999999999974E-2</c:v>
                </c:pt>
                <c:pt idx="6570">
                  <c:v>3.0999999999999972E-2</c:v>
                </c:pt>
                <c:pt idx="6571">
                  <c:v>3.0499999999999972E-2</c:v>
                </c:pt>
                <c:pt idx="6572">
                  <c:v>3.1499999999999972E-2</c:v>
                </c:pt>
                <c:pt idx="6573">
                  <c:v>2.899999999999997E-2</c:v>
                </c:pt>
                <c:pt idx="6574">
                  <c:v>2.9999999999999971E-2</c:v>
                </c:pt>
                <c:pt idx="6575">
                  <c:v>2.7499999999999969E-2</c:v>
                </c:pt>
                <c:pt idx="6576">
                  <c:v>1.3500000000000012E-2</c:v>
                </c:pt>
                <c:pt idx="6577">
                  <c:v>2.7499999999999969E-2</c:v>
                </c:pt>
                <c:pt idx="6578">
                  <c:v>2.9999999999999971E-2</c:v>
                </c:pt>
                <c:pt idx="6579">
                  <c:v>2.9999999999999971E-2</c:v>
                </c:pt>
                <c:pt idx="6580">
                  <c:v>2.0500000000000018E-2</c:v>
                </c:pt>
                <c:pt idx="6581">
                  <c:v>3.1999999999999973E-2</c:v>
                </c:pt>
                <c:pt idx="6582">
                  <c:v>2.6999999999999968E-2</c:v>
                </c:pt>
                <c:pt idx="6583">
                  <c:v>2.9499999999999971E-2</c:v>
                </c:pt>
                <c:pt idx="6584">
                  <c:v>3.0999999999999972E-2</c:v>
                </c:pt>
                <c:pt idx="6585">
                  <c:v>2.5499999999999967E-2</c:v>
                </c:pt>
                <c:pt idx="6586">
                  <c:v>2.9999999999999971E-2</c:v>
                </c:pt>
                <c:pt idx="6587">
                  <c:v>3.2999999999999974E-2</c:v>
                </c:pt>
                <c:pt idx="6588">
                  <c:v>3.5999999999999976E-2</c:v>
                </c:pt>
                <c:pt idx="6589">
                  <c:v>3.3999999999999975E-2</c:v>
                </c:pt>
                <c:pt idx="6590">
                  <c:v>2.6999999999999968E-2</c:v>
                </c:pt>
                <c:pt idx="6591">
                  <c:v>3.3999999999999975E-2</c:v>
                </c:pt>
                <c:pt idx="6592">
                  <c:v>3.7499999999999978E-2</c:v>
                </c:pt>
                <c:pt idx="6593">
                  <c:v>2.9999999999999971E-2</c:v>
                </c:pt>
                <c:pt idx="6594">
                  <c:v>2.849999999999997E-2</c:v>
                </c:pt>
                <c:pt idx="6595">
                  <c:v>2.7999999999999969E-2</c:v>
                </c:pt>
                <c:pt idx="6596">
                  <c:v>3.0499999999999972E-2</c:v>
                </c:pt>
                <c:pt idx="6597">
                  <c:v>2.7999999999999969E-2</c:v>
                </c:pt>
                <c:pt idx="6598">
                  <c:v>2.1999999999999964E-2</c:v>
                </c:pt>
                <c:pt idx="6599">
                  <c:v>3.2499999999999973E-2</c:v>
                </c:pt>
                <c:pt idx="6600">
                  <c:v>2.0500000000000018E-2</c:v>
                </c:pt>
                <c:pt idx="6601">
                  <c:v>2.0500000000000018E-2</c:v>
                </c:pt>
                <c:pt idx="6602">
                  <c:v>2.0500000000000018E-2</c:v>
                </c:pt>
                <c:pt idx="6603">
                  <c:v>2.1999999999999964E-2</c:v>
                </c:pt>
                <c:pt idx="6604">
                  <c:v>2.5999999999999968E-2</c:v>
                </c:pt>
                <c:pt idx="6605">
                  <c:v>2.899999999999997E-2</c:v>
                </c:pt>
                <c:pt idx="6606">
                  <c:v>3.2999999999999974E-2</c:v>
                </c:pt>
                <c:pt idx="6607">
                  <c:v>2.7999999999999969E-2</c:v>
                </c:pt>
                <c:pt idx="6608">
                  <c:v>2.3499999999999965E-2</c:v>
                </c:pt>
                <c:pt idx="6609">
                  <c:v>3.0999999999999972E-2</c:v>
                </c:pt>
                <c:pt idx="6610">
                  <c:v>2.899999999999997E-2</c:v>
                </c:pt>
                <c:pt idx="6611">
                  <c:v>2.5999999999999968E-2</c:v>
                </c:pt>
                <c:pt idx="6612">
                  <c:v>2.9499999999999971E-2</c:v>
                </c:pt>
                <c:pt idx="6613">
                  <c:v>3.5499999999999976E-2</c:v>
                </c:pt>
                <c:pt idx="6614">
                  <c:v>3.2999999999999974E-2</c:v>
                </c:pt>
                <c:pt idx="6615">
                  <c:v>1.5500000000000014E-2</c:v>
                </c:pt>
                <c:pt idx="6616">
                  <c:v>2.9499999999999971E-2</c:v>
                </c:pt>
                <c:pt idx="6617">
                  <c:v>2.849999999999997E-2</c:v>
                </c:pt>
                <c:pt idx="6618">
                  <c:v>3.3499999999999974E-2</c:v>
                </c:pt>
                <c:pt idx="6619">
                  <c:v>2.2999999999999965E-2</c:v>
                </c:pt>
                <c:pt idx="6620">
                  <c:v>3.3499999999999974E-2</c:v>
                </c:pt>
                <c:pt idx="6621">
                  <c:v>2.3999999999999966E-2</c:v>
                </c:pt>
                <c:pt idx="6622">
                  <c:v>1.7500000000000016E-2</c:v>
                </c:pt>
                <c:pt idx="6623">
                  <c:v>2.9499999999999971E-2</c:v>
                </c:pt>
                <c:pt idx="6624">
                  <c:v>2.6999999999999968E-2</c:v>
                </c:pt>
                <c:pt idx="6625">
                  <c:v>3.1499999999999972E-2</c:v>
                </c:pt>
                <c:pt idx="6626">
                  <c:v>3.5999999999999976E-2</c:v>
                </c:pt>
                <c:pt idx="6627">
                  <c:v>2.6499999999999968E-2</c:v>
                </c:pt>
                <c:pt idx="6628">
                  <c:v>2.2499999999999964E-2</c:v>
                </c:pt>
                <c:pt idx="6629">
                  <c:v>3.3999999999999975E-2</c:v>
                </c:pt>
                <c:pt idx="6630">
                  <c:v>3.1999999999999973E-2</c:v>
                </c:pt>
                <c:pt idx="6631">
                  <c:v>3.1499999999999972E-2</c:v>
                </c:pt>
                <c:pt idx="6632">
                  <c:v>2.4999999999999967E-2</c:v>
                </c:pt>
                <c:pt idx="6633">
                  <c:v>2.2499999999999964E-2</c:v>
                </c:pt>
                <c:pt idx="6634">
                  <c:v>1.8000000000000016E-2</c:v>
                </c:pt>
                <c:pt idx="6635">
                  <c:v>3.4999999999999976E-2</c:v>
                </c:pt>
                <c:pt idx="6636">
                  <c:v>2.4499999999999966E-2</c:v>
                </c:pt>
                <c:pt idx="6637">
                  <c:v>3.5499999999999976E-2</c:v>
                </c:pt>
                <c:pt idx="6638">
                  <c:v>2.2999999999999965E-2</c:v>
                </c:pt>
                <c:pt idx="6639">
                  <c:v>3.5499999999999976E-2</c:v>
                </c:pt>
                <c:pt idx="6640">
                  <c:v>3.1999999999999973E-2</c:v>
                </c:pt>
                <c:pt idx="6641">
                  <c:v>3.3999999999999975E-2</c:v>
                </c:pt>
                <c:pt idx="6642">
                  <c:v>2.899999999999997E-2</c:v>
                </c:pt>
                <c:pt idx="6643">
                  <c:v>2.9499999999999971E-2</c:v>
                </c:pt>
                <c:pt idx="6644">
                  <c:v>2.7499999999999969E-2</c:v>
                </c:pt>
                <c:pt idx="6645">
                  <c:v>2.9499999999999971E-2</c:v>
                </c:pt>
                <c:pt idx="6646">
                  <c:v>2.7999999999999969E-2</c:v>
                </c:pt>
                <c:pt idx="6647">
                  <c:v>2.9499999999999971E-2</c:v>
                </c:pt>
                <c:pt idx="6648">
                  <c:v>3.0999999999999972E-2</c:v>
                </c:pt>
                <c:pt idx="6649">
                  <c:v>2.6499999999999968E-2</c:v>
                </c:pt>
                <c:pt idx="6650">
                  <c:v>2.899999999999997E-2</c:v>
                </c:pt>
                <c:pt idx="6651">
                  <c:v>2.1999999999999964E-2</c:v>
                </c:pt>
                <c:pt idx="6652">
                  <c:v>2.5499999999999967E-2</c:v>
                </c:pt>
                <c:pt idx="6653">
                  <c:v>3.1499999999999972E-2</c:v>
                </c:pt>
                <c:pt idx="6654">
                  <c:v>3.4499999999999975E-2</c:v>
                </c:pt>
                <c:pt idx="6655">
                  <c:v>2.1000000000000019E-2</c:v>
                </c:pt>
                <c:pt idx="6656">
                  <c:v>3.4499999999999975E-2</c:v>
                </c:pt>
                <c:pt idx="6657">
                  <c:v>2.9499999999999971E-2</c:v>
                </c:pt>
                <c:pt idx="6658">
                  <c:v>2.9499999999999971E-2</c:v>
                </c:pt>
                <c:pt idx="6659">
                  <c:v>2.9499999999999971E-2</c:v>
                </c:pt>
                <c:pt idx="6660">
                  <c:v>3.7499999999999978E-2</c:v>
                </c:pt>
                <c:pt idx="6661">
                  <c:v>2.7999999999999969E-2</c:v>
                </c:pt>
                <c:pt idx="6662">
                  <c:v>3.1499999999999972E-2</c:v>
                </c:pt>
                <c:pt idx="6663">
                  <c:v>3.1499999999999972E-2</c:v>
                </c:pt>
                <c:pt idx="6664">
                  <c:v>2.849999999999997E-2</c:v>
                </c:pt>
                <c:pt idx="6665">
                  <c:v>1.8500000000000016E-2</c:v>
                </c:pt>
                <c:pt idx="6666">
                  <c:v>2.3999999999999966E-2</c:v>
                </c:pt>
                <c:pt idx="6667">
                  <c:v>2.9499999999999971E-2</c:v>
                </c:pt>
                <c:pt idx="6668">
                  <c:v>2.6499999999999968E-2</c:v>
                </c:pt>
                <c:pt idx="6669">
                  <c:v>2.4499999999999966E-2</c:v>
                </c:pt>
                <c:pt idx="6670">
                  <c:v>2.5999999999999968E-2</c:v>
                </c:pt>
                <c:pt idx="6671">
                  <c:v>2.899999999999997E-2</c:v>
                </c:pt>
                <c:pt idx="6672">
                  <c:v>2.2499999999999964E-2</c:v>
                </c:pt>
                <c:pt idx="6673">
                  <c:v>2.5499999999999967E-2</c:v>
                </c:pt>
                <c:pt idx="6674">
                  <c:v>3.3999999999999975E-2</c:v>
                </c:pt>
                <c:pt idx="6675">
                  <c:v>2.6999999999999968E-2</c:v>
                </c:pt>
                <c:pt idx="6676">
                  <c:v>2.6499999999999968E-2</c:v>
                </c:pt>
                <c:pt idx="6677">
                  <c:v>2.4499999999999966E-2</c:v>
                </c:pt>
                <c:pt idx="6678">
                  <c:v>1.6000000000000014E-2</c:v>
                </c:pt>
                <c:pt idx="6679">
                  <c:v>2.0000000000000018E-2</c:v>
                </c:pt>
                <c:pt idx="6680">
                  <c:v>2.5999999999999968E-2</c:v>
                </c:pt>
                <c:pt idx="6681">
                  <c:v>3.2999999999999974E-2</c:v>
                </c:pt>
                <c:pt idx="6682">
                  <c:v>2.6999999999999968E-2</c:v>
                </c:pt>
                <c:pt idx="6683">
                  <c:v>3.0999999999999972E-2</c:v>
                </c:pt>
                <c:pt idx="6684">
                  <c:v>3.0999999999999972E-2</c:v>
                </c:pt>
                <c:pt idx="6685">
                  <c:v>3.0499999999999972E-2</c:v>
                </c:pt>
                <c:pt idx="6686">
                  <c:v>3.4999999999999976E-2</c:v>
                </c:pt>
                <c:pt idx="6687">
                  <c:v>2.4999999999999967E-2</c:v>
                </c:pt>
                <c:pt idx="6688">
                  <c:v>3.2499999999999973E-2</c:v>
                </c:pt>
                <c:pt idx="6689">
                  <c:v>2.3999999999999966E-2</c:v>
                </c:pt>
                <c:pt idx="6690">
                  <c:v>3.1499999999999972E-2</c:v>
                </c:pt>
                <c:pt idx="6691">
                  <c:v>3.3499999999999974E-2</c:v>
                </c:pt>
                <c:pt idx="6692">
                  <c:v>2.899999999999997E-2</c:v>
                </c:pt>
                <c:pt idx="6693">
                  <c:v>2.5499999999999967E-2</c:v>
                </c:pt>
                <c:pt idx="6694">
                  <c:v>2.2999999999999965E-2</c:v>
                </c:pt>
                <c:pt idx="6695">
                  <c:v>2.9999999999999971E-2</c:v>
                </c:pt>
                <c:pt idx="6696">
                  <c:v>3.1499999999999972E-2</c:v>
                </c:pt>
                <c:pt idx="6697">
                  <c:v>2.9499999999999971E-2</c:v>
                </c:pt>
                <c:pt idx="6698">
                  <c:v>2.5999999999999968E-2</c:v>
                </c:pt>
                <c:pt idx="6699">
                  <c:v>3.4999999999999976E-2</c:v>
                </c:pt>
                <c:pt idx="6700">
                  <c:v>2.7499999999999969E-2</c:v>
                </c:pt>
                <c:pt idx="6701">
                  <c:v>3.1499999999999972E-2</c:v>
                </c:pt>
                <c:pt idx="6702">
                  <c:v>1.8000000000000016E-2</c:v>
                </c:pt>
                <c:pt idx="6703">
                  <c:v>3.3499999999999974E-2</c:v>
                </c:pt>
                <c:pt idx="6704">
                  <c:v>2.7499999999999969E-2</c:v>
                </c:pt>
                <c:pt idx="6705">
                  <c:v>3.0999999999999972E-2</c:v>
                </c:pt>
                <c:pt idx="6706">
                  <c:v>1.3000000000000012E-2</c:v>
                </c:pt>
                <c:pt idx="6707">
                  <c:v>9.5000000000000084E-3</c:v>
                </c:pt>
                <c:pt idx="6708">
                  <c:v>1.4500000000000013E-2</c:v>
                </c:pt>
                <c:pt idx="6709">
                  <c:v>2.899999999999997E-2</c:v>
                </c:pt>
                <c:pt idx="6710">
                  <c:v>2.6999999999999968E-2</c:v>
                </c:pt>
                <c:pt idx="6711">
                  <c:v>1.8500000000000016E-2</c:v>
                </c:pt>
                <c:pt idx="6712">
                  <c:v>2.0000000000000018E-2</c:v>
                </c:pt>
                <c:pt idx="6713">
                  <c:v>2.4999999999999967E-2</c:v>
                </c:pt>
                <c:pt idx="6714">
                  <c:v>3.2499999999999973E-2</c:v>
                </c:pt>
                <c:pt idx="6715">
                  <c:v>2.4499999999999966E-2</c:v>
                </c:pt>
                <c:pt idx="6716">
                  <c:v>3.3999999999999975E-2</c:v>
                </c:pt>
                <c:pt idx="6717">
                  <c:v>3.3999999999999975E-2</c:v>
                </c:pt>
                <c:pt idx="6718">
                  <c:v>2.899999999999997E-2</c:v>
                </c:pt>
                <c:pt idx="6719">
                  <c:v>2.2499999999999964E-2</c:v>
                </c:pt>
                <c:pt idx="6720">
                  <c:v>2.6499999999999968E-2</c:v>
                </c:pt>
                <c:pt idx="6721">
                  <c:v>2.899999999999997E-2</c:v>
                </c:pt>
                <c:pt idx="6722">
                  <c:v>2.6999999999999968E-2</c:v>
                </c:pt>
                <c:pt idx="6723">
                  <c:v>3.3999999999999975E-2</c:v>
                </c:pt>
                <c:pt idx="6724">
                  <c:v>2.9999999999999971E-2</c:v>
                </c:pt>
                <c:pt idx="6725">
                  <c:v>2.9499999999999971E-2</c:v>
                </c:pt>
                <c:pt idx="6726">
                  <c:v>2.3499999999999965E-2</c:v>
                </c:pt>
                <c:pt idx="6727">
                  <c:v>3.0999999999999972E-2</c:v>
                </c:pt>
                <c:pt idx="6728">
                  <c:v>3.2499999999999973E-2</c:v>
                </c:pt>
                <c:pt idx="6729">
                  <c:v>3.0499999999999972E-2</c:v>
                </c:pt>
                <c:pt idx="6730">
                  <c:v>3.3499999999999974E-2</c:v>
                </c:pt>
                <c:pt idx="6731">
                  <c:v>3.2499999999999973E-2</c:v>
                </c:pt>
                <c:pt idx="6732">
                  <c:v>2.3499999999999965E-2</c:v>
                </c:pt>
                <c:pt idx="6733">
                  <c:v>2.899999999999997E-2</c:v>
                </c:pt>
                <c:pt idx="6734">
                  <c:v>2.9499999999999971E-2</c:v>
                </c:pt>
                <c:pt idx="6735">
                  <c:v>3.0499999999999972E-2</c:v>
                </c:pt>
                <c:pt idx="6736">
                  <c:v>2.3499999999999965E-2</c:v>
                </c:pt>
                <c:pt idx="6737">
                  <c:v>3.2999999999999974E-2</c:v>
                </c:pt>
                <c:pt idx="6738">
                  <c:v>2.899999999999997E-2</c:v>
                </c:pt>
                <c:pt idx="6739">
                  <c:v>3.5999999999999976E-2</c:v>
                </c:pt>
                <c:pt idx="6740">
                  <c:v>2.899999999999997E-2</c:v>
                </c:pt>
                <c:pt idx="6741">
                  <c:v>2.5999999999999968E-2</c:v>
                </c:pt>
                <c:pt idx="6742">
                  <c:v>2.1999999999999964E-2</c:v>
                </c:pt>
                <c:pt idx="6743">
                  <c:v>2.1999999999999964E-2</c:v>
                </c:pt>
                <c:pt idx="6744">
                  <c:v>2.6999999999999968E-2</c:v>
                </c:pt>
                <c:pt idx="6745">
                  <c:v>3.2499999999999973E-2</c:v>
                </c:pt>
                <c:pt idx="6746">
                  <c:v>2.7999999999999969E-2</c:v>
                </c:pt>
                <c:pt idx="6747">
                  <c:v>2.4999999999999967E-2</c:v>
                </c:pt>
                <c:pt idx="6748">
                  <c:v>2.899999999999997E-2</c:v>
                </c:pt>
                <c:pt idx="6749">
                  <c:v>2.7499999999999969E-2</c:v>
                </c:pt>
                <c:pt idx="6750">
                  <c:v>3.1499999999999972E-2</c:v>
                </c:pt>
                <c:pt idx="6751">
                  <c:v>2.1499999999999964E-2</c:v>
                </c:pt>
                <c:pt idx="6752">
                  <c:v>2.7999999999999969E-2</c:v>
                </c:pt>
                <c:pt idx="6753">
                  <c:v>2.5999999999999968E-2</c:v>
                </c:pt>
                <c:pt idx="6754">
                  <c:v>2.5499999999999967E-2</c:v>
                </c:pt>
                <c:pt idx="6755">
                  <c:v>2.3999999999999966E-2</c:v>
                </c:pt>
                <c:pt idx="6756">
                  <c:v>2.3999999999999966E-2</c:v>
                </c:pt>
                <c:pt idx="6757">
                  <c:v>3.2999999999999974E-2</c:v>
                </c:pt>
                <c:pt idx="6758">
                  <c:v>3.0499999999999972E-2</c:v>
                </c:pt>
                <c:pt idx="6759">
                  <c:v>2.4999999999999967E-2</c:v>
                </c:pt>
                <c:pt idx="6760">
                  <c:v>2.3999999999999966E-2</c:v>
                </c:pt>
                <c:pt idx="6761">
                  <c:v>3.2499999999999973E-2</c:v>
                </c:pt>
                <c:pt idx="6762">
                  <c:v>3.1499999999999972E-2</c:v>
                </c:pt>
                <c:pt idx="6763">
                  <c:v>2.7499999999999969E-2</c:v>
                </c:pt>
                <c:pt idx="6764">
                  <c:v>2.899999999999997E-2</c:v>
                </c:pt>
                <c:pt idx="6765">
                  <c:v>2.9499999999999971E-2</c:v>
                </c:pt>
                <c:pt idx="6766">
                  <c:v>2.1999999999999964E-2</c:v>
                </c:pt>
                <c:pt idx="6767">
                  <c:v>2.3499999999999965E-2</c:v>
                </c:pt>
                <c:pt idx="6768">
                  <c:v>2.7499999999999969E-2</c:v>
                </c:pt>
                <c:pt idx="6769">
                  <c:v>2.899999999999997E-2</c:v>
                </c:pt>
                <c:pt idx="6770">
                  <c:v>2.9999999999999971E-2</c:v>
                </c:pt>
                <c:pt idx="6771">
                  <c:v>2.2999999999999965E-2</c:v>
                </c:pt>
                <c:pt idx="6772">
                  <c:v>2.9999999999999971E-2</c:v>
                </c:pt>
                <c:pt idx="6773">
                  <c:v>2.7499999999999969E-2</c:v>
                </c:pt>
                <c:pt idx="6774">
                  <c:v>2.9499999999999971E-2</c:v>
                </c:pt>
                <c:pt idx="6775">
                  <c:v>1.4000000000000012E-2</c:v>
                </c:pt>
                <c:pt idx="6776">
                  <c:v>2.1499999999999964E-2</c:v>
                </c:pt>
                <c:pt idx="6777">
                  <c:v>2.4999999999999967E-2</c:v>
                </c:pt>
                <c:pt idx="6778">
                  <c:v>2.3999999999999966E-2</c:v>
                </c:pt>
                <c:pt idx="6779">
                  <c:v>2.9999999999999971E-2</c:v>
                </c:pt>
                <c:pt idx="6780">
                  <c:v>2.7499999999999969E-2</c:v>
                </c:pt>
                <c:pt idx="6781">
                  <c:v>2.5999999999999968E-2</c:v>
                </c:pt>
                <c:pt idx="6782">
                  <c:v>2.899999999999997E-2</c:v>
                </c:pt>
                <c:pt idx="6783">
                  <c:v>3.4999999999999976E-2</c:v>
                </c:pt>
                <c:pt idx="6784">
                  <c:v>2.849999999999997E-2</c:v>
                </c:pt>
                <c:pt idx="6785">
                  <c:v>2.9499999999999971E-2</c:v>
                </c:pt>
                <c:pt idx="6786">
                  <c:v>2.2499999999999964E-2</c:v>
                </c:pt>
                <c:pt idx="6787">
                  <c:v>2.0500000000000018E-2</c:v>
                </c:pt>
                <c:pt idx="6788">
                  <c:v>2.3499999999999965E-2</c:v>
                </c:pt>
                <c:pt idx="6789">
                  <c:v>2.849999999999997E-2</c:v>
                </c:pt>
                <c:pt idx="6790">
                  <c:v>1.4500000000000013E-2</c:v>
                </c:pt>
                <c:pt idx="6791">
                  <c:v>3.2499999999999973E-2</c:v>
                </c:pt>
                <c:pt idx="6792">
                  <c:v>2.9999999999999971E-2</c:v>
                </c:pt>
                <c:pt idx="6793">
                  <c:v>2.6999999999999968E-2</c:v>
                </c:pt>
                <c:pt idx="6794">
                  <c:v>3.2499999999999973E-2</c:v>
                </c:pt>
                <c:pt idx="6795">
                  <c:v>2.7499999999999969E-2</c:v>
                </c:pt>
                <c:pt idx="6796">
                  <c:v>3.3999999999999975E-2</c:v>
                </c:pt>
                <c:pt idx="6797">
                  <c:v>3.2999999999999974E-2</c:v>
                </c:pt>
                <c:pt idx="6798">
                  <c:v>2.849999999999997E-2</c:v>
                </c:pt>
                <c:pt idx="6799">
                  <c:v>2.4999999999999967E-2</c:v>
                </c:pt>
                <c:pt idx="6800">
                  <c:v>3.2999999999999974E-2</c:v>
                </c:pt>
                <c:pt idx="6801">
                  <c:v>2.9499999999999971E-2</c:v>
                </c:pt>
                <c:pt idx="6802">
                  <c:v>2.4499999999999966E-2</c:v>
                </c:pt>
                <c:pt idx="6803">
                  <c:v>2.7499999999999969E-2</c:v>
                </c:pt>
                <c:pt idx="6804">
                  <c:v>2.7999999999999969E-2</c:v>
                </c:pt>
                <c:pt idx="6805">
                  <c:v>3.3999999999999975E-2</c:v>
                </c:pt>
                <c:pt idx="6806">
                  <c:v>2.1000000000000019E-2</c:v>
                </c:pt>
                <c:pt idx="6807">
                  <c:v>2.7999999999999969E-2</c:v>
                </c:pt>
                <c:pt idx="6808">
                  <c:v>2.9999999999999971E-2</c:v>
                </c:pt>
                <c:pt idx="6809">
                  <c:v>2.849999999999997E-2</c:v>
                </c:pt>
                <c:pt idx="6810">
                  <c:v>2.3999999999999966E-2</c:v>
                </c:pt>
                <c:pt idx="6811">
                  <c:v>3.4499999999999975E-2</c:v>
                </c:pt>
                <c:pt idx="6812">
                  <c:v>2.899999999999997E-2</c:v>
                </c:pt>
                <c:pt idx="6813">
                  <c:v>2.7499999999999969E-2</c:v>
                </c:pt>
                <c:pt idx="6814">
                  <c:v>2.9499999999999971E-2</c:v>
                </c:pt>
                <c:pt idx="6815">
                  <c:v>2.7999999999999969E-2</c:v>
                </c:pt>
                <c:pt idx="6816">
                  <c:v>2.9499999999999971E-2</c:v>
                </c:pt>
                <c:pt idx="6817">
                  <c:v>3.3999999999999975E-2</c:v>
                </c:pt>
                <c:pt idx="6818">
                  <c:v>2.9499999999999971E-2</c:v>
                </c:pt>
                <c:pt idx="6819">
                  <c:v>3.6499999999999977E-2</c:v>
                </c:pt>
                <c:pt idx="6820">
                  <c:v>2.3999999999999966E-2</c:v>
                </c:pt>
                <c:pt idx="6821">
                  <c:v>1.7500000000000016E-2</c:v>
                </c:pt>
                <c:pt idx="6822">
                  <c:v>2.7999999999999969E-2</c:v>
                </c:pt>
                <c:pt idx="6823">
                  <c:v>2.7999999999999969E-2</c:v>
                </c:pt>
                <c:pt idx="6824">
                  <c:v>3.6499999999999977E-2</c:v>
                </c:pt>
                <c:pt idx="6825">
                  <c:v>2.5499999999999967E-2</c:v>
                </c:pt>
                <c:pt idx="6826">
                  <c:v>1.9000000000000017E-2</c:v>
                </c:pt>
                <c:pt idx="6827">
                  <c:v>2.7499999999999969E-2</c:v>
                </c:pt>
                <c:pt idx="6828">
                  <c:v>2.849999999999997E-2</c:v>
                </c:pt>
                <c:pt idx="6829">
                  <c:v>3.0499999999999972E-2</c:v>
                </c:pt>
                <c:pt idx="6830">
                  <c:v>2.849999999999997E-2</c:v>
                </c:pt>
                <c:pt idx="6831">
                  <c:v>2.1999999999999964E-2</c:v>
                </c:pt>
                <c:pt idx="6832">
                  <c:v>2.6499999999999968E-2</c:v>
                </c:pt>
                <c:pt idx="6833">
                  <c:v>1.7500000000000016E-2</c:v>
                </c:pt>
                <c:pt idx="6834">
                  <c:v>3.3499999999999974E-2</c:v>
                </c:pt>
                <c:pt idx="6835">
                  <c:v>3.1999999999999973E-2</c:v>
                </c:pt>
                <c:pt idx="6836">
                  <c:v>3.2499999999999973E-2</c:v>
                </c:pt>
                <c:pt idx="6837">
                  <c:v>3.1999999999999973E-2</c:v>
                </c:pt>
                <c:pt idx="6838">
                  <c:v>2.6999999999999968E-2</c:v>
                </c:pt>
                <c:pt idx="6839">
                  <c:v>2.4999999999999967E-2</c:v>
                </c:pt>
                <c:pt idx="6840">
                  <c:v>2.899999999999997E-2</c:v>
                </c:pt>
                <c:pt idx="6841">
                  <c:v>3.1499999999999972E-2</c:v>
                </c:pt>
                <c:pt idx="6842">
                  <c:v>2.3999999999999966E-2</c:v>
                </c:pt>
                <c:pt idx="6843">
                  <c:v>3.5499999999999976E-2</c:v>
                </c:pt>
                <c:pt idx="6844">
                  <c:v>2.7999999999999969E-2</c:v>
                </c:pt>
                <c:pt idx="6845">
                  <c:v>3.1499999999999972E-2</c:v>
                </c:pt>
                <c:pt idx="6846">
                  <c:v>2.6999999999999968E-2</c:v>
                </c:pt>
                <c:pt idx="6847">
                  <c:v>2.4999999999999967E-2</c:v>
                </c:pt>
                <c:pt idx="6848">
                  <c:v>2.4999999999999967E-2</c:v>
                </c:pt>
                <c:pt idx="6849">
                  <c:v>2.5499999999999967E-2</c:v>
                </c:pt>
                <c:pt idx="6850">
                  <c:v>2.5499999999999967E-2</c:v>
                </c:pt>
                <c:pt idx="6851">
                  <c:v>2.3499999999999965E-2</c:v>
                </c:pt>
                <c:pt idx="6852">
                  <c:v>2.9499999999999971E-2</c:v>
                </c:pt>
                <c:pt idx="6853">
                  <c:v>2.5499999999999967E-2</c:v>
                </c:pt>
                <c:pt idx="6854">
                  <c:v>1.3000000000000012E-2</c:v>
                </c:pt>
                <c:pt idx="6855">
                  <c:v>2.2999999999999965E-2</c:v>
                </c:pt>
                <c:pt idx="6856">
                  <c:v>3.2499999999999973E-2</c:v>
                </c:pt>
                <c:pt idx="6857">
                  <c:v>3.6499999999999977E-2</c:v>
                </c:pt>
                <c:pt idx="6858">
                  <c:v>2.1999999999999964E-2</c:v>
                </c:pt>
                <c:pt idx="6859">
                  <c:v>2.7999999999999969E-2</c:v>
                </c:pt>
                <c:pt idx="6860">
                  <c:v>2.5499999999999967E-2</c:v>
                </c:pt>
                <c:pt idx="6861">
                  <c:v>2.7999999999999969E-2</c:v>
                </c:pt>
                <c:pt idx="6862">
                  <c:v>1.150000000000001E-2</c:v>
                </c:pt>
                <c:pt idx="6863">
                  <c:v>2.849999999999997E-2</c:v>
                </c:pt>
                <c:pt idx="6864">
                  <c:v>3.2999999999999974E-2</c:v>
                </c:pt>
                <c:pt idx="6865">
                  <c:v>3.1999999999999973E-2</c:v>
                </c:pt>
                <c:pt idx="6866">
                  <c:v>2.1999999999999964E-2</c:v>
                </c:pt>
                <c:pt idx="6867">
                  <c:v>3.4499999999999975E-2</c:v>
                </c:pt>
                <c:pt idx="6868">
                  <c:v>3.2999999999999974E-2</c:v>
                </c:pt>
                <c:pt idx="6869">
                  <c:v>2.9499999999999971E-2</c:v>
                </c:pt>
                <c:pt idx="6870">
                  <c:v>2.5499999999999967E-2</c:v>
                </c:pt>
                <c:pt idx="6871">
                  <c:v>3.5999999999999976E-2</c:v>
                </c:pt>
                <c:pt idx="6872">
                  <c:v>3.1499999999999972E-2</c:v>
                </c:pt>
                <c:pt idx="6873">
                  <c:v>2.5999999999999968E-2</c:v>
                </c:pt>
                <c:pt idx="6874">
                  <c:v>3.0999999999999972E-2</c:v>
                </c:pt>
                <c:pt idx="6875">
                  <c:v>2.1499999999999964E-2</c:v>
                </c:pt>
                <c:pt idx="6876">
                  <c:v>2.6999999999999968E-2</c:v>
                </c:pt>
                <c:pt idx="6877">
                  <c:v>2.849999999999997E-2</c:v>
                </c:pt>
                <c:pt idx="6878">
                  <c:v>3.1499999999999972E-2</c:v>
                </c:pt>
                <c:pt idx="6879">
                  <c:v>2.7999999999999969E-2</c:v>
                </c:pt>
                <c:pt idx="6880">
                  <c:v>2.5499999999999967E-2</c:v>
                </c:pt>
                <c:pt idx="6881">
                  <c:v>2.1000000000000019E-2</c:v>
                </c:pt>
                <c:pt idx="6882">
                  <c:v>2.6999999999999968E-2</c:v>
                </c:pt>
                <c:pt idx="6883">
                  <c:v>3.0999999999999972E-2</c:v>
                </c:pt>
                <c:pt idx="6884">
                  <c:v>2.9999999999999971E-2</c:v>
                </c:pt>
                <c:pt idx="6885">
                  <c:v>3.6499999999999977E-2</c:v>
                </c:pt>
                <c:pt idx="6886">
                  <c:v>2.7499999999999969E-2</c:v>
                </c:pt>
                <c:pt idx="6887">
                  <c:v>3.2499999999999973E-2</c:v>
                </c:pt>
                <c:pt idx="6888">
                  <c:v>2.849999999999997E-2</c:v>
                </c:pt>
                <c:pt idx="6889">
                  <c:v>2.7999999999999969E-2</c:v>
                </c:pt>
                <c:pt idx="6890">
                  <c:v>2.4499999999999966E-2</c:v>
                </c:pt>
                <c:pt idx="6891">
                  <c:v>3.4499999999999975E-2</c:v>
                </c:pt>
                <c:pt idx="6892">
                  <c:v>2.9499999999999971E-2</c:v>
                </c:pt>
                <c:pt idx="6893">
                  <c:v>2.3499999999999965E-2</c:v>
                </c:pt>
                <c:pt idx="6894">
                  <c:v>3.6999999999999977E-2</c:v>
                </c:pt>
                <c:pt idx="6895">
                  <c:v>3.0999999999999972E-2</c:v>
                </c:pt>
                <c:pt idx="6896">
                  <c:v>3.0999999999999972E-2</c:v>
                </c:pt>
                <c:pt idx="6897">
                  <c:v>3.2999999999999974E-2</c:v>
                </c:pt>
                <c:pt idx="6898">
                  <c:v>3.2499999999999973E-2</c:v>
                </c:pt>
                <c:pt idx="6899">
                  <c:v>3.4499999999999975E-2</c:v>
                </c:pt>
                <c:pt idx="6900">
                  <c:v>3.3499999999999974E-2</c:v>
                </c:pt>
                <c:pt idx="6901">
                  <c:v>1.6500000000000015E-2</c:v>
                </c:pt>
                <c:pt idx="6902">
                  <c:v>2.899999999999997E-2</c:v>
                </c:pt>
                <c:pt idx="6903">
                  <c:v>2.4999999999999967E-2</c:v>
                </c:pt>
                <c:pt idx="6904">
                  <c:v>2.4499999999999966E-2</c:v>
                </c:pt>
                <c:pt idx="6905">
                  <c:v>2.9499999999999971E-2</c:v>
                </c:pt>
                <c:pt idx="6906">
                  <c:v>2.2499999999999964E-2</c:v>
                </c:pt>
                <c:pt idx="6907">
                  <c:v>3.3499999999999974E-2</c:v>
                </c:pt>
                <c:pt idx="6908">
                  <c:v>1.8000000000000016E-2</c:v>
                </c:pt>
                <c:pt idx="6909">
                  <c:v>2.6999999999999968E-2</c:v>
                </c:pt>
                <c:pt idx="6910">
                  <c:v>2.849999999999997E-2</c:v>
                </c:pt>
                <c:pt idx="6911">
                  <c:v>2.2499999999999964E-2</c:v>
                </c:pt>
                <c:pt idx="6912">
                  <c:v>2.4999999999999967E-2</c:v>
                </c:pt>
                <c:pt idx="6913">
                  <c:v>2.7499999999999969E-2</c:v>
                </c:pt>
                <c:pt idx="6914">
                  <c:v>2.1000000000000019E-2</c:v>
                </c:pt>
                <c:pt idx="6915">
                  <c:v>2.7499999999999969E-2</c:v>
                </c:pt>
                <c:pt idx="6916">
                  <c:v>2.849999999999997E-2</c:v>
                </c:pt>
                <c:pt idx="6917">
                  <c:v>3.0999999999999972E-2</c:v>
                </c:pt>
                <c:pt idx="6918">
                  <c:v>2.6999999999999968E-2</c:v>
                </c:pt>
                <c:pt idx="6919">
                  <c:v>2.9499999999999971E-2</c:v>
                </c:pt>
                <c:pt idx="6920">
                  <c:v>3.0999999999999972E-2</c:v>
                </c:pt>
                <c:pt idx="6921">
                  <c:v>2.6999999999999968E-2</c:v>
                </c:pt>
                <c:pt idx="6922">
                  <c:v>3.5999999999999976E-2</c:v>
                </c:pt>
                <c:pt idx="6923">
                  <c:v>2.4499999999999966E-2</c:v>
                </c:pt>
                <c:pt idx="6924">
                  <c:v>2.899999999999997E-2</c:v>
                </c:pt>
                <c:pt idx="6925">
                  <c:v>3.0499999999999972E-2</c:v>
                </c:pt>
                <c:pt idx="6926">
                  <c:v>2.4499999999999966E-2</c:v>
                </c:pt>
                <c:pt idx="6927">
                  <c:v>2.7999999999999969E-2</c:v>
                </c:pt>
                <c:pt idx="6928">
                  <c:v>3.0999999999999972E-2</c:v>
                </c:pt>
                <c:pt idx="6929">
                  <c:v>2.899999999999997E-2</c:v>
                </c:pt>
                <c:pt idx="6930">
                  <c:v>2.7999999999999969E-2</c:v>
                </c:pt>
                <c:pt idx="6931">
                  <c:v>2.6999999999999968E-2</c:v>
                </c:pt>
                <c:pt idx="6932">
                  <c:v>2.9999999999999971E-2</c:v>
                </c:pt>
                <c:pt idx="6933">
                  <c:v>2.5999999999999968E-2</c:v>
                </c:pt>
                <c:pt idx="6934">
                  <c:v>3.1499999999999972E-2</c:v>
                </c:pt>
                <c:pt idx="6935">
                  <c:v>3.1499999999999972E-2</c:v>
                </c:pt>
                <c:pt idx="6936">
                  <c:v>2.7999999999999969E-2</c:v>
                </c:pt>
                <c:pt idx="6937">
                  <c:v>2.3499999999999965E-2</c:v>
                </c:pt>
                <c:pt idx="6938">
                  <c:v>2.9999999999999971E-2</c:v>
                </c:pt>
                <c:pt idx="6939">
                  <c:v>2.6999999999999968E-2</c:v>
                </c:pt>
                <c:pt idx="6940">
                  <c:v>3.2499999999999973E-2</c:v>
                </c:pt>
                <c:pt idx="6941">
                  <c:v>2.7999999999999969E-2</c:v>
                </c:pt>
                <c:pt idx="6942">
                  <c:v>3.4999999999999976E-2</c:v>
                </c:pt>
                <c:pt idx="6943">
                  <c:v>3.3499999999999974E-2</c:v>
                </c:pt>
                <c:pt idx="6944">
                  <c:v>3.3499999999999974E-2</c:v>
                </c:pt>
                <c:pt idx="6945">
                  <c:v>3.5499999999999976E-2</c:v>
                </c:pt>
                <c:pt idx="6946">
                  <c:v>2.7999999999999969E-2</c:v>
                </c:pt>
                <c:pt idx="6947">
                  <c:v>2.9499999999999971E-2</c:v>
                </c:pt>
                <c:pt idx="6948">
                  <c:v>2.1000000000000019E-2</c:v>
                </c:pt>
                <c:pt idx="6949">
                  <c:v>3.6499999999999977E-2</c:v>
                </c:pt>
                <c:pt idx="6950">
                  <c:v>2.9499999999999971E-2</c:v>
                </c:pt>
                <c:pt idx="6951">
                  <c:v>2.7999999999999969E-2</c:v>
                </c:pt>
                <c:pt idx="6952">
                  <c:v>3.1499999999999972E-2</c:v>
                </c:pt>
                <c:pt idx="6953">
                  <c:v>2.7999999999999969E-2</c:v>
                </c:pt>
                <c:pt idx="6954">
                  <c:v>2.1000000000000019E-2</c:v>
                </c:pt>
                <c:pt idx="6955">
                  <c:v>2.5999999999999968E-2</c:v>
                </c:pt>
                <c:pt idx="6956">
                  <c:v>3.1999999999999973E-2</c:v>
                </c:pt>
                <c:pt idx="6957">
                  <c:v>2.0500000000000018E-2</c:v>
                </c:pt>
                <c:pt idx="6958">
                  <c:v>3.5999999999999976E-2</c:v>
                </c:pt>
                <c:pt idx="6959">
                  <c:v>2.4499999999999966E-2</c:v>
                </c:pt>
                <c:pt idx="6960">
                  <c:v>2.9999999999999971E-2</c:v>
                </c:pt>
                <c:pt idx="6961">
                  <c:v>3.3499999999999974E-2</c:v>
                </c:pt>
                <c:pt idx="6962">
                  <c:v>3.1499999999999972E-2</c:v>
                </c:pt>
                <c:pt idx="6963">
                  <c:v>3.1999999999999973E-2</c:v>
                </c:pt>
                <c:pt idx="6964">
                  <c:v>2.7999999999999969E-2</c:v>
                </c:pt>
                <c:pt idx="6965">
                  <c:v>3.0999999999999972E-2</c:v>
                </c:pt>
                <c:pt idx="6966">
                  <c:v>3.1999999999999973E-2</c:v>
                </c:pt>
                <c:pt idx="6967">
                  <c:v>3.1999999999999973E-2</c:v>
                </c:pt>
                <c:pt idx="6968">
                  <c:v>3.2999999999999974E-2</c:v>
                </c:pt>
                <c:pt idx="6969">
                  <c:v>2.5999999999999968E-2</c:v>
                </c:pt>
                <c:pt idx="6970">
                  <c:v>2.5499999999999967E-2</c:v>
                </c:pt>
                <c:pt idx="6971">
                  <c:v>2.9999999999999971E-2</c:v>
                </c:pt>
                <c:pt idx="6972">
                  <c:v>2.9499999999999971E-2</c:v>
                </c:pt>
                <c:pt idx="6973">
                  <c:v>2.6499999999999968E-2</c:v>
                </c:pt>
                <c:pt idx="6974">
                  <c:v>2.9499999999999971E-2</c:v>
                </c:pt>
                <c:pt idx="6975">
                  <c:v>3.3999999999999975E-2</c:v>
                </c:pt>
                <c:pt idx="6976">
                  <c:v>2.9999999999999971E-2</c:v>
                </c:pt>
                <c:pt idx="6977">
                  <c:v>2.2499999999999964E-2</c:v>
                </c:pt>
                <c:pt idx="6978">
                  <c:v>2.9499999999999971E-2</c:v>
                </c:pt>
                <c:pt idx="6979">
                  <c:v>2.2499999999999964E-2</c:v>
                </c:pt>
                <c:pt idx="6980">
                  <c:v>3.4499999999999975E-2</c:v>
                </c:pt>
                <c:pt idx="6981">
                  <c:v>3.1999999999999973E-2</c:v>
                </c:pt>
                <c:pt idx="6982">
                  <c:v>2.9499999999999971E-2</c:v>
                </c:pt>
                <c:pt idx="6983">
                  <c:v>2.6999999999999968E-2</c:v>
                </c:pt>
                <c:pt idx="6984">
                  <c:v>2.5999999999999968E-2</c:v>
                </c:pt>
                <c:pt idx="6985">
                  <c:v>2.7499999999999969E-2</c:v>
                </c:pt>
                <c:pt idx="6986">
                  <c:v>1.6500000000000015E-2</c:v>
                </c:pt>
                <c:pt idx="6987">
                  <c:v>3.5499999999999976E-2</c:v>
                </c:pt>
                <c:pt idx="6988">
                  <c:v>2.9999999999999971E-2</c:v>
                </c:pt>
                <c:pt idx="6989">
                  <c:v>3.2499999999999973E-2</c:v>
                </c:pt>
                <c:pt idx="6990">
                  <c:v>3.3999999999999975E-2</c:v>
                </c:pt>
                <c:pt idx="6991">
                  <c:v>2.6999999999999968E-2</c:v>
                </c:pt>
                <c:pt idx="6992">
                  <c:v>3.8999999999999979E-2</c:v>
                </c:pt>
                <c:pt idx="6993">
                  <c:v>2.1000000000000019E-2</c:v>
                </c:pt>
                <c:pt idx="6994">
                  <c:v>2.6999999999999968E-2</c:v>
                </c:pt>
                <c:pt idx="6995">
                  <c:v>2.4499999999999966E-2</c:v>
                </c:pt>
                <c:pt idx="6996">
                  <c:v>3.2499999999999973E-2</c:v>
                </c:pt>
                <c:pt idx="6997">
                  <c:v>3.2999999999999974E-2</c:v>
                </c:pt>
                <c:pt idx="6998">
                  <c:v>2.6499999999999968E-2</c:v>
                </c:pt>
                <c:pt idx="6999">
                  <c:v>3.3999999999999975E-2</c:v>
                </c:pt>
                <c:pt idx="7000">
                  <c:v>3.0999999999999972E-2</c:v>
                </c:pt>
                <c:pt idx="7001">
                  <c:v>2.899999999999997E-2</c:v>
                </c:pt>
                <c:pt idx="7002">
                  <c:v>2.9499999999999971E-2</c:v>
                </c:pt>
                <c:pt idx="7003">
                  <c:v>2.6999999999999968E-2</c:v>
                </c:pt>
                <c:pt idx="7004">
                  <c:v>2.7499999999999969E-2</c:v>
                </c:pt>
                <c:pt idx="7005">
                  <c:v>2.4999999999999967E-2</c:v>
                </c:pt>
                <c:pt idx="7006">
                  <c:v>3.5499999999999976E-2</c:v>
                </c:pt>
                <c:pt idx="7007">
                  <c:v>2.0500000000000018E-2</c:v>
                </c:pt>
                <c:pt idx="7008">
                  <c:v>2.899999999999997E-2</c:v>
                </c:pt>
                <c:pt idx="7009">
                  <c:v>2.5999999999999968E-2</c:v>
                </c:pt>
                <c:pt idx="7010">
                  <c:v>2.2499999999999964E-2</c:v>
                </c:pt>
                <c:pt idx="7011">
                  <c:v>2.9499999999999971E-2</c:v>
                </c:pt>
                <c:pt idx="7012">
                  <c:v>2.1999999999999964E-2</c:v>
                </c:pt>
                <c:pt idx="7013">
                  <c:v>3.0999999999999972E-2</c:v>
                </c:pt>
                <c:pt idx="7014">
                  <c:v>3.4499999999999975E-2</c:v>
                </c:pt>
                <c:pt idx="7015">
                  <c:v>3.7999999999999978E-2</c:v>
                </c:pt>
                <c:pt idx="7016">
                  <c:v>3.2999999999999974E-2</c:v>
                </c:pt>
                <c:pt idx="7017">
                  <c:v>3.2999999999999974E-2</c:v>
                </c:pt>
                <c:pt idx="7018">
                  <c:v>2.5999999999999968E-2</c:v>
                </c:pt>
                <c:pt idx="7019">
                  <c:v>2.4499999999999966E-2</c:v>
                </c:pt>
                <c:pt idx="7020">
                  <c:v>2.9499999999999971E-2</c:v>
                </c:pt>
                <c:pt idx="7021">
                  <c:v>2.9999999999999971E-2</c:v>
                </c:pt>
                <c:pt idx="7022">
                  <c:v>3.3499999999999974E-2</c:v>
                </c:pt>
                <c:pt idx="7023">
                  <c:v>2.6999999999999968E-2</c:v>
                </c:pt>
                <c:pt idx="7024">
                  <c:v>2.5499999999999967E-2</c:v>
                </c:pt>
                <c:pt idx="7025">
                  <c:v>2.7999999999999969E-2</c:v>
                </c:pt>
                <c:pt idx="7026">
                  <c:v>1.7000000000000015E-2</c:v>
                </c:pt>
                <c:pt idx="7027">
                  <c:v>2.0500000000000018E-2</c:v>
                </c:pt>
                <c:pt idx="7028">
                  <c:v>2.7499999999999969E-2</c:v>
                </c:pt>
                <c:pt idx="7029">
                  <c:v>3.5499999999999976E-2</c:v>
                </c:pt>
                <c:pt idx="7030">
                  <c:v>3.2999999999999974E-2</c:v>
                </c:pt>
                <c:pt idx="7031">
                  <c:v>3.1499999999999972E-2</c:v>
                </c:pt>
                <c:pt idx="7032">
                  <c:v>2.0500000000000018E-2</c:v>
                </c:pt>
                <c:pt idx="7033">
                  <c:v>2.6499999999999968E-2</c:v>
                </c:pt>
                <c:pt idx="7034">
                  <c:v>3.1499999999999972E-2</c:v>
                </c:pt>
                <c:pt idx="7035">
                  <c:v>2.849999999999997E-2</c:v>
                </c:pt>
                <c:pt idx="7036">
                  <c:v>1.4000000000000012E-2</c:v>
                </c:pt>
                <c:pt idx="7037">
                  <c:v>2.9999999999999971E-2</c:v>
                </c:pt>
                <c:pt idx="7038">
                  <c:v>3.949999999999998E-2</c:v>
                </c:pt>
                <c:pt idx="7039">
                  <c:v>3.2999999999999974E-2</c:v>
                </c:pt>
                <c:pt idx="7040">
                  <c:v>3.5499999999999976E-2</c:v>
                </c:pt>
                <c:pt idx="7041">
                  <c:v>3.4999999999999976E-2</c:v>
                </c:pt>
                <c:pt idx="7042">
                  <c:v>3.4499999999999975E-2</c:v>
                </c:pt>
                <c:pt idx="7043">
                  <c:v>3.3999999999999975E-2</c:v>
                </c:pt>
                <c:pt idx="7044">
                  <c:v>3.0499999999999972E-2</c:v>
                </c:pt>
                <c:pt idx="7045">
                  <c:v>3.0999999999999972E-2</c:v>
                </c:pt>
                <c:pt idx="7046">
                  <c:v>2.4999999999999967E-2</c:v>
                </c:pt>
                <c:pt idx="7047">
                  <c:v>2.3499999999999965E-2</c:v>
                </c:pt>
                <c:pt idx="7048">
                  <c:v>3.949999999999998E-2</c:v>
                </c:pt>
                <c:pt idx="7049">
                  <c:v>2.5999999999999968E-2</c:v>
                </c:pt>
                <c:pt idx="7050">
                  <c:v>2.3999999999999966E-2</c:v>
                </c:pt>
                <c:pt idx="7051">
                  <c:v>3.2999999999999974E-2</c:v>
                </c:pt>
                <c:pt idx="7052">
                  <c:v>3.2499999999999973E-2</c:v>
                </c:pt>
                <c:pt idx="7053">
                  <c:v>2.6499999999999968E-2</c:v>
                </c:pt>
                <c:pt idx="7054">
                  <c:v>3.4499999999999975E-2</c:v>
                </c:pt>
                <c:pt idx="7055">
                  <c:v>2.849999999999997E-2</c:v>
                </c:pt>
                <c:pt idx="7056">
                  <c:v>3.1999999999999973E-2</c:v>
                </c:pt>
                <c:pt idx="7057">
                  <c:v>3.3499999999999974E-2</c:v>
                </c:pt>
                <c:pt idx="7058">
                  <c:v>2.3499999999999965E-2</c:v>
                </c:pt>
                <c:pt idx="7059">
                  <c:v>3.5499999999999976E-2</c:v>
                </c:pt>
                <c:pt idx="7060">
                  <c:v>3.3499999999999974E-2</c:v>
                </c:pt>
                <c:pt idx="7061">
                  <c:v>3.1499999999999972E-2</c:v>
                </c:pt>
                <c:pt idx="7062">
                  <c:v>2.6999999999999968E-2</c:v>
                </c:pt>
                <c:pt idx="7063">
                  <c:v>2.9499999999999971E-2</c:v>
                </c:pt>
                <c:pt idx="7064">
                  <c:v>2.9999999999999971E-2</c:v>
                </c:pt>
                <c:pt idx="7065">
                  <c:v>2.6499999999999968E-2</c:v>
                </c:pt>
                <c:pt idx="7066">
                  <c:v>2.899999999999997E-2</c:v>
                </c:pt>
                <c:pt idx="7067">
                  <c:v>1.9500000000000017E-2</c:v>
                </c:pt>
                <c:pt idx="7068">
                  <c:v>1.4500000000000013E-2</c:v>
                </c:pt>
                <c:pt idx="7069">
                  <c:v>2.7499999999999969E-2</c:v>
                </c:pt>
                <c:pt idx="7070">
                  <c:v>2.0000000000000018E-2</c:v>
                </c:pt>
                <c:pt idx="7071">
                  <c:v>2.849999999999997E-2</c:v>
                </c:pt>
                <c:pt idx="7072">
                  <c:v>2.6999999999999968E-2</c:v>
                </c:pt>
                <c:pt idx="7073">
                  <c:v>2.7499999999999969E-2</c:v>
                </c:pt>
                <c:pt idx="7074">
                  <c:v>2.7999999999999969E-2</c:v>
                </c:pt>
                <c:pt idx="7075">
                  <c:v>2.7499999999999969E-2</c:v>
                </c:pt>
                <c:pt idx="7076">
                  <c:v>3.7999999999999978E-2</c:v>
                </c:pt>
                <c:pt idx="7077">
                  <c:v>3.1999999999999973E-2</c:v>
                </c:pt>
                <c:pt idx="7078">
                  <c:v>2.849999999999997E-2</c:v>
                </c:pt>
                <c:pt idx="7079">
                  <c:v>3.2999999999999974E-2</c:v>
                </c:pt>
                <c:pt idx="7080">
                  <c:v>2.6999999999999968E-2</c:v>
                </c:pt>
                <c:pt idx="7081">
                  <c:v>2.6499999999999968E-2</c:v>
                </c:pt>
                <c:pt idx="7082">
                  <c:v>2.899999999999997E-2</c:v>
                </c:pt>
                <c:pt idx="7083">
                  <c:v>2.7999999999999969E-2</c:v>
                </c:pt>
                <c:pt idx="7084">
                  <c:v>3.3999999999999975E-2</c:v>
                </c:pt>
                <c:pt idx="7085">
                  <c:v>3.0999999999999972E-2</c:v>
                </c:pt>
                <c:pt idx="7086">
                  <c:v>2.899999999999997E-2</c:v>
                </c:pt>
                <c:pt idx="7087">
                  <c:v>3.3499999999999974E-2</c:v>
                </c:pt>
                <c:pt idx="7088">
                  <c:v>2.4999999999999967E-2</c:v>
                </c:pt>
                <c:pt idx="7089">
                  <c:v>3.1499999999999972E-2</c:v>
                </c:pt>
                <c:pt idx="7090">
                  <c:v>1.0500000000000009E-2</c:v>
                </c:pt>
                <c:pt idx="7091">
                  <c:v>3.0499999999999972E-2</c:v>
                </c:pt>
                <c:pt idx="7092">
                  <c:v>2.7499999999999969E-2</c:v>
                </c:pt>
                <c:pt idx="7093">
                  <c:v>3.1499999999999972E-2</c:v>
                </c:pt>
                <c:pt idx="7094">
                  <c:v>3.0999999999999972E-2</c:v>
                </c:pt>
                <c:pt idx="7095">
                  <c:v>2.5499999999999967E-2</c:v>
                </c:pt>
                <c:pt idx="7096">
                  <c:v>1.7500000000000016E-2</c:v>
                </c:pt>
                <c:pt idx="7097">
                  <c:v>3.3499999999999974E-2</c:v>
                </c:pt>
                <c:pt idx="7098">
                  <c:v>2.2499999999999964E-2</c:v>
                </c:pt>
                <c:pt idx="7099">
                  <c:v>2.849999999999997E-2</c:v>
                </c:pt>
                <c:pt idx="7100">
                  <c:v>2.1999999999999964E-2</c:v>
                </c:pt>
                <c:pt idx="7101">
                  <c:v>3.2499999999999973E-2</c:v>
                </c:pt>
                <c:pt idx="7102">
                  <c:v>3.0999999999999972E-2</c:v>
                </c:pt>
                <c:pt idx="7103">
                  <c:v>3.3999999999999975E-2</c:v>
                </c:pt>
                <c:pt idx="7104">
                  <c:v>3.1999999999999973E-2</c:v>
                </c:pt>
                <c:pt idx="7105">
                  <c:v>2.7999999999999969E-2</c:v>
                </c:pt>
                <c:pt idx="7106">
                  <c:v>2.3999999999999966E-2</c:v>
                </c:pt>
                <c:pt idx="7107">
                  <c:v>3.7499999999999978E-2</c:v>
                </c:pt>
                <c:pt idx="7108">
                  <c:v>3.0999999999999972E-2</c:v>
                </c:pt>
                <c:pt idx="7109">
                  <c:v>3.6999999999999977E-2</c:v>
                </c:pt>
                <c:pt idx="7110">
                  <c:v>2.9999999999999971E-2</c:v>
                </c:pt>
                <c:pt idx="7111">
                  <c:v>2.7499999999999969E-2</c:v>
                </c:pt>
                <c:pt idx="7112">
                  <c:v>2.6999999999999968E-2</c:v>
                </c:pt>
                <c:pt idx="7113">
                  <c:v>3.3499999999999974E-2</c:v>
                </c:pt>
                <c:pt idx="7114">
                  <c:v>2.899999999999997E-2</c:v>
                </c:pt>
                <c:pt idx="7115">
                  <c:v>2.9999999999999971E-2</c:v>
                </c:pt>
                <c:pt idx="7116">
                  <c:v>3.6499999999999977E-2</c:v>
                </c:pt>
                <c:pt idx="7117">
                  <c:v>3.5999999999999976E-2</c:v>
                </c:pt>
                <c:pt idx="7118">
                  <c:v>2.5499999999999967E-2</c:v>
                </c:pt>
                <c:pt idx="7119">
                  <c:v>3.3499999999999974E-2</c:v>
                </c:pt>
                <c:pt idx="7120">
                  <c:v>2.7999999999999969E-2</c:v>
                </c:pt>
                <c:pt idx="7121">
                  <c:v>3.4499999999999975E-2</c:v>
                </c:pt>
                <c:pt idx="7122">
                  <c:v>3.2999999999999974E-2</c:v>
                </c:pt>
                <c:pt idx="7123">
                  <c:v>3.1499999999999972E-2</c:v>
                </c:pt>
                <c:pt idx="7124">
                  <c:v>3.1499999999999972E-2</c:v>
                </c:pt>
                <c:pt idx="7125">
                  <c:v>2.9999999999999971E-2</c:v>
                </c:pt>
                <c:pt idx="7126">
                  <c:v>3.0999999999999972E-2</c:v>
                </c:pt>
                <c:pt idx="7127">
                  <c:v>1.9000000000000017E-2</c:v>
                </c:pt>
                <c:pt idx="7128">
                  <c:v>2.4999999999999967E-2</c:v>
                </c:pt>
                <c:pt idx="7129">
                  <c:v>2.9499999999999971E-2</c:v>
                </c:pt>
                <c:pt idx="7130">
                  <c:v>3.1499999999999972E-2</c:v>
                </c:pt>
                <c:pt idx="7131">
                  <c:v>3.3499999999999974E-2</c:v>
                </c:pt>
                <c:pt idx="7132">
                  <c:v>3.0999999999999972E-2</c:v>
                </c:pt>
                <c:pt idx="7133">
                  <c:v>1.0000000000000009E-2</c:v>
                </c:pt>
                <c:pt idx="7134">
                  <c:v>2.6499999999999968E-2</c:v>
                </c:pt>
                <c:pt idx="7135">
                  <c:v>3.8499999999999979E-2</c:v>
                </c:pt>
                <c:pt idx="7136">
                  <c:v>3.5999999999999976E-2</c:v>
                </c:pt>
                <c:pt idx="7137">
                  <c:v>3.1499999999999972E-2</c:v>
                </c:pt>
                <c:pt idx="7138">
                  <c:v>3.5499999999999976E-2</c:v>
                </c:pt>
                <c:pt idx="7139">
                  <c:v>2.9499999999999971E-2</c:v>
                </c:pt>
                <c:pt idx="7140">
                  <c:v>3.0999999999999972E-2</c:v>
                </c:pt>
                <c:pt idx="7141">
                  <c:v>2.9499999999999971E-2</c:v>
                </c:pt>
                <c:pt idx="7142">
                  <c:v>3.4499999999999975E-2</c:v>
                </c:pt>
                <c:pt idx="7143">
                  <c:v>2.9499999999999971E-2</c:v>
                </c:pt>
                <c:pt idx="7144">
                  <c:v>2.9999999999999971E-2</c:v>
                </c:pt>
                <c:pt idx="7145">
                  <c:v>2.9999999999999971E-2</c:v>
                </c:pt>
                <c:pt idx="7146">
                  <c:v>3.0499999999999972E-2</c:v>
                </c:pt>
                <c:pt idx="7147">
                  <c:v>2.5999999999999968E-2</c:v>
                </c:pt>
                <c:pt idx="7148">
                  <c:v>2.4999999999999967E-2</c:v>
                </c:pt>
                <c:pt idx="7149">
                  <c:v>2.9499999999999971E-2</c:v>
                </c:pt>
                <c:pt idx="7150">
                  <c:v>3.0499999999999972E-2</c:v>
                </c:pt>
                <c:pt idx="7151">
                  <c:v>3.1999999999999973E-2</c:v>
                </c:pt>
                <c:pt idx="7152">
                  <c:v>2.1000000000000019E-2</c:v>
                </c:pt>
                <c:pt idx="7153">
                  <c:v>3.1499999999999972E-2</c:v>
                </c:pt>
                <c:pt idx="7154">
                  <c:v>2.2999999999999965E-2</c:v>
                </c:pt>
                <c:pt idx="7155">
                  <c:v>3.1499999999999972E-2</c:v>
                </c:pt>
                <c:pt idx="7156">
                  <c:v>2.3499999999999965E-2</c:v>
                </c:pt>
                <c:pt idx="7157">
                  <c:v>3.3499999999999974E-2</c:v>
                </c:pt>
                <c:pt idx="7158">
                  <c:v>2.7499999999999969E-2</c:v>
                </c:pt>
                <c:pt idx="7159">
                  <c:v>2.9999999999999971E-2</c:v>
                </c:pt>
                <c:pt idx="7160">
                  <c:v>2.9999999999999971E-2</c:v>
                </c:pt>
                <c:pt idx="7161">
                  <c:v>2.9999999999999971E-2</c:v>
                </c:pt>
                <c:pt idx="7162">
                  <c:v>3.0499999999999972E-2</c:v>
                </c:pt>
                <c:pt idx="7163">
                  <c:v>2.1999999999999964E-2</c:v>
                </c:pt>
                <c:pt idx="7164">
                  <c:v>3.2499999999999973E-2</c:v>
                </c:pt>
                <c:pt idx="7165">
                  <c:v>3.1999999999999973E-2</c:v>
                </c:pt>
                <c:pt idx="7166">
                  <c:v>2.3999999999999966E-2</c:v>
                </c:pt>
                <c:pt idx="7167">
                  <c:v>2.6999999999999968E-2</c:v>
                </c:pt>
                <c:pt idx="7168">
                  <c:v>2.2999999999999965E-2</c:v>
                </c:pt>
                <c:pt idx="7169">
                  <c:v>3.3499999999999974E-2</c:v>
                </c:pt>
                <c:pt idx="7170">
                  <c:v>2.899999999999997E-2</c:v>
                </c:pt>
                <c:pt idx="7171">
                  <c:v>3.8499999999999979E-2</c:v>
                </c:pt>
                <c:pt idx="7172">
                  <c:v>2.7999999999999969E-2</c:v>
                </c:pt>
                <c:pt idx="7173">
                  <c:v>3.5999999999999976E-2</c:v>
                </c:pt>
                <c:pt idx="7174">
                  <c:v>1.7500000000000016E-2</c:v>
                </c:pt>
                <c:pt idx="7175">
                  <c:v>1.8500000000000016E-2</c:v>
                </c:pt>
                <c:pt idx="7176">
                  <c:v>3.4499999999999975E-2</c:v>
                </c:pt>
                <c:pt idx="7177">
                  <c:v>2.899999999999997E-2</c:v>
                </c:pt>
                <c:pt idx="7178">
                  <c:v>3.5999999999999976E-2</c:v>
                </c:pt>
                <c:pt idx="7179">
                  <c:v>3.5999999999999976E-2</c:v>
                </c:pt>
                <c:pt idx="7180">
                  <c:v>2.2999999999999965E-2</c:v>
                </c:pt>
                <c:pt idx="7181">
                  <c:v>2.899999999999997E-2</c:v>
                </c:pt>
                <c:pt idx="7182">
                  <c:v>3.3499999999999974E-2</c:v>
                </c:pt>
                <c:pt idx="7183">
                  <c:v>2.9499999999999971E-2</c:v>
                </c:pt>
                <c:pt idx="7184">
                  <c:v>2.849999999999997E-2</c:v>
                </c:pt>
                <c:pt idx="7185">
                  <c:v>3.4499999999999975E-2</c:v>
                </c:pt>
                <c:pt idx="7186">
                  <c:v>2.9999999999999971E-2</c:v>
                </c:pt>
                <c:pt idx="7187">
                  <c:v>2.1499999999999964E-2</c:v>
                </c:pt>
                <c:pt idx="7188">
                  <c:v>3.5999999999999976E-2</c:v>
                </c:pt>
                <c:pt idx="7189">
                  <c:v>3.4499999999999975E-2</c:v>
                </c:pt>
                <c:pt idx="7190">
                  <c:v>2.7499999999999969E-2</c:v>
                </c:pt>
                <c:pt idx="7191">
                  <c:v>3.2499999999999973E-2</c:v>
                </c:pt>
                <c:pt idx="7192">
                  <c:v>2.1499999999999964E-2</c:v>
                </c:pt>
                <c:pt idx="7193">
                  <c:v>3.2499999999999973E-2</c:v>
                </c:pt>
                <c:pt idx="7194">
                  <c:v>3.5999999999999976E-2</c:v>
                </c:pt>
                <c:pt idx="7195">
                  <c:v>2.9499999999999971E-2</c:v>
                </c:pt>
                <c:pt idx="7196">
                  <c:v>3.5499999999999976E-2</c:v>
                </c:pt>
                <c:pt idx="7197">
                  <c:v>2.9999999999999971E-2</c:v>
                </c:pt>
                <c:pt idx="7198">
                  <c:v>3.7999999999999978E-2</c:v>
                </c:pt>
                <c:pt idx="7199">
                  <c:v>2.6999999999999968E-2</c:v>
                </c:pt>
                <c:pt idx="7200">
                  <c:v>2.6499999999999968E-2</c:v>
                </c:pt>
                <c:pt idx="7201">
                  <c:v>2.899999999999997E-2</c:v>
                </c:pt>
                <c:pt idx="7202">
                  <c:v>2.6999999999999968E-2</c:v>
                </c:pt>
                <c:pt idx="7203">
                  <c:v>3.1499999999999972E-2</c:v>
                </c:pt>
                <c:pt idx="7204">
                  <c:v>3.1999999999999973E-2</c:v>
                </c:pt>
                <c:pt idx="7205">
                  <c:v>3.0499999999999972E-2</c:v>
                </c:pt>
                <c:pt idx="7206">
                  <c:v>3.3499999999999974E-2</c:v>
                </c:pt>
                <c:pt idx="7207">
                  <c:v>2.9999999999999971E-2</c:v>
                </c:pt>
                <c:pt idx="7208">
                  <c:v>2.899999999999997E-2</c:v>
                </c:pt>
                <c:pt idx="7209">
                  <c:v>3.1999999999999973E-2</c:v>
                </c:pt>
                <c:pt idx="7210">
                  <c:v>3.4499999999999975E-2</c:v>
                </c:pt>
                <c:pt idx="7211">
                  <c:v>2.5499999999999967E-2</c:v>
                </c:pt>
                <c:pt idx="7212">
                  <c:v>2.899999999999997E-2</c:v>
                </c:pt>
                <c:pt idx="7213">
                  <c:v>1.8000000000000016E-2</c:v>
                </c:pt>
                <c:pt idx="7214">
                  <c:v>2.6499999999999968E-2</c:v>
                </c:pt>
                <c:pt idx="7215">
                  <c:v>2.6999999999999968E-2</c:v>
                </c:pt>
                <c:pt idx="7216">
                  <c:v>1.7500000000000016E-2</c:v>
                </c:pt>
                <c:pt idx="7217">
                  <c:v>3.0999999999999972E-2</c:v>
                </c:pt>
                <c:pt idx="7218">
                  <c:v>3.0499999999999972E-2</c:v>
                </c:pt>
                <c:pt idx="7219">
                  <c:v>2.1000000000000019E-2</c:v>
                </c:pt>
                <c:pt idx="7220">
                  <c:v>2.6499999999999968E-2</c:v>
                </c:pt>
                <c:pt idx="7221">
                  <c:v>2.5499999999999967E-2</c:v>
                </c:pt>
                <c:pt idx="7222">
                  <c:v>1.5500000000000014E-2</c:v>
                </c:pt>
                <c:pt idx="7223">
                  <c:v>2.6999999999999968E-2</c:v>
                </c:pt>
                <c:pt idx="7224">
                  <c:v>3.1499999999999972E-2</c:v>
                </c:pt>
                <c:pt idx="7225">
                  <c:v>3.0999999999999972E-2</c:v>
                </c:pt>
                <c:pt idx="7226">
                  <c:v>2.3499999999999965E-2</c:v>
                </c:pt>
                <c:pt idx="7227">
                  <c:v>2.6499999999999968E-2</c:v>
                </c:pt>
                <c:pt idx="7228">
                  <c:v>2.9999999999999971E-2</c:v>
                </c:pt>
                <c:pt idx="7229">
                  <c:v>2.1499999999999964E-2</c:v>
                </c:pt>
                <c:pt idx="7230">
                  <c:v>2.1999999999999964E-2</c:v>
                </c:pt>
                <c:pt idx="7231">
                  <c:v>2.4499999999999966E-2</c:v>
                </c:pt>
                <c:pt idx="7232">
                  <c:v>1.6500000000000015E-2</c:v>
                </c:pt>
                <c:pt idx="7233">
                  <c:v>2.5499999999999967E-2</c:v>
                </c:pt>
                <c:pt idx="7234">
                  <c:v>3.0999999999999972E-2</c:v>
                </c:pt>
                <c:pt idx="7235">
                  <c:v>3.1999999999999973E-2</c:v>
                </c:pt>
                <c:pt idx="7236">
                  <c:v>2.6499999999999968E-2</c:v>
                </c:pt>
                <c:pt idx="7237">
                  <c:v>3.1499999999999972E-2</c:v>
                </c:pt>
                <c:pt idx="7238">
                  <c:v>3.2999999999999974E-2</c:v>
                </c:pt>
                <c:pt idx="7239">
                  <c:v>2.9999999999999971E-2</c:v>
                </c:pt>
                <c:pt idx="7240">
                  <c:v>2.2499999999999964E-2</c:v>
                </c:pt>
                <c:pt idx="7241">
                  <c:v>3.0499999999999972E-2</c:v>
                </c:pt>
                <c:pt idx="7242">
                  <c:v>3.2999999999999974E-2</c:v>
                </c:pt>
                <c:pt idx="7243">
                  <c:v>1.5000000000000013E-2</c:v>
                </c:pt>
                <c:pt idx="7244">
                  <c:v>1.9500000000000017E-2</c:v>
                </c:pt>
                <c:pt idx="7245">
                  <c:v>3.0999999999999972E-2</c:v>
                </c:pt>
                <c:pt idx="7246">
                  <c:v>3.3499999999999974E-2</c:v>
                </c:pt>
                <c:pt idx="7247">
                  <c:v>2.1499999999999964E-2</c:v>
                </c:pt>
                <c:pt idx="7248">
                  <c:v>3.3499999999999974E-2</c:v>
                </c:pt>
                <c:pt idx="7249">
                  <c:v>2.7999999999999969E-2</c:v>
                </c:pt>
                <c:pt idx="7250">
                  <c:v>2.4499999999999966E-2</c:v>
                </c:pt>
                <c:pt idx="7251">
                  <c:v>3.7999999999999978E-2</c:v>
                </c:pt>
                <c:pt idx="7252">
                  <c:v>1.2500000000000011E-2</c:v>
                </c:pt>
                <c:pt idx="7253">
                  <c:v>3.5999999999999976E-2</c:v>
                </c:pt>
                <c:pt idx="7254">
                  <c:v>2.2499999999999964E-2</c:v>
                </c:pt>
                <c:pt idx="7255">
                  <c:v>2.6999999999999968E-2</c:v>
                </c:pt>
                <c:pt idx="7256">
                  <c:v>3.1999999999999973E-2</c:v>
                </c:pt>
                <c:pt idx="7257">
                  <c:v>2.9499999999999971E-2</c:v>
                </c:pt>
                <c:pt idx="7258">
                  <c:v>1.6500000000000015E-2</c:v>
                </c:pt>
                <c:pt idx="7259">
                  <c:v>2.4499999999999966E-2</c:v>
                </c:pt>
                <c:pt idx="7260">
                  <c:v>2.2499999999999964E-2</c:v>
                </c:pt>
                <c:pt idx="7261">
                  <c:v>2.5999999999999968E-2</c:v>
                </c:pt>
                <c:pt idx="7262">
                  <c:v>3.2499999999999973E-2</c:v>
                </c:pt>
                <c:pt idx="7263">
                  <c:v>2.4999999999999967E-2</c:v>
                </c:pt>
                <c:pt idx="7264">
                  <c:v>3.5499999999999976E-2</c:v>
                </c:pt>
                <c:pt idx="7265">
                  <c:v>2.1000000000000019E-2</c:v>
                </c:pt>
                <c:pt idx="7266">
                  <c:v>3.0499999999999972E-2</c:v>
                </c:pt>
                <c:pt idx="7267">
                  <c:v>3.1499999999999972E-2</c:v>
                </c:pt>
                <c:pt idx="7268">
                  <c:v>2.6499999999999968E-2</c:v>
                </c:pt>
                <c:pt idx="7269">
                  <c:v>2.1499999999999964E-2</c:v>
                </c:pt>
                <c:pt idx="7270">
                  <c:v>2.3999999999999966E-2</c:v>
                </c:pt>
                <c:pt idx="7271">
                  <c:v>3.3999999999999975E-2</c:v>
                </c:pt>
                <c:pt idx="7272">
                  <c:v>2.849999999999997E-2</c:v>
                </c:pt>
                <c:pt idx="7273">
                  <c:v>3.1999999999999973E-2</c:v>
                </c:pt>
                <c:pt idx="7274">
                  <c:v>2.9999999999999971E-2</c:v>
                </c:pt>
                <c:pt idx="7275">
                  <c:v>3.7499999999999978E-2</c:v>
                </c:pt>
                <c:pt idx="7276">
                  <c:v>2.849999999999997E-2</c:v>
                </c:pt>
                <c:pt idx="7277">
                  <c:v>2.7999999999999969E-2</c:v>
                </c:pt>
                <c:pt idx="7278">
                  <c:v>2.1000000000000019E-2</c:v>
                </c:pt>
                <c:pt idx="7279">
                  <c:v>3.1499999999999972E-2</c:v>
                </c:pt>
                <c:pt idx="7280">
                  <c:v>3.2999999999999974E-2</c:v>
                </c:pt>
                <c:pt idx="7281">
                  <c:v>3.0499999999999972E-2</c:v>
                </c:pt>
                <c:pt idx="7282">
                  <c:v>3.0499999999999972E-2</c:v>
                </c:pt>
                <c:pt idx="7283">
                  <c:v>2.6499999999999968E-2</c:v>
                </c:pt>
                <c:pt idx="7284">
                  <c:v>3.0499999999999972E-2</c:v>
                </c:pt>
                <c:pt idx="7285">
                  <c:v>2.849999999999997E-2</c:v>
                </c:pt>
                <c:pt idx="7286">
                  <c:v>3.3999999999999975E-2</c:v>
                </c:pt>
                <c:pt idx="7287">
                  <c:v>2.2499999999999964E-2</c:v>
                </c:pt>
                <c:pt idx="7288">
                  <c:v>2.5999999999999968E-2</c:v>
                </c:pt>
                <c:pt idx="7289">
                  <c:v>2.849999999999997E-2</c:v>
                </c:pt>
                <c:pt idx="7290">
                  <c:v>2.6499999999999968E-2</c:v>
                </c:pt>
                <c:pt idx="7291">
                  <c:v>3.0999999999999972E-2</c:v>
                </c:pt>
                <c:pt idx="7292">
                  <c:v>3.0999999999999972E-2</c:v>
                </c:pt>
                <c:pt idx="7293">
                  <c:v>3.3499999999999974E-2</c:v>
                </c:pt>
                <c:pt idx="7294">
                  <c:v>2.9499999999999971E-2</c:v>
                </c:pt>
                <c:pt idx="7295">
                  <c:v>3.1499999999999972E-2</c:v>
                </c:pt>
                <c:pt idx="7296">
                  <c:v>2.4999999999999967E-2</c:v>
                </c:pt>
                <c:pt idx="7297">
                  <c:v>3.4999999999999976E-2</c:v>
                </c:pt>
                <c:pt idx="7298">
                  <c:v>3.3499999999999974E-2</c:v>
                </c:pt>
                <c:pt idx="7299">
                  <c:v>2.5499999999999967E-2</c:v>
                </c:pt>
                <c:pt idx="7300">
                  <c:v>3.2499999999999973E-2</c:v>
                </c:pt>
                <c:pt idx="7301">
                  <c:v>2.1999999999999964E-2</c:v>
                </c:pt>
                <c:pt idx="7302">
                  <c:v>2.9999999999999971E-2</c:v>
                </c:pt>
                <c:pt idx="7303">
                  <c:v>2.849999999999997E-2</c:v>
                </c:pt>
                <c:pt idx="7304">
                  <c:v>3.0499999999999972E-2</c:v>
                </c:pt>
                <c:pt idx="7305">
                  <c:v>2.849999999999997E-2</c:v>
                </c:pt>
                <c:pt idx="7306">
                  <c:v>2.7499999999999969E-2</c:v>
                </c:pt>
                <c:pt idx="7307">
                  <c:v>2.899999999999997E-2</c:v>
                </c:pt>
                <c:pt idx="7308">
                  <c:v>3.2999999999999974E-2</c:v>
                </c:pt>
                <c:pt idx="7309">
                  <c:v>2.4499999999999966E-2</c:v>
                </c:pt>
                <c:pt idx="7310">
                  <c:v>2.4999999999999967E-2</c:v>
                </c:pt>
                <c:pt idx="7311">
                  <c:v>2.7999999999999969E-2</c:v>
                </c:pt>
                <c:pt idx="7312">
                  <c:v>2.1999999999999964E-2</c:v>
                </c:pt>
                <c:pt idx="7313">
                  <c:v>3.3999999999999975E-2</c:v>
                </c:pt>
                <c:pt idx="7314">
                  <c:v>2.6999999999999968E-2</c:v>
                </c:pt>
                <c:pt idx="7315">
                  <c:v>3.0999999999999972E-2</c:v>
                </c:pt>
                <c:pt idx="7316">
                  <c:v>2.899999999999997E-2</c:v>
                </c:pt>
                <c:pt idx="7317">
                  <c:v>1.7500000000000016E-2</c:v>
                </c:pt>
                <c:pt idx="7318">
                  <c:v>2.849999999999997E-2</c:v>
                </c:pt>
                <c:pt idx="7319">
                  <c:v>3.4499999999999975E-2</c:v>
                </c:pt>
                <c:pt idx="7320">
                  <c:v>3.5499999999999976E-2</c:v>
                </c:pt>
                <c:pt idx="7321">
                  <c:v>1.0500000000000009E-2</c:v>
                </c:pt>
                <c:pt idx="7322">
                  <c:v>3.4499999999999975E-2</c:v>
                </c:pt>
                <c:pt idx="7323">
                  <c:v>3.2999999999999974E-2</c:v>
                </c:pt>
                <c:pt idx="7324">
                  <c:v>2.6999999999999968E-2</c:v>
                </c:pt>
                <c:pt idx="7325">
                  <c:v>3.0499999999999972E-2</c:v>
                </c:pt>
                <c:pt idx="7326">
                  <c:v>3.5999999999999976E-2</c:v>
                </c:pt>
                <c:pt idx="7327">
                  <c:v>3.3999999999999975E-2</c:v>
                </c:pt>
                <c:pt idx="7328">
                  <c:v>3.0999999999999972E-2</c:v>
                </c:pt>
                <c:pt idx="7329">
                  <c:v>1.8000000000000016E-2</c:v>
                </c:pt>
                <c:pt idx="7330">
                  <c:v>2.7499999999999969E-2</c:v>
                </c:pt>
                <c:pt idx="7331">
                  <c:v>2.6999999999999968E-2</c:v>
                </c:pt>
                <c:pt idx="7332">
                  <c:v>3.1499999999999972E-2</c:v>
                </c:pt>
                <c:pt idx="7333">
                  <c:v>3.3499999999999974E-2</c:v>
                </c:pt>
                <c:pt idx="7334">
                  <c:v>2.5999999999999968E-2</c:v>
                </c:pt>
                <c:pt idx="7335">
                  <c:v>2.6499999999999968E-2</c:v>
                </c:pt>
                <c:pt idx="7336">
                  <c:v>3.7499999999999978E-2</c:v>
                </c:pt>
                <c:pt idx="7337">
                  <c:v>3.0499999999999972E-2</c:v>
                </c:pt>
                <c:pt idx="7338">
                  <c:v>2.9499999999999971E-2</c:v>
                </c:pt>
                <c:pt idx="7339">
                  <c:v>2.3499999999999965E-2</c:v>
                </c:pt>
                <c:pt idx="7340">
                  <c:v>3.2999999999999974E-2</c:v>
                </c:pt>
                <c:pt idx="7341">
                  <c:v>2.7999999999999969E-2</c:v>
                </c:pt>
                <c:pt idx="7342">
                  <c:v>3.4499999999999975E-2</c:v>
                </c:pt>
                <c:pt idx="7343">
                  <c:v>2.3499999999999965E-2</c:v>
                </c:pt>
                <c:pt idx="7344">
                  <c:v>3.4499999999999975E-2</c:v>
                </c:pt>
                <c:pt idx="7345">
                  <c:v>2.9499999999999971E-2</c:v>
                </c:pt>
                <c:pt idx="7346">
                  <c:v>2.5999999999999968E-2</c:v>
                </c:pt>
                <c:pt idx="7347">
                  <c:v>2.5499999999999967E-2</c:v>
                </c:pt>
                <c:pt idx="7348">
                  <c:v>1.8500000000000016E-2</c:v>
                </c:pt>
                <c:pt idx="7349">
                  <c:v>3.0999999999999972E-2</c:v>
                </c:pt>
                <c:pt idx="7350">
                  <c:v>2.1000000000000019E-2</c:v>
                </c:pt>
                <c:pt idx="7351">
                  <c:v>3.0499999999999972E-2</c:v>
                </c:pt>
                <c:pt idx="7352">
                  <c:v>2.7999999999999969E-2</c:v>
                </c:pt>
                <c:pt idx="7353">
                  <c:v>3.0999999999999972E-2</c:v>
                </c:pt>
                <c:pt idx="7354">
                  <c:v>3.4999999999999976E-2</c:v>
                </c:pt>
                <c:pt idx="7355">
                  <c:v>3.3999999999999975E-2</c:v>
                </c:pt>
                <c:pt idx="7356">
                  <c:v>2.6499999999999968E-2</c:v>
                </c:pt>
                <c:pt idx="7357">
                  <c:v>3.3999999999999975E-2</c:v>
                </c:pt>
                <c:pt idx="7358">
                  <c:v>2.1499999999999964E-2</c:v>
                </c:pt>
                <c:pt idx="7359">
                  <c:v>2.4999999999999967E-2</c:v>
                </c:pt>
                <c:pt idx="7360">
                  <c:v>2.7999999999999969E-2</c:v>
                </c:pt>
                <c:pt idx="7361">
                  <c:v>2.9999999999999971E-2</c:v>
                </c:pt>
                <c:pt idx="7362">
                  <c:v>3.5999999999999976E-2</c:v>
                </c:pt>
                <c:pt idx="7363">
                  <c:v>2.9499999999999971E-2</c:v>
                </c:pt>
                <c:pt idx="7364">
                  <c:v>2.2999999999999965E-2</c:v>
                </c:pt>
                <c:pt idx="7365">
                  <c:v>2.7499999999999969E-2</c:v>
                </c:pt>
                <c:pt idx="7366">
                  <c:v>3.8499999999999979E-2</c:v>
                </c:pt>
                <c:pt idx="7367">
                  <c:v>2.6999999999999968E-2</c:v>
                </c:pt>
                <c:pt idx="7368">
                  <c:v>2.4499999999999966E-2</c:v>
                </c:pt>
                <c:pt idx="7369">
                  <c:v>3.1999999999999973E-2</c:v>
                </c:pt>
                <c:pt idx="7370">
                  <c:v>1.8500000000000016E-2</c:v>
                </c:pt>
                <c:pt idx="7371">
                  <c:v>1.7500000000000016E-2</c:v>
                </c:pt>
                <c:pt idx="7372">
                  <c:v>3.1499999999999972E-2</c:v>
                </c:pt>
                <c:pt idx="7373">
                  <c:v>2.849999999999997E-2</c:v>
                </c:pt>
                <c:pt idx="7374">
                  <c:v>2.849999999999997E-2</c:v>
                </c:pt>
                <c:pt idx="7375">
                  <c:v>3.5499999999999976E-2</c:v>
                </c:pt>
                <c:pt idx="7376">
                  <c:v>3.5499999999999976E-2</c:v>
                </c:pt>
                <c:pt idx="7377">
                  <c:v>3.0499999999999972E-2</c:v>
                </c:pt>
                <c:pt idx="7378">
                  <c:v>2.3499999999999965E-2</c:v>
                </c:pt>
                <c:pt idx="7379">
                  <c:v>1.7000000000000015E-2</c:v>
                </c:pt>
                <c:pt idx="7380">
                  <c:v>3.0999999999999972E-2</c:v>
                </c:pt>
                <c:pt idx="7381">
                  <c:v>3.2999999999999974E-2</c:v>
                </c:pt>
                <c:pt idx="7382">
                  <c:v>2.5999999999999968E-2</c:v>
                </c:pt>
                <c:pt idx="7383">
                  <c:v>2.7499999999999969E-2</c:v>
                </c:pt>
                <c:pt idx="7384">
                  <c:v>3.4999999999999976E-2</c:v>
                </c:pt>
                <c:pt idx="7385">
                  <c:v>2.6999999999999968E-2</c:v>
                </c:pt>
                <c:pt idx="7386">
                  <c:v>3.0499999999999972E-2</c:v>
                </c:pt>
                <c:pt idx="7387">
                  <c:v>3.3999999999999975E-2</c:v>
                </c:pt>
                <c:pt idx="7388">
                  <c:v>3.4999999999999976E-2</c:v>
                </c:pt>
                <c:pt idx="7389">
                  <c:v>3.5499999999999976E-2</c:v>
                </c:pt>
                <c:pt idx="7390">
                  <c:v>2.6499999999999968E-2</c:v>
                </c:pt>
                <c:pt idx="7391">
                  <c:v>2.7999999999999969E-2</c:v>
                </c:pt>
                <c:pt idx="7392">
                  <c:v>2.3499999999999965E-2</c:v>
                </c:pt>
                <c:pt idx="7393">
                  <c:v>3.2999999999999974E-2</c:v>
                </c:pt>
                <c:pt idx="7394">
                  <c:v>3.0999999999999972E-2</c:v>
                </c:pt>
                <c:pt idx="7395">
                  <c:v>2.0000000000000018E-2</c:v>
                </c:pt>
                <c:pt idx="7396">
                  <c:v>3.2999999999999974E-2</c:v>
                </c:pt>
                <c:pt idx="7397">
                  <c:v>2.4999999999999967E-2</c:v>
                </c:pt>
                <c:pt idx="7398">
                  <c:v>3.0499999999999972E-2</c:v>
                </c:pt>
                <c:pt idx="7399">
                  <c:v>2.9999999999999971E-2</c:v>
                </c:pt>
                <c:pt idx="7400">
                  <c:v>2.5999999999999968E-2</c:v>
                </c:pt>
                <c:pt idx="7401">
                  <c:v>2.1999999999999964E-2</c:v>
                </c:pt>
                <c:pt idx="7402">
                  <c:v>2.2499999999999964E-2</c:v>
                </c:pt>
                <c:pt idx="7403">
                  <c:v>3.3499999999999974E-2</c:v>
                </c:pt>
                <c:pt idx="7404">
                  <c:v>3.1499999999999972E-2</c:v>
                </c:pt>
                <c:pt idx="7405">
                  <c:v>3.4499999999999975E-2</c:v>
                </c:pt>
                <c:pt idx="7406">
                  <c:v>2.6499999999999968E-2</c:v>
                </c:pt>
                <c:pt idx="7407">
                  <c:v>2.7499999999999969E-2</c:v>
                </c:pt>
                <c:pt idx="7408">
                  <c:v>3.1499999999999972E-2</c:v>
                </c:pt>
                <c:pt idx="7409">
                  <c:v>3.2499999999999973E-2</c:v>
                </c:pt>
                <c:pt idx="7410">
                  <c:v>2.5499999999999967E-2</c:v>
                </c:pt>
                <c:pt idx="7411">
                  <c:v>3.5999999999999976E-2</c:v>
                </c:pt>
                <c:pt idx="7412">
                  <c:v>3.2999999999999974E-2</c:v>
                </c:pt>
                <c:pt idx="7413">
                  <c:v>3.3999999999999975E-2</c:v>
                </c:pt>
                <c:pt idx="7414">
                  <c:v>3.3499999999999974E-2</c:v>
                </c:pt>
                <c:pt idx="7415">
                  <c:v>2.849999999999997E-2</c:v>
                </c:pt>
                <c:pt idx="7416">
                  <c:v>2.5499999999999967E-2</c:v>
                </c:pt>
                <c:pt idx="7417">
                  <c:v>2.6999999999999968E-2</c:v>
                </c:pt>
                <c:pt idx="7418">
                  <c:v>3.5499999999999976E-2</c:v>
                </c:pt>
                <c:pt idx="7419">
                  <c:v>3.1499999999999972E-2</c:v>
                </c:pt>
                <c:pt idx="7420">
                  <c:v>2.7499999999999969E-2</c:v>
                </c:pt>
                <c:pt idx="7421">
                  <c:v>1.6500000000000015E-2</c:v>
                </c:pt>
                <c:pt idx="7422">
                  <c:v>2.1999999999999964E-2</c:v>
                </c:pt>
                <c:pt idx="7423">
                  <c:v>1.6000000000000014E-2</c:v>
                </c:pt>
                <c:pt idx="7424">
                  <c:v>2.7999999999999969E-2</c:v>
                </c:pt>
                <c:pt idx="7425">
                  <c:v>2.9999999999999971E-2</c:v>
                </c:pt>
                <c:pt idx="7426">
                  <c:v>3.4499999999999975E-2</c:v>
                </c:pt>
                <c:pt idx="7427">
                  <c:v>2.2999999999999965E-2</c:v>
                </c:pt>
                <c:pt idx="7428">
                  <c:v>3.0999999999999972E-2</c:v>
                </c:pt>
                <c:pt idx="7429">
                  <c:v>1.9500000000000017E-2</c:v>
                </c:pt>
                <c:pt idx="7430">
                  <c:v>2.3499999999999965E-2</c:v>
                </c:pt>
                <c:pt idx="7431">
                  <c:v>3.5999999999999976E-2</c:v>
                </c:pt>
                <c:pt idx="7432">
                  <c:v>1.8500000000000016E-2</c:v>
                </c:pt>
                <c:pt idx="7433">
                  <c:v>3.0999999999999972E-2</c:v>
                </c:pt>
                <c:pt idx="7434">
                  <c:v>1.9500000000000017E-2</c:v>
                </c:pt>
                <c:pt idx="7435">
                  <c:v>2.7999999999999969E-2</c:v>
                </c:pt>
                <c:pt idx="7436">
                  <c:v>3.6499999999999977E-2</c:v>
                </c:pt>
                <c:pt idx="7437">
                  <c:v>3.1499999999999972E-2</c:v>
                </c:pt>
                <c:pt idx="7438">
                  <c:v>3.2499999999999973E-2</c:v>
                </c:pt>
                <c:pt idx="7439">
                  <c:v>2.7999999999999969E-2</c:v>
                </c:pt>
                <c:pt idx="7440">
                  <c:v>2.9999999999999971E-2</c:v>
                </c:pt>
                <c:pt idx="7441">
                  <c:v>3.2999999999999974E-2</c:v>
                </c:pt>
                <c:pt idx="7442">
                  <c:v>3.3999999999999975E-2</c:v>
                </c:pt>
                <c:pt idx="7443">
                  <c:v>2.3999999999999966E-2</c:v>
                </c:pt>
                <c:pt idx="7444">
                  <c:v>2.9499999999999971E-2</c:v>
                </c:pt>
                <c:pt idx="7445">
                  <c:v>2.1499999999999964E-2</c:v>
                </c:pt>
                <c:pt idx="7446">
                  <c:v>3.2999999999999974E-2</c:v>
                </c:pt>
                <c:pt idx="7447">
                  <c:v>2.9499999999999971E-2</c:v>
                </c:pt>
                <c:pt idx="7448">
                  <c:v>2.9499999999999971E-2</c:v>
                </c:pt>
                <c:pt idx="7449">
                  <c:v>2.1499999999999964E-2</c:v>
                </c:pt>
                <c:pt idx="7450">
                  <c:v>3.1499999999999972E-2</c:v>
                </c:pt>
                <c:pt idx="7451">
                  <c:v>2.7499999999999969E-2</c:v>
                </c:pt>
                <c:pt idx="7452">
                  <c:v>1.9500000000000017E-2</c:v>
                </c:pt>
                <c:pt idx="7453">
                  <c:v>1.100000000000001E-2</c:v>
                </c:pt>
                <c:pt idx="7454">
                  <c:v>3.2999999999999974E-2</c:v>
                </c:pt>
                <c:pt idx="7455">
                  <c:v>2.9499999999999971E-2</c:v>
                </c:pt>
                <c:pt idx="7456">
                  <c:v>3.1999999999999973E-2</c:v>
                </c:pt>
                <c:pt idx="7457">
                  <c:v>3.5999999999999976E-2</c:v>
                </c:pt>
                <c:pt idx="7458">
                  <c:v>3.5999999999999976E-2</c:v>
                </c:pt>
                <c:pt idx="7459">
                  <c:v>3.6499999999999977E-2</c:v>
                </c:pt>
                <c:pt idx="7460">
                  <c:v>2.849999999999997E-2</c:v>
                </c:pt>
                <c:pt idx="7461">
                  <c:v>2.9999999999999971E-2</c:v>
                </c:pt>
                <c:pt idx="7462">
                  <c:v>2.899999999999997E-2</c:v>
                </c:pt>
                <c:pt idx="7463">
                  <c:v>2.1000000000000019E-2</c:v>
                </c:pt>
                <c:pt idx="7464">
                  <c:v>2.7999999999999969E-2</c:v>
                </c:pt>
                <c:pt idx="7465">
                  <c:v>2.6499999999999968E-2</c:v>
                </c:pt>
                <c:pt idx="7466">
                  <c:v>3.1999999999999973E-2</c:v>
                </c:pt>
                <c:pt idx="7467">
                  <c:v>2.6999999999999968E-2</c:v>
                </c:pt>
                <c:pt idx="7468">
                  <c:v>3.2999999999999974E-2</c:v>
                </c:pt>
                <c:pt idx="7469">
                  <c:v>2.849999999999997E-2</c:v>
                </c:pt>
                <c:pt idx="7470">
                  <c:v>3.4999999999999976E-2</c:v>
                </c:pt>
                <c:pt idx="7471">
                  <c:v>2.849999999999997E-2</c:v>
                </c:pt>
                <c:pt idx="7472">
                  <c:v>3.0999999999999972E-2</c:v>
                </c:pt>
                <c:pt idx="7473">
                  <c:v>3.5499999999999976E-2</c:v>
                </c:pt>
                <c:pt idx="7474">
                  <c:v>3.6999999999999977E-2</c:v>
                </c:pt>
                <c:pt idx="7475">
                  <c:v>2.4999999999999967E-2</c:v>
                </c:pt>
                <c:pt idx="7476">
                  <c:v>2.899999999999997E-2</c:v>
                </c:pt>
                <c:pt idx="7477">
                  <c:v>1.9000000000000017E-2</c:v>
                </c:pt>
                <c:pt idx="7478">
                  <c:v>2.1499999999999964E-2</c:v>
                </c:pt>
                <c:pt idx="7479">
                  <c:v>3.0999999999999972E-2</c:v>
                </c:pt>
                <c:pt idx="7480">
                  <c:v>2.1000000000000019E-2</c:v>
                </c:pt>
                <c:pt idx="7481">
                  <c:v>2.4999999999999967E-2</c:v>
                </c:pt>
                <c:pt idx="7482">
                  <c:v>2.9999999999999971E-2</c:v>
                </c:pt>
                <c:pt idx="7483">
                  <c:v>2.7499999999999969E-2</c:v>
                </c:pt>
                <c:pt idx="7484">
                  <c:v>2.7499999999999969E-2</c:v>
                </c:pt>
                <c:pt idx="7485">
                  <c:v>3.5999999999999976E-2</c:v>
                </c:pt>
                <c:pt idx="7486">
                  <c:v>3.1499999999999972E-2</c:v>
                </c:pt>
                <c:pt idx="7487">
                  <c:v>2.9999999999999971E-2</c:v>
                </c:pt>
                <c:pt idx="7488">
                  <c:v>2.849999999999997E-2</c:v>
                </c:pt>
                <c:pt idx="7489">
                  <c:v>2.6999999999999968E-2</c:v>
                </c:pt>
                <c:pt idx="7490">
                  <c:v>2.9499999999999971E-2</c:v>
                </c:pt>
                <c:pt idx="7491">
                  <c:v>3.1499999999999972E-2</c:v>
                </c:pt>
                <c:pt idx="7492">
                  <c:v>2.7999999999999969E-2</c:v>
                </c:pt>
                <c:pt idx="7493">
                  <c:v>3.1999999999999973E-2</c:v>
                </c:pt>
                <c:pt idx="7494">
                  <c:v>2.3499999999999965E-2</c:v>
                </c:pt>
                <c:pt idx="7495">
                  <c:v>2.849999999999997E-2</c:v>
                </c:pt>
                <c:pt idx="7496">
                  <c:v>3.2499999999999973E-2</c:v>
                </c:pt>
                <c:pt idx="7497">
                  <c:v>2.0500000000000018E-2</c:v>
                </c:pt>
                <c:pt idx="7498">
                  <c:v>2.9999999999999971E-2</c:v>
                </c:pt>
                <c:pt idx="7499">
                  <c:v>1.7500000000000016E-2</c:v>
                </c:pt>
                <c:pt idx="7500">
                  <c:v>2.899999999999997E-2</c:v>
                </c:pt>
                <c:pt idx="7501">
                  <c:v>2.6999999999999968E-2</c:v>
                </c:pt>
                <c:pt idx="7502">
                  <c:v>2.5499999999999967E-2</c:v>
                </c:pt>
                <c:pt idx="7503">
                  <c:v>3.0499999999999972E-2</c:v>
                </c:pt>
                <c:pt idx="7504">
                  <c:v>3.2499999999999973E-2</c:v>
                </c:pt>
                <c:pt idx="7505">
                  <c:v>3.3999999999999975E-2</c:v>
                </c:pt>
                <c:pt idx="7506">
                  <c:v>2.899999999999997E-2</c:v>
                </c:pt>
                <c:pt idx="7507">
                  <c:v>2.9499999999999971E-2</c:v>
                </c:pt>
                <c:pt idx="7508">
                  <c:v>2.899999999999997E-2</c:v>
                </c:pt>
                <c:pt idx="7509">
                  <c:v>2.6999999999999968E-2</c:v>
                </c:pt>
                <c:pt idx="7510">
                  <c:v>2.7999999999999969E-2</c:v>
                </c:pt>
                <c:pt idx="7511">
                  <c:v>2.849999999999997E-2</c:v>
                </c:pt>
                <c:pt idx="7512">
                  <c:v>2.5499999999999967E-2</c:v>
                </c:pt>
                <c:pt idx="7513">
                  <c:v>2.7999999999999969E-2</c:v>
                </c:pt>
                <c:pt idx="7514">
                  <c:v>1.8000000000000016E-2</c:v>
                </c:pt>
                <c:pt idx="7515">
                  <c:v>3.3499999999999974E-2</c:v>
                </c:pt>
                <c:pt idx="7516">
                  <c:v>2.0000000000000018E-2</c:v>
                </c:pt>
                <c:pt idx="7517">
                  <c:v>3.3499999999999974E-2</c:v>
                </c:pt>
                <c:pt idx="7518">
                  <c:v>1.9000000000000017E-2</c:v>
                </c:pt>
                <c:pt idx="7519">
                  <c:v>2.5499999999999967E-2</c:v>
                </c:pt>
                <c:pt idx="7520">
                  <c:v>3.2999999999999974E-2</c:v>
                </c:pt>
                <c:pt idx="7521">
                  <c:v>3.1499999999999972E-2</c:v>
                </c:pt>
                <c:pt idx="7522">
                  <c:v>1.8500000000000016E-2</c:v>
                </c:pt>
                <c:pt idx="7523">
                  <c:v>2.3999999999999966E-2</c:v>
                </c:pt>
                <c:pt idx="7524">
                  <c:v>1.9500000000000017E-2</c:v>
                </c:pt>
                <c:pt idx="7525">
                  <c:v>2.849999999999997E-2</c:v>
                </c:pt>
                <c:pt idx="7526">
                  <c:v>3.5499999999999976E-2</c:v>
                </c:pt>
                <c:pt idx="7527">
                  <c:v>2.1000000000000019E-2</c:v>
                </c:pt>
                <c:pt idx="7528">
                  <c:v>3.0499999999999972E-2</c:v>
                </c:pt>
                <c:pt idx="7529">
                  <c:v>3.0499999999999972E-2</c:v>
                </c:pt>
                <c:pt idx="7530">
                  <c:v>2.6999999999999968E-2</c:v>
                </c:pt>
                <c:pt idx="7531">
                  <c:v>3.5499999999999976E-2</c:v>
                </c:pt>
                <c:pt idx="7532">
                  <c:v>2.4499999999999966E-2</c:v>
                </c:pt>
                <c:pt idx="7533">
                  <c:v>3.3999999999999975E-2</c:v>
                </c:pt>
                <c:pt idx="7534">
                  <c:v>2.2999999999999965E-2</c:v>
                </c:pt>
                <c:pt idx="7535">
                  <c:v>2.7999999999999969E-2</c:v>
                </c:pt>
                <c:pt idx="7536">
                  <c:v>2.3999999999999966E-2</c:v>
                </c:pt>
                <c:pt idx="7537">
                  <c:v>2.899999999999997E-2</c:v>
                </c:pt>
                <c:pt idx="7538">
                  <c:v>2.5999999999999968E-2</c:v>
                </c:pt>
                <c:pt idx="7539">
                  <c:v>2.3999999999999966E-2</c:v>
                </c:pt>
                <c:pt idx="7540">
                  <c:v>3.3499999999999974E-2</c:v>
                </c:pt>
                <c:pt idx="7541">
                  <c:v>3.1999999999999973E-2</c:v>
                </c:pt>
                <c:pt idx="7542">
                  <c:v>3.2499999999999973E-2</c:v>
                </c:pt>
                <c:pt idx="7543">
                  <c:v>3.0999999999999972E-2</c:v>
                </c:pt>
                <c:pt idx="7544">
                  <c:v>8.5000000000000075E-3</c:v>
                </c:pt>
                <c:pt idx="7545">
                  <c:v>1.8500000000000016E-2</c:v>
                </c:pt>
                <c:pt idx="7546">
                  <c:v>2.9499999999999971E-2</c:v>
                </c:pt>
                <c:pt idx="7547">
                  <c:v>2.6499999999999968E-2</c:v>
                </c:pt>
                <c:pt idx="7548">
                  <c:v>3.4999999999999976E-2</c:v>
                </c:pt>
                <c:pt idx="7549">
                  <c:v>3.949999999999998E-2</c:v>
                </c:pt>
                <c:pt idx="7550">
                  <c:v>3.2499999999999973E-2</c:v>
                </c:pt>
                <c:pt idx="7551">
                  <c:v>2.9499999999999971E-2</c:v>
                </c:pt>
                <c:pt idx="7552">
                  <c:v>2.5499999999999967E-2</c:v>
                </c:pt>
                <c:pt idx="7553">
                  <c:v>2.9499999999999971E-2</c:v>
                </c:pt>
                <c:pt idx="7554">
                  <c:v>2.2499999999999964E-2</c:v>
                </c:pt>
                <c:pt idx="7555">
                  <c:v>2.9499999999999971E-2</c:v>
                </c:pt>
                <c:pt idx="7556">
                  <c:v>3.3499999999999974E-2</c:v>
                </c:pt>
                <c:pt idx="7557">
                  <c:v>3.4499999999999975E-2</c:v>
                </c:pt>
                <c:pt idx="7558">
                  <c:v>3.0999999999999972E-2</c:v>
                </c:pt>
                <c:pt idx="7559">
                  <c:v>3.3999999999999975E-2</c:v>
                </c:pt>
                <c:pt idx="7560">
                  <c:v>1.4500000000000013E-2</c:v>
                </c:pt>
                <c:pt idx="7561">
                  <c:v>1.9000000000000017E-2</c:v>
                </c:pt>
                <c:pt idx="7562">
                  <c:v>3.3999999999999975E-2</c:v>
                </c:pt>
                <c:pt idx="7563">
                  <c:v>3.0499999999999972E-2</c:v>
                </c:pt>
                <c:pt idx="7564">
                  <c:v>3.5999999999999976E-2</c:v>
                </c:pt>
                <c:pt idx="7565">
                  <c:v>3.1999999999999973E-2</c:v>
                </c:pt>
                <c:pt idx="7566">
                  <c:v>2.7999999999999969E-2</c:v>
                </c:pt>
                <c:pt idx="7567">
                  <c:v>2.9499999999999971E-2</c:v>
                </c:pt>
                <c:pt idx="7568">
                  <c:v>3.5999999999999976E-2</c:v>
                </c:pt>
                <c:pt idx="7569">
                  <c:v>2.5499999999999967E-2</c:v>
                </c:pt>
                <c:pt idx="7570">
                  <c:v>3.0499999999999972E-2</c:v>
                </c:pt>
                <c:pt idx="7571">
                  <c:v>3.1499999999999972E-2</c:v>
                </c:pt>
                <c:pt idx="7572">
                  <c:v>2.4999999999999967E-2</c:v>
                </c:pt>
                <c:pt idx="7573">
                  <c:v>2.4499999999999966E-2</c:v>
                </c:pt>
                <c:pt idx="7574">
                  <c:v>3.4999999999999976E-2</c:v>
                </c:pt>
                <c:pt idx="7575">
                  <c:v>2.849999999999997E-2</c:v>
                </c:pt>
                <c:pt idx="7576">
                  <c:v>2.7499999999999969E-2</c:v>
                </c:pt>
                <c:pt idx="7577">
                  <c:v>2.6499999999999968E-2</c:v>
                </c:pt>
                <c:pt idx="7578">
                  <c:v>3.5499999999999976E-2</c:v>
                </c:pt>
                <c:pt idx="7579">
                  <c:v>3.0999999999999972E-2</c:v>
                </c:pt>
                <c:pt idx="7580">
                  <c:v>3.1999999999999973E-2</c:v>
                </c:pt>
                <c:pt idx="7581">
                  <c:v>2.4499999999999966E-2</c:v>
                </c:pt>
                <c:pt idx="7582">
                  <c:v>2.6999999999999968E-2</c:v>
                </c:pt>
                <c:pt idx="7583">
                  <c:v>2.849999999999997E-2</c:v>
                </c:pt>
                <c:pt idx="7584">
                  <c:v>2.899999999999997E-2</c:v>
                </c:pt>
                <c:pt idx="7585">
                  <c:v>3.0499999999999972E-2</c:v>
                </c:pt>
                <c:pt idx="7586">
                  <c:v>2.9999999999999971E-2</c:v>
                </c:pt>
                <c:pt idx="7587">
                  <c:v>2.9999999999999971E-2</c:v>
                </c:pt>
                <c:pt idx="7588">
                  <c:v>2.9999999999999971E-2</c:v>
                </c:pt>
                <c:pt idx="7589">
                  <c:v>2.9999999999999971E-2</c:v>
                </c:pt>
                <c:pt idx="7590">
                  <c:v>3.7499999999999978E-2</c:v>
                </c:pt>
                <c:pt idx="7591">
                  <c:v>3.1999999999999973E-2</c:v>
                </c:pt>
                <c:pt idx="7592">
                  <c:v>3.5499999999999976E-2</c:v>
                </c:pt>
                <c:pt idx="7593">
                  <c:v>2.9499999999999971E-2</c:v>
                </c:pt>
                <c:pt idx="7594">
                  <c:v>2.4499999999999966E-2</c:v>
                </c:pt>
                <c:pt idx="7595">
                  <c:v>3.8499999999999979E-2</c:v>
                </c:pt>
                <c:pt idx="7596">
                  <c:v>2.7499999999999969E-2</c:v>
                </c:pt>
                <c:pt idx="7597">
                  <c:v>2.9999999999999971E-2</c:v>
                </c:pt>
                <c:pt idx="7598">
                  <c:v>3.2499999999999973E-2</c:v>
                </c:pt>
                <c:pt idx="7599">
                  <c:v>2.899999999999997E-2</c:v>
                </c:pt>
                <c:pt idx="7600">
                  <c:v>2.9999999999999971E-2</c:v>
                </c:pt>
                <c:pt idx="7601">
                  <c:v>2.849999999999997E-2</c:v>
                </c:pt>
                <c:pt idx="7602">
                  <c:v>2.4999999999999967E-2</c:v>
                </c:pt>
                <c:pt idx="7603">
                  <c:v>2.6999999999999968E-2</c:v>
                </c:pt>
                <c:pt idx="7604">
                  <c:v>2.7999999999999969E-2</c:v>
                </c:pt>
                <c:pt idx="7605">
                  <c:v>2.4999999999999967E-2</c:v>
                </c:pt>
                <c:pt idx="7606">
                  <c:v>3.1999999999999973E-2</c:v>
                </c:pt>
                <c:pt idx="7607">
                  <c:v>3.2499999999999973E-2</c:v>
                </c:pt>
                <c:pt idx="7608">
                  <c:v>3.1999999999999973E-2</c:v>
                </c:pt>
                <c:pt idx="7609">
                  <c:v>3.0499999999999972E-2</c:v>
                </c:pt>
                <c:pt idx="7610">
                  <c:v>2.2499999999999964E-2</c:v>
                </c:pt>
                <c:pt idx="7611">
                  <c:v>2.899999999999997E-2</c:v>
                </c:pt>
                <c:pt idx="7612">
                  <c:v>3.1499999999999972E-2</c:v>
                </c:pt>
                <c:pt idx="7613">
                  <c:v>2.7999999999999969E-2</c:v>
                </c:pt>
                <c:pt idx="7614">
                  <c:v>1.9000000000000017E-2</c:v>
                </c:pt>
                <c:pt idx="7615">
                  <c:v>3.3499999999999974E-2</c:v>
                </c:pt>
                <c:pt idx="7616">
                  <c:v>3.0999999999999972E-2</c:v>
                </c:pt>
                <c:pt idx="7617">
                  <c:v>2.6999999999999968E-2</c:v>
                </c:pt>
                <c:pt idx="7618">
                  <c:v>3.6499999999999977E-2</c:v>
                </c:pt>
                <c:pt idx="7619">
                  <c:v>2.6499999999999968E-2</c:v>
                </c:pt>
                <c:pt idx="7620">
                  <c:v>3.8499999999999979E-2</c:v>
                </c:pt>
                <c:pt idx="7621">
                  <c:v>3.5999999999999976E-2</c:v>
                </c:pt>
                <c:pt idx="7622">
                  <c:v>3.0999999999999972E-2</c:v>
                </c:pt>
                <c:pt idx="7623">
                  <c:v>2.5499999999999967E-2</c:v>
                </c:pt>
                <c:pt idx="7624">
                  <c:v>2.6999999999999968E-2</c:v>
                </c:pt>
                <c:pt idx="7625">
                  <c:v>3.1499999999999972E-2</c:v>
                </c:pt>
                <c:pt idx="7626">
                  <c:v>2.9499999999999971E-2</c:v>
                </c:pt>
                <c:pt idx="7627">
                  <c:v>3.0499999999999972E-2</c:v>
                </c:pt>
                <c:pt idx="7628">
                  <c:v>3.6999999999999977E-2</c:v>
                </c:pt>
                <c:pt idx="7629">
                  <c:v>1.9000000000000017E-2</c:v>
                </c:pt>
                <c:pt idx="7630">
                  <c:v>2.5499999999999967E-2</c:v>
                </c:pt>
                <c:pt idx="7631">
                  <c:v>3.5499999999999976E-2</c:v>
                </c:pt>
                <c:pt idx="7632">
                  <c:v>3.2499999999999973E-2</c:v>
                </c:pt>
                <c:pt idx="7633">
                  <c:v>3.1499999999999972E-2</c:v>
                </c:pt>
                <c:pt idx="7634">
                  <c:v>3.2999999999999974E-2</c:v>
                </c:pt>
                <c:pt idx="7635">
                  <c:v>2.849999999999997E-2</c:v>
                </c:pt>
                <c:pt idx="7636">
                  <c:v>3.3499999999999974E-2</c:v>
                </c:pt>
                <c:pt idx="7637">
                  <c:v>3.1999999999999973E-2</c:v>
                </c:pt>
                <c:pt idx="7638">
                  <c:v>3.4999999999999976E-2</c:v>
                </c:pt>
                <c:pt idx="7639">
                  <c:v>2.6999999999999968E-2</c:v>
                </c:pt>
                <c:pt idx="7640">
                  <c:v>2.2999999999999965E-2</c:v>
                </c:pt>
                <c:pt idx="7641">
                  <c:v>2.9999999999999971E-2</c:v>
                </c:pt>
                <c:pt idx="7642">
                  <c:v>2.7499999999999969E-2</c:v>
                </c:pt>
                <c:pt idx="7643">
                  <c:v>3.2499999999999973E-2</c:v>
                </c:pt>
                <c:pt idx="7644">
                  <c:v>3.3499999999999974E-2</c:v>
                </c:pt>
                <c:pt idx="7645">
                  <c:v>2.9499999999999971E-2</c:v>
                </c:pt>
                <c:pt idx="7646">
                  <c:v>3.1499999999999972E-2</c:v>
                </c:pt>
                <c:pt idx="7647">
                  <c:v>2.5999999999999968E-2</c:v>
                </c:pt>
                <c:pt idx="7648">
                  <c:v>3.1499999999999972E-2</c:v>
                </c:pt>
                <c:pt idx="7649">
                  <c:v>2.7999999999999969E-2</c:v>
                </c:pt>
                <c:pt idx="7650">
                  <c:v>1.8500000000000016E-2</c:v>
                </c:pt>
                <c:pt idx="7651">
                  <c:v>2.5999999999999968E-2</c:v>
                </c:pt>
                <c:pt idx="7652">
                  <c:v>3.2499999999999973E-2</c:v>
                </c:pt>
                <c:pt idx="7653">
                  <c:v>2.4999999999999967E-2</c:v>
                </c:pt>
                <c:pt idx="7654">
                  <c:v>2.4999999999999967E-2</c:v>
                </c:pt>
                <c:pt idx="7655">
                  <c:v>3.4999999999999976E-2</c:v>
                </c:pt>
                <c:pt idx="7656">
                  <c:v>3.3499999999999974E-2</c:v>
                </c:pt>
                <c:pt idx="7657">
                  <c:v>2.3499999999999965E-2</c:v>
                </c:pt>
                <c:pt idx="7658">
                  <c:v>3.4499999999999975E-2</c:v>
                </c:pt>
                <c:pt idx="7659">
                  <c:v>2.7999999999999969E-2</c:v>
                </c:pt>
                <c:pt idx="7660">
                  <c:v>2.9999999999999971E-2</c:v>
                </c:pt>
                <c:pt idx="7661">
                  <c:v>3.1499999999999972E-2</c:v>
                </c:pt>
                <c:pt idx="7662">
                  <c:v>3.0499999999999972E-2</c:v>
                </c:pt>
                <c:pt idx="7663">
                  <c:v>3.6999999999999977E-2</c:v>
                </c:pt>
                <c:pt idx="7664">
                  <c:v>2.3499999999999965E-2</c:v>
                </c:pt>
                <c:pt idx="7665">
                  <c:v>2.5999999999999968E-2</c:v>
                </c:pt>
                <c:pt idx="7666">
                  <c:v>3.1499999999999972E-2</c:v>
                </c:pt>
                <c:pt idx="7667">
                  <c:v>2.849999999999997E-2</c:v>
                </c:pt>
                <c:pt idx="7668">
                  <c:v>2.4499999999999966E-2</c:v>
                </c:pt>
                <c:pt idx="7669">
                  <c:v>3.2499999999999973E-2</c:v>
                </c:pt>
                <c:pt idx="7670">
                  <c:v>2.5499999999999967E-2</c:v>
                </c:pt>
                <c:pt idx="7671">
                  <c:v>2.6499999999999968E-2</c:v>
                </c:pt>
                <c:pt idx="7672">
                  <c:v>3.2499999999999973E-2</c:v>
                </c:pt>
                <c:pt idx="7673">
                  <c:v>2.5999999999999968E-2</c:v>
                </c:pt>
                <c:pt idx="7674">
                  <c:v>3.0999999999999972E-2</c:v>
                </c:pt>
                <c:pt idx="7675">
                  <c:v>3.4999999999999976E-2</c:v>
                </c:pt>
                <c:pt idx="7676">
                  <c:v>3.2999999999999974E-2</c:v>
                </c:pt>
                <c:pt idx="7677">
                  <c:v>3.0499999999999972E-2</c:v>
                </c:pt>
                <c:pt idx="7678">
                  <c:v>2.1499999999999964E-2</c:v>
                </c:pt>
                <c:pt idx="7679">
                  <c:v>1.9000000000000017E-2</c:v>
                </c:pt>
                <c:pt idx="7680">
                  <c:v>3.4499999999999975E-2</c:v>
                </c:pt>
                <c:pt idx="7681">
                  <c:v>3.0999999999999972E-2</c:v>
                </c:pt>
                <c:pt idx="7682">
                  <c:v>3.1499999999999972E-2</c:v>
                </c:pt>
                <c:pt idx="7683">
                  <c:v>2.5999999999999968E-2</c:v>
                </c:pt>
                <c:pt idx="7684">
                  <c:v>1.9000000000000017E-2</c:v>
                </c:pt>
                <c:pt idx="7685">
                  <c:v>1.9000000000000017E-2</c:v>
                </c:pt>
                <c:pt idx="7686">
                  <c:v>2.5499999999999967E-2</c:v>
                </c:pt>
                <c:pt idx="7687">
                  <c:v>2.9999999999999971E-2</c:v>
                </c:pt>
                <c:pt idx="7688">
                  <c:v>2.3999999999999966E-2</c:v>
                </c:pt>
                <c:pt idx="7689">
                  <c:v>3.1999999999999973E-2</c:v>
                </c:pt>
                <c:pt idx="7690">
                  <c:v>2.7499999999999969E-2</c:v>
                </c:pt>
                <c:pt idx="7691">
                  <c:v>2.7999999999999969E-2</c:v>
                </c:pt>
                <c:pt idx="7692">
                  <c:v>2.849999999999997E-2</c:v>
                </c:pt>
                <c:pt idx="7693">
                  <c:v>3.1999999999999973E-2</c:v>
                </c:pt>
                <c:pt idx="7694">
                  <c:v>2.6999999999999968E-2</c:v>
                </c:pt>
                <c:pt idx="7695">
                  <c:v>3.0999999999999972E-2</c:v>
                </c:pt>
                <c:pt idx="7696">
                  <c:v>2.2499999999999964E-2</c:v>
                </c:pt>
                <c:pt idx="7697">
                  <c:v>2.9999999999999971E-2</c:v>
                </c:pt>
                <c:pt idx="7698">
                  <c:v>3.1499999999999972E-2</c:v>
                </c:pt>
                <c:pt idx="7699">
                  <c:v>2.4999999999999967E-2</c:v>
                </c:pt>
                <c:pt idx="7700">
                  <c:v>2.1000000000000019E-2</c:v>
                </c:pt>
                <c:pt idx="7701">
                  <c:v>3.1499999999999972E-2</c:v>
                </c:pt>
                <c:pt idx="7702">
                  <c:v>3.1999999999999973E-2</c:v>
                </c:pt>
                <c:pt idx="7703">
                  <c:v>3.0999999999999972E-2</c:v>
                </c:pt>
                <c:pt idx="7704">
                  <c:v>3.2499999999999973E-2</c:v>
                </c:pt>
                <c:pt idx="7705">
                  <c:v>2.0000000000000018E-2</c:v>
                </c:pt>
                <c:pt idx="7706">
                  <c:v>3.1499999999999972E-2</c:v>
                </c:pt>
                <c:pt idx="7707">
                  <c:v>2.3999999999999966E-2</c:v>
                </c:pt>
                <c:pt idx="7708">
                  <c:v>2.3999999999999966E-2</c:v>
                </c:pt>
                <c:pt idx="7709">
                  <c:v>3.2499999999999973E-2</c:v>
                </c:pt>
                <c:pt idx="7710">
                  <c:v>2.4999999999999967E-2</c:v>
                </c:pt>
                <c:pt idx="7711">
                  <c:v>2.7999999999999969E-2</c:v>
                </c:pt>
                <c:pt idx="7712">
                  <c:v>3.8999999999999979E-2</c:v>
                </c:pt>
                <c:pt idx="7713">
                  <c:v>3.4999999999999976E-2</c:v>
                </c:pt>
                <c:pt idx="7714">
                  <c:v>3.0499999999999972E-2</c:v>
                </c:pt>
                <c:pt idx="7715">
                  <c:v>3.5499999999999976E-2</c:v>
                </c:pt>
                <c:pt idx="7716">
                  <c:v>2.899999999999997E-2</c:v>
                </c:pt>
                <c:pt idx="7717">
                  <c:v>2.7999999999999969E-2</c:v>
                </c:pt>
                <c:pt idx="7718">
                  <c:v>2.5499999999999967E-2</c:v>
                </c:pt>
                <c:pt idx="7719">
                  <c:v>2.849999999999997E-2</c:v>
                </c:pt>
                <c:pt idx="7720">
                  <c:v>3.1499999999999972E-2</c:v>
                </c:pt>
                <c:pt idx="7721">
                  <c:v>2.9999999999999971E-2</c:v>
                </c:pt>
                <c:pt idx="7722">
                  <c:v>2.2499999999999964E-2</c:v>
                </c:pt>
                <c:pt idx="7723">
                  <c:v>3.3999999999999975E-2</c:v>
                </c:pt>
                <c:pt idx="7724">
                  <c:v>2.6999999999999968E-2</c:v>
                </c:pt>
                <c:pt idx="7725">
                  <c:v>3.3499999999999974E-2</c:v>
                </c:pt>
                <c:pt idx="7726">
                  <c:v>1.7500000000000016E-2</c:v>
                </c:pt>
                <c:pt idx="7727">
                  <c:v>2.849999999999997E-2</c:v>
                </c:pt>
                <c:pt idx="7728">
                  <c:v>3.3999999999999975E-2</c:v>
                </c:pt>
                <c:pt idx="7729">
                  <c:v>2.7499999999999969E-2</c:v>
                </c:pt>
                <c:pt idx="7730">
                  <c:v>3.1499999999999972E-2</c:v>
                </c:pt>
                <c:pt idx="7731">
                  <c:v>3.3499999999999974E-2</c:v>
                </c:pt>
                <c:pt idx="7732">
                  <c:v>2.9499999999999971E-2</c:v>
                </c:pt>
                <c:pt idx="7733">
                  <c:v>2.4999999999999967E-2</c:v>
                </c:pt>
                <c:pt idx="7734">
                  <c:v>1.7000000000000015E-2</c:v>
                </c:pt>
                <c:pt idx="7735">
                  <c:v>3.6499999999999977E-2</c:v>
                </c:pt>
                <c:pt idx="7736">
                  <c:v>2.2999999999999965E-2</c:v>
                </c:pt>
                <c:pt idx="7737">
                  <c:v>3.3999999999999975E-2</c:v>
                </c:pt>
                <c:pt idx="7738">
                  <c:v>3.5499999999999976E-2</c:v>
                </c:pt>
                <c:pt idx="7739">
                  <c:v>2.2499999999999964E-2</c:v>
                </c:pt>
                <c:pt idx="7740">
                  <c:v>2.0000000000000018E-2</c:v>
                </c:pt>
                <c:pt idx="7741">
                  <c:v>3.1499999999999972E-2</c:v>
                </c:pt>
                <c:pt idx="7742">
                  <c:v>2.7499999999999969E-2</c:v>
                </c:pt>
                <c:pt idx="7743">
                  <c:v>1.3000000000000012E-2</c:v>
                </c:pt>
                <c:pt idx="7744">
                  <c:v>3.1999999999999973E-2</c:v>
                </c:pt>
                <c:pt idx="7745">
                  <c:v>2.849999999999997E-2</c:v>
                </c:pt>
                <c:pt idx="7746">
                  <c:v>3.3999999999999975E-2</c:v>
                </c:pt>
                <c:pt idx="7747">
                  <c:v>2.9999999999999971E-2</c:v>
                </c:pt>
                <c:pt idx="7748">
                  <c:v>2.5999999999999968E-2</c:v>
                </c:pt>
                <c:pt idx="7749">
                  <c:v>2.899999999999997E-2</c:v>
                </c:pt>
                <c:pt idx="7750">
                  <c:v>3.3999999999999975E-2</c:v>
                </c:pt>
                <c:pt idx="7751">
                  <c:v>2.9999999999999971E-2</c:v>
                </c:pt>
                <c:pt idx="7752">
                  <c:v>3.5499999999999976E-2</c:v>
                </c:pt>
                <c:pt idx="7753">
                  <c:v>3.1999999999999973E-2</c:v>
                </c:pt>
                <c:pt idx="7754">
                  <c:v>2.4999999999999967E-2</c:v>
                </c:pt>
                <c:pt idx="7755">
                  <c:v>3.5499999999999976E-2</c:v>
                </c:pt>
                <c:pt idx="7756">
                  <c:v>3.2999999999999974E-2</c:v>
                </c:pt>
                <c:pt idx="7757">
                  <c:v>1.9500000000000017E-2</c:v>
                </c:pt>
                <c:pt idx="7758">
                  <c:v>3.1999999999999973E-2</c:v>
                </c:pt>
                <c:pt idx="7759">
                  <c:v>3.949999999999998E-2</c:v>
                </c:pt>
                <c:pt idx="7760">
                  <c:v>2.7999999999999969E-2</c:v>
                </c:pt>
                <c:pt idx="7761">
                  <c:v>2.1000000000000019E-2</c:v>
                </c:pt>
                <c:pt idx="7762">
                  <c:v>3.0499999999999972E-2</c:v>
                </c:pt>
                <c:pt idx="7763">
                  <c:v>2.899999999999997E-2</c:v>
                </c:pt>
                <c:pt idx="7764">
                  <c:v>3.2499999999999973E-2</c:v>
                </c:pt>
                <c:pt idx="7765">
                  <c:v>3.6999999999999977E-2</c:v>
                </c:pt>
                <c:pt idx="7766">
                  <c:v>2.9499999999999971E-2</c:v>
                </c:pt>
                <c:pt idx="7767">
                  <c:v>3.3499999999999974E-2</c:v>
                </c:pt>
                <c:pt idx="7768">
                  <c:v>3.0499999999999972E-2</c:v>
                </c:pt>
                <c:pt idx="7769">
                  <c:v>1.8000000000000016E-2</c:v>
                </c:pt>
                <c:pt idx="7770">
                  <c:v>3.1499999999999972E-2</c:v>
                </c:pt>
                <c:pt idx="7771">
                  <c:v>3.5499999999999976E-2</c:v>
                </c:pt>
                <c:pt idx="7772">
                  <c:v>2.3499999999999965E-2</c:v>
                </c:pt>
                <c:pt idx="7773">
                  <c:v>3.0499999999999972E-2</c:v>
                </c:pt>
                <c:pt idx="7774">
                  <c:v>2.2999999999999965E-2</c:v>
                </c:pt>
                <c:pt idx="7775">
                  <c:v>3.1499999999999972E-2</c:v>
                </c:pt>
                <c:pt idx="7776">
                  <c:v>3.5499999999999976E-2</c:v>
                </c:pt>
                <c:pt idx="7777">
                  <c:v>3.3499999999999974E-2</c:v>
                </c:pt>
                <c:pt idx="7778">
                  <c:v>3.0499999999999972E-2</c:v>
                </c:pt>
                <c:pt idx="7779">
                  <c:v>2.9999999999999971E-2</c:v>
                </c:pt>
                <c:pt idx="7780">
                  <c:v>3.1999999999999973E-2</c:v>
                </c:pt>
                <c:pt idx="7781">
                  <c:v>3.5499999999999976E-2</c:v>
                </c:pt>
                <c:pt idx="7782">
                  <c:v>3.2999999999999974E-2</c:v>
                </c:pt>
                <c:pt idx="7783">
                  <c:v>2.3499999999999965E-2</c:v>
                </c:pt>
                <c:pt idx="7784">
                  <c:v>2.4999999999999967E-2</c:v>
                </c:pt>
                <c:pt idx="7785">
                  <c:v>3.3499999999999974E-2</c:v>
                </c:pt>
                <c:pt idx="7786">
                  <c:v>2.6499999999999968E-2</c:v>
                </c:pt>
                <c:pt idx="7787">
                  <c:v>2.849999999999997E-2</c:v>
                </c:pt>
                <c:pt idx="7788">
                  <c:v>2.5999999999999968E-2</c:v>
                </c:pt>
                <c:pt idx="7789">
                  <c:v>2.1000000000000019E-2</c:v>
                </c:pt>
                <c:pt idx="7790">
                  <c:v>3.6499999999999977E-2</c:v>
                </c:pt>
                <c:pt idx="7791">
                  <c:v>2.5999999999999968E-2</c:v>
                </c:pt>
                <c:pt idx="7792">
                  <c:v>2.2999999999999965E-2</c:v>
                </c:pt>
                <c:pt idx="7793">
                  <c:v>2.899999999999997E-2</c:v>
                </c:pt>
                <c:pt idx="7794">
                  <c:v>2.7999999999999969E-2</c:v>
                </c:pt>
                <c:pt idx="7795">
                  <c:v>3.1999999999999973E-2</c:v>
                </c:pt>
                <c:pt idx="7796">
                  <c:v>2.5999999999999968E-2</c:v>
                </c:pt>
                <c:pt idx="7797">
                  <c:v>2.5999999999999968E-2</c:v>
                </c:pt>
                <c:pt idx="7798">
                  <c:v>2.3999999999999966E-2</c:v>
                </c:pt>
                <c:pt idx="7799">
                  <c:v>3.3499999999999974E-2</c:v>
                </c:pt>
                <c:pt idx="7800">
                  <c:v>2.5499999999999967E-2</c:v>
                </c:pt>
                <c:pt idx="7801">
                  <c:v>2.7999999999999969E-2</c:v>
                </c:pt>
                <c:pt idx="7802">
                  <c:v>2.7999999999999969E-2</c:v>
                </c:pt>
                <c:pt idx="7803">
                  <c:v>2.6499999999999968E-2</c:v>
                </c:pt>
                <c:pt idx="7804">
                  <c:v>3.3499999999999974E-2</c:v>
                </c:pt>
                <c:pt idx="7805">
                  <c:v>2.4499999999999966E-2</c:v>
                </c:pt>
                <c:pt idx="7806">
                  <c:v>3.3999999999999975E-2</c:v>
                </c:pt>
                <c:pt idx="7807">
                  <c:v>1.4500000000000013E-2</c:v>
                </c:pt>
                <c:pt idx="7808">
                  <c:v>2.9499999999999971E-2</c:v>
                </c:pt>
                <c:pt idx="7809">
                  <c:v>2.7499999999999969E-2</c:v>
                </c:pt>
                <c:pt idx="7810">
                  <c:v>3.5499999999999976E-2</c:v>
                </c:pt>
                <c:pt idx="7811">
                  <c:v>2.7499999999999969E-2</c:v>
                </c:pt>
                <c:pt idx="7812">
                  <c:v>1.6000000000000014E-2</c:v>
                </c:pt>
                <c:pt idx="7813">
                  <c:v>2.9999999999999971E-2</c:v>
                </c:pt>
                <c:pt idx="7814">
                  <c:v>1.7000000000000015E-2</c:v>
                </c:pt>
                <c:pt idx="7815">
                  <c:v>3.2999999999999974E-2</c:v>
                </c:pt>
                <c:pt idx="7816">
                  <c:v>3.0999999999999972E-2</c:v>
                </c:pt>
                <c:pt idx="7817">
                  <c:v>1.7500000000000016E-2</c:v>
                </c:pt>
                <c:pt idx="7818">
                  <c:v>2.1999999999999964E-2</c:v>
                </c:pt>
                <c:pt idx="7819">
                  <c:v>1.7500000000000016E-2</c:v>
                </c:pt>
                <c:pt idx="7820">
                  <c:v>2.9499999999999971E-2</c:v>
                </c:pt>
                <c:pt idx="7821">
                  <c:v>1.5500000000000014E-2</c:v>
                </c:pt>
                <c:pt idx="7822">
                  <c:v>3.3499999999999974E-2</c:v>
                </c:pt>
                <c:pt idx="7823">
                  <c:v>2.5999999999999968E-2</c:v>
                </c:pt>
                <c:pt idx="7824">
                  <c:v>3.2999999999999974E-2</c:v>
                </c:pt>
                <c:pt idx="7825">
                  <c:v>3.7999999999999978E-2</c:v>
                </c:pt>
                <c:pt idx="7826">
                  <c:v>3.1999999999999973E-2</c:v>
                </c:pt>
                <c:pt idx="7827">
                  <c:v>3.0999999999999972E-2</c:v>
                </c:pt>
                <c:pt idx="7828">
                  <c:v>2.9999999999999971E-2</c:v>
                </c:pt>
                <c:pt idx="7829">
                  <c:v>1.7000000000000015E-2</c:v>
                </c:pt>
                <c:pt idx="7830">
                  <c:v>2.899999999999997E-2</c:v>
                </c:pt>
                <c:pt idx="7831">
                  <c:v>2.7499999999999969E-2</c:v>
                </c:pt>
                <c:pt idx="7832">
                  <c:v>2.849999999999997E-2</c:v>
                </c:pt>
                <c:pt idx="7833">
                  <c:v>2.1999999999999964E-2</c:v>
                </c:pt>
                <c:pt idx="7834">
                  <c:v>3.2499999999999973E-2</c:v>
                </c:pt>
                <c:pt idx="7835">
                  <c:v>2.9499999999999971E-2</c:v>
                </c:pt>
                <c:pt idx="7836">
                  <c:v>3.5999999999999976E-2</c:v>
                </c:pt>
                <c:pt idx="7837">
                  <c:v>2.5499999999999967E-2</c:v>
                </c:pt>
                <c:pt idx="7838">
                  <c:v>2.4499999999999966E-2</c:v>
                </c:pt>
                <c:pt idx="7839">
                  <c:v>3.0499999999999972E-2</c:v>
                </c:pt>
                <c:pt idx="7840">
                  <c:v>3.0999999999999972E-2</c:v>
                </c:pt>
                <c:pt idx="7841">
                  <c:v>1.7000000000000015E-2</c:v>
                </c:pt>
                <c:pt idx="7842">
                  <c:v>2.9499999999999971E-2</c:v>
                </c:pt>
                <c:pt idx="7843">
                  <c:v>2.4999999999999967E-2</c:v>
                </c:pt>
                <c:pt idx="7844">
                  <c:v>3.1999999999999973E-2</c:v>
                </c:pt>
                <c:pt idx="7845">
                  <c:v>2.4999999999999967E-2</c:v>
                </c:pt>
                <c:pt idx="7846">
                  <c:v>2.7999999999999969E-2</c:v>
                </c:pt>
                <c:pt idx="7847">
                  <c:v>3.3999999999999975E-2</c:v>
                </c:pt>
                <c:pt idx="7848">
                  <c:v>2.2499999999999964E-2</c:v>
                </c:pt>
                <c:pt idx="7849">
                  <c:v>2.1499999999999964E-2</c:v>
                </c:pt>
                <c:pt idx="7850">
                  <c:v>2.9999999999999971E-2</c:v>
                </c:pt>
                <c:pt idx="7851">
                  <c:v>3.4499999999999975E-2</c:v>
                </c:pt>
                <c:pt idx="7852">
                  <c:v>3.5999999999999976E-2</c:v>
                </c:pt>
                <c:pt idx="7853">
                  <c:v>2.6999999999999968E-2</c:v>
                </c:pt>
                <c:pt idx="7854">
                  <c:v>1.9000000000000017E-2</c:v>
                </c:pt>
                <c:pt idx="7855">
                  <c:v>3.1499999999999972E-2</c:v>
                </c:pt>
                <c:pt idx="7856">
                  <c:v>3.7499999999999978E-2</c:v>
                </c:pt>
                <c:pt idx="7857">
                  <c:v>3.2499999999999973E-2</c:v>
                </c:pt>
                <c:pt idx="7858">
                  <c:v>3.2499999999999973E-2</c:v>
                </c:pt>
                <c:pt idx="7859">
                  <c:v>2.3499999999999965E-2</c:v>
                </c:pt>
                <c:pt idx="7860">
                  <c:v>2.1000000000000019E-2</c:v>
                </c:pt>
                <c:pt idx="7861">
                  <c:v>3.1499999999999972E-2</c:v>
                </c:pt>
                <c:pt idx="7862">
                  <c:v>3.0499999999999972E-2</c:v>
                </c:pt>
                <c:pt idx="7863">
                  <c:v>3.949999999999998E-2</c:v>
                </c:pt>
                <c:pt idx="7864">
                  <c:v>3.2999999999999974E-2</c:v>
                </c:pt>
                <c:pt idx="7865">
                  <c:v>3.4999999999999976E-2</c:v>
                </c:pt>
                <c:pt idx="7866">
                  <c:v>2.1000000000000019E-2</c:v>
                </c:pt>
                <c:pt idx="7867">
                  <c:v>3.6499999999999977E-2</c:v>
                </c:pt>
                <c:pt idx="7868">
                  <c:v>4.0999999999999981E-2</c:v>
                </c:pt>
                <c:pt idx="7869">
                  <c:v>2.7999999999999969E-2</c:v>
                </c:pt>
                <c:pt idx="7870">
                  <c:v>2.5499999999999967E-2</c:v>
                </c:pt>
                <c:pt idx="7871">
                  <c:v>3.4499999999999975E-2</c:v>
                </c:pt>
                <c:pt idx="7872">
                  <c:v>3.2999999999999974E-2</c:v>
                </c:pt>
                <c:pt idx="7873">
                  <c:v>3.4499999999999975E-2</c:v>
                </c:pt>
                <c:pt idx="7874">
                  <c:v>3.3499999999999974E-2</c:v>
                </c:pt>
                <c:pt idx="7875">
                  <c:v>3.2999999999999974E-2</c:v>
                </c:pt>
                <c:pt idx="7876">
                  <c:v>3.3499999999999974E-2</c:v>
                </c:pt>
                <c:pt idx="7877">
                  <c:v>2.5999999999999968E-2</c:v>
                </c:pt>
                <c:pt idx="7878">
                  <c:v>3.7999999999999978E-2</c:v>
                </c:pt>
                <c:pt idx="7879">
                  <c:v>2.3499999999999965E-2</c:v>
                </c:pt>
                <c:pt idx="7880">
                  <c:v>3.3499999999999974E-2</c:v>
                </c:pt>
                <c:pt idx="7881">
                  <c:v>3.3999999999999975E-2</c:v>
                </c:pt>
                <c:pt idx="7882">
                  <c:v>3.0499999999999972E-2</c:v>
                </c:pt>
                <c:pt idx="7883">
                  <c:v>2.2999999999999965E-2</c:v>
                </c:pt>
                <c:pt idx="7884">
                  <c:v>3.3999999999999975E-2</c:v>
                </c:pt>
                <c:pt idx="7885">
                  <c:v>2.5499999999999967E-2</c:v>
                </c:pt>
                <c:pt idx="7886">
                  <c:v>2.4499999999999966E-2</c:v>
                </c:pt>
                <c:pt idx="7887">
                  <c:v>3.3999999999999975E-2</c:v>
                </c:pt>
                <c:pt idx="7888">
                  <c:v>2.3999999999999966E-2</c:v>
                </c:pt>
                <c:pt idx="7889">
                  <c:v>3.4999999999999976E-2</c:v>
                </c:pt>
                <c:pt idx="7890">
                  <c:v>3.8499999999999979E-2</c:v>
                </c:pt>
                <c:pt idx="7891">
                  <c:v>2.6499999999999968E-2</c:v>
                </c:pt>
                <c:pt idx="7892">
                  <c:v>3.1499999999999972E-2</c:v>
                </c:pt>
                <c:pt idx="7893">
                  <c:v>2.0500000000000018E-2</c:v>
                </c:pt>
                <c:pt idx="7894">
                  <c:v>2.7499999999999969E-2</c:v>
                </c:pt>
                <c:pt idx="7895">
                  <c:v>3.5999999999999976E-2</c:v>
                </c:pt>
              </c:numCache>
            </c:numRef>
          </c:yVal>
          <c:smooth val="0"/>
        </c:ser>
        <c:dLbls>
          <c:showLegendKey val="0"/>
          <c:showVal val="0"/>
          <c:showCatName val="0"/>
          <c:showSerName val="0"/>
          <c:showPercent val="0"/>
          <c:showBubbleSize val="0"/>
        </c:dLbls>
        <c:axId val="136736128"/>
        <c:axId val="136779264"/>
      </c:scatterChart>
      <c:valAx>
        <c:axId val="136736128"/>
        <c:scaling>
          <c:orientation val="minMax"/>
          <c:max val="41171"/>
        </c:scaling>
        <c:delete val="0"/>
        <c:axPos val="b"/>
        <c:title>
          <c:tx>
            <c:rich>
              <a:bodyPr/>
              <a:lstStyle/>
              <a:p>
                <a:pPr>
                  <a:defRPr sz="1000"/>
                </a:pPr>
                <a:r>
                  <a:rPr lang="es-MX" sz="1000" b="1" i="0" baseline="0">
                    <a:effectLst/>
                  </a:rPr>
                  <a:t>HORA / UTC</a:t>
                </a:r>
                <a:endParaRPr lang="es-MX" sz="1000">
                  <a:effectLst/>
                </a:endParaRPr>
              </a:p>
              <a:p>
                <a:pPr>
                  <a:defRPr sz="1000"/>
                </a:pPr>
                <a:r>
                  <a:rPr lang="es-MX" sz="1000" b="1" i="0" baseline="0">
                    <a:effectLst/>
                  </a:rPr>
                  <a:t>(Tiempo del Centro = UTC - 5h)</a:t>
                </a:r>
                <a:endParaRPr lang="es-MX" sz="1000">
                  <a:effectLst/>
                </a:endParaRPr>
              </a:p>
            </c:rich>
          </c:tx>
          <c:layout/>
          <c:overlay val="0"/>
        </c:title>
        <c:numFmt formatCode="dd/mm/yyyy\ hh:mm:ss" sourceLinked="1"/>
        <c:majorTickMark val="out"/>
        <c:minorTickMark val="in"/>
        <c:tickLblPos val="nextTo"/>
        <c:crossAx val="136779264"/>
        <c:crossesAt val="-1"/>
        <c:crossBetween val="midCat"/>
        <c:majorUnit val="0.25"/>
        <c:minorUnit val="4.1666000000000009E-2"/>
      </c:valAx>
      <c:valAx>
        <c:axId val="136779264"/>
        <c:scaling>
          <c:orientation val="minMax"/>
          <c:max val="0.15000000000000002"/>
          <c:min val="-5.000000000000001E-2"/>
        </c:scaling>
        <c:delete val="0"/>
        <c:axPos val="l"/>
        <c:majorGridlines/>
        <c:title>
          <c:tx>
            <c:rich>
              <a:bodyPr rot="-5400000" vert="horz"/>
              <a:lstStyle/>
              <a:p>
                <a:pPr>
                  <a:defRPr sz="1100"/>
                </a:pPr>
                <a:r>
                  <a:rPr lang="es-MX" sz="1100" b="1" i="0" baseline="0">
                    <a:effectLst/>
                  </a:rPr>
                  <a:t>DIFERENCIA DE TIEMPO / segundos</a:t>
                </a:r>
                <a:endParaRPr lang="es-MX" sz="1100">
                  <a:effectLst/>
                </a:endParaRPr>
              </a:p>
            </c:rich>
          </c:tx>
          <c:layout/>
          <c:overlay val="0"/>
        </c:title>
        <c:numFmt formatCode="#,##0.000" sourceLinked="0"/>
        <c:majorTickMark val="out"/>
        <c:minorTickMark val="in"/>
        <c:tickLblPos val="nextTo"/>
        <c:crossAx val="136736128"/>
        <c:crosses val="autoZero"/>
        <c:crossBetween val="midCat"/>
        <c:majorUnit val="2.5000000000000005E-2"/>
      </c:valAx>
      <c:spPr>
        <a:solidFill>
          <a:schemeClr val="bg1">
            <a:lumMod val="95000"/>
          </a:schemeClr>
        </a:solidFill>
      </c:spPr>
    </c:plotArea>
    <c:plotVisOnly val="1"/>
    <c:dispBlanksAs val="gap"/>
    <c:showDLblsOverMax val="0"/>
  </c:chart>
  <c:spPr>
    <a:solidFill>
      <a:schemeClr val="bg1">
        <a:lumMod val="85000"/>
        <a:alpha val="60000"/>
      </a:schemeClr>
    </a:solidFill>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a:pPr>
            <a:r>
              <a:rPr lang="es-MX" sz="1800" b="1" i="0" baseline="0">
                <a:effectLst/>
              </a:rPr>
              <a:t>LOCALTIMEPC - PTB</a:t>
            </a:r>
            <a:endParaRPr lang="es-MX">
              <a:effectLst/>
            </a:endParaRPr>
          </a:p>
          <a:p>
            <a:pPr>
              <a:defRPr/>
            </a:pPr>
            <a:r>
              <a:rPr lang="es-MX" sz="1200" b="1" i="0" baseline="0">
                <a:effectLst/>
              </a:rPr>
              <a:t>(2012, Septiembre 18)</a:t>
            </a:r>
            <a:endParaRPr lang="es-MX" sz="1200"/>
          </a:p>
        </c:rich>
      </c:tx>
      <c:layout/>
      <c:overlay val="0"/>
    </c:title>
    <c:autoTitleDeleted val="0"/>
    <c:plotArea>
      <c:layout>
        <c:manualLayout>
          <c:layoutTarget val="inner"/>
          <c:xMode val="edge"/>
          <c:yMode val="edge"/>
          <c:x val="9.3817250636872365E-2"/>
          <c:y val="0.11176292438271605"/>
          <c:w val="0.82688509318023418"/>
          <c:h val="0.76448283179012333"/>
        </c:manualLayout>
      </c:layout>
      <c:scatterChart>
        <c:scatterStyle val="lineMarker"/>
        <c:varyColors val="0"/>
        <c:ser>
          <c:idx val="0"/>
          <c:order val="0"/>
          <c:spPr>
            <a:ln w="15875">
              <a:solidFill>
                <a:schemeClr val="accent3"/>
              </a:solidFill>
            </a:ln>
          </c:spPr>
          <c:marker>
            <c:symbol val="diamond"/>
            <c:size val="4"/>
          </c:marker>
          <c:xVal>
            <c:numRef>
              <c:f>'PTB-18Sep12'!$A$2:$A$7898</c:f>
              <c:numCache>
                <c:formatCode>dd/mm/yyyy\ hh:mm:ss</c:formatCode>
                <c:ptCount val="7897"/>
                <c:pt idx="0">
                  <c:v>41170.061215798611</c:v>
                </c:pt>
                <c:pt idx="1">
                  <c:v>41170.061331215278</c:v>
                </c:pt>
                <c:pt idx="2">
                  <c:v>41170.061447685184</c:v>
                </c:pt>
                <c:pt idx="3">
                  <c:v>41170.061562847222</c:v>
                </c:pt>
                <c:pt idx="4">
                  <c:v>41170.061678969905</c:v>
                </c:pt>
                <c:pt idx="5">
                  <c:v>41170.06179521991</c:v>
                </c:pt>
                <c:pt idx="6">
                  <c:v>41170.061909965276</c:v>
                </c:pt>
                <c:pt idx="7">
                  <c:v>41170.062026053238</c:v>
                </c:pt>
                <c:pt idx="8">
                  <c:v>41170.062141400464</c:v>
                </c:pt>
                <c:pt idx="9">
                  <c:v>41170.06225771991</c:v>
                </c:pt>
                <c:pt idx="10">
                  <c:v>41170.062372905093</c:v>
                </c:pt>
                <c:pt idx="11">
                  <c:v>41170.062488900461</c:v>
                </c:pt>
                <c:pt idx="12">
                  <c:v>41170.062604814811</c:v>
                </c:pt>
                <c:pt idx="13">
                  <c:v>41170.062720590278</c:v>
                </c:pt>
                <c:pt idx="14">
                  <c:v>41170.062836331017</c:v>
                </c:pt>
                <c:pt idx="15">
                  <c:v>41170.062951956017</c:v>
                </c:pt>
                <c:pt idx="16">
                  <c:v>41170.063067511575</c:v>
                </c:pt>
                <c:pt idx="17">
                  <c:v>41170.06318315972</c:v>
                </c:pt>
                <c:pt idx="18">
                  <c:v>41170.063299374997</c:v>
                </c:pt>
                <c:pt idx="19">
                  <c:v>41170.063414710647</c:v>
                </c:pt>
                <c:pt idx="20">
                  <c:v>41170.063530879626</c:v>
                </c:pt>
                <c:pt idx="21">
                  <c:v>41170.063646238428</c:v>
                </c:pt>
                <c:pt idx="22">
                  <c:v>41170.063762152779</c:v>
                </c:pt>
                <c:pt idx="23">
                  <c:v>41170.06387810185</c:v>
                </c:pt>
                <c:pt idx="24">
                  <c:v>41170.063993298609</c:v>
                </c:pt>
                <c:pt idx="25">
                  <c:v>41170.06410959491</c:v>
                </c:pt>
                <c:pt idx="26">
                  <c:v>41170.064225173614</c:v>
                </c:pt>
                <c:pt idx="27">
                  <c:v>41170.064341076388</c:v>
                </c:pt>
                <c:pt idx="28">
                  <c:v>41170.064456840279</c:v>
                </c:pt>
                <c:pt idx="29">
                  <c:v>41170.06457224537</c:v>
                </c:pt>
                <c:pt idx="30">
                  <c:v>41170.064688020837</c:v>
                </c:pt>
                <c:pt idx="31">
                  <c:v>41170.064804664355</c:v>
                </c:pt>
                <c:pt idx="32">
                  <c:v>41170.064919699071</c:v>
                </c:pt>
                <c:pt idx="33">
                  <c:v>41170.06503539352</c:v>
                </c:pt>
                <c:pt idx="34">
                  <c:v>41170.065151516203</c:v>
                </c:pt>
                <c:pt idx="35">
                  <c:v>41170.065266747682</c:v>
                </c:pt>
                <c:pt idx="36">
                  <c:v>41170.065383020832</c:v>
                </c:pt>
                <c:pt idx="37">
                  <c:v>41170.065498275464</c:v>
                </c:pt>
                <c:pt idx="38">
                  <c:v>41170.06561416667</c:v>
                </c:pt>
                <c:pt idx="39">
                  <c:v>41170.065730729169</c:v>
                </c:pt>
                <c:pt idx="40">
                  <c:v>41170.065845648147</c:v>
                </c:pt>
                <c:pt idx="41">
                  <c:v>41170.065961817127</c:v>
                </c:pt>
                <c:pt idx="42">
                  <c:v>41170.066077384261</c:v>
                </c:pt>
                <c:pt idx="43">
                  <c:v>41170.066193206017</c:v>
                </c:pt>
                <c:pt idx="44">
                  <c:v>41170.066308634261</c:v>
                </c:pt>
                <c:pt idx="45">
                  <c:v>41170.066424409721</c:v>
                </c:pt>
                <c:pt idx="46">
                  <c:v>41170.066539884261</c:v>
                </c:pt>
                <c:pt idx="47">
                  <c:v>41170.066657071759</c:v>
                </c:pt>
                <c:pt idx="48">
                  <c:v>41170.066771504629</c:v>
                </c:pt>
                <c:pt idx="49">
                  <c:v>41170.066887766203</c:v>
                </c:pt>
                <c:pt idx="50">
                  <c:v>41170.067003078701</c:v>
                </c:pt>
                <c:pt idx="51">
                  <c:v>41170.067118923609</c:v>
                </c:pt>
                <c:pt idx="52">
                  <c:v>41170.0672346875</c:v>
                </c:pt>
                <c:pt idx="53">
                  <c:v>41170.06735125</c:v>
                </c:pt>
                <c:pt idx="54">
                  <c:v>41170.067466597226</c:v>
                </c:pt>
                <c:pt idx="55">
                  <c:v>41170.067582199074</c:v>
                </c:pt>
                <c:pt idx="56">
                  <c:v>41170.067697881947</c:v>
                </c:pt>
                <c:pt idx="57">
                  <c:v>41170.067813287038</c:v>
                </c:pt>
                <c:pt idx="58">
                  <c:v>41170.067928935183</c:v>
                </c:pt>
                <c:pt idx="59">
                  <c:v>41170.068044780091</c:v>
                </c:pt>
                <c:pt idx="60">
                  <c:v>41170.068160543982</c:v>
                </c:pt>
                <c:pt idx="61">
                  <c:v>41170.0682771875</c:v>
                </c:pt>
                <c:pt idx="62">
                  <c:v>41170.068392048612</c:v>
                </c:pt>
                <c:pt idx="63">
                  <c:v>41170.06850833333</c:v>
                </c:pt>
                <c:pt idx="64">
                  <c:v>41170.068623425926</c:v>
                </c:pt>
                <c:pt idx="65">
                  <c:v>41170.06873929398</c:v>
                </c:pt>
                <c:pt idx="66">
                  <c:v>41170.068856666665</c:v>
                </c:pt>
                <c:pt idx="67">
                  <c:v>41170.068970995373</c:v>
                </c:pt>
                <c:pt idx="68">
                  <c:v>41170.069086550924</c:v>
                </c:pt>
                <c:pt idx="69">
                  <c:v>41170.06920633102</c:v>
                </c:pt>
                <c:pt idx="70">
                  <c:v>41170.069318078706</c:v>
                </c:pt>
                <c:pt idx="71">
                  <c:v>41170.069433715274</c:v>
                </c:pt>
                <c:pt idx="72">
                  <c:v>41170.069549583335</c:v>
                </c:pt>
                <c:pt idx="73">
                  <c:v>41170.069665219904</c:v>
                </c:pt>
                <c:pt idx="74">
                  <c:v>41170.069781493054</c:v>
                </c:pt>
                <c:pt idx="75">
                  <c:v>41170.069896851855</c:v>
                </c:pt>
                <c:pt idx="76">
                  <c:v>41170.070012673612</c:v>
                </c:pt>
                <c:pt idx="77">
                  <c:v>41170.070128692132</c:v>
                </c:pt>
                <c:pt idx="78">
                  <c:v>41170.070244282404</c:v>
                </c:pt>
                <c:pt idx="79">
                  <c:v>41170.070360231482</c:v>
                </c:pt>
                <c:pt idx="80">
                  <c:v>41170.070475914355</c:v>
                </c:pt>
                <c:pt idx="81">
                  <c:v>41170.070591412034</c:v>
                </c:pt>
                <c:pt idx="82">
                  <c:v>41170.070707245373</c:v>
                </c:pt>
                <c:pt idx="83">
                  <c:v>41170.070823564813</c:v>
                </c:pt>
                <c:pt idx="84">
                  <c:v>41170.070938807869</c:v>
                </c:pt>
                <c:pt idx="85">
                  <c:v>41170.071054398148</c:v>
                </c:pt>
                <c:pt idx="86">
                  <c:v>41170.071170682873</c:v>
                </c:pt>
                <c:pt idx="87">
                  <c:v>41170.071285844904</c:v>
                </c:pt>
                <c:pt idx="88">
                  <c:v>41170.07140184028</c:v>
                </c:pt>
                <c:pt idx="89">
                  <c:v>41170.07151804398</c:v>
                </c:pt>
                <c:pt idx="90">
                  <c:v>41170.071633703701</c:v>
                </c:pt>
                <c:pt idx="91">
                  <c:v>41170.071749270835</c:v>
                </c:pt>
                <c:pt idx="92">
                  <c:v>41170.071864837962</c:v>
                </c:pt>
                <c:pt idx="93">
                  <c:v>41170.071980266206</c:v>
                </c:pt>
                <c:pt idx="94">
                  <c:v>41170.072096099539</c:v>
                </c:pt>
                <c:pt idx="95">
                  <c:v>41170.072211921295</c:v>
                </c:pt>
                <c:pt idx="96">
                  <c:v>41170.072327627313</c:v>
                </c:pt>
                <c:pt idx="97">
                  <c:v>41170.072443935183</c:v>
                </c:pt>
                <c:pt idx="98">
                  <c:v>41170.072560972221</c:v>
                </c:pt>
                <c:pt idx="99">
                  <c:v>41170.072677025462</c:v>
                </c:pt>
                <c:pt idx="100">
                  <c:v>41170.072792094907</c:v>
                </c:pt>
                <c:pt idx="101">
                  <c:v>41170.07290861111</c:v>
                </c:pt>
                <c:pt idx="102">
                  <c:v>41170.073022037039</c:v>
                </c:pt>
                <c:pt idx="103">
                  <c:v>41170.073137905092</c:v>
                </c:pt>
                <c:pt idx="104">
                  <c:v>41170.073253668983</c:v>
                </c:pt>
                <c:pt idx="105">
                  <c:v>41170.073369409722</c:v>
                </c:pt>
                <c:pt idx="106">
                  <c:v>41170.073485706016</c:v>
                </c:pt>
                <c:pt idx="107">
                  <c:v>41170.073600983793</c:v>
                </c:pt>
                <c:pt idx="108">
                  <c:v>41170.073717546293</c:v>
                </c:pt>
                <c:pt idx="109">
                  <c:v>41170.073832407405</c:v>
                </c:pt>
                <c:pt idx="110">
                  <c:v>41170.073949618054</c:v>
                </c:pt>
                <c:pt idx="111">
                  <c:v>41170.074064155095</c:v>
                </c:pt>
                <c:pt idx="112">
                  <c:v>41170.074179895833</c:v>
                </c:pt>
                <c:pt idx="113">
                  <c:v>41170.074295636572</c:v>
                </c:pt>
                <c:pt idx="114">
                  <c:v>41170.074411388887</c:v>
                </c:pt>
                <c:pt idx="115">
                  <c:v>41170.07452696759</c:v>
                </c:pt>
                <c:pt idx="116">
                  <c:v>41170.074642581021</c:v>
                </c:pt>
                <c:pt idx="117">
                  <c:v>41170.07475900463</c:v>
                </c:pt>
                <c:pt idx="118">
                  <c:v>41170.074874201389</c:v>
                </c:pt>
                <c:pt idx="119">
                  <c:v>41170.074990671295</c:v>
                </c:pt>
                <c:pt idx="120">
                  <c:v>41170.075105706019</c:v>
                </c:pt>
                <c:pt idx="121">
                  <c:v>41170.07522165509</c:v>
                </c:pt>
                <c:pt idx="122">
                  <c:v>41170.075337222224</c:v>
                </c:pt>
                <c:pt idx="123">
                  <c:v>41170.075453032405</c:v>
                </c:pt>
                <c:pt idx="124">
                  <c:v>41170.075568900465</c:v>
                </c:pt>
                <c:pt idx="125">
                  <c:v>41170.075684351854</c:v>
                </c:pt>
                <c:pt idx="126">
                  <c:v>41170.07580111111</c:v>
                </c:pt>
                <c:pt idx="127">
                  <c:v>41170.075916006943</c:v>
                </c:pt>
                <c:pt idx="128">
                  <c:v>41170.076032291669</c:v>
                </c:pt>
                <c:pt idx="129">
                  <c:v>41170.076147453707</c:v>
                </c:pt>
                <c:pt idx="130">
                  <c:v>41170.07626415509</c:v>
                </c:pt>
                <c:pt idx="131">
                  <c:v>41170.076378969905</c:v>
                </c:pt>
                <c:pt idx="132">
                  <c:v>41170.07649511574</c:v>
                </c:pt>
                <c:pt idx="133">
                  <c:v>41170.076610682867</c:v>
                </c:pt>
                <c:pt idx="134">
                  <c:v>41170.076726250001</c:v>
                </c:pt>
                <c:pt idx="135">
                  <c:v>41170.076841967595</c:v>
                </c:pt>
                <c:pt idx="136">
                  <c:v>41170.076957743055</c:v>
                </c:pt>
                <c:pt idx="137">
                  <c:v>41170.077074062501</c:v>
                </c:pt>
                <c:pt idx="138">
                  <c:v>41170.077189479169</c:v>
                </c:pt>
                <c:pt idx="139">
                  <c:v>41170.077305543979</c:v>
                </c:pt>
                <c:pt idx="140">
                  <c:v>41170.077420868052</c:v>
                </c:pt>
                <c:pt idx="141">
                  <c:v>41170.077540486112</c:v>
                </c:pt>
                <c:pt idx="142">
                  <c:v>41170.077652129628</c:v>
                </c:pt>
                <c:pt idx="143">
                  <c:v>41170.077768171293</c:v>
                </c:pt>
                <c:pt idx="144">
                  <c:v>41170.07788394676</c:v>
                </c:pt>
                <c:pt idx="145">
                  <c:v>41170.077999641202</c:v>
                </c:pt>
                <c:pt idx="146">
                  <c:v>41170.078115243057</c:v>
                </c:pt>
                <c:pt idx="147">
                  <c:v>41170.07823136574</c:v>
                </c:pt>
                <c:pt idx="148">
                  <c:v>41170.078346921298</c:v>
                </c:pt>
                <c:pt idx="149">
                  <c:v>41170.078462534722</c:v>
                </c:pt>
                <c:pt idx="150">
                  <c:v>41170.078578449073</c:v>
                </c:pt>
                <c:pt idx="151">
                  <c:v>41170.078694178243</c:v>
                </c:pt>
                <c:pt idx="152">
                  <c:v>41170.078810115738</c:v>
                </c:pt>
                <c:pt idx="153">
                  <c:v>41170.078925393522</c:v>
                </c:pt>
                <c:pt idx="154">
                  <c:v>41170.079041238423</c:v>
                </c:pt>
                <c:pt idx="155">
                  <c:v>41170.079157152781</c:v>
                </c:pt>
                <c:pt idx="156">
                  <c:v>41170.079272824078</c:v>
                </c:pt>
                <c:pt idx="157">
                  <c:v>41170.079389016202</c:v>
                </c:pt>
                <c:pt idx="158">
                  <c:v>41170.079504490743</c:v>
                </c:pt>
                <c:pt idx="159">
                  <c:v>41170.079620763892</c:v>
                </c:pt>
                <c:pt idx="160">
                  <c:v>41170.079735995372</c:v>
                </c:pt>
                <c:pt idx="161">
                  <c:v>41170.07985170139</c:v>
                </c:pt>
                <c:pt idx="162">
                  <c:v>41170.079967453705</c:v>
                </c:pt>
                <c:pt idx="163">
                  <c:v>41170.080083078705</c:v>
                </c:pt>
                <c:pt idx="164">
                  <c:v>41170.08019886574</c:v>
                </c:pt>
                <c:pt idx="165">
                  <c:v>41170.080315636573</c:v>
                </c:pt>
                <c:pt idx="166">
                  <c:v>41170.080431377311</c:v>
                </c:pt>
                <c:pt idx="167">
                  <c:v>41170.080546226854</c:v>
                </c:pt>
                <c:pt idx="168">
                  <c:v>41170.080662511573</c:v>
                </c:pt>
                <c:pt idx="169">
                  <c:v>41170.080777731484</c:v>
                </c:pt>
                <c:pt idx="170">
                  <c:v>41170.080893483799</c:v>
                </c:pt>
                <c:pt idx="171">
                  <c:v>41170.081009259258</c:v>
                </c:pt>
                <c:pt idx="172">
                  <c:v>41170.081124861113</c:v>
                </c:pt>
                <c:pt idx="173">
                  <c:v>41170.081241296299</c:v>
                </c:pt>
                <c:pt idx="174">
                  <c:v>41170.081356377312</c:v>
                </c:pt>
                <c:pt idx="175">
                  <c:v>41170.081473506943</c:v>
                </c:pt>
                <c:pt idx="176">
                  <c:v>41170.081588379631</c:v>
                </c:pt>
                <c:pt idx="177">
                  <c:v>41170.081703541669</c:v>
                </c:pt>
                <c:pt idx="178">
                  <c:v>41170.081820023152</c:v>
                </c:pt>
                <c:pt idx="179">
                  <c:v>41170.0819352662</c:v>
                </c:pt>
                <c:pt idx="180">
                  <c:v>41170.082051018515</c:v>
                </c:pt>
                <c:pt idx="181">
                  <c:v>41170.082170092595</c:v>
                </c:pt>
                <c:pt idx="182">
                  <c:v>41170.082282361109</c:v>
                </c:pt>
                <c:pt idx="183">
                  <c:v>41170.082398032406</c:v>
                </c:pt>
                <c:pt idx="184">
                  <c:v>41170.082514270835</c:v>
                </c:pt>
                <c:pt idx="185">
                  <c:v>41170.08262976852</c:v>
                </c:pt>
                <c:pt idx="186">
                  <c:v>41170.082746087966</c:v>
                </c:pt>
                <c:pt idx="187">
                  <c:v>41170.082861296294</c:v>
                </c:pt>
                <c:pt idx="188">
                  <c:v>41170.08297703704</c:v>
                </c:pt>
                <c:pt idx="189">
                  <c:v>41170.083092986111</c:v>
                </c:pt>
                <c:pt idx="190">
                  <c:v>41170.083208229167</c:v>
                </c:pt>
                <c:pt idx="191">
                  <c:v>41170.083324143518</c:v>
                </c:pt>
                <c:pt idx="192">
                  <c:v>41170.083440034723</c:v>
                </c:pt>
                <c:pt idx="193">
                  <c:v>41170.083557789352</c:v>
                </c:pt>
                <c:pt idx="194">
                  <c:v>41170.083671504632</c:v>
                </c:pt>
                <c:pt idx="195">
                  <c:v>41170.083787291667</c:v>
                </c:pt>
                <c:pt idx="196">
                  <c:v>41170.083903032406</c:v>
                </c:pt>
                <c:pt idx="197">
                  <c:v>41170.084018981484</c:v>
                </c:pt>
                <c:pt idx="198">
                  <c:v>41170.084134386576</c:v>
                </c:pt>
                <c:pt idx="199">
                  <c:v>41170.084250486114</c:v>
                </c:pt>
                <c:pt idx="200">
                  <c:v>41170.084365868053</c:v>
                </c:pt>
                <c:pt idx="201">
                  <c:v>41170.084481655096</c:v>
                </c:pt>
                <c:pt idx="202">
                  <c:v>41170.08459726852</c:v>
                </c:pt>
                <c:pt idx="203">
                  <c:v>41170.084713136574</c:v>
                </c:pt>
                <c:pt idx="204">
                  <c:v>41170.0848290625</c:v>
                </c:pt>
                <c:pt idx="205">
                  <c:v>41170.084945034723</c:v>
                </c:pt>
                <c:pt idx="206">
                  <c:v>41170.085060347221</c:v>
                </c:pt>
                <c:pt idx="207">
                  <c:v>41170.085176030094</c:v>
                </c:pt>
                <c:pt idx="208">
                  <c:v>41170.085292453703</c:v>
                </c:pt>
                <c:pt idx="209">
                  <c:v>41170.085407858794</c:v>
                </c:pt>
                <c:pt idx="210">
                  <c:v>41170.085523958332</c:v>
                </c:pt>
                <c:pt idx="211">
                  <c:v>41170.085639212964</c:v>
                </c:pt>
                <c:pt idx="212">
                  <c:v>41170.085755138891</c:v>
                </c:pt>
                <c:pt idx="213">
                  <c:v>41170.08587087963</c:v>
                </c:pt>
                <c:pt idx="214">
                  <c:v>41170.085986446757</c:v>
                </c:pt>
                <c:pt idx="215">
                  <c:v>41170.086101990739</c:v>
                </c:pt>
                <c:pt idx="216">
                  <c:v>41170.086217905089</c:v>
                </c:pt>
                <c:pt idx="217">
                  <c:v>41170.0863340625</c:v>
                </c:pt>
                <c:pt idx="218">
                  <c:v>41170.086449502312</c:v>
                </c:pt>
                <c:pt idx="219">
                  <c:v>41170.086565578706</c:v>
                </c:pt>
                <c:pt idx="220">
                  <c:v>41170.086681122688</c:v>
                </c:pt>
                <c:pt idx="221">
                  <c:v>41170.086796759257</c:v>
                </c:pt>
                <c:pt idx="222">
                  <c:v>41170.086912604165</c:v>
                </c:pt>
                <c:pt idx="223">
                  <c:v>41170.087028229165</c:v>
                </c:pt>
                <c:pt idx="224">
                  <c:v>41170.087144097219</c:v>
                </c:pt>
                <c:pt idx="225">
                  <c:v>41170.087260798609</c:v>
                </c:pt>
                <c:pt idx="226">
                  <c:v>41170.087375625</c:v>
                </c:pt>
                <c:pt idx="227">
                  <c:v>41170.087491168983</c:v>
                </c:pt>
                <c:pt idx="228">
                  <c:v>41170.08760712963</c:v>
                </c:pt>
                <c:pt idx="229">
                  <c:v>41170.08772304398</c:v>
                </c:pt>
                <c:pt idx="230">
                  <c:v>41170.087838495368</c:v>
                </c:pt>
                <c:pt idx="231">
                  <c:v>41170.087954780094</c:v>
                </c:pt>
                <c:pt idx="232">
                  <c:v>41170.088070034719</c:v>
                </c:pt>
                <c:pt idx="233">
                  <c:v>41170.088185960645</c:v>
                </c:pt>
                <c:pt idx="234">
                  <c:v>41170.088301608797</c:v>
                </c:pt>
                <c:pt idx="235">
                  <c:v>41170.088417303239</c:v>
                </c:pt>
                <c:pt idx="236">
                  <c:v>41170.088533333335</c:v>
                </c:pt>
                <c:pt idx="237">
                  <c:v>41170.088648611112</c:v>
                </c:pt>
                <c:pt idx="238">
                  <c:v>41170.088764687498</c:v>
                </c:pt>
                <c:pt idx="239">
                  <c:v>41170.088880405092</c:v>
                </c:pt>
                <c:pt idx="240">
                  <c:v>41170.088996168983</c:v>
                </c:pt>
                <c:pt idx="241">
                  <c:v>41170.089112118054</c:v>
                </c:pt>
                <c:pt idx="242">
                  <c:v>41170.089227534721</c:v>
                </c:pt>
                <c:pt idx="243">
                  <c:v>41170.089343645835</c:v>
                </c:pt>
                <c:pt idx="244">
                  <c:v>41170.089459039351</c:v>
                </c:pt>
                <c:pt idx="245">
                  <c:v>41170.089574965277</c:v>
                </c:pt>
                <c:pt idx="246">
                  <c:v>41170.089690682871</c:v>
                </c:pt>
                <c:pt idx="247">
                  <c:v>41170.089806122684</c:v>
                </c:pt>
                <c:pt idx="248">
                  <c:v>41170.089921967592</c:v>
                </c:pt>
                <c:pt idx="249">
                  <c:v>41170.090039178242</c:v>
                </c:pt>
                <c:pt idx="250">
                  <c:v>41170.090153680554</c:v>
                </c:pt>
                <c:pt idx="251">
                  <c:v>41170.090269479166</c:v>
                </c:pt>
                <c:pt idx="252">
                  <c:v>41170.090385532407</c:v>
                </c:pt>
                <c:pt idx="253">
                  <c:v>41170.090500671293</c:v>
                </c:pt>
                <c:pt idx="254">
                  <c:v>41170.090618402777</c:v>
                </c:pt>
                <c:pt idx="255">
                  <c:v>41170.090732349534</c:v>
                </c:pt>
                <c:pt idx="256">
                  <c:v>41170.09084837963</c:v>
                </c:pt>
                <c:pt idx="257">
                  <c:v>41170.090964097224</c:v>
                </c:pt>
                <c:pt idx="258">
                  <c:v>41170.091079907404</c:v>
                </c:pt>
                <c:pt idx="259">
                  <c:v>41170.09119579861</c:v>
                </c:pt>
                <c:pt idx="260">
                  <c:v>41170.091311053242</c:v>
                </c:pt>
                <c:pt idx="261">
                  <c:v>41170.091426782405</c:v>
                </c:pt>
                <c:pt idx="262">
                  <c:v>41170.091542696762</c:v>
                </c:pt>
                <c:pt idx="263">
                  <c:v>41170.091658171295</c:v>
                </c:pt>
                <c:pt idx="264">
                  <c:v>41170.09177457176</c:v>
                </c:pt>
                <c:pt idx="265">
                  <c:v>41170.091889872689</c:v>
                </c:pt>
                <c:pt idx="266">
                  <c:v>41170.092006076389</c:v>
                </c:pt>
                <c:pt idx="267">
                  <c:v>41170.092121331021</c:v>
                </c:pt>
                <c:pt idx="268">
                  <c:v>41170.092237291668</c:v>
                </c:pt>
                <c:pt idx="269">
                  <c:v>41170.092353020831</c:v>
                </c:pt>
                <c:pt idx="270">
                  <c:v>41170.092468576389</c:v>
                </c:pt>
                <c:pt idx="271">
                  <c:v>41170.092584537037</c:v>
                </c:pt>
                <c:pt idx="272">
                  <c:v>41170.092700312503</c:v>
                </c:pt>
                <c:pt idx="273">
                  <c:v>41170.092815972224</c:v>
                </c:pt>
                <c:pt idx="274">
                  <c:v>41170.092931747684</c:v>
                </c:pt>
                <c:pt idx="275">
                  <c:v>41170.093047210648</c:v>
                </c:pt>
                <c:pt idx="276">
                  <c:v>41170.093163425925</c:v>
                </c:pt>
                <c:pt idx="277">
                  <c:v>41170.09327902778</c:v>
                </c:pt>
                <c:pt idx="278">
                  <c:v>41170.093395104166</c:v>
                </c:pt>
                <c:pt idx="279">
                  <c:v>41170.093510370367</c:v>
                </c:pt>
                <c:pt idx="280">
                  <c:v>41170.093626076392</c:v>
                </c:pt>
                <c:pt idx="281">
                  <c:v>41170.093741817131</c:v>
                </c:pt>
                <c:pt idx="282">
                  <c:v>41170.09385759259</c:v>
                </c:pt>
                <c:pt idx="283">
                  <c:v>41170.093973379633</c:v>
                </c:pt>
                <c:pt idx="284">
                  <c:v>41170.09408949074</c:v>
                </c:pt>
                <c:pt idx="285">
                  <c:v>41170.094204872687</c:v>
                </c:pt>
                <c:pt idx="286">
                  <c:v>41170.094320798613</c:v>
                </c:pt>
                <c:pt idx="287">
                  <c:v>41170.094436354164</c:v>
                </c:pt>
                <c:pt idx="288">
                  <c:v>41170.094552175928</c:v>
                </c:pt>
                <c:pt idx="289">
                  <c:v>41170.094668067133</c:v>
                </c:pt>
                <c:pt idx="290">
                  <c:v>41170.094783807872</c:v>
                </c:pt>
                <c:pt idx="291">
                  <c:v>41170.094899374999</c:v>
                </c:pt>
                <c:pt idx="292">
                  <c:v>41170.095015289349</c:v>
                </c:pt>
                <c:pt idx="293">
                  <c:v>41170.095131134258</c:v>
                </c:pt>
                <c:pt idx="294">
                  <c:v>41170.095246608798</c:v>
                </c:pt>
                <c:pt idx="295">
                  <c:v>41170.095362905093</c:v>
                </c:pt>
                <c:pt idx="296">
                  <c:v>41170.09547821759</c:v>
                </c:pt>
                <c:pt idx="297">
                  <c:v>41170.095593877311</c:v>
                </c:pt>
                <c:pt idx="298">
                  <c:v>41170.095709687499</c:v>
                </c:pt>
                <c:pt idx="299">
                  <c:v>41170.095825578705</c:v>
                </c:pt>
                <c:pt idx="300">
                  <c:v>41170.095941851854</c:v>
                </c:pt>
                <c:pt idx="301">
                  <c:v>41170.096057071758</c:v>
                </c:pt>
                <c:pt idx="302">
                  <c:v>41170.096173194448</c:v>
                </c:pt>
                <c:pt idx="303">
                  <c:v>41170.09628859954</c:v>
                </c:pt>
                <c:pt idx="304">
                  <c:v>41170.096404710646</c:v>
                </c:pt>
                <c:pt idx="305">
                  <c:v>41170.096520104169</c:v>
                </c:pt>
                <c:pt idx="306">
                  <c:v>41170.096635671296</c:v>
                </c:pt>
                <c:pt idx="307">
                  <c:v>41170.096751539349</c:v>
                </c:pt>
                <c:pt idx="308">
                  <c:v>41170.096867465276</c:v>
                </c:pt>
                <c:pt idx="309">
                  <c:v>41170.096982893519</c:v>
                </c:pt>
                <c:pt idx="310">
                  <c:v>41170.097100671293</c:v>
                </c:pt>
                <c:pt idx="311">
                  <c:v>41170.097214548608</c:v>
                </c:pt>
                <c:pt idx="312">
                  <c:v>41170.097330243058</c:v>
                </c:pt>
                <c:pt idx="313">
                  <c:v>41170.09744662037</c:v>
                </c:pt>
                <c:pt idx="314">
                  <c:v>41170.097562037037</c:v>
                </c:pt>
                <c:pt idx="315">
                  <c:v>41170.097677928243</c:v>
                </c:pt>
                <c:pt idx="316">
                  <c:v>41170.097793530091</c:v>
                </c:pt>
                <c:pt idx="317">
                  <c:v>41170.097909085649</c:v>
                </c:pt>
                <c:pt idx="318">
                  <c:v>41170.09802542824</c:v>
                </c:pt>
                <c:pt idx="319">
                  <c:v>41170.098140520837</c:v>
                </c:pt>
                <c:pt idx="320">
                  <c:v>41170.098256956022</c:v>
                </c:pt>
                <c:pt idx="321">
                  <c:v>41170.098372372682</c:v>
                </c:pt>
                <c:pt idx="322">
                  <c:v>41170.098488645832</c:v>
                </c:pt>
                <c:pt idx="323">
                  <c:v>41170.098603703707</c:v>
                </c:pt>
                <c:pt idx="324">
                  <c:v>41170.098719398149</c:v>
                </c:pt>
                <c:pt idx="325">
                  <c:v>41170.098834965276</c:v>
                </c:pt>
                <c:pt idx="326">
                  <c:v>41170.098950717591</c:v>
                </c:pt>
                <c:pt idx="327">
                  <c:v>41170.099066643517</c:v>
                </c:pt>
                <c:pt idx="328">
                  <c:v>41170.099182106482</c:v>
                </c:pt>
                <c:pt idx="329">
                  <c:v>41170.099298506946</c:v>
                </c:pt>
                <c:pt idx="330">
                  <c:v>41170.099414826385</c:v>
                </c:pt>
                <c:pt idx="331">
                  <c:v>41170.099530081017</c:v>
                </c:pt>
                <c:pt idx="332">
                  <c:v>41170.0996452662</c:v>
                </c:pt>
                <c:pt idx="333">
                  <c:v>41170.099761168982</c:v>
                </c:pt>
                <c:pt idx="334">
                  <c:v>41170.099876886576</c:v>
                </c:pt>
                <c:pt idx="335">
                  <c:v>41170.099992708332</c:v>
                </c:pt>
                <c:pt idx="336">
                  <c:v>41170.100108449071</c:v>
                </c:pt>
                <c:pt idx="337">
                  <c:v>41170.100224050926</c:v>
                </c:pt>
                <c:pt idx="338">
                  <c:v>41170.100339791665</c:v>
                </c:pt>
                <c:pt idx="339">
                  <c:v>41170.10045568287</c:v>
                </c:pt>
                <c:pt idx="340">
                  <c:v>41170.100571493058</c:v>
                </c:pt>
                <c:pt idx="341">
                  <c:v>41170.100687534723</c:v>
                </c:pt>
                <c:pt idx="342">
                  <c:v>41170.100803530091</c:v>
                </c:pt>
                <c:pt idx="343">
                  <c:v>41170.100919039352</c:v>
                </c:pt>
                <c:pt idx="344">
                  <c:v>41170.101034421299</c:v>
                </c:pt>
                <c:pt idx="345">
                  <c:v>41170.101150023147</c:v>
                </c:pt>
                <c:pt idx="346">
                  <c:v>41170.101266030091</c:v>
                </c:pt>
                <c:pt idx="347">
                  <c:v>41170.101381574073</c:v>
                </c:pt>
                <c:pt idx="348">
                  <c:v>41170.101497627315</c:v>
                </c:pt>
                <c:pt idx="349">
                  <c:v>41170.101613576386</c:v>
                </c:pt>
                <c:pt idx="350">
                  <c:v>41170.101728784721</c:v>
                </c:pt>
                <c:pt idx="351">
                  <c:v>41170.101844907411</c:v>
                </c:pt>
                <c:pt idx="352">
                  <c:v>41170.101960509259</c:v>
                </c:pt>
                <c:pt idx="353">
                  <c:v>41170.102076388888</c:v>
                </c:pt>
                <c:pt idx="354">
                  <c:v>41170.102193298611</c:v>
                </c:pt>
                <c:pt idx="355">
                  <c:v>41170.102308136571</c:v>
                </c:pt>
                <c:pt idx="356">
                  <c:v>41170.10242333333</c:v>
                </c:pt>
                <c:pt idx="357">
                  <c:v>41170.102539050924</c:v>
                </c:pt>
                <c:pt idx="358">
                  <c:v>41170.102654872688</c:v>
                </c:pt>
                <c:pt idx="359">
                  <c:v>41170.102770717589</c:v>
                </c:pt>
                <c:pt idx="360">
                  <c:v>41170.102886504632</c:v>
                </c:pt>
                <c:pt idx="361">
                  <c:v>41170.103002118056</c:v>
                </c:pt>
                <c:pt idx="362">
                  <c:v>41170.103117997685</c:v>
                </c:pt>
                <c:pt idx="363">
                  <c:v>41170.103234189817</c:v>
                </c:pt>
                <c:pt idx="364">
                  <c:v>41170.103349756944</c:v>
                </c:pt>
                <c:pt idx="365">
                  <c:v>41170.103465856482</c:v>
                </c:pt>
                <c:pt idx="366">
                  <c:v>41170.103580925927</c:v>
                </c:pt>
                <c:pt idx="367">
                  <c:v>41170.103696944447</c:v>
                </c:pt>
                <c:pt idx="368">
                  <c:v>41170.103812766203</c:v>
                </c:pt>
                <c:pt idx="369">
                  <c:v>41170.103928668985</c:v>
                </c:pt>
                <c:pt idx="370">
                  <c:v>41170.104044108797</c:v>
                </c:pt>
                <c:pt idx="371">
                  <c:v>41170.104159629627</c:v>
                </c:pt>
                <c:pt idx="372">
                  <c:v>41170.104275879632</c:v>
                </c:pt>
                <c:pt idx="373">
                  <c:v>41170.104391134257</c:v>
                </c:pt>
                <c:pt idx="374">
                  <c:v>41170.104508136574</c:v>
                </c:pt>
                <c:pt idx="375">
                  <c:v>41170.104622812498</c:v>
                </c:pt>
                <c:pt idx="376">
                  <c:v>41170.104738576389</c:v>
                </c:pt>
                <c:pt idx="377">
                  <c:v>41170.104854201389</c:v>
                </c:pt>
                <c:pt idx="378">
                  <c:v>41170.104970092594</c:v>
                </c:pt>
                <c:pt idx="379">
                  <c:v>41170.10508577546</c:v>
                </c:pt>
                <c:pt idx="380">
                  <c:v>41170.105201585648</c:v>
                </c:pt>
                <c:pt idx="381">
                  <c:v>41170.105317152775</c:v>
                </c:pt>
                <c:pt idx="382">
                  <c:v>41170.105433090277</c:v>
                </c:pt>
                <c:pt idx="383">
                  <c:v>41170.10554866898</c:v>
                </c:pt>
                <c:pt idx="384">
                  <c:v>41170.105664629627</c:v>
                </c:pt>
                <c:pt idx="385">
                  <c:v>41170.1057803125</c:v>
                </c:pt>
                <c:pt idx="386">
                  <c:v>41170.105896111112</c:v>
                </c:pt>
                <c:pt idx="387">
                  <c:v>41170.106012222219</c:v>
                </c:pt>
                <c:pt idx="388">
                  <c:v>41170.106127754632</c:v>
                </c:pt>
                <c:pt idx="389">
                  <c:v>41170.10624371528</c:v>
                </c:pt>
                <c:pt idx="390">
                  <c:v>41170.106359259262</c:v>
                </c:pt>
                <c:pt idx="391">
                  <c:v>41170.106474895831</c:v>
                </c:pt>
                <c:pt idx="392">
                  <c:v>41170.106590416668</c:v>
                </c:pt>
                <c:pt idx="393">
                  <c:v>41170.106706365739</c:v>
                </c:pt>
                <c:pt idx="394">
                  <c:v>41170.106822152775</c:v>
                </c:pt>
                <c:pt idx="395">
                  <c:v>41170.106938078701</c:v>
                </c:pt>
                <c:pt idx="396">
                  <c:v>41170.107053518521</c:v>
                </c:pt>
                <c:pt idx="397">
                  <c:v>41170.107169571762</c:v>
                </c:pt>
                <c:pt idx="398">
                  <c:v>41170.107284999998</c:v>
                </c:pt>
                <c:pt idx="399">
                  <c:v>41170.107400891204</c:v>
                </c:pt>
                <c:pt idx="400">
                  <c:v>41170.107516689815</c:v>
                </c:pt>
                <c:pt idx="401">
                  <c:v>41170.107632395833</c:v>
                </c:pt>
                <c:pt idx="402">
                  <c:v>41170.107748113427</c:v>
                </c:pt>
                <c:pt idx="403">
                  <c:v>41170.10786394676</c:v>
                </c:pt>
                <c:pt idx="404">
                  <c:v>41170.10797986111</c:v>
                </c:pt>
                <c:pt idx="405">
                  <c:v>41170.108095474534</c:v>
                </c:pt>
                <c:pt idx="406">
                  <c:v>41170.108211539351</c:v>
                </c:pt>
                <c:pt idx="407">
                  <c:v>41170.108327106478</c:v>
                </c:pt>
                <c:pt idx="408">
                  <c:v>41170.108442916666</c:v>
                </c:pt>
                <c:pt idx="409">
                  <c:v>41170.10855837963</c:v>
                </c:pt>
                <c:pt idx="410">
                  <c:v>41170.10867386574</c:v>
                </c:pt>
                <c:pt idx="411">
                  <c:v>41170.108794131942</c:v>
                </c:pt>
                <c:pt idx="412">
                  <c:v>41170.108905486108</c:v>
                </c:pt>
                <c:pt idx="413">
                  <c:v>41170.109021574077</c:v>
                </c:pt>
                <c:pt idx="414">
                  <c:v>41170.109137858795</c:v>
                </c:pt>
                <c:pt idx="415">
                  <c:v>41170.109252824077</c:v>
                </c:pt>
                <c:pt idx="416">
                  <c:v>41170.10936923611</c:v>
                </c:pt>
                <c:pt idx="417">
                  <c:v>41170.109484618057</c:v>
                </c:pt>
                <c:pt idx="418">
                  <c:v>41170.109600185184</c:v>
                </c:pt>
                <c:pt idx="419">
                  <c:v>41170.109715740742</c:v>
                </c:pt>
                <c:pt idx="420">
                  <c:v>41170.109832060189</c:v>
                </c:pt>
                <c:pt idx="421">
                  <c:v>41170.109947986108</c:v>
                </c:pt>
                <c:pt idx="422">
                  <c:v>41170.110063217595</c:v>
                </c:pt>
                <c:pt idx="423">
                  <c:v>41170.110179386575</c:v>
                </c:pt>
                <c:pt idx="424">
                  <c:v>41170.110294849539</c:v>
                </c:pt>
                <c:pt idx="425">
                  <c:v>41170.110410416666</c:v>
                </c:pt>
                <c:pt idx="426">
                  <c:v>41170.110526087963</c:v>
                </c:pt>
                <c:pt idx="427">
                  <c:v>41170.110641805557</c:v>
                </c:pt>
                <c:pt idx="428">
                  <c:v>41170.110757557872</c:v>
                </c:pt>
                <c:pt idx="429">
                  <c:v>41170.11087329861</c:v>
                </c:pt>
                <c:pt idx="430">
                  <c:v>41170.110989212961</c:v>
                </c:pt>
                <c:pt idx="431">
                  <c:v>41170.11110480324</c:v>
                </c:pt>
                <c:pt idx="432">
                  <c:v>41170.111220509258</c:v>
                </c:pt>
                <c:pt idx="433">
                  <c:v>41170.11133670139</c:v>
                </c:pt>
                <c:pt idx="434">
                  <c:v>41170.11145222222</c:v>
                </c:pt>
                <c:pt idx="435">
                  <c:v>41170.111568379631</c:v>
                </c:pt>
                <c:pt idx="436">
                  <c:v>41170.111683587966</c:v>
                </c:pt>
                <c:pt idx="437">
                  <c:v>41170.111799178238</c:v>
                </c:pt>
                <c:pt idx="438">
                  <c:v>41170.111915081019</c:v>
                </c:pt>
                <c:pt idx="439">
                  <c:v>41170.112031006945</c:v>
                </c:pt>
                <c:pt idx="440">
                  <c:v>41170.112146793981</c:v>
                </c:pt>
                <c:pt idx="441">
                  <c:v>41170.11226253472</c:v>
                </c:pt>
                <c:pt idx="442">
                  <c:v>41170.112378124999</c:v>
                </c:pt>
                <c:pt idx="443">
                  <c:v>41170.112494016204</c:v>
                </c:pt>
                <c:pt idx="444">
                  <c:v>41170.11260990741</c:v>
                </c:pt>
                <c:pt idx="445">
                  <c:v>41170.112725393519</c:v>
                </c:pt>
                <c:pt idx="446">
                  <c:v>41170.112841284725</c:v>
                </c:pt>
                <c:pt idx="447">
                  <c:v>41170.112956724537</c:v>
                </c:pt>
                <c:pt idx="448">
                  <c:v>41170.113072777778</c:v>
                </c:pt>
                <c:pt idx="449">
                  <c:v>41170.113188900461</c:v>
                </c:pt>
                <c:pt idx="450">
                  <c:v>41170.113304456019</c:v>
                </c:pt>
                <c:pt idx="451">
                  <c:v>41170.113420520836</c:v>
                </c:pt>
                <c:pt idx="452">
                  <c:v>41170.113535983794</c:v>
                </c:pt>
                <c:pt idx="453">
                  <c:v>41170.113651342595</c:v>
                </c:pt>
                <c:pt idx="454">
                  <c:v>41170.11376734954</c:v>
                </c:pt>
                <c:pt idx="455">
                  <c:v>41170.113883229169</c:v>
                </c:pt>
                <c:pt idx="456">
                  <c:v>41170.114002581016</c:v>
                </c:pt>
                <c:pt idx="457">
                  <c:v>41170.114115335651</c:v>
                </c:pt>
                <c:pt idx="458">
                  <c:v>41170.114230659725</c:v>
                </c:pt>
                <c:pt idx="459">
                  <c:v>41170.114346249997</c:v>
                </c:pt>
                <c:pt idx="460">
                  <c:v>41170.114462152778</c:v>
                </c:pt>
                <c:pt idx="461">
                  <c:v>41170.114578125002</c:v>
                </c:pt>
                <c:pt idx="462">
                  <c:v>41170.114693506941</c:v>
                </c:pt>
                <c:pt idx="463">
                  <c:v>41170.114809305553</c:v>
                </c:pt>
                <c:pt idx="464">
                  <c:v>41170.11492501157</c:v>
                </c:pt>
                <c:pt idx="465">
                  <c:v>41170.115040752316</c:v>
                </c:pt>
                <c:pt idx="466">
                  <c:v>41170.115156666667</c:v>
                </c:pt>
                <c:pt idx="467">
                  <c:v>41170.115272071758</c:v>
                </c:pt>
                <c:pt idx="468">
                  <c:v>41170.115387708334</c:v>
                </c:pt>
                <c:pt idx="469">
                  <c:v>41170.115503564812</c:v>
                </c:pt>
                <c:pt idx="470">
                  <c:v>41170.115619687502</c:v>
                </c:pt>
                <c:pt idx="471">
                  <c:v>41170.115735462961</c:v>
                </c:pt>
                <c:pt idx="472">
                  <c:v>41170.115851354167</c:v>
                </c:pt>
                <c:pt idx="473">
                  <c:v>41170.115966574071</c:v>
                </c:pt>
                <c:pt idx="474">
                  <c:v>41170.116082534725</c:v>
                </c:pt>
                <c:pt idx="475">
                  <c:v>41170.116197997682</c:v>
                </c:pt>
                <c:pt idx="476">
                  <c:v>41170.116313668979</c:v>
                </c:pt>
                <c:pt idx="477">
                  <c:v>41170.116429594906</c:v>
                </c:pt>
                <c:pt idx="478">
                  <c:v>41170.116545902776</c:v>
                </c:pt>
                <c:pt idx="479">
                  <c:v>41170.116660925923</c:v>
                </c:pt>
                <c:pt idx="480">
                  <c:v>41170.116777615738</c:v>
                </c:pt>
                <c:pt idx="481">
                  <c:v>41170.116892465281</c:v>
                </c:pt>
                <c:pt idx="482">
                  <c:v>41170.117008576388</c:v>
                </c:pt>
                <c:pt idx="483">
                  <c:v>41170.117124131946</c:v>
                </c:pt>
                <c:pt idx="484">
                  <c:v>41170.117239733794</c:v>
                </c:pt>
                <c:pt idx="485">
                  <c:v>41170.117355613424</c:v>
                </c:pt>
                <c:pt idx="486">
                  <c:v>41170.117471597223</c:v>
                </c:pt>
                <c:pt idx="487">
                  <c:v>41170.117587175926</c:v>
                </c:pt>
                <c:pt idx="488">
                  <c:v>41170.117702731484</c:v>
                </c:pt>
                <c:pt idx="489">
                  <c:v>41170.117818842591</c:v>
                </c:pt>
                <c:pt idx="490">
                  <c:v>41170.11793458333</c:v>
                </c:pt>
                <c:pt idx="491">
                  <c:v>41170.118050925928</c:v>
                </c:pt>
                <c:pt idx="492">
                  <c:v>41170.118165949076</c:v>
                </c:pt>
                <c:pt idx="493">
                  <c:v>41170.118281493058</c:v>
                </c:pt>
                <c:pt idx="494">
                  <c:v>41170.118397615741</c:v>
                </c:pt>
                <c:pt idx="495">
                  <c:v>41170.118513125002</c:v>
                </c:pt>
                <c:pt idx="496">
                  <c:v>41170.118628958335</c:v>
                </c:pt>
                <c:pt idx="497">
                  <c:v>41170.118744513886</c:v>
                </c:pt>
                <c:pt idx="498">
                  <c:v>41170.118861180556</c:v>
                </c:pt>
                <c:pt idx="499">
                  <c:v>41170.118976180558</c:v>
                </c:pt>
                <c:pt idx="500">
                  <c:v>41170.119092465276</c:v>
                </c:pt>
                <c:pt idx="501">
                  <c:v>41170.119207743053</c:v>
                </c:pt>
                <c:pt idx="502">
                  <c:v>41170.119323310188</c:v>
                </c:pt>
                <c:pt idx="503">
                  <c:v>41170.11943958333</c:v>
                </c:pt>
                <c:pt idx="504">
                  <c:v>41170.119554791665</c:v>
                </c:pt>
                <c:pt idx="505">
                  <c:v>41170.119670902779</c:v>
                </c:pt>
                <c:pt idx="506">
                  <c:v>41170.11978645833</c:v>
                </c:pt>
                <c:pt idx="507">
                  <c:v>41170.119902395832</c:v>
                </c:pt>
                <c:pt idx="508">
                  <c:v>41170.120018032409</c:v>
                </c:pt>
                <c:pt idx="509">
                  <c:v>41170.120133715274</c:v>
                </c:pt>
                <c:pt idx="510">
                  <c:v>41170.120249513886</c:v>
                </c:pt>
                <c:pt idx="511">
                  <c:v>41170.120365254632</c:v>
                </c:pt>
                <c:pt idx="512">
                  <c:v>41170.120485497682</c:v>
                </c:pt>
                <c:pt idx="513">
                  <c:v>41170.120596944442</c:v>
                </c:pt>
                <c:pt idx="514">
                  <c:v>41170.120712488424</c:v>
                </c:pt>
                <c:pt idx="515">
                  <c:v>41170.120827928244</c:v>
                </c:pt>
                <c:pt idx="516">
                  <c:v>41170.120943784721</c:v>
                </c:pt>
                <c:pt idx="517">
                  <c:v>41170.121059780089</c:v>
                </c:pt>
                <c:pt idx="518">
                  <c:v>41170.121175706015</c:v>
                </c:pt>
                <c:pt idx="519">
                  <c:v>41170.121291122683</c:v>
                </c:pt>
                <c:pt idx="520">
                  <c:v>41170.121407372688</c:v>
                </c:pt>
                <c:pt idx="521">
                  <c:v>41170.12152252315</c:v>
                </c:pt>
                <c:pt idx="522">
                  <c:v>41170.121638877317</c:v>
                </c:pt>
                <c:pt idx="523">
                  <c:v>41170.121754259257</c:v>
                </c:pt>
                <c:pt idx="524">
                  <c:v>41170.121873587967</c:v>
                </c:pt>
                <c:pt idx="525">
                  <c:v>41170.121986284721</c:v>
                </c:pt>
                <c:pt idx="526">
                  <c:v>41170.122101319444</c:v>
                </c:pt>
                <c:pt idx="527">
                  <c:v>41170.122217314813</c:v>
                </c:pt>
                <c:pt idx="528">
                  <c:v>41170.122332847219</c:v>
                </c:pt>
                <c:pt idx="529">
                  <c:v>41170.122448761576</c:v>
                </c:pt>
                <c:pt idx="530">
                  <c:v>41170.122564699072</c:v>
                </c:pt>
                <c:pt idx="531">
                  <c:v>41170.122680682871</c:v>
                </c:pt>
                <c:pt idx="532">
                  <c:v>41170.122796203701</c:v>
                </c:pt>
                <c:pt idx="533">
                  <c:v>41170.122911956016</c:v>
                </c:pt>
                <c:pt idx="534">
                  <c:v>41170.123027499998</c:v>
                </c:pt>
                <c:pt idx="535">
                  <c:v>41170.123143229168</c:v>
                </c:pt>
                <c:pt idx="536">
                  <c:v>41170.123258877313</c:v>
                </c:pt>
                <c:pt idx="537">
                  <c:v>41170.12337533565</c:v>
                </c:pt>
                <c:pt idx="538">
                  <c:v>41170.123490925929</c:v>
                </c:pt>
                <c:pt idx="539">
                  <c:v>41170.123606666668</c:v>
                </c:pt>
                <c:pt idx="540">
                  <c:v>41170.123721886572</c:v>
                </c:pt>
                <c:pt idx="541">
                  <c:v>41170.123837615742</c:v>
                </c:pt>
                <c:pt idx="542">
                  <c:v>41170.123953541668</c:v>
                </c:pt>
                <c:pt idx="543">
                  <c:v>41170.124070104168</c:v>
                </c:pt>
                <c:pt idx="544">
                  <c:v>41170.124185624998</c:v>
                </c:pt>
                <c:pt idx="545">
                  <c:v>41170.124300636577</c:v>
                </c:pt>
                <c:pt idx="546">
                  <c:v>41170.124416712963</c:v>
                </c:pt>
                <c:pt idx="547">
                  <c:v>41170.124532303242</c:v>
                </c:pt>
                <c:pt idx="548">
                  <c:v>41170.124648055556</c:v>
                </c:pt>
                <c:pt idx="549">
                  <c:v>41170.124763981483</c:v>
                </c:pt>
                <c:pt idx="550">
                  <c:v>41170.124879791663</c:v>
                </c:pt>
                <c:pt idx="551">
                  <c:v>41170.124995694445</c:v>
                </c:pt>
                <c:pt idx="552">
                  <c:v>41170.125110983798</c:v>
                </c:pt>
                <c:pt idx="553">
                  <c:v>41170.12522696759</c:v>
                </c:pt>
                <c:pt idx="554">
                  <c:v>41170.125343969907</c:v>
                </c:pt>
                <c:pt idx="555">
                  <c:v>41170.125458344904</c:v>
                </c:pt>
                <c:pt idx="556">
                  <c:v>41170.125577708335</c:v>
                </c:pt>
                <c:pt idx="557">
                  <c:v>41170.125689872686</c:v>
                </c:pt>
                <c:pt idx="558">
                  <c:v>41170.125805613425</c:v>
                </c:pt>
                <c:pt idx="559">
                  <c:v>41170.125921377316</c:v>
                </c:pt>
                <c:pt idx="560">
                  <c:v>41170.126037071757</c:v>
                </c:pt>
                <c:pt idx="561">
                  <c:v>41170.12615290509</c:v>
                </c:pt>
                <c:pt idx="562">
                  <c:v>41170.126268819447</c:v>
                </c:pt>
                <c:pt idx="563">
                  <c:v>41170.12638559028</c:v>
                </c:pt>
                <c:pt idx="564">
                  <c:v>41170.126500023151</c:v>
                </c:pt>
                <c:pt idx="565">
                  <c:v>41170.126619490744</c:v>
                </c:pt>
                <c:pt idx="566">
                  <c:v>41170.126731840275</c:v>
                </c:pt>
                <c:pt idx="567">
                  <c:v>41170.126847523148</c:v>
                </c:pt>
                <c:pt idx="568">
                  <c:v>41170.126963680559</c:v>
                </c:pt>
                <c:pt idx="569">
                  <c:v>41170.127078761572</c:v>
                </c:pt>
                <c:pt idx="570">
                  <c:v>41170.127196388887</c:v>
                </c:pt>
                <c:pt idx="571">
                  <c:v>41170.12731059028</c:v>
                </c:pt>
                <c:pt idx="572">
                  <c:v>41170.127426157407</c:v>
                </c:pt>
                <c:pt idx="573">
                  <c:v>41170.127541863425</c:v>
                </c:pt>
                <c:pt idx="574">
                  <c:v>41170.127657638892</c:v>
                </c:pt>
                <c:pt idx="575">
                  <c:v>41170.127773263892</c:v>
                </c:pt>
                <c:pt idx="576">
                  <c:v>41170.127889178242</c:v>
                </c:pt>
                <c:pt idx="577">
                  <c:v>41170.128005300925</c:v>
                </c:pt>
                <c:pt idx="578">
                  <c:v>41170.128120671296</c:v>
                </c:pt>
                <c:pt idx="579">
                  <c:v>41170.128236805554</c:v>
                </c:pt>
                <c:pt idx="580">
                  <c:v>41170.128352175925</c:v>
                </c:pt>
                <c:pt idx="581">
                  <c:v>41170.128467916664</c:v>
                </c:pt>
                <c:pt idx="582">
                  <c:v>41170.128583923608</c:v>
                </c:pt>
                <c:pt idx="583">
                  <c:v>41170.128699444445</c:v>
                </c:pt>
                <c:pt idx="584">
                  <c:v>41170.128815335651</c:v>
                </c:pt>
                <c:pt idx="585">
                  <c:v>41170.12893082176</c:v>
                </c:pt>
                <c:pt idx="586">
                  <c:v>41170.12904684028</c:v>
                </c:pt>
                <c:pt idx="587">
                  <c:v>41170.129162245372</c:v>
                </c:pt>
                <c:pt idx="588">
                  <c:v>41170.129279120367</c:v>
                </c:pt>
                <c:pt idx="589">
                  <c:v>41170.129393958334</c:v>
                </c:pt>
                <c:pt idx="590">
                  <c:v>41170.129510069448</c:v>
                </c:pt>
                <c:pt idx="591">
                  <c:v>41170.129625613423</c:v>
                </c:pt>
                <c:pt idx="592">
                  <c:v>41170.12974099537</c:v>
                </c:pt>
                <c:pt idx="593">
                  <c:v>41170.129856631946</c:v>
                </c:pt>
                <c:pt idx="594">
                  <c:v>41170.129972557872</c:v>
                </c:pt>
                <c:pt idx="595">
                  <c:v>41170.130088333332</c:v>
                </c:pt>
                <c:pt idx="596">
                  <c:v>41170.13020457176</c:v>
                </c:pt>
                <c:pt idx="597">
                  <c:v>41170.130320682867</c:v>
                </c:pt>
                <c:pt idx="598">
                  <c:v>41170.130435729166</c:v>
                </c:pt>
                <c:pt idx="599">
                  <c:v>41170.130551886577</c:v>
                </c:pt>
                <c:pt idx="600">
                  <c:v>41170.130667233796</c:v>
                </c:pt>
                <c:pt idx="601">
                  <c:v>41170.13078284722</c:v>
                </c:pt>
                <c:pt idx="602">
                  <c:v>41170.130898530093</c:v>
                </c:pt>
                <c:pt idx="603">
                  <c:v>41170.131014363425</c:v>
                </c:pt>
                <c:pt idx="604">
                  <c:v>41170.131130451387</c:v>
                </c:pt>
                <c:pt idx="605">
                  <c:v>41170.131246006946</c:v>
                </c:pt>
                <c:pt idx="606">
                  <c:v>41170.131362245367</c:v>
                </c:pt>
                <c:pt idx="607">
                  <c:v>41170.131477488423</c:v>
                </c:pt>
                <c:pt idx="608">
                  <c:v>41170.131592928243</c:v>
                </c:pt>
                <c:pt idx="609">
                  <c:v>41170.131708865738</c:v>
                </c:pt>
                <c:pt idx="610">
                  <c:v>41170.13182480324</c:v>
                </c:pt>
                <c:pt idx="611">
                  <c:v>41170.131940486113</c:v>
                </c:pt>
                <c:pt idx="612">
                  <c:v>41170.132056134258</c:v>
                </c:pt>
                <c:pt idx="613">
                  <c:v>41170.132173136575</c:v>
                </c:pt>
                <c:pt idx="614">
                  <c:v>41170.13228766204</c:v>
                </c:pt>
                <c:pt idx="615">
                  <c:v>41170.132403738426</c:v>
                </c:pt>
                <c:pt idx="616">
                  <c:v>41170.132519618055</c:v>
                </c:pt>
                <c:pt idx="617">
                  <c:v>41170.13263482639</c:v>
                </c:pt>
                <c:pt idx="618">
                  <c:v>41170.132750949073</c:v>
                </c:pt>
                <c:pt idx="619">
                  <c:v>41170.132866412037</c:v>
                </c:pt>
                <c:pt idx="620">
                  <c:v>41170.132982118055</c:v>
                </c:pt>
                <c:pt idx="621">
                  <c:v>41170.133097858794</c:v>
                </c:pt>
                <c:pt idx="622">
                  <c:v>41170.133213483794</c:v>
                </c:pt>
                <c:pt idx="623">
                  <c:v>41170.133329363423</c:v>
                </c:pt>
                <c:pt idx="624">
                  <c:v>41170.133445462961</c:v>
                </c:pt>
                <c:pt idx="625">
                  <c:v>41170.133561400464</c:v>
                </c:pt>
                <c:pt idx="626">
                  <c:v>41170.133676967591</c:v>
                </c:pt>
                <c:pt idx="627">
                  <c:v>41170.133792905093</c:v>
                </c:pt>
                <c:pt idx="628">
                  <c:v>41170.13390828704</c:v>
                </c:pt>
                <c:pt idx="629">
                  <c:v>41170.134023877312</c:v>
                </c:pt>
                <c:pt idx="630">
                  <c:v>41170.134139768517</c:v>
                </c:pt>
                <c:pt idx="631">
                  <c:v>41170.134255520832</c:v>
                </c:pt>
                <c:pt idx="632">
                  <c:v>41170.134372534725</c:v>
                </c:pt>
                <c:pt idx="633">
                  <c:v>41170.134487210649</c:v>
                </c:pt>
                <c:pt idx="634">
                  <c:v>41170.134602847225</c:v>
                </c:pt>
                <c:pt idx="635">
                  <c:v>41170.134718553243</c:v>
                </c:pt>
                <c:pt idx="636">
                  <c:v>41170.134834143515</c:v>
                </c:pt>
                <c:pt idx="637">
                  <c:v>41170.134950613428</c:v>
                </c:pt>
                <c:pt idx="638">
                  <c:v>41170.135065821756</c:v>
                </c:pt>
                <c:pt idx="639">
                  <c:v>41170.135182175924</c:v>
                </c:pt>
                <c:pt idx="640">
                  <c:v>41170.135297326386</c:v>
                </c:pt>
                <c:pt idx="641">
                  <c:v>41170.135412928241</c:v>
                </c:pt>
                <c:pt idx="642">
                  <c:v>41170.135528831015</c:v>
                </c:pt>
                <c:pt idx="643">
                  <c:v>41170.135644282411</c:v>
                </c:pt>
                <c:pt idx="644">
                  <c:v>41170.13576070602</c:v>
                </c:pt>
                <c:pt idx="645">
                  <c:v>41170.13587604167</c:v>
                </c:pt>
                <c:pt idx="646">
                  <c:v>41170.135992187497</c:v>
                </c:pt>
                <c:pt idx="647">
                  <c:v>41170.136107708335</c:v>
                </c:pt>
                <c:pt idx="648">
                  <c:v>41170.136223379632</c:v>
                </c:pt>
                <c:pt idx="649">
                  <c:v>41170.136338935183</c:v>
                </c:pt>
                <c:pt idx="650">
                  <c:v>41170.136454699074</c:v>
                </c:pt>
                <c:pt idx="651">
                  <c:v>41170.136570636576</c:v>
                </c:pt>
                <c:pt idx="652">
                  <c:v>41170.136686134261</c:v>
                </c:pt>
                <c:pt idx="653">
                  <c:v>41170.136802326386</c:v>
                </c:pt>
                <c:pt idx="654">
                  <c:v>41170.136918032411</c:v>
                </c:pt>
                <c:pt idx="655">
                  <c:v>41170.13703341435</c:v>
                </c:pt>
                <c:pt idx="656">
                  <c:v>41170.137149710645</c:v>
                </c:pt>
                <c:pt idx="657">
                  <c:v>41170.13726502315</c:v>
                </c:pt>
                <c:pt idx="658">
                  <c:v>41170.137381250002</c:v>
                </c:pt>
                <c:pt idx="659">
                  <c:v>41170.137496516203</c:v>
                </c:pt>
                <c:pt idx="660">
                  <c:v>41170.137612268518</c:v>
                </c:pt>
                <c:pt idx="661">
                  <c:v>41170.137728113426</c:v>
                </c:pt>
                <c:pt idx="662">
                  <c:v>41170.137843761571</c:v>
                </c:pt>
                <c:pt idx="663">
                  <c:v>41170.137959594904</c:v>
                </c:pt>
                <c:pt idx="664">
                  <c:v>41170.138075567127</c:v>
                </c:pt>
                <c:pt idx="665">
                  <c:v>41170.138191122685</c:v>
                </c:pt>
                <c:pt idx="666">
                  <c:v>41170.138306736109</c:v>
                </c:pt>
                <c:pt idx="667">
                  <c:v>41170.138422824071</c:v>
                </c:pt>
                <c:pt idx="668">
                  <c:v>41170.13853822917</c:v>
                </c:pt>
                <c:pt idx="669">
                  <c:v>41170.138654201386</c:v>
                </c:pt>
                <c:pt idx="670">
                  <c:v>41170.138769942132</c:v>
                </c:pt>
                <c:pt idx="671">
                  <c:v>41170.138885451386</c:v>
                </c:pt>
                <c:pt idx="672">
                  <c:v>41170.139001423609</c:v>
                </c:pt>
                <c:pt idx="673">
                  <c:v>41170.139117164355</c:v>
                </c:pt>
                <c:pt idx="674">
                  <c:v>41170.139233113427</c:v>
                </c:pt>
                <c:pt idx="675">
                  <c:v>41170.139348680554</c:v>
                </c:pt>
                <c:pt idx="676">
                  <c:v>41170.139464837965</c:v>
                </c:pt>
                <c:pt idx="677">
                  <c:v>41170.139580173614</c:v>
                </c:pt>
                <c:pt idx="678">
                  <c:v>41170.13969596065</c:v>
                </c:pt>
                <c:pt idx="679">
                  <c:v>41170.139811643516</c:v>
                </c:pt>
                <c:pt idx="680">
                  <c:v>41170.139927615739</c:v>
                </c:pt>
                <c:pt idx="681">
                  <c:v>41170.140043136576</c:v>
                </c:pt>
                <c:pt idx="682">
                  <c:v>41170.140158703703</c:v>
                </c:pt>
                <c:pt idx="683">
                  <c:v>41170.140274375</c:v>
                </c:pt>
                <c:pt idx="684">
                  <c:v>41170.140390219909</c:v>
                </c:pt>
                <c:pt idx="685">
                  <c:v>41170.140506030089</c:v>
                </c:pt>
                <c:pt idx="686">
                  <c:v>41170.140621782404</c:v>
                </c:pt>
                <c:pt idx="687">
                  <c:v>41170.140737696762</c:v>
                </c:pt>
                <c:pt idx="688">
                  <c:v>41170.140853159719</c:v>
                </c:pt>
                <c:pt idx="689">
                  <c:v>41170.140969386572</c:v>
                </c:pt>
                <c:pt idx="690">
                  <c:v>41170.141085312498</c:v>
                </c:pt>
                <c:pt idx="691">
                  <c:v>41170.141201076389</c:v>
                </c:pt>
                <c:pt idx="692">
                  <c:v>41170.141316493056</c:v>
                </c:pt>
                <c:pt idx="693">
                  <c:v>41170.141432418983</c:v>
                </c:pt>
                <c:pt idx="694">
                  <c:v>41170.141548171297</c:v>
                </c:pt>
                <c:pt idx="695">
                  <c:v>41170.141663576389</c:v>
                </c:pt>
                <c:pt idx="696">
                  <c:v>41170.141779259262</c:v>
                </c:pt>
                <c:pt idx="697">
                  <c:v>41170.141895219909</c:v>
                </c:pt>
                <c:pt idx="698">
                  <c:v>41170.142011331016</c:v>
                </c:pt>
                <c:pt idx="699">
                  <c:v>41170.142126944447</c:v>
                </c:pt>
                <c:pt idx="700">
                  <c:v>41170.142242858798</c:v>
                </c:pt>
                <c:pt idx="701">
                  <c:v>41170.142357939818</c:v>
                </c:pt>
                <c:pt idx="702">
                  <c:v>41170.142473854168</c:v>
                </c:pt>
                <c:pt idx="703">
                  <c:v>41170.142589560186</c:v>
                </c:pt>
                <c:pt idx="704">
                  <c:v>41170.142705324077</c:v>
                </c:pt>
                <c:pt idx="705">
                  <c:v>41170.142821828704</c:v>
                </c:pt>
                <c:pt idx="706">
                  <c:v>41170.142936990742</c:v>
                </c:pt>
                <c:pt idx="707">
                  <c:v>41170.143053101849</c:v>
                </c:pt>
                <c:pt idx="708">
                  <c:v>41170.143168379633</c:v>
                </c:pt>
                <c:pt idx="709">
                  <c:v>41170.143284143516</c:v>
                </c:pt>
                <c:pt idx="710">
                  <c:v>41170.143399699075</c:v>
                </c:pt>
                <c:pt idx="711">
                  <c:v>41170.143515821757</c:v>
                </c:pt>
                <c:pt idx="712">
                  <c:v>41170.143631539351</c:v>
                </c:pt>
                <c:pt idx="713">
                  <c:v>41170.14374712963</c:v>
                </c:pt>
                <c:pt idx="714">
                  <c:v>41170.143863379628</c:v>
                </c:pt>
                <c:pt idx="715">
                  <c:v>41170.143978761575</c:v>
                </c:pt>
                <c:pt idx="716">
                  <c:v>41170.144094872689</c:v>
                </c:pt>
                <c:pt idx="717">
                  <c:v>41170.144210312501</c:v>
                </c:pt>
                <c:pt idx="718">
                  <c:v>41170.14432644676</c:v>
                </c:pt>
                <c:pt idx="719">
                  <c:v>41170.144441805554</c:v>
                </c:pt>
                <c:pt idx="720">
                  <c:v>41170.144557789354</c:v>
                </c:pt>
                <c:pt idx="721">
                  <c:v>41170.144673113427</c:v>
                </c:pt>
                <c:pt idx="722">
                  <c:v>41170.144788935184</c:v>
                </c:pt>
                <c:pt idx="723">
                  <c:v>41170.144904791669</c:v>
                </c:pt>
                <c:pt idx="724">
                  <c:v>41170.145022881945</c:v>
                </c:pt>
                <c:pt idx="725">
                  <c:v>41170.145136296298</c:v>
                </c:pt>
                <c:pt idx="726">
                  <c:v>41170.145252442133</c:v>
                </c:pt>
                <c:pt idx="727">
                  <c:v>41170.145367511577</c:v>
                </c:pt>
                <c:pt idx="728">
                  <c:v>41170.145483564818</c:v>
                </c:pt>
                <c:pt idx="729">
                  <c:v>41170.145599282405</c:v>
                </c:pt>
                <c:pt idx="730">
                  <c:v>41170.145714756945</c:v>
                </c:pt>
                <c:pt idx="731">
                  <c:v>41170.145830624999</c:v>
                </c:pt>
                <c:pt idx="732">
                  <c:v>41170.145946620367</c:v>
                </c:pt>
                <c:pt idx="733">
                  <c:v>41170.146062141204</c:v>
                </c:pt>
                <c:pt idx="734">
                  <c:v>41170.146178101852</c:v>
                </c:pt>
                <c:pt idx="735">
                  <c:v>41170.146293854166</c:v>
                </c:pt>
                <c:pt idx="736">
                  <c:v>41170.14640972222</c:v>
                </c:pt>
                <c:pt idx="737">
                  <c:v>41170.146526064818</c:v>
                </c:pt>
                <c:pt idx="738">
                  <c:v>41170.146641111111</c:v>
                </c:pt>
                <c:pt idx="739">
                  <c:v>41170.146757199072</c:v>
                </c:pt>
                <c:pt idx="740">
                  <c:v>41170.146872604164</c:v>
                </c:pt>
                <c:pt idx="741">
                  <c:v>41170.146988043984</c:v>
                </c:pt>
                <c:pt idx="742">
                  <c:v>41170.147104131946</c:v>
                </c:pt>
                <c:pt idx="743">
                  <c:v>41170.147219699073</c:v>
                </c:pt>
                <c:pt idx="744">
                  <c:v>41170.147335821763</c:v>
                </c:pt>
                <c:pt idx="745">
                  <c:v>41170.147451168981</c:v>
                </c:pt>
                <c:pt idx="746">
                  <c:v>41170.147567604166</c:v>
                </c:pt>
                <c:pt idx="747">
                  <c:v>41170.14768303241</c:v>
                </c:pt>
                <c:pt idx="748">
                  <c:v>41170.147799004626</c:v>
                </c:pt>
                <c:pt idx="749">
                  <c:v>41170.147914201392</c:v>
                </c:pt>
                <c:pt idx="750">
                  <c:v>41170.148030312499</c:v>
                </c:pt>
                <c:pt idx="751">
                  <c:v>41170.148145590276</c:v>
                </c:pt>
                <c:pt idx="752">
                  <c:v>41170.148261631941</c:v>
                </c:pt>
                <c:pt idx="753">
                  <c:v>41170.14837761574</c:v>
                </c:pt>
                <c:pt idx="754">
                  <c:v>41170.148493101849</c:v>
                </c:pt>
                <c:pt idx="755">
                  <c:v>41170.148608912037</c:v>
                </c:pt>
                <c:pt idx="756">
                  <c:v>41170.148724467595</c:v>
                </c:pt>
                <c:pt idx="757">
                  <c:v>41170.148840393522</c:v>
                </c:pt>
                <c:pt idx="758">
                  <c:v>41170.148956122684</c:v>
                </c:pt>
                <c:pt idx="759">
                  <c:v>41170.149071863423</c:v>
                </c:pt>
                <c:pt idx="760">
                  <c:v>41170.149187546296</c:v>
                </c:pt>
                <c:pt idx="761">
                  <c:v>41170.149303969905</c:v>
                </c:pt>
                <c:pt idx="762">
                  <c:v>41170.149419212961</c:v>
                </c:pt>
                <c:pt idx="763">
                  <c:v>41170.149534918979</c:v>
                </c:pt>
                <c:pt idx="764">
                  <c:v>41170.149651215281</c:v>
                </c:pt>
                <c:pt idx="765">
                  <c:v>41170.149766805553</c:v>
                </c:pt>
                <c:pt idx="766">
                  <c:v>41170.149883206017</c:v>
                </c:pt>
                <c:pt idx="767">
                  <c:v>41170.149999224537</c:v>
                </c:pt>
                <c:pt idx="768">
                  <c:v>41170.150113645832</c:v>
                </c:pt>
                <c:pt idx="769">
                  <c:v>41170.150229687497</c:v>
                </c:pt>
                <c:pt idx="770">
                  <c:v>41170.150347187497</c:v>
                </c:pt>
                <c:pt idx="771">
                  <c:v>41170.150462395832</c:v>
                </c:pt>
                <c:pt idx="772">
                  <c:v>41170.150577592591</c:v>
                </c:pt>
                <c:pt idx="773">
                  <c:v>41170.150692974537</c:v>
                </c:pt>
                <c:pt idx="774">
                  <c:v>41170.15080855324</c:v>
                </c:pt>
                <c:pt idx="775">
                  <c:v>41170.150923935187</c:v>
                </c:pt>
                <c:pt idx="776">
                  <c:v>41170.15103990741</c:v>
                </c:pt>
                <c:pt idx="777">
                  <c:v>41170.151155486114</c:v>
                </c:pt>
                <c:pt idx="778">
                  <c:v>41170.151271342591</c:v>
                </c:pt>
                <c:pt idx="779">
                  <c:v>41170.151387141203</c:v>
                </c:pt>
                <c:pt idx="780">
                  <c:v>41170.15150284722</c:v>
                </c:pt>
                <c:pt idx="781">
                  <c:v>41170.151618530093</c:v>
                </c:pt>
                <c:pt idx="782">
                  <c:v>41170.151734212966</c:v>
                </c:pt>
                <c:pt idx="783">
                  <c:v>41170.151849837966</c:v>
                </c:pt>
                <c:pt idx="784">
                  <c:v>41170.151965405094</c:v>
                </c:pt>
                <c:pt idx="785">
                  <c:v>41170.152081504631</c:v>
                </c:pt>
                <c:pt idx="786">
                  <c:v>41170.152197430558</c:v>
                </c:pt>
                <c:pt idx="787">
                  <c:v>41170.152312986109</c:v>
                </c:pt>
                <c:pt idx="788">
                  <c:v>41170.152428437497</c:v>
                </c:pt>
                <c:pt idx="789">
                  <c:v>41170.152544490738</c:v>
                </c:pt>
                <c:pt idx="790">
                  <c:v>41170.15266013889</c:v>
                </c:pt>
                <c:pt idx="791">
                  <c:v>41170.152775879629</c:v>
                </c:pt>
                <c:pt idx="792">
                  <c:v>41170.152892303238</c:v>
                </c:pt>
                <c:pt idx="793">
                  <c:v>41170.153009502312</c:v>
                </c:pt>
                <c:pt idx="794">
                  <c:v>41170.153123252312</c:v>
                </c:pt>
                <c:pt idx="795">
                  <c:v>41170.153239224535</c:v>
                </c:pt>
                <c:pt idx="796">
                  <c:v>41170.153354745373</c:v>
                </c:pt>
                <c:pt idx="797">
                  <c:v>41170.153470717596</c:v>
                </c:pt>
                <c:pt idx="798">
                  <c:v>41170.153586099535</c:v>
                </c:pt>
                <c:pt idx="799">
                  <c:v>41170.153701736112</c:v>
                </c:pt>
                <c:pt idx="800">
                  <c:v>41170.153818194442</c:v>
                </c:pt>
                <c:pt idx="801">
                  <c:v>41170.153933414353</c:v>
                </c:pt>
                <c:pt idx="802">
                  <c:v>41170.154049456018</c:v>
                </c:pt>
                <c:pt idx="803">
                  <c:v>41170.154165995373</c:v>
                </c:pt>
                <c:pt idx="804">
                  <c:v>41170.154281041665</c:v>
                </c:pt>
                <c:pt idx="805">
                  <c:v>41170.154396365739</c:v>
                </c:pt>
                <c:pt idx="806">
                  <c:v>41170.154512002315</c:v>
                </c:pt>
                <c:pt idx="807">
                  <c:v>41170.15462804398</c:v>
                </c:pt>
                <c:pt idx="808">
                  <c:v>41170.154743611114</c:v>
                </c:pt>
                <c:pt idx="809">
                  <c:v>41170.154859629627</c:v>
                </c:pt>
                <c:pt idx="810">
                  <c:v>41170.154975509256</c:v>
                </c:pt>
                <c:pt idx="811">
                  <c:v>41170.155091134257</c:v>
                </c:pt>
                <c:pt idx="812">
                  <c:v>41170.15520681713</c:v>
                </c:pt>
                <c:pt idx="813">
                  <c:v>41170.155322928244</c:v>
                </c:pt>
                <c:pt idx="814">
                  <c:v>41170.155438136571</c:v>
                </c:pt>
                <c:pt idx="815">
                  <c:v>41170.155554236109</c:v>
                </c:pt>
                <c:pt idx="816">
                  <c:v>41170.155669699074</c:v>
                </c:pt>
                <c:pt idx="817">
                  <c:v>41170.155785393516</c:v>
                </c:pt>
                <c:pt idx="818">
                  <c:v>41170.155901134262</c:v>
                </c:pt>
                <c:pt idx="819">
                  <c:v>41170.156016921297</c:v>
                </c:pt>
                <c:pt idx="820">
                  <c:v>41170.156132662036</c:v>
                </c:pt>
                <c:pt idx="821">
                  <c:v>41170.156248472224</c:v>
                </c:pt>
                <c:pt idx="822">
                  <c:v>41170.156364120368</c:v>
                </c:pt>
                <c:pt idx="823">
                  <c:v>41170.156480127313</c:v>
                </c:pt>
                <c:pt idx="824">
                  <c:v>41170.15659583333</c:v>
                </c:pt>
                <c:pt idx="825">
                  <c:v>41170.156711481482</c:v>
                </c:pt>
                <c:pt idx="826">
                  <c:v>41170.156827199076</c:v>
                </c:pt>
                <c:pt idx="827">
                  <c:v>41170.1569428125</c:v>
                </c:pt>
                <c:pt idx="828">
                  <c:v>41170.157058703706</c:v>
                </c:pt>
                <c:pt idx="829">
                  <c:v>41170.157174756947</c:v>
                </c:pt>
                <c:pt idx="830">
                  <c:v>41170.1572940162</c:v>
                </c:pt>
                <c:pt idx="831">
                  <c:v>41170.157405925929</c:v>
                </c:pt>
                <c:pt idx="832">
                  <c:v>41170.157522094909</c:v>
                </c:pt>
                <c:pt idx="833">
                  <c:v>41170.15763775463</c:v>
                </c:pt>
                <c:pt idx="834">
                  <c:v>41170.157754270833</c:v>
                </c:pt>
                <c:pt idx="835">
                  <c:v>41170.157868981485</c:v>
                </c:pt>
                <c:pt idx="836">
                  <c:v>41170.157984884259</c:v>
                </c:pt>
                <c:pt idx="837">
                  <c:v>41170.158100451386</c:v>
                </c:pt>
                <c:pt idx="838">
                  <c:v>41170.158216400465</c:v>
                </c:pt>
                <c:pt idx="839">
                  <c:v>41170.158332175924</c:v>
                </c:pt>
                <c:pt idx="840">
                  <c:v>41170.158447719907</c:v>
                </c:pt>
                <c:pt idx="841">
                  <c:v>41170.15856398148</c:v>
                </c:pt>
                <c:pt idx="842">
                  <c:v>41170.1586794213</c:v>
                </c:pt>
                <c:pt idx="843">
                  <c:v>41170.158795509262</c:v>
                </c:pt>
                <c:pt idx="844">
                  <c:v>41170.158911469909</c:v>
                </c:pt>
                <c:pt idx="845">
                  <c:v>41170.15902684028</c:v>
                </c:pt>
                <c:pt idx="846">
                  <c:v>41170.15914275463</c:v>
                </c:pt>
                <c:pt idx="847">
                  <c:v>41170.159257974534</c:v>
                </c:pt>
                <c:pt idx="848">
                  <c:v>41170.159373738425</c:v>
                </c:pt>
                <c:pt idx="849">
                  <c:v>41170.159489664351</c:v>
                </c:pt>
                <c:pt idx="850">
                  <c:v>41170.159605370369</c:v>
                </c:pt>
                <c:pt idx="851">
                  <c:v>41170.159720983793</c:v>
                </c:pt>
                <c:pt idx="852">
                  <c:v>41170.15983675926</c:v>
                </c:pt>
                <c:pt idx="853">
                  <c:v>41170.1599546875</c:v>
                </c:pt>
                <c:pt idx="854">
                  <c:v>41170.160068437501</c:v>
                </c:pt>
                <c:pt idx="855">
                  <c:v>41170.160187997688</c:v>
                </c:pt>
                <c:pt idx="856">
                  <c:v>41170.160299768519</c:v>
                </c:pt>
                <c:pt idx="857">
                  <c:v>41170.16041582176</c:v>
                </c:pt>
                <c:pt idx="858">
                  <c:v>41170.160531122689</c:v>
                </c:pt>
                <c:pt idx="859">
                  <c:v>41170.160647013887</c:v>
                </c:pt>
                <c:pt idx="860">
                  <c:v>41170.160762789354</c:v>
                </c:pt>
                <c:pt idx="861">
                  <c:v>41170.160878518516</c:v>
                </c:pt>
                <c:pt idx="862">
                  <c:v>41170.160994618054</c:v>
                </c:pt>
                <c:pt idx="863">
                  <c:v>41170.161109988425</c:v>
                </c:pt>
                <c:pt idx="864">
                  <c:v>41170.161225821757</c:v>
                </c:pt>
                <c:pt idx="865">
                  <c:v>41170.161342083331</c:v>
                </c:pt>
                <c:pt idx="866">
                  <c:v>41170.161457407405</c:v>
                </c:pt>
                <c:pt idx="867">
                  <c:v>41170.161573425925</c:v>
                </c:pt>
                <c:pt idx="868">
                  <c:v>41170.161688958331</c:v>
                </c:pt>
                <c:pt idx="869">
                  <c:v>41170.161804537034</c:v>
                </c:pt>
                <c:pt idx="870">
                  <c:v>41170.161920659724</c:v>
                </c:pt>
                <c:pt idx="871">
                  <c:v>41170.162036412039</c:v>
                </c:pt>
                <c:pt idx="872">
                  <c:v>41170.162152025463</c:v>
                </c:pt>
                <c:pt idx="873">
                  <c:v>41170.162267488427</c:v>
                </c:pt>
                <c:pt idx="874">
                  <c:v>41170.162383680552</c:v>
                </c:pt>
                <c:pt idx="875">
                  <c:v>41170.162499398146</c:v>
                </c:pt>
                <c:pt idx="876">
                  <c:v>41170.162614976849</c:v>
                </c:pt>
                <c:pt idx="877">
                  <c:v>41170.162730555552</c:v>
                </c:pt>
                <c:pt idx="878">
                  <c:v>41170.162846689818</c:v>
                </c:pt>
                <c:pt idx="879">
                  <c:v>41170.162962071758</c:v>
                </c:pt>
                <c:pt idx="880">
                  <c:v>41170.163078171296</c:v>
                </c:pt>
                <c:pt idx="881">
                  <c:v>41170.163193969907</c:v>
                </c:pt>
                <c:pt idx="882">
                  <c:v>41170.163309525466</c:v>
                </c:pt>
                <c:pt idx="883">
                  <c:v>41170.163425081017</c:v>
                </c:pt>
                <c:pt idx="884">
                  <c:v>41170.163541365742</c:v>
                </c:pt>
                <c:pt idx="885">
                  <c:v>41170.163656932869</c:v>
                </c:pt>
                <c:pt idx="886">
                  <c:v>41170.163772743057</c:v>
                </c:pt>
                <c:pt idx="887">
                  <c:v>41170.163891736112</c:v>
                </c:pt>
                <c:pt idx="888">
                  <c:v>41170.164003900463</c:v>
                </c:pt>
                <c:pt idx="889">
                  <c:v>41170.164119583336</c:v>
                </c:pt>
                <c:pt idx="890">
                  <c:v>41170.164235636577</c:v>
                </c:pt>
                <c:pt idx="891">
                  <c:v>41170.164351226849</c:v>
                </c:pt>
                <c:pt idx="892">
                  <c:v>41170.16446709491</c:v>
                </c:pt>
                <c:pt idx="893">
                  <c:v>41170.164582812497</c:v>
                </c:pt>
                <c:pt idx="894">
                  <c:v>41170.164698726854</c:v>
                </c:pt>
                <c:pt idx="895">
                  <c:v>41170.164814108794</c:v>
                </c:pt>
                <c:pt idx="896">
                  <c:v>41170.164929849539</c:v>
                </c:pt>
                <c:pt idx="897">
                  <c:v>41170.165045775466</c:v>
                </c:pt>
                <c:pt idx="898">
                  <c:v>41170.165161516205</c:v>
                </c:pt>
                <c:pt idx="899">
                  <c:v>41170.165277129629</c:v>
                </c:pt>
                <c:pt idx="900">
                  <c:v>41170.165392893519</c:v>
                </c:pt>
                <c:pt idx="901">
                  <c:v>41170.165508969905</c:v>
                </c:pt>
                <c:pt idx="902">
                  <c:v>41170.16562457176</c:v>
                </c:pt>
                <c:pt idx="903">
                  <c:v>41170.165740173608</c:v>
                </c:pt>
                <c:pt idx="904">
                  <c:v>41170.165856446758</c:v>
                </c:pt>
                <c:pt idx="905">
                  <c:v>41170.165971539354</c:v>
                </c:pt>
                <c:pt idx="906">
                  <c:v>41170.166087442129</c:v>
                </c:pt>
                <c:pt idx="907">
                  <c:v>41170.16620334491</c:v>
                </c:pt>
                <c:pt idx="908">
                  <c:v>41170.166318877316</c:v>
                </c:pt>
                <c:pt idx="909">
                  <c:v>41170.166434652776</c:v>
                </c:pt>
                <c:pt idx="910">
                  <c:v>41170.16655037037</c:v>
                </c:pt>
                <c:pt idx="911">
                  <c:v>41170.166666944446</c:v>
                </c:pt>
                <c:pt idx="912">
                  <c:v>41170.166781956017</c:v>
                </c:pt>
                <c:pt idx="913">
                  <c:v>41170.166897986113</c:v>
                </c:pt>
                <c:pt idx="914">
                  <c:v>41170.167013437502</c:v>
                </c:pt>
                <c:pt idx="915">
                  <c:v>41170.167129363428</c:v>
                </c:pt>
                <c:pt idx="916">
                  <c:v>41170.167245821758</c:v>
                </c:pt>
                <c:pt idx="917">
                  <c:v>41170.167360671294</c:v>
                </c:pt>
                <c:pt idx="918">
                  <c:v>41170.167476863426</c:v>
                </c:pt>
                <c:pt idx="919">
                  <c:v>41170.167592210651</c:v>
                </c:pt>
                <c:pt idx="920">
                  <c:v>41170.167708148147</c:v>
                </c:pt>
                <c:pt idx="921">
                  <c:v>41170.167823657408</c:v>
                </c:pt>
                <c:pt idx="922">
                  <c:v>41170.167939756946</c:v>
                </c:pt>
                <c:pt idx="923">
                  <c:v>41170.168055532406</c:v>
                </c:pt>
                <c:pt idx="924">
                  <c:v>41170.168171087964</c:v>
                </c:pt>
                <c:pt idx="925">
                  <c:v>41170.16828701389</c:v>
                </c:pt>
                <c:pt idx="926">
                  <c:v>41170.168402673611</c:v>
                </c:pt>
                <c:pt idx="927">
                  <c:v>41170.168518356484</c:v>
                </c:pt>
                <c:pt idx="928">
                  <c:v>41170.168634409725</c:v>
                </c:pt>
                <c:pt idx="929">
                  <c:v>41170.168749710647</c:v>
                </c:pt>
                <c:pt idx="930">
                  <c:v>41170.168865717591</c:v>
                </c:pt>
                <c:pt idx="931">
                  <c:v>41170.168981550923</c:v>
                </c:pt>
                <c:pt idx="932">
                  <c:v>41170.169097025464</c:v>
                </c:pt>
                <c:pt idx="933">
                  <c:v>41170.169213078705</c:v>
                </c:pt>
                <c:pt idx="934">
                  <c:v>41170.169328680553</c:v>
                </c:pt>
                <c:pt idx="935">
                  <c:v>41170.169444432868</c:v>
                </c:pt>
                <c:pt idx="936">
                  <c:v>41170.169559942129</c:v>
                </c:pt>
                <c:pt idx="937">
                  <c:v>41170.16967570602</c:v>
                </c:pt>
                <c:pt idx="938">
                  <c:v>41170.169791469911</c:v>
                </c:pt>
                <c:pt idx="939">
                  <c:v>41170.169907187497</c:v>
                </c:pt>
                <c:pt idx="940">
                  <c:v>41170.170022962964</c:v>
                </c:pt>
                <c:pt idx="941">
                  <c:v>41170.170138923611</c:v>
                </c:pt>
                <c:pt idx="942">
                  <c:v>41170.170254861114</c:v>
                </c:pt>
                <c:pt idx="943">
                  <c:v>41170.170370601852</c:v>
                </c:pt>
                <c:pt idx="944">
                  <c:v>41170.170485983799</c:v>
                </c:pt>
                <c:pt idx="945">
                  <c:v>41170.170602268518</c:v>
                </c:pt>
                <c:pt idx="946">
                  <c:v>41170.170717511573</c:v>
                </c:pt>
                <c:pt idx="947">
                  <c:v>41170.170833275464</c:v>
                </c:pt>
                <c:pt idx="948">
                  <c:v>41170.170949039355</c:v>
                </c:pt>
                <c:pt idx="949">
                  <c:v>41170.171064641203</c:v>
                </c:pt>
                <c:pt idx="950">
                  <c:v>41170.171180462959</c:v>
                </c:pt>
                <c:pt idx="951">
                  <c:v>41170.171297384259</c:v>
                </c:pt>
                <c:pt idx="952">
                  <c:v>41170.171412951386</c:v>
                </c:pt>
                <c:pt idx="953">
                  <c:v>41170.171528171297</c:v>
                </c:pt>
                <c:pt idx="954">
                  <c:v>41170.171643692127</c:v>
                </c:pt>
                <c:pt idx="955">
                  <c:v>41170.171759282406</c:v>
                </c:pt>
                <c:pt idx="956">
                  <c:v>41170.171875057873</c:v>
                </c:pt>
                <c:pt idx="957">
                  <c:v>41170.171990821756</c:v>
                </c:pt>
                <c:pt idx="958">
                  <c:v>41170.195192569445</c:v>
                </c:pt>
                <c:pt idx="959">
                  <c:v>41170.19530835648</c:v>
                </c:pt>
                <c:pt idx="960">
                  <c:v>41170.195423912039</c:v>
                </c:pt>
                <c:pt idx="961">
                  <c:v>41170.195540057874</c:v>
                </c:pt>
                <c:pt idx="962">
                  <c:v>41170.195655393516</c:v>
                </c:pt>
                <c:pt idx="963">
                  <c:v>41170.195771365739</c:v>
                </c:pt>
                <c:pt idx="964">
                  <c:v>41170.195887118054</c:v>
                </c:pt>
                <c:pt idx="965">
                  <c:v>41170.196002673612</c:v>
                </c:pt>
                <c:pt idx="966">
                  <c:v>41170.196118414351</c:v>
                </c:pt>
                <c:pt idx="967">
                  <c:v>41170.19623415509</c:v>
                </c:pt>
                <c:pt idx="968">
                  <c:v>41170.196349942133</c:v>
                </c:pt>
                <c:pt idx="969">
                  <c:v>41170.196465717592</c:v>
                </c:pt>
                <c:pt idx="970">
                  <c:v>41170.196581458331</c:v>
                </c:pt>
                <c:pt idx="971">
                  <c:v>41170.196697222222</c:v>
                </c:pt>
                <c:pt idx="972">
                  <c:v>41170.196813113427</c:v>
                </c:pt>
                <c:pt idx="973">
                  <c:v>41170.196929456019</c:v>
                </c:pt>
                <c:pt idx="974">
                  <c:v>41170.197044328706</c:v>
                </c:pt>
                <c:pt idx="975">
                  <c:v>41170.197160625001</c:v>
                </c:pt>
                <c:pt idx="976">
                  <c:v>41170.197276030092</c:v>
                </c:pt>
                <c:pt idx="977">
                  <c:v>41170.197391921298</c:v>
                </c:pt>
                <c:pt idx="978">
                  <c:v>41170.197507812503</c:v>
                </c:pt>
                <c:pt idx="979">
                  <c:v>41170.197623449072</c:v>
                </c:pt>
                <c:pt idx="980">
                  <c:v>41170.197739710646</c:v>
                </c:pt>
                <c:pt idx="981">
                  <c:v>41170.19785488426</c:v>
                </c:pt>
                <c:pt idx="982">
                  <c:v>41170.197971238427</c:v>
                </c:pt>
                <c:pt idx="983">
                  <c:v>41170.198086435186</c:v>
                </c:pt>
                <c:pt idx="984">
                  <c:v>41170.198202199077</c:v>
                </c:pt>
                <c:pt idx="985">
                  <c:v>41170.198318090275</c:v>
                </c:pt>
                <c:pt idx="986">
                  <c:v>41170.198433888887</c:v>
                </c:pt>
                <c:pt idx="987">
                  <c:v>41170.198549502318</c:v>
                </c:pt>
                <c:pt idx="988">
                  <c:v>41170.198665173608</c:v>
                </c:pt>
                <c:pt idx="989">
                  <c:v>41170.198781122686</c:v>
                </c:pt>
                <c:pt idx="990">
                  <c:v>41170.198896863425</c:v>
                </c:pt>
                <c:pt idx="991">
                  <c:v>41170.199012673613</c:v>
                </c:pt>
                <c:pt idx="992">
                  <c:v>41170.199128368055</c:v>
                </c:pt>
                <c:pt idx="993">
                  <c:v>41170.199244293981</c:v>
                </c:pt>
                <c:pt idx="994">
                  <c:v>41170.199359849539</c:v>
                </c:pt>
                <c:pt idx="995">
                  <c:v>41170.199475428242</c:v>
                </c:pt>
                <c:pt idx="996">
                  <c:v>41170.199591192133</c:v>
                </c:pt>
                <c:pt idx="997">
                  <c:v>41170.199706886575</c:v>
                </c:pt>
                <c:pt idx="998">
                  <c:v>41170.199822743052</c:v>
                </c:pt>
                <c:pt idx="999">
                  <c:v>41170.199938611113</c:v>
                </c:pt>
                <c:pt idx="1000">
                  <c:v>41170.200054479166</c:v>
                </c:pt>
                <c:pt idx="1001">
                  <c:v>41170.200170127318</c:v>
                </c:pt>
                <c:pt idx="1002">
                  <c:v>41170.200285914354</c:v>
                </c:pt>
                <c:pt idx="1003">
                  <c:v>41170.20040170139</c:v>
                </c:pt>
                <c:pt idx="1004">
                  <c:v>41170.200517256948</c:v>
                </c:pt>
                <c:pt idx="1005">
                  <c:v>41170.200633356479</c:v>
                </c:pt>
                <c:pt idx="1006">
                  <c:v>41170.200748946758</c:v>
                </c:pt>
                <c:pt idx="1007">
                  <c:v>41170.200864837963</c:v>
                </c:pt>
                <c:pt idx="1008">
                  <c:v>41170.200980439811</c:v>
                </c:pt>
                <c:pt idx="1009">
                  <c:v>41170.201095879631</c:v>
                </c:pt>
                <c:pt idx="1010">
                  <c:v>41170.201211805557</c:v>
                </c:pt>
                <c:pt idx="1011">
                  <c:v>41170.201327858798</c:v>
                </c:pt>
                <c:pt idx="1012">
                  <c:v>41170.201443425925</c:v>
                </c:pt>
                <c:pt idx="1013">
                  <c:v>41170.201559201392</c:v>
                </c:pt>
                <c:pt idx="1014">
                  <c:v>41170.201674745367</c:v>
                </c:pt>
                <c:pt idx="1015">
                  <c:v>41170.201793043983</c:v>
                </c:pt>
                <c:pt idx="1016">
                  <c:v>41170.201906261573</c:v>
                </c:pt>
                <c:pt idx="1017">
                  <c:v>41170.202021898149</c:v>
                </c:pt>
                <c:pt idx="1018">
                  <c:v>41170.20213755787</c:v>
                </c:pt>
                <c:pt idx="1019">
                  <c:v>41170.202253923613</c:v>
                </c:pt>
                <c:pt idx="1020">
                  <c:v>41170.202369641207</c:v>
                </c:pt>
                <c:pt idx="1021">
                  <c:v>41170.202485381946</c:v>
                </c:pt>
                <c:pt idx="1022">
                  <c:v>41170.202600937497</c:v>
                </c:pt>
                <c:pt idx="1023">
                  <c:v>41170.202717615743</c:v>
                </c:pt>
                <c:pt idx="1024">
                  <c:v>41170.202832476854</c:v>
                </c:pt>
                <c:pt idx="1025">
                  <c:v>41170.202948055557</c:v>
                </c:pt>
                <c:pt idx="1026">
                  <c:v>41170.203063668981</c:v>
                </c:pt>
                <c:pt idx="1027">
                  <c:v>41170.203179560187</c:v>
                </c:pt>
                <c:pt idx="1028">
                  <c:v>41170.203295671294</c:v>
                </c:pt>
                <c:pt idx="1029">
                  <c:v>41170.20341141204</c:v>
                </c:pt>
                <c:pt idx="1030">
                  <c:v>41170.203527164354</c:v>
                </c:pt>
                <c:pt idx="1031">
                  <c:v>41170.203642905093</c:v>
                </c:pt>
                <c:pt idx="1032">
                  <c:v>41170.203758298609</c:v>
                </c:pt>
                <c:pt idx="1033">
                  <c:v>41170.20387474537</c:v>
                </c:pt>
                <c:pt idx="1034">
                  <c:v>41170.203989780093</c:v>
                </c:pt>
                <c:pt idx="1035">
                  <c:v>41170.204105775461</c:v>
                </c:pt>
                <c:pt idx="1036">
                  <c:v>41170.204221319444</c:v>
                </c:pt>
                <c:pt idx="1037">
                  <c:v>41170.204337233794</c:v>
                </c:pt>
                <c:pt idx="1038">
                  <c:v>41170.204452662038</c:v>
                </c:pt>
                <c:pt idx="1039">
                  <c:v>41170.204568449073</c:v>
                </c:pt>
                <c:pt idx="1040">
                  <c:v>41170.20468490741</c:v>
                </c:pt>
                <c:pt idx="1041">
                  <c:v>41170.204800115738</c:v>
                </c:pt>
                <c:pt idx="1042">
                  <c:v>41170.204916215276</c:v>
                </c:pt>
                <c:pt idx="1043">
                  <c:v>41170.205031458332</c:v>
                </c:pt>
                <c:pt idx="1044">
                  <c:v>41170.205147303241</c:v>
                </c:pt>
                <c:pt idx="1045">
                  <c:v>41170.205263101852</c:v>
                </c:pt>
                <c:pt idx="1046">
                  <c:v>41170.205378842591</c:v>
                </c:pt>
                <c:pt idx="1047">
                  <c:v>41170.205494618058</c:v>
                </c:pt>
                <c:pt idx="1048">
                  <c:v>41170.205610543984</c:v>
                </c:pt>
                <c:pt idx="1049">
                  <c:v>41170.205726111111</c:v>
                </c:pt>
                <c:pt idx="1050">
                  <c:v>41170.205841840281</c:v>
                </c:pt>
                <c:pt idx="1051">
                  <c:v>41170.205957777776</c:v>
                </c:pt>
                <c:pt idx="1052">
                  <c:v>41170.206073576388</c:v>
                </c:pt>
                <c:pt idx="1053">
                  <c:v>41170.206189317127</c:v>
                </c:pt>
                <c:pt idx="1054">
                  <c:v>41170.206305150467</c:v>
                </c:pt>
                <c:pt idx="1055">
                  <c:v>41170.206420810187</c:v>
                </c:pt>
                <c:pt idx="1056">
                  <c:v>41170.206536192127</c:v>
                </c:pt>
                <c:pt idx="1057">
                  <c:v>41170.206652141205</c:v>
                </c:pt>
                <c:pt idx="1058">
                  <c:v>41170.206767905096</c:v>
                </c:pt>
                <c:pt idx="1059">
                  <c:v>41170.206884027779</c:v>
                </c:pt>
                <c:pt idx="1060">
                  <c:v>41170.206999548609</c:v>
                </c:pt>
                <c:pt idx="1061">
                  <c:v>41170.207115335645</c:v>
                </c:pt>
                <c:pt idx="1062">
                  <c:v>41170.207230868058</c:v>
                </c:pt>
                <c:pt idx="1063">
                  <c:v>41170.207347037038</c:v>
                </c:pt>
                <c:pt idx="1064">
                  <c:v>41170.207462557868</c:v>
                </c:pt>
                <c:pt idx="1065">
                  <c:v>41170.207578541667</c:v>
                </c:pt>
                <c:pt idx="1066">
                  <c:v>41170.20769412037</c:v>
                </c:pt>
                <c:pt idx="1067">
                  <c:v>41170.207809861109</c:v>
                </c:pt>
                <c:pt idx="1068">
                  <c:v>41170.207925625</c:v>
                </c:pt>
                <c:pt idx="1069">
                  <c:v>41170.208041192127</c:v>
                </c:pt>
                <c:pt idx="1070">
                  <c:v>41170.208157071756</c:v>
                </c:pt>
                <c:pt idx="1071">
                  <c:v>41170.208272881944</c:v>
                </c:pt>
                <c:pt idx="1072">
                  <c:v>41170.208388738429</c:v>
                </c:pt>
                <c:pt idx="1073">
                  <c:v>41170.208504374998</c:v>
                </c:pt>
                <c:pt idx="1074">
                  <c:v>41170.208619930556</c:v>
                </c:pt>
                <c:pt idx="1075">
                  <c:v>41170.208735682871</c:v>
                </c:pt>
                <c:pt idx="1076">
                  <c:v>41170.208851400464</c:v>
                </c:pt>
                <c:pt idx="1077">
                  <c:v>41170.208967210645</c:v>
                </c:pt>
                <c:pt idx="1078">
                  <c:v>41170.209083090274</c:v>
                </c:pt>
                <c:pt idx="1079">
                  <c:v>41170.209198865741</c:v>
                </c:pt>
                <c:pt idx="1080">
                  <c:v>41170.209314467589</c:v>
                </c:pt>
                <c:pt idx="1081">
                  <c:v>41170.209430358795</c:v>
                </c:pt>
                <c:pt idx="1082">
                  <c:v>41170.209546122685</c:v>
                </c:pt>
                <c:pt idx="1083">
                  <c:v>41170.209664212962</c:v>
                </c:pt>
                <c:pt idx="1084">
                  <c:v>41170.209777442127</c:v>
                </c:pt>
                <c:pt idx="1085">
                  <c:v>41170.209894340274</c:v>
                </c:pt>
                <c:pt idx="1086">
                  <c:v>41170.210009340277</c:v>
                </c:pt>
                <c:pt idx="1087">
                  <c:v>41170.210124722224</c:v>
                </c:pt>
                <c:pt idx="1088">
                  <c:v>41170.21024083333</c:v>
                </c:pt>
                <c:pt idx="1089">
                  <c:v>41170.210362523147</c:v>
                </c:pt>
                <c:pt idx="1090">
                  <c:v>41170.210472141203</c:v>
                </c:pt>
                <c:pt idx="1091">
                  <c:v>41170.210587685186</c:v>
                </c:pt>
                <c:pt idx="1092">
                  <c:v>41170.210703680554</c:v>
                </c:pt>
                <c:pt idx="1093">
                  <c:v>41170.210819375003</c:v>
                </c:pt>
                <c:pt idx="1094">
                  <c:v>41170.210934976851</c:v>
                </c:pt>
                <c:pt idx="1095">
                  <c:v>41170.211050902777</c:v>
                </c:pt>
                <c:pt idx="1096">
                  <c:v>41170.211166643516</c:v>
                </c:pt>
                <c:pt idx="1097">
                  <c:v>41170.211282430559</c:v>
                </c:pt>
                <c:pt idx="1098">
                  <c:v>41170.211398171297</c:v>
                </c:pt>
                <c:pt idx="1099">
                  <c:v>41170.211514085648</c:v>
                </c:pt>
                <c:pt idx="1100">
                  <c:v>41170.211629675927</c:v>
                </c:pt>
                <c:pt idx="1101">
                  <c:v>41170.211745590277</c:v>
                </c:pt>
                <c:pt idx="1102">
                  <c:v>41170.211861006945</c:v>
                </c:pt>
                <c:pt idx="1103">
                  <c:v>41170.211976932871</c:v>
                </c:pt>
                <c:pt idx="1104">
                  <c:v>41170.212092696762</c:v>
                </c:pt>
                <c:pt idx="1105">
                  <c:v>41170.212208287034</c:v>
                </c:pt>
                <c:pt idx="1106">
                  <c:v>41170.212324375003</c:v>
                </c:pt>
                <c:pt idx="1107">
                  <c:v>41170.212439791663</c:v>
                </c:pt>
                <c:pt idx="1108">
                  <c:v>41170.212556064813</c:v>
                </c:pt>
                <c:pt idx="1109">
                  <c:v>41170.212671284724</c:v>
                </c:pt>
                <c:pt idx="1110">
                  <c:v>41170.212787395831</c:v>
                </c:pt>
                <c:pt idx="1111">
                  <c:v>41170.212903113425</c:v>
                </c:pt>
                <c:pt idx="1112">
                  <c:v>41170.213018391201</c:v>
                </c:pt>
                <c:pt idx="1113">
                  <c:v>41170.213134675927</c:v>
                </c:pt>
                <c:pt idx="1114">
                  <c:v>41170.213250173612</c:v>
                </c:pt>
                <c:pt idx="1115">
                  <c:v>41170.213365960648</c:v>
                </c:pt>
                <c:pt idx="1116">
                  <c:v>41170.213481874998</c:v>
                </c:pt>
                <c:pt idx="1117">
                  <c:v>41170.213597361108</c:v>
                </c:pt>
                <c:pt idx="1118">
                  <c:v>41170.213713437501</c:v>
                </c:pt>
                <c:pt idx="1119">
                  <c:v>41170.213829155095</c:v>
                </c:pt>
                <c:pt idx="1120">
                  <c:v>41170.213944918978</c:v>
                </c:pt>
                <c:pt idx="1121">
                  <c:v>41170.214060659724</c:v>
                </c:pt>
                <c:pt idx="1122">
                  <c:v>41170.214176400463</c:v>
                </c:pt>
                <c:pt idx="1123">
                  <c:v>41170.214292141201</c:v>
                </c:pt>
                <c:pt idx="1124">
                  <c:v>41170.214408113425</c:v>
                </c:pt>
                <c:pt idx="1125">
                  <c:v>41170.214523680559</c:v>
                </c:pt>
                <c:pt idx="1126">
                  <c:v>41170.214639282407</c:v>
                </c:pt>
                <c:pt idx="1127">
                  <c:v>41170.214755034722</c:v>
                </c:pt>
                <c:pt idx="1128">
                  <c:v>41170.214870914351</c:v>
                </c:pt>
                <c:pt idx="1129">
                  <c:v>41170.214986527775</c:v>
                </c:pt>
                <c:pt idx="1130">
                  <c:v>41170.215102303242</c:v>
                </c:pt>
                <c:pt idx="1131">
                  <c:v>41170.215217824072</c:v>
                </c:pt>
                <c:pt idx="1132">
                  <c:v>41170.215333935186</c:v>
                </c:pt>
                <c:pt idx="1133">
                  <c:v>41170.215449374999</c:v>
                </c:pt>
                <c:pt idx="1134">
                  <c:v>41170.215565324077</c:v>
                </c:pt>
                <c:pt idx="1135">
                  <c:v>41170.21568105324</c:v>
                </c:pt>
                <c:pt idx="1136">
                  <c:v>41170.215796956021</c:v>
                </c:pt>
                <c:pt idx="1137">
                  <c:v>41170.215912523148</c:v>
                </c:pt>
                <c:pt idx="1138">
                  <c:v>41170.216028101851</c:v>
                </c:pt>
                <c:pt idx="1139">
                  <c:v>41170.216144039354</c:v>
                </c:pt>
                <c:pt idx="1140">
                  <c:v>41170.216259606481</c:v>
                </c:pt>
                <c:pt idx="1141">
                  <c:v>41170.216375312499</c:v>
                </c:pt>
                <c:pt idx="1142">
                  <c:v>41170.216492326392</c:v>
                </c:pt>
                <c:pt idx="1143">
                  <c:v>41170.21660673611</c:v>
                </c:pt>
                <c:pt idx="1144">
                  <c:v>41170.216722777775</c:v>
                </c:pt>
                <c:pt idx="1145">
                  <c:v>41170.21683834491</c:v>
                </c:pt>
                <c:pt idx="1146">
                  <c:v>41170.216954305557</c:v>
                </c:pt>
                <c:pt idx="1147">
                  <c:v>41170.21706988426</c:v>
                </c:pt>
                <c:pt idx="1148">
                  <c:v>41170.217185960646</c:v>
                </c:pt>
                <c:pt idx="1149">
                  <c:v>41170.217301597222</c:v>
                </c:pt>
                <c:pt idx="1150">
                  <c:v>41170.217417337961</c:v>
                </c:pt>
                <c:pt idx="1151">
                  <c:v>41170.217533229166</c:v>
                </c:pt>
                <c:pt idx="1152">
                  <c:v>41170.217648645834</c:v>
                </c:pt>
                <c:pt idx="1153">
                  <c:v>41170.217765092595</c:v>
                </c:pt>
                <c:pt idx="1154">
                  <c:v>41170.21788019676</c:v>
                </c:pt>
                <c:pt idx="1155">
                  <c:v>41170.217996296298</c:v>
                </c:pt>
                <c:pt idx="1156">
                  <c:v>41170.218111805552</c:v>
                </c:pt>
                <c:pt idx="1157">
                  <c:v>41170.218228877318</c:v>
                </c:pt>
                <c:pt idx="1158">
                  <c:v>41170.218343148146</c:v>
                </c:pt>
                <c:pt idx="1159">
                  <c:v>41170.218458900461</c:v>
                </c:pt>
                <c:pt idx="1160">
                  <c:v>41170.218574826387</c:v>
                </c:pt>
                <c:pt idx="1161">
                  <c:v>41170.21869040509</c:v>
                </c:pt>
                <c:pt idx="1162">
                  <c:v>41170.218806550925</c:v>
                </c:pt>
                <c:pt idx="1163">
                  <c:v>41170.218922129628</c:v>
                </c:pt>
                <c:pt idx="1164">
                  <c:v>41170.219038055555</c:v>
                </c:pt>
                <c:pt idx="1165">
                  <c:v>41170.219153622682</c:v>
                </c:pt>
                <c:pt idx="1166">
                  <c:v>41170.219269201392</c:v>
                </c:pt>
                <c:pt idx="1167">
                  <c:v>41170.219384930555</c:v>
                </c:pt>
                <c:pt idx="1168">
                  <c:v>41170.219500671294</c:v>
                </c:pt>
                <c:pt idx="1169">
                  <c:v>41170.219616631941</c:v>
                </c:pt>
                <c:pt idx="1170">
                  <c:v>41170.219732210651</c:v>
                </c:pt>
                <c:pt idx="1171">
                  <c:v>41170.219848298613</c:v>
                </c:pt>
                <c:pt idx="1172">
                  <c:v>41170.21996386574</c:v>
                </c:pt>
                <c:pt idx="1173">
                  <c:v>41170.220080196763</c:v>
                </c:pt>
                <c:pt idx="1174">
                  <c:v>41170.220195231479</c:v>
                </c:pt>
                <c:pt idx="1175">
                  <c:v>41170.220311342593</c:v>
                </c:pt>
                <c:pt idx="1176">
                  <c:v>41170.220427106484</c:v>
                </c:pt>
                <c:pt idx="1177">
                  <c:v>41170.220542685187</c:v>
                </c:pt>
                <c:pt idx="1178">
                  <c:v>41170.220658576392</c:v>
                </c:pt>
                <c:pt idx="1179">
                  <c:v>41170.220773958332</c:v>
                </c:pt>
                <c:pt idx="1180">
                  <c:v>41170.220889699071</c:v>
                </c:pt>
                <c:pt idx="1181">
                  <c:v>41170.221005636573</c:v>
                </c:pt>
                <c:pt idx="1182">
                  <c:v>41170.221121562499</c:v>
                </c:pt>
                <c:pt idx="1183">
                  <c:v>41170.221237187499</c:v>
                </c:pt>
                <c:pt idx="1184">
                  <c:v>41170.221353113426</c:v>
                </c:pt>
                <c:pt idx="1185">
                  <c:v>41170.221468668984</c:v>
                </c:pt>
                <c:pt idx="1186">
                  <c:v>41170.22158420139</c:v>
                </c:pt>
                <c:pt idx="1187">
                  <c:v>41170.221700138885</c:v>
                </c:pt>
                <c:pt idx="1188">
                  <c:v>41170.221815763885</c:v>
                </c:pt>
                <c:pt idx="1189">
                  <c:v>41170.221931481479</c:v>
                </c:pt>
                <c:pt idx="1190">
                  <c:v>41170.222047256946</c:v>
                </c:pt>
                <c:pt idx="1191">
                  <c:v>41170.222162997685</c:v>
                </c:pt>
                <c:pt idx="1192">
                  <c:v>41170.222278576388</c:v>
                </c:pt>
                <c:pt idx="1193">
                  <c:v>41170.222394502314</c:v>
                </c:pt>
                <c:pt idx="1194">
                  <c:v>41170.222510243053</c:v>
                </c:pt>
                <c:pt idx="1195">
                  <c:v>41170.222626377312</c:v>
                </c:pt>
                <c:pt idx="1196">
                  <c:v>41170.222741817131</c:v>
                </c:pt>
                <c:pt idx="1197">
                  <c:v>41170.222857673609</c:v>
                </c:pt>
                <c:pt idx="1198">
                  <c:v>41170.222973599535</c:v>
                </c:pt>
                <c:pt idx="1199">
                  <c:v>41170.223089016203</c:v>
                </c:pt>
                <c:pt idx="1200">
                  <c:v>41170.223204780094</c:v>
                </c:pt>
                <c:pt idx="1201">
                  <c:v>41170.223320543984</c:v>
                </c:pt>
                <c:pt idx="1202">
                  <c:v>41170.223436423614</c:v>
                </c:pt>
                <c:pt idx="1203">
                  <c:v>41170.223552002317</c:v>
                </c:pt>
                <c:pt idx="1204">
                  <c:v>41170.223668182873</c:v>
                </c:pt>
                <c:pt idx="1205">
                  <c:v>41170.223783680558</c:v>
                </c:pt>
                <c:pt idx="1206">
                  <c:v>41170.223899502314</c:v>
                </c:pt>
                <c:pt idx="1207">
                  <c:v>41170.224015057873</c:v>
                </c:pt>
                <c:pt idx="1208">
                  <c:v>41170.22413101852</c:v>
                </c:pt>
                <c:pt idx="1209">
                  <c:v>41170.224246516205</c:v>
                </c:pt>
                <c:pt idx="1210">
                  <c:v>41170.224362222223</c:v>
                </c:pt>
                <c:pt idx="1211">
                  <c:v>41170.224478229167</c:v>
                </c:pt>
                <c:pt idx="1212">
                  <c:v>41170.224593819446</c:v>
                </c:pt>
                <c:pt idx="1213">
                  <c:v>41170.224709907408</c:v>
                </c:pt>
                <c:pt idx="1214">
                  <c:v>41170.224825266203</c:v>
                </c:pt>
                <c:pt idx="1215">
                  <c:v>41170.224941076391</c:v>
                </c:pt>
                <c:pt idx="1216">
                  <c:v>41170.225056608797</c:v>
                </c:pt>
                <c:pt idx="1217">
                  <c:v>41170.225172592596</c:v>
                </c:pt>
                <c:pt idx="1218">
                  <c:v>41170.225288472226</c:v>
                </c:pt>
                <c:pt idx="1219">
                  <c:v>41170.225404097226</c:v>
                </c:pt>
                <c:pt idx="1220">
                  <c:v>41170.225520196756</c:v>
                </c:pt>
                <c:pt idx="1221">
                  <c:v>41170.225635902774</c:v>
                </c:pt>
                <c:pt idx="1222">
                  <c:v>41170.225751493053</c:v>
                </c:pt>
                <c:pt idx="1223">
                  <c:v>41170.22586741898</c:v>
                </c:pt>
                <c:pt idx="1224">
                  <c:v>41170.225982708333</c:v>
                </c:pt>
                <c:pt idx="1225">
                  <c:v>41170.226099444444</c:v>
                </c:pt>
                <c:pt idx="1226">
                  <c:v>41170.226214317132</c:v>
                </c:pt>
                <c:pt idx="1227">
                  <c:v>41170.226330300924</c:v>
                </c:pt>
                <c:pt idx="1228">
                  <c:v>41170.226445810185</c:v>
                </c:pt>
                <c:pt idx="1229">
                  <c:v>41170.226561759257</c:v>
                </c:pt>
                <c:pt idx="1230">
                  <c:v>41170.226677546299</c:v>
                </c:pt>
                <c:pt idx="1231">
                  <c:v>41170.226793263886</c:v>
                </c:pt>
                <c:pt idx="1232">
                  <c:v>41170.226909189812</c:v>
                </c:pt>
                <c:pt idx="1233">
                  <c:v>41170.227024641201</c:v>
                </c:pt>
                <c:pt idx="1234">
                  <c:v>41170.227140555558</c:v>
                </c:pt>
                <c:pt idx="1235">
                  <c:v>41170.227256296297</c:v>
                </c:pt>
                <c:pt idx="1236">
                  <c:v>41170.227371863424</c:v>
                </c:pt>
                <c:pt idx="1237">
                  <c:v>41170.227487442127</c:v>
                </c:pt>
                <c:pt idx="1238">
                  <c:v>41170.227603368054</c:v>
                </c:pt>
                <c:pt idx="1239">
                  <c:v>41170.227719085648</c:v>
                </c:pt>
                <c:pt idx="1240">
                  <c:v>41170.227834884259</c:v>
                </c:pt>
                <c:pt idx="1241">
                  <c:v>41170.22795064815</c:v>
                </c:pt>
                <c:pt idx="1242">
                  <c:v>41170.228066388889</c:v>
                </c:pt>
                <c:pt idx="1243">
                  <c:v>41170.228182141203</c:v>
                </c:pt>
                <c:pt idx="1244">
                  <c:v>41170.22829791667</c:v>
                </c:pt>
                <c:pt idx="1245">
                  <c:v>41170.228413993056</c:v>
                </c:pt>
                <c:pt idx="1246">
                  <c:v>41170.228529432869</c:v>
                </c:pt>
                <c:pt idx="1247">
                  <c:v>41170.228645648145</c:v>
                </c:pt>
                <c:pt idx="1248">
                  <c:v>41170.228760937498</c:v>
                </c:pt>
                <c:pt idx="1249">
                  <c:v>41170.228876527777</c:v>
                </c:pt>
                <c:pt idx="1250">
                  <c:v>41170.228992384262</c:v>
                </c:pt>
                <c:pt idx="1251">
                  <c:v>41170.229108182873</c:v>
                </c:pt>
                <c:pt idx="1252">
                  <c:v>41170.229224062503</c:v>
                </c:pt>
                <c:pt idx="1253">
                  <c:v>41170.229339675927</c:v>
                </c:pt>
                <c:pt idx="1254">
                  <c:v>41170.229455416666</c:v>
                </c:pt>
                <c:pt idx="1255">
                  <c:v>41170.229571157404</c:v>
                </c:pt>
                <c:pt idx="1256">
                  <c:v>41170.229687094907</c:v>
                </c:pt>
                <c:pt idx="1257">
                  <c:v>41170.229802905094</c:v>
                </c:pt>
                <c:pt idx="1258">
                  <c:v>41170.229918611112</c:v>
                </c:pt>
                <c:pt idx="1259">
                  <c:v>41170.230034537039</c:v>
                </c:pt>
                <c:pt idx="1260">
                  <c:v>41170.230150115742</c:v>
                </c:pt>
                <c:pt idx="1261">
                  <c:v>41170.230265636572</c:v>
                </c:pt>
                <c:pt idx="1262">
                  <c:v>41170.230381435184</c:v>
                </c:pt>
                <c:pt idx="1263">
                  <c:v>41170.230497175929</c:v>
                </c:pt>
                <c:pt idx="1264">
                  <c:v>41170.230612962965</c:v>
                </c:pt>
                <c:pt idx="1265">
                  <c:v>41170.230728680559</c:v>
                </c:pt>
                <c:pt idx="1266">
                  <c:v>41170.230844606478</c:v>
                </c:pt>
                <c:pt idx="1267">
                  <c:v>41170.23096040509</c:v>
                </c:pt>
                <c:pt idx="1268">
                  <c:v>41170.231076481483</c:v>
                </c:pt>
                <c:pt idx="1269">
                  <c:v>41170.231191712963</c:v>
                </c:pt>
                <c:pt idx="1270">
                  <c:v>41170.231307453701</c:v>
                </c:pt>
                <c:pt idx="1271">
                  <c:v>41170.231423055557</c:v>
                </c:pt>
                <c:pt idx="1272">
                  <c:v>41170.231538935186</c:v>
                </c:pt>
                <c:pt idx="1273">
                  <c:v>41170.231654733798</c:v>
                </c:pt>
                <c:pt idx="1274">
                  <c:v>41170.231770474536</c:v>
                </c:pt>
                <c:pt idx="1275">
                  <c:v>41170.231886226851</c:v>
                </c:pt>
                <c:pt idx="1276">
                  <c:v>41170.23200196759</c:v>
                </c:pt>
                <c:pt idx="1277">
                  <c:v>41170.232117916668</c:v>
                </c:pt>
                <c:pt idx="1278">
                  <c:v>41170.232233472219</c:v>
                </c:pt>
                <c:pt idx="1279">
                  <c:v>41170.232349398146</c:v>
                </c:pt>
                <c:pt idx="1280">
                  <c:v>41170.232464976849</c:v>
                </c:pt>
                <c:pt idx="1281">
                  <c:v>41170.232580960648</c:v>
                </c:pt>
                <c:pt idx="1282">
                  <c:v>41170.232697280095</c:v>
                </c:pt>
                <c:pt idx="1283">
                  <c:v>41170.23281228009</c:v>
                </c:pt>
                <c:pt idx="1284">
                  <c:v>41170.232928020836</c:v>
                </c:pt>
                <c:pt idx="1285">
                  <c:v>41170.233043715278</c:v>
                </c:pt>
                <c:pt idx="1286">
                  <c:v>41170.233159849537</c:v>
                </c:pt>
                <c:pt idx="1287">
                  <c:v>41170.233275243052</c:v>
                </c:pt>
                <c:pt idx="1288">
                  <c:v>41170.233391377318</c:v>
                </c:pt>
                <c:pt idx="1289">
                  <c:v>41170.23350696759</c:v>
                </c:pt>
                <c:pt idx="1290">
                  <c:v>41170.233622511572</c:v>
                </c:pt>
                <c:pt idx="1291">
                  <c:v>41170.233738275463</c:v>
                </c:pt>
                <c:pt idx="1292">
                  <c:v>41170.233854027778</c:v>
                </c:pt>
                <c:pt idx="1293">
                  <c:v>41170.233969745372</c:v>
                </c:pt>
                <c:pt idx="1294">
                  <c:v>41170.234085555552</c:v>
                </c:pt>
                <c:pt idx="1295">
                  <c:v>41170.23420146991</c:v>
                </c:pt>
                <c:pt idx="1296">
                  <c:v>41170.234317037037</c:v>
                </c:pt>
                <c:pt idx="1297">
                  <c:v>41170.23443300926</c:v>
                </c:pt>
                <c:pt idx="1298">
                  <c:v>41170.234548483793</c:v>
                </c:pt>
                <c:pt idx="1299">
                  <c:v>41170.234664432872</c:v>
                </c:pt>
                <c:pt idx="1300">
                  <c:v>41170.234779988423</c:v>
                </c:pt>
                <c:pt idx="1301">
                  <c:v>41170.234895810187</c:v>
                </c:pt>
                <c:pt idx="1302">
                  <c:v>41170.235011550925</c:v>
                </c:pt>
                <c:pt idx="1303">
                  <c:v>41170.235127291664</c:v>
                </c:pt>
                <c:pt idx="1304">
                  <c:v>41170.235243229166</c:v>
                </c:pt>
                <c:pt idx="1305">
                  <c:v>41170.235358599537</c:v>
                </c:pt>
                <c:pt idx="1306">
                  <c:v>41170.235474884263</c:v>
                </c:pt>
                <c:pt idx="1307">
                  <c:v>41170.235590497687</c:v>
                </c:pt>
                <c:pt idx="1308">
                  <c:v>41170.235706215281</c:v>
                </c:pt>
                <c:pt idx="1309">
                  <c:v>41170.235822013892</c:v>
                </c:pt>
                <c:pt idx="1310">
                  <c:v>41170.235937754631</c:v>
                </c:pt>
                <c:pt idx="1311">
                  <c:v>41170.236053217595</c:v>
                </c:pt>
                <c:pt idx="1312">
                  <c:v>41170.236170405093</c:v>
                </c:pt>
                <c:pt idx="1313">
                  <c:v>41170.236285057872</c:v>
                </c:pt>
                <c:pt idx="1314">
                  <c:v>41170.236400775466</c:v>
                </c:pt>
                <c:pt idx="1315">
                  <c:v>41170.236516412035</c:v>
                </c:pt>
                <c:pt idx="1316">
                  <c:v>41170.236632141205</c:v>
                </c:pt>
                <c:pt idx="1317">
                  <c:v>41170.236747604169</c:v>
                </c:pt>
                <c:pt idx="1318">
                  <c:v>41170.236863749997</c:v>
                </c:pt>
                <c:pt idx="1319">
                  <c:v>41170.236979340276</c:v>
                </c:pt>
                <c:pt idx="1320">
                  <c:v>41170.237095324075</c:v>
                </c:pt>
                <c:pt idx="1321">
                  <c:v>41170.237210891202</c:v>
                </c:pt>
                <c:pt idx="1322">
                  <c:v>41170.237326631941</c:v>
                </c:pt>
                <c:pt idx="1323">
                  <c:v>41170.237442395832</c:v>
                </c:pt>
                <c:pt idx="1324">
                  <c:v>41170.23755813657</c:v>
                </c:pt>
                <c:pt idx="1325">
                  <c:v>41170.237674085649</c:v>
                </c:pt>
                <c:pt idx="1326">
                  <c:v>41170.237789988423</c:v>
                </c:pt>
                <c:pt idx="1327">
                  <c:v>41170.237905266207</c:v>
                </c:pt>
                <c:pt idx="1328">
                  <c:v>41170.23802167824</c:v>
                </c:pt>
                <c:pt idx="1329">
                  <c:v>41170.238136886575</c:v>
                </c:pt>
                <c:pt idx="1330">
                  <c:v>41170.238252627314</c:v>
                </c:pt>
                <c:pt idx="1331">
                  <c:v>41170.238368576385</c:v>
                </c:pt>
                <c:pt idx="1332">
                  <c:v>41170.23848414352</c:v>
                </c:pt>
                <c:pt idx="1333">
                  <c:v>41170.238599861113</c:v>
                </c:pt>
                <c:pt idx="1334">
                  <c:v>41170.238716157408</c:v>
                </c:pt>
                <c:pt idx="1335">
                  <c:v>41170.238831331022</c:v>
                </c:pt>
                <c:pt idx="1336">
                  <c:v>41170.238947523147</c:v>
                </c:pt>
                <c:pt idx="1337">
                  <c:v>41170.239063090281</c:v>
                </c:pt>
                <c:pt idx="1338">
                  <c:v>41170.239178518517</c:v>
                </c:pt>
                <c:pt idx="1339">
                  <c:v>41170.239294942126</c:v>
                </c:pt>
                <c:pt idx="1340">
                  <c:v>41170.239410162038</c:v>
                </c:pt>
                <c:pt idx="1341">
                  <c:v>41170.239525937497</c:v>
                </c:pt>
                <c:pt idx="1342">
                  <c:v>41170.239641863423</c:v>
                </c:pt>
                <c:pt idx="1343">
                  <c:v>41170.239757395837</c:v>
                </c:pt>
                <c:pt idx="1344">
                  <c:v>41170.239873182873</c:v>
                </c:pt>
                <c:pt idx="1345">
                  <c:v>41170.239988900466</c:v>
                </c:pt>
                <c:pt idx="1346">
                  <c:v>41170.24010466435</c:v>
                </c:pt>
                <c:pt idx="1347">
                  <c:v>41170.240220405096</c:v>
                </c:pt>
                <c:pt idx="1348">
                  <c:v>41170.240336157411</c:v>
                </c:pt>
                <c:pt idx="1349">
                  <c:v>41170.240452442129</c:v>
                </c:pt>
                <c:pt idx="1350">
                  <c:v>41170.240567870373</c:v>
                </c:pt>
                <c:pt idx="1351">
                  <c:v>41170.240683796299</c:v>
                </c:pt>
                <c:pt idx="1352">
                  <c:v>41170.240799178238</c:v>
                </c:pt>
                <c:pt idx="1353">
                  <c:v>41170.240914872687</c:v>
                </c:pt>
                <c:pt idx="1354">
                  <c:v>41170.241030636571</c:v>
                </c:pt>
                <c:pt idx="1355">
                  <c:v>41170.24114648148</c:v>
                </c:pt>
                <c:pt idx="1356">
                  <c:v>41170.241262175929</c:v>
                </c:pt>
                <c:pt idx="1357">
                  <c:v>41170.241377939812</c:v>
                </c:pt>
                <c:pt idx="1358">
                  <c:v>41170.241493680558</c:v>
                </c:pt>
                <c:pt idx="1359">
                  <c:v>41170.241609421297</c:v>
                </c:pt>
                <c:pt idx="1360">
                  <c:v>41170.241725243053</c:v>
                </c:pt>
                <c:pt idx="1361">
                  <c:v>41170.241840949071</c:v>
                </c:pt>
                <c:pt idx="1362">
                  <c:v>41170.241956886573</c:v>
                </c:pt>
                <c:pt idx="1363">
                  <c:v>41170.242072986111</c:v>
                </c:pt>
                <c:pt idx="1364">
                  <c:v>41170.242188472221</c:v>
                </c:pt>
                <c:pt idx="1365">
                  <c:v>41170.242304375002</c:v>
                </c:pt>
                <c:pt idx="1366">
                  <c:v>41170.242419733797</c:v>
                </c:pt>
                <c:pt idx="1367">
                  <c:v>41170.242535659723</c:v>
                </c:pt>
                <c:pt idx="1368">
                  <c:v>41170.24265122685</c:v>
                </c:pt>
                <c:pt idx="1369">
                  <c:v>41170.242767152777</c:v>
                </c:pt>
                <c:pt idx="1370">
                  <c:v>41170.242882939812</c:v>
                </c:pt>
                <c:pt idx="1371">
                  <c:v>41170.242998506947</c:v>
                </c:pt>
                <c:pt idx="1372">
                  <c:v>41170.243114606485</c:v>
                </c:pt>
                <c:pt idx="1373">
                  <c:v>41170.24323310185</c:v>
                </c:pt>
                <c:pt idx="1374">
                  <c:v>41170.243345821757</c:v>
                </c:pt>
                <c:pt idx="1375">
                  <c:v>41170.243461516206</c:v>
                </c:pt>
                <c:pt idx="1376">
                  <c:v>41170.243577453701</c:v>
                </c:pt>
                <c:pt idx="1377">
                  <c:v>41170.24369304398</c:v>
                </c:pt>
                <c:pt idx="1378">
                  <c:v>41170.243809502317</c:v>
                </c:pt>
                <c:pt idx="1379">
                  <c:v>41170.243924548609</c:v>
                </c:pt>
                <c:pt idx="1380">
                  <c:v>41170.244040266203</c:v>
                </c:pt>
                <c:pt idx="1381">
                  <c:v>41170.244156250003</c:v>
                </c:pt>
                <c:pt idx="1382">
                  <c:v>41170.244272488424</c:v>
                </c:pt>
                <c:pt idx="1383">
                  <c:v>41170.24438758102</c:v>
                </c:pt>
                <c:pt idx="1384">
                  <c:v>41170.244503449074</c:v>
                </c:pt>
                <c:pt idx="1385">
                  <c:v>41170.244619097219</c:v>
                </c:pt>
                <c:pt idx="1386">
                  <c:v>41170.244734837965</c:v>
                </c:pt>
                <c:pt idx="1387">
                  <c:v>41170.244850902774</c:v>
                </c:pt>
                <c:pt idx="1388">
                  <c:v>41170.244966284721</c:v>
                </c:pt>
                <c:pt idx="1389">
                  <c:v>41170.245081898145</c:v>
                </c:pt>
                <c:pt idx="1390">
                  <c:v>41170.245197835648</c:v>
                </c:pt>
                <c:pt idx="1391">
                  <c:v>41170.245313599538</c:v>
                </c:pt>
                <c:pt idx="1392">
                  <c:v>41170.245429421295</c:v>
                </c:pt>
                <c:pt idx="1393">
                  <c:v>41170.245545300924</c:v>
                </c:pt>
                <c:pt idx="1394">
                  <c:v>41170.24566104167</c:v>
                </c:pt>
                <c:pt idx="1395">
                  <c:v>41170.245776469907</c:v>
                </c:pt>
                <c:pt idx="1396">
                  <c:v>41170.245892465275</c:v>
                </c:pt>
                <c:pt idx="1397">
                  <c:v>41170.246008043985</c:v>
                </c:pt>
                <c:pt idx="1398">
                  <c:v>41170.246123877318</c:v>
                </c:pt>
                <c:pt idx="1399">
                  <c:v>41170.246239629632</c:v>
                </c:pt>
                <c:pt idx="1400">
                  <c:v>41170.246355347219</c:v>
                </c:pt>
                <c:pt idx="1401">
                  <c:v>41170.246471087965</c:v>
                </c:pt>
                <c:pt idx="1402">
                  <c:v>41170.246587384259</c:v>
                </c:pt>
                <c:pt idx="1403">
                  <c:v>41170.246702615739</c:v>
                </c:pt>
                <c:pt idx="1404">
                  <c:v>41170.246818738429</c:v>
                </c:pt>
                <c:pt idx="1405">
                  <c:v>41170.246934270835</c:v>
                </c:pt>
                <c:pt idx="1406">
                  <c:v>41170.247049884259</c:v>
                </c:pt>
                <c:pt idx="1407">
                  <c:v>41170.247165694447</c:v>
                </c:pt>
                <c:pt idx="1408">
                  <c:v>41170.247281932869</c:v>
                </c:pt>
                <c:pt idx="1409">
                  <c:v>41170.247397129628</c:v>
                </c:pt>
                <c:pt idx="1410">
                  <c:v>41170.247512870374</c:v>
                </c:pt>
                <c:pt idx="1411">
                  <c:v>41170.247628611112</c:v>
                </c:pt>
                <c:pt idx="1412">
                  <c:v>41170.247744560183</c:v>
                </c:pt>
                <c:pt idx="1413">
                  <c:v>41170.247860127318</c:v>
                </c:pt>
                <c:pt idx="1414">
                  <c:v>41170.247976446757</c:v>
                </c:pt>
                <c:pt idx="1415">
                  <c:v>41170.248091631947</c:v>
                </c:pt>
                <c:pt idx="1416">
                  <c:v>41170.24820765046</c:v>
                </c:pt>
                <c:pt idx="1417">
                  <c:v>41170.24832309028</c:v>
                </c:pt>
                <c:pt idx="1418">
                  <c:v>41170.248439108793</c:v>
                </c:pt>
                <c:pt idx="1419">
                  <c:v>41170.24855462963</c:v>
                </c:pt>
                <c:pt idx="1420">
                  <c:v>41170.248670428242</c:v>
                </c:pt>
                <c:pt idx="1421">
                  <c:v>41170.248786678239</c:v>
                </c:pt>
                <c:pt idx="1422">
                  <c:v>41170.248902280095</c:v>
                </c:pt>
                <c:pt idx="1423">
                  <c:v>41170.249017696762</c:v>
                </c:pt>
                <c:pt idx="1424">
                  <c:v>41170.249133391204</c:v>
                </c:pt>
                <c:pt idx="1425">
                  <c:v>41170.249249375003</c:v>
                </c:pt>
                <c:pt idx="1426">
                  <c:v>41170.249365115742</c:v>
                </c:pt>
                <c:pt idx="1427">
                  <c:v>41170.249480868057</c:v>
                </c:pt>
                <c:pt idx="1428">
                  <c:v>41170.249596805559</c:v>
                </c:pt>
                <c:pt idx="1429">
                  <c:v>41170.249712395831</c:v>
                </c:pt>
                <c:pt idx="1430">
                  <c:v>41170.249827951389</c:v>
                </c:pt>
                <c:pt idx="1431">
                  <c:v>41170.249943587965</c:v>
                </c:pt>
                <c:pt idx="1432">
                  <c:v>41170.250059409722</c:v>
                </c:pt>
                <c:pt idx="1433">
                  <c:v>41170.250175185189</c:v>
                </c:pt>
                <c:pt idx="1434">
                  <c:v>41170.250290925927</c:v>
                </c:pt>
                <c:pt idx="1435">
                  <c:v>41170.250406712963</c:v>
                </c:pt>
                <c:pt idx="1436">
                  <c:v>41170.250522453702</c:v>
                </c:pt>
                <c:pt idx="1437">
                  <c:v>41170.250638194448</c:v>
                </c:pt>
                <c:pt idx="1438">
                  <c:v>41170.250753749999</c:v>
                </c:pt>
                <c:pt idx="1439">
                  <c:v>41170.250869733798</c:v>
                </c:pt>
                <c:pt idx="1440">
                  <c:v>41170.250985300925</c:v>
                </c:pt>
                <c:pt idx="1441">
                  <c:v>41170.251101238428</c:v>
                </c:pt>
                <c:pt idx="1442">
                  <c:v>41170.251217002318</c:v>
                </c:pt>
                <c:pt idx="1443">
                  <c:v>41170.251332754633</c:v>
                </c:pt>
                <c:pt idx="1444">
                  <c:v>41170.251448483796</c:v>
                </c:pt>
                <c:pt idx="1445">
                  <c:v>41170.251564409722</c:v>
                </c:pt>
                <c:pt idx="1446">
                  <c:v>41170.25167996528</c:v>
                </c:pt>
                <c:pt idx="1447">
                  <c:v>41170.251795763892</c:v>
                </c:pt>
                <c:pt idx="1448">
                  <c:v>41170.251911689818</c:v>
                </c:pt>
                <c:pt idx="1449">
                  <c:v>41170.252027986113</c:v>
                </c:pt>
                <c:pt idx="1450">
                  <c:v>41170.25214300926</c:v>
                </c:pt>
                <c:pt idx="1451">
                  <c:v>41170.252258749999</c:v>
                </c:pt>
                <c:pt idx="1452">
                  <c:v>41170.252374328702</c:v>
                </c:pt>
                <c:pt idx="1453">
                  <c:v>41170.252490243052</c:v>
                </c:pt>
                <c:pt idx="1454">
                  <c:v>41170.252605983798</c:v>
                </c:pt>
                <c:pt idx="1455">
                  <c:v>41170.252721550925</c:v>
                </c:pt>
                <c:pt idx="1456">
                  <c:v>41170.252837499997</c:v>
                </c:pt>
                <c:pt idx="1457">
                  <c:v>41170.25295321759</c:v>
                </c:pt>
                <c:pt idx="1458">
                  <c:v>41170.253069027778</c:v>
                </c:pt>
                <c:pt idx="1459">
                  <c:v>41170.25318472222</c:v>
                </c:pt>
                <c:pt idx="1460">
                  <c:v>41170.253300648146</c:v>
                </c:pt>
                <c:pt idx="1461">
                  <c:v>41170.253416238425</c:v>
                </c:pt>
                <c:pt idx="1462">
                  <c:v>41170.25353199074</c:v>
                </c:pt>
                <c:pt idx="1463">
                  <c:v>41170.253647650461</c:v>
                </c:pt>
                <c:pt idx="1464">
                  <c:v>41170.253763530091</c:v>
                </c:pt>
                <c:pt idx="1465">
                  <c:v>41170.253879270836</c:v>
                </c:pt>
                <c:pt idx="1466">
                  <c:v>41170.253995023151</c:v>
                </c:pt>
                <c:pt idx="1467">
                  <c:v>41170.254110798611</c:v>
                </c:pt>
                <c:pt idx="1468">
                  <c:v>41170.254226562502</c:v>
                </c:pt>
                <c:pt idx="1469">
                  <c:v>41170.25434230324</c:v>
                </c:pt>
                <c:pt idx="1470">
                  <c:v>41170.254458043979</c:v>
                </c:pt>
                <c:pt idx="1471">
                  <c:v>41170.254573784725</c:v>
                </c:pt>
                <c:pt idx="1472">
                  <c:v>41170.254689525464</c:v>
                </c:pt>
                <c:pt idx="1473">
                  <c:v>41170.254805300923</c:v>
                </c:pt>
                <c:pt idx="1474">
                  <c:v>41170.254921064814</c:v>
                </c:pt>
                <c:pt idx="1475">
                  <c:v>41170.255037141207</c:v>
                </c:pt>
                <c:pt idx="1476">
                  <c:v>41170.25515258102</c:v>
                </c:pt>
                <c:pt idx="1477">
                  <c:v>41170.255268356479</c:v>
                </c:pt>
                <c:pt idx="1478">
                  <c:v>41170.255384016207</c:v>
                </c:pt>
                <c:pt idx="1479">
                  <c:v>41170.255499837964</c:v>
                </c:pt>
                <c:pt idx="1480">
                  <c:v>41170.255615578702</c:v>
                </c:pt>
                <c:pt idx="1481">
                  <c:v>41170.255731354169</c:v>
                </c:pt>
                <c:pt idx="1482">
                  <c:v>41170.255847094908</c:v>
                </c:pt>
                <c:pt idx="1483">
                  <c:v>41170.255962847223</c:v>
                </c:pt>
                <c:pt idx="1484">
                  <c:v>41170.256078460647</c:v>
                </c:pt>
                <c:pt idx="1485">
                  <c:v>41170.256194340276</c:v>
                </c:pt>
                <c:pt idx="1486">
                  <c:v>41170.256310069446</c:v>
                </c:pt>
                <c:pt idx="1487">
                  <c:v>41170.256425844906</c:v>
                </c:pt>
                <c:pt idx="1488">
                  <c:v>41170.256541620372</c:v>
                </c:pt>
                <c:pt idx="1489">
                  <c:v>41170.25665732639</c:v>
                </c:pt>
                <c:pt idx="1490">
                  <c:v>41170.256773113426</c:v>
                </c:pt>
                <c:pt idx="1491">
                  <c:v>41170.256888842596</c:v>
                </c:pt>
                <c:pt idx="1492">
                  <c:v>41170.257004618055</c:v>
                </c:pt>
                <c:pt idx="1493">
                  <c:v>41170.257120381946</c:v>
                </c:pt>
                <c:pt idx="1494">
                  <c:v>41170.257237106482</c:v>
                </c:pt>
                <c:pt idx="1495">
                  <c:v>41170.257351898152</c:v>
                </c:pt>
                <c:pt idx="1496">
                  <c:v>41170.257467824071</c:v>
                </c:pt>
                <c:pt idx="1497">
                  <c:v>41170.257583298611</c:v>
                </c:pt>
                <c:pt idx="1498">
                  <c:v>41170.257699224538</c:v>
                </c:pt>
                <c:pt idx="1499">
                  <c:v>41170.257814780096</c:v>
                </c:pt>
                <c:pt idx="1500">
                  <c:v>41170.257930520835</c:v>
                </c:pt>
                <c:pt idx="1501">
                  <c:v>41170.25804641204</c:v>
                </c:pt>
                <c:pt idx="1502">
                  <c:v>41170.2581621875</c:v>
                </c:pt>
                <c:pt idx="1503">
                  <c:v>41170.258277939814</c:v>
                </c:pt>
                <c:pt idx="1504">
                  <c:v>41170.258394201388</c:v>
                </c:pt>
                <c:pt idx="1505">
                  <c:v>41170.258509432868</c:v>
                </c:pt>
                <c:pt idx="1506">
                  <c:v>41170.258625219911</c:v>
                </c:pt>
                <c:pt idx="1507">
                  <c:v>41170.258740798614</c:v>
                </c:pt>
                <c:pt idx="1508">
                  <c:v>41170.258856689812</c:v>
                </c:pt>
                <c:pt idx="1509">
                  <c:v>41170.258972465279</c:v>
                </c:pt>
                <c:pt idx="1510">
                  <c:v>41170.259088182873</c:v>
                </c:pt>
                <c:pt idx="1511">
                  <c:v>41170.259203796297</c:v>
                </c:pt>
                <c:pt idx="1512">
                  <c:v>41170.259319722223</c:v>
                </c:pt>
                <c:pt idx="1513">
                  <c:v>41170.259435509259</c:v>
                </c:pt>
                <c:pt idx="1514">
                  <c:v>41170.259551215277</c:v>
                </c:pt>
                <c:pt idx="1515">
                  <c:v>41170.259666805556</c:v>
                </c:pt>
                <c:pt idx="1516">
                  <c:v>41170.259782731482</c:v>
                </c:pt>
                <c:pt idx="1517">
                  <c:v>41170.259898460645</c:v>
                </c:pt>
                <c:pt idx="1518">
                  <c:v>41170.260014201391</c:v>
                </c:pt>
                <c:pt idx="1519">
                  <c:v>41170.260130138886</c:v>
                </c:pt>
                <c:pt idx="1520">
                  <c:v>41170.260245578706</c:v>
                </c:pt>
                <c:pt idx="1521">
                  <c:v>41170.260362048612</c:v>
                </c:pt>
                <c:pt idx="1522">
                  <c:v>41170.260477094911</c:v>
                </c:pt>
                <c:pt idx="1523">
                  <c:v>41170.260592962964</c:v>
                </c:pt>
                <c:pt idx="1524">
                  <c:v>41170.260708703703</c:v>
                </c:pt>
                <c:pt idx="1525">
                  <c:v>41170.26082427083</c:v>
                </c:pt>
                <c:pt idx="1526">
                  <c:v>41170.260940092594</c:v>
                </c:pt>
                <c:pt idx="1527">
                  <c:v>41170.261055937503</c:v>
                </c:pt>
                <c:pt idx="1528">
                  <c:v>41170.261171724538</c:v>
                </c:pt>
                <c:pt idx="1529">
                  <c:v>41170.261287465277</c:v>
                </c:pt>
                <c:pt idx="1530">
                  <c:v>41170.261403263888</c:v>
                </c:pt>
                <c:pt idx="1531">
                  <c:v>41170.261519131942</c:v>
                </c:pt>
                <c:pt idx="1532">
                  <c:v>41170.261634756942</c:v>
                </c:pt>
                <c:pt idx="1533">
                  <c:v>41170.261750520833</c:v>
                </c:pt>
                <c:pt idx="1534">
                  <c:v>41170.261866261571</c:v>
                </c:pt>
                <c:pt idx="1535">
                  <c:v>41170.261981967589</c:v>
                </c:pt>
                <c:pt idx="1536">
                  <c:v>41170.262097743056</c:v>
                </c:pt>
                <c:pt idx="1537">
                  <c:v>41170.262213680558</c:v>
                </c:pt>
                <c:pt idx="1538">
                  <c:v>41170.262329224533</c:v>
                </c:pt>
                <c:pt idx="1539">
                  <c:v>41170.262444849533</c:v>
                </c:pt>
                <c:pt idx="1540">
                  <c:v>41170.262560636576</c:v>
                </c:pt>
                <c:pt idx="1541">
                  <c:v>41170.262680277781</c:v>
                </c:pt>
                <c:pt idx="1542">
                  <c:v>41170.262795891205</c:v>
                </c:pt>
                <c:pt idx="1543">
                  <c:v>41170.262907847224</c:v>
                </c:pt>
                <c:pt idx="1544">
                  <c:v>41170.263023796295</c:v>
                </c:pt>
                <c:pt idx="1545">
                  <c:v>41170.263139513889</c:v>
                </c:pt>
                <c:pt idx="1546">
                  <c:v>41170.26325517361</c:v>
                </c:pt>
                <c:pt idx="1547">
                  <c:v>41170.263371064815</c:v>
                </c:pt>
                <c:pt idx="1548">
                  <c:v>41170.263486805554</c:v>
                </c:pt>
                <c:pt idx="1549">
                  <c:v>41170.2636025463</c:v>
                </c:pt>
                <c:pt idx="1550">
                  <c:v>41170.263718252318</c:v>
                </c:pt>
                <c:pt idx="1551">
                  <c:v>41170.263833865742</c:v>
                </c:pt>
                <c:pt idx="1552">
                  <c:v>41170.263949826389</c:v>
                </c:pt>
                <c:pt idx="1553">
                  <c:v>41170.264065532407</c:v>
                </c:pt>
                <c:pt idx="1554">
                  <c:v>41170.264181342594</c:v>
                </c:pt>
                <c:pt idx="1555">
                  <c:v>41170.264297083333</c:v>
                </c:pt>
                <c:pt idx="1556">
                  <c:v>41170.264412604163</c:v>
                </c:pt>
                <c:pt idx="1557">
                  <c:v>41170.26452853009</c:v>
                </c:pt>
                <c:pt idx="1558">
                  <c:v>41170.26464429398</c:v>
                </c:pt>
                <c:pt idx="1559">
                  <c:v>41170.264760057871</c:v>
                </c:pt>
                <c:pt idx="1560">
                  <c:v>41170.26487579861</c:v>
                </c:pt>
                <c:pt idx="1561">
                  <c:v>41170.264991539349</c:v>
                </c:pt>
                <c:pt idx="1562">
                  <c:v>41170.265107326391</c:v>
                </c:pt>
                <c:pt idx="1563">
                  <c:v>41170.26522306713</c:v>
                </c:pt>
                <c:pt idx="1564">
                  <c:v>41170.26533884259</c:v>
                </c:pt>
                <c:pt idx="1565">
                  <c:v>41170.265454432869</c:v>
                </c:pt>
                <c:pt idx="1566">
                  <c:v>41170.265570358795</c:v>
                </c:pt>
                <c:pt idx="1567">
                  <c:v>41170.265686099534</c:v>
                </c:pt>
                <c:pt idx="1568">
                  <c:v>41170.265801666668</c:v>
                </c:pt>
                <c:pt idx="1569">
                  <c:v>41170.265917592595</c:v>
                </c:pt>
                <c:pt idx="1570">
                  <c:v>41170.266033368054</c:v>
                </c:pt>
                <c:pt idx="1571">
                  <c:v>41170.266149108793</c:v>
                </c:pt>
                <c:pt idx="1572">
                  <c:v>41170.266264872684</c:v>
                </c:pt>
                <c:pt idx="1573">
                  <c:v>41170.266380613422</c:v>
                </c:pt>
                <c:pt idx="1574">
                  <c:v>41170.266496365737</c:v>
                </c:pt>
                <c:pt idx="1575">
                  <c:v>41170.266612106483</c:v>
                </c:pt>
                <c:pt idx="1576">
                  <c:v>41170.266727870374</c:v>
                </c:pt>
                <c:pt idx="1577">
                  <c:v>41170.266843599537</c:v>
                </c:pt>
                <c:pt idx="1578">
                  <c:v>41170.266959386572</c:v>
                </c:pt>
                <c:pt idx="1579">
                  <c:v>41170.267075173608</c:v>
                </c:pt>
                <c:pt idx="1580">
                  <c:v>41170.267190891202</c:v>
                </c:pt>
                <c:pt idx="1581">
                  <c:v>41170.267306631948</c:v>
                </c:pt>
                <c:pt idx="1582">
                  <c:v>41170.26742236111</c:v>
                </c:pt>
                <c:pt idx="1583">
                  <c:v>41170.267538136577</c:v>
                </c:pt>
                <c:pt idx="1584">
                  <c:v>41170.267653912037</c:v>
                </c:pt>
                <c:pt idx="1585">
                  <c:v>41170.267769849539</c:v>
                </c:pt>
                <c:pt idx="1586">
                  <c:v>41170.26788540509</c:v>
                </c:pt>
                <c:pt idx="1587">
                  <c:v>41170.268001145836</c:v>
                </c:pt>
                <c:pt idx="1588">
                  <c:v>41170.268116921296</c:v>
                </c:pt>
                <c:pt idx="1589">
                  <c:v>41170.268232523151</c:v>
                </c:pt>
                <c:pt idx="1590">
                  <c:v>41170.26834840278</c:v>
                </c:pt>
                <c:pt idx="1591">
                  <c:v>41170.268464016204</c:v>
                </c:pt>
                <c:pt idx="1592">
                  <c:v>41170.268579872682</c:v>
                </c:pt>
                <c:pt idx="1593">
                  <c:v>41170.268697106483</c:v>
                </c:pt>
                <c:pt idx="1594">
                  <c:v>41170.268811423608</c:v>
                </c:pt>
                <c:pt idx="1595">
                  <c:v>41170.268927164354</c:v>
                </c:pt>
                <c:pt idx="1596">
                  <c:v>41170.269042881948</c:v>
                </c:pt>
                <c:pt idx="1597">
                  <c:v>41170.269158645831</c:v>
                </c:pt>
                <c:pt idx="1598">
                  <c:v>41170.269274456019</c:v>
                </c:pt>
                <c:pt idx="1599">
                  <c:v>41170.269389988425</c:v>
                </c:pt>
                <c:pt idx="1600">
                  <c:v>41170.26950584491</c:v>
                </c:pt>
                <c:pt idx="1601">
                  <c:v>41170.269621504631</c:v>
                </c:pt>
                <c:pt idx="1602">
                  <c:v>41170.269737256946</c:v>
                </c:pt>
                <c:pt idx="1603">
                  <c:v>41170.269853171296</c:v>
                </c:pt>
                <c:pt idx="1604">
                  <c:v>41170.269969097222</c:v>
                </c:pt>
                <c:pt idx="1605">
                  <c:v>41170.270084710646</c:v>
                </c:pt>
                <c:pt idx="1606">
                  <c:v>41170.270200231484</c:v>
                </c:pt>
                <c:pt idx="1607">
                  <c:v>41170.270316203707</c:v>
                </c:pt>
                <c:pt idx="1608">
                  <c:v>41170.270431793979</c:v>
                </c:pt>
                <c:pt idx="1609">
                  <c:v>41170.270547719905</c:v>
                </c:pt>
                <c:pt idx="1610">
                  <c:v>41170.27066347222</c:v>
                </c:pt>
                <c:pt idx="1611">
                  <c:v>41170.270779212966</c:v>
                </c:pt>
                <c:pt idx="1612">
                  <c:v>41170.270894976849</c:v>
                </c:pt>
                <c:pt idx="1613">
                  <c:v>41170.271010682867</c:v>
                </c:pt>
                <c:pt idx="1614">
                  <c:v>41170.271126493055</c:v>
                </c:pt>
                <c:pt idx="1615">
                  <c:v>41170.271242222225</c:v>
                </c:pt>
                <c:pt idx="1616">
                  <c:v>41170.271357928243</c:v>
                </c:pt>
                <c:pt idx="1617">
                  <c:v>41170.271473738423</c:v>
                </c:pt>
                <c:pt idx="1618">
                  <c:v>41170.271589432872</c:v>
                </c:pt>
                <c:pt idx="1619">
                  <c:v>41170.271705208332</c:v>
                </c:pt>
                <c:pt idx="1620">
                  <c:v>41170.271820949078</c:v>
                </c:pt>
                <c:pt idx="1621">
                  <c:v>41170.271936770834</c:v>
                </c:pt>
                <c:pt idx="1622">
                  <c:v>41170.272052476852</c:v>
                </c:pt>
                <c:pt idx="1623">
                  <c:v>41170.272168252312</c:v>
                </c:pt>
                <c:pt idx="1624">
                  <c:v>41170.272283969905</c:v>
                </c:pt>
                <c:pt idx="1625">
                  <c:v>41170.272399756941</c:v>
                </c:pt>
                <c:pt idx="1626">
                  <c:v>41170.272515335651</c:v>
                </c:pt>
                <c:pt idx="1627">
                  <c:v>41170.27263122685</c:v>
                </c:pt>
                <c:pt idx="1628">
                  <c:v>41170.272746979164</c:v>
                </c:pt>
                <c:pt idx="1629">
                  <c:v>41170.27286271991</c:v>
                </c:pt>
                <c:pt idx="1630">
                  <c:v>41170.272978506946</c:v>
                </c:pt>
                <c:pt idx="1631">
                  <c:v>41170.273094074073</c:v>
                </c:pt>
                <c:pt idx="1632">
                  <c:v>41170.273210011575</c:v>
                </c:pt>
                <c:pt idx="1633">
                  <c:v>41170.273325787035</c:v>
                </c:pt>
                <c:pt idx="1634">
                  <c:v>41170.273441527781</c:v>
                </c:pt>
                <c:pt idx="1635">
                  <c:v>41170.273557245368</c:v>
                </c:pt>
                <c:pt idx="1636">
                  <c:v>41170.273673043979</c:v>
                </c:pt>
                <c:pt idx="1637">
                  <c:v>41170.273789513885</c:v>
                </c:pt>
                <c:pt idx="1638">
                  <c:v>41170.273904583337</c:v>
                </c:pt>
                <c:pt idx="1639">
                  <c:v>41170.274020219906</c:v>
                </c:pt>
                <c:pt idx="1640">
                  <c:v>41170.274136053238</c:v>
                </c:pt>
                <c:pt idx="1641">
                  <c:v>41170.274251793984</c:v>
                </c:pt>
                <c:pt idx="1642">
                  <c:v>41170.274367546299</c:v>
                </c:pt>
                <c:pt idx="1643">
                  <c:v>41170.274483333335</c:v>
                </c:pt>
                <c:pt idx="1644">
                  <c:v>41170.274599074073</c:v>
                </c:pt>
                <c:pt idx="1645">
                  <c:v>41170.274714826388</c:v>
                </c:pt>
                <c:pt idx="1646">
                  <c:v>41170.274830567127</c:v>
                </c:pt>
                <c:pt idx="1647">
                  <c:v>41170.274946273152</c:v>
                </c:pt>
                <c:pt idx="1648">
                  <c:v>41170.275062060187</c:v>
                </c:pt>
                <c:pt idx="1649">
                  <c:v>41170.275177800926</c:v>
                </c:pt>
                <c:pt idx="1650">
                  <c:v>41170.275293773149</c:v>
                </c:pt>
                <c:pt idx="1651">
                  <c:v>41170.275409340276</c:v>
                </c:pt>
                <c:pt idx="1652">
                  <c:v>41170.275525092591</c:v>
                </c:pt>
                <c:pt idx="1653">
                  <c:v>41170.27564083333</c:v>
                </c:pt>
                <c:pt idx="1654">
                  <c:v>41170.275756423609</c:v>
                </c:pt>
                <c:pt idx="1655">
                  <c:v>41170.275872349535</c:v>
                </c:pt>
                <c:pt idx="1656">
                  <c:v>41170.275987905094</c:v>
                </c:pt>
                <c:pt idx="1657">
                  <c:v>41170.27610383102</c:v>
                </c:pt>
                <c:pt idx="1658">
                  <c:v>41170.276219467596</c:v>
                </c:pt>
                <c:pt idx="1659">
                  <c:v>41170.276335381946</c:v>
                </c:pt>
                <c:pt idx="1660">
                  <c:v>41170.276451076388</c:v>
                </c:pt>
                <c:pt idx="1661">
                  <c:v>41170.276566875</c:v>
                </c:pt>
                <c:pt idx="1662">
                  <c:v>41170.276682430558</c:v>
                </c:pt>
                <c:pt idx="1663">
                  <c:v>41170.276798391205</c:v>
                </c:pt>
                <c:pt idx="1664">
                  <c:v>41170.276914131944</c:v>
                </c:pt>
                <c:pt idx="1665">
                  <c:v>41170.277030497688</c:v>
                </c:pt>
                <c:pt idx="1666">
                  <c:v>41170.277145636574</c:v>
                </c:pt>
                <c:pt idx="1667">
                  <c:v>41170.277261192132</c:v>
                </c:pt>
                <c:pt idx="1668">
                  <c:v>41170.277377303239</c:v>
                </c:pt>
                <c:pt idx="1669">
                  <c:v>41170.277492893518</c:v>
                </c:pt>
                <c:pt idx="1670">
                  <c:v>41170.277608645833</c:v>
                </c:pt>
                <c:pt idx="1671">
                  <c:v>41170.277724386571</c:v>
                </c:pt>
                <c:pt idx="1672">
                  <c:v>41170.277840011571</c:v>
                </c:pt>
                <c:pt idx="1673">
                  <c:v>41170.277955879632</c:v>
                </c:pt>
                <c:pt idx="1674">
                  <c:v>41170.278071620371</c:v>
                </c:pt>
                <c:pt idx="1675">
                  <c:v>41170.27818739583</c:v>
                </c:pt>
                <c:pt idx="1676">
                  <c:v>41170.278303101855</c:v>
                </c:pt>
                <c:pt idx="1677">
                  <c:v>41170.278418715279</c:v>
                </c:pt>
                <c:pt idx="1678">
                  <c:v>41170.27853462963</c:v>
                </c:pt>
                <c:pt idx="1679">
                  <c:v>41170.278650231485</c:v>
                </c:pt>
                <c:pt idx="1680">
                  <c:v>41170.278766030089</c:v>
                </c:pt>
                <c:pt idx="1681">
                  <c:v>41170.27888622685</c:v>
                </c:pt>
                <c:pt idx="1682">
                  <c:v>41170.278997465277</c:v>
                </c:pt>
                <c:pt idx="1683">
                  <c:v>41170.279113391203</c:v>
                </c:pt>
                <c:pt idx="1684">
                  <c:v>41170.279229027779</c:v>
                </c:pt>
                <c:pt idx="1685">
                  <c:v>41170.279344722221</c:v>
                </c:pt>
                <c:pt idx="1686">
                  <c:v>41170.279460659724</c:v>
                </c:pt>
                <c:pt idx="1687">
                  <c:v>41170.2795762963</c:v>
                </c:pt>
                <c:pt idx="1688">
                  <c:v>41170.279692002317</c:v>
                </c:pt>
                <c:pt idx="1689">
                  <c:v>41170.279807627317</c:v>
                </c:pt>
                <c:pt idx="1690">
                  <c:v>41170.279923622686</c:v>
                </c:pt>
                <c:pt idx="1691">
                  <c:v>41170.280039456018</c:v>
                </c:pt>
                <c:pt idx="1692">
                  <c:v>41170.280155023145</c:v>
                </c:pt>
                <c:pt idx="1693">
                  <c:v>41170.280270925927</c:v>
                </c:pt>
                <c:pt idx="1694">
                  <c:v>41170.280386666665</c:v>
                </c:pt>
                <c:pt idx="1695">
                  <c:v>41170.280502511574</c:v>
                </c:pt>
                <c:pt idx="1696">
                  <c:v>41170.280618206016</c:v>
                </c:pt>
                <c:pt idx="1697">
                  <c:v>41170.28073431713</c:v>
                </c:pt>
                <c:pt idx="1698">
                  <c:v>41170.280849710645</c:v>
                </c:pt>
                <c:pt idx="1699">
                  <c:v>41170.28096527778</c:v>
                </c:pt>
                <c:pt idx="1700">
                  <c:v>41170.281081226851</c:v>
                </c:pt>
                <c:pt idx="1701">
                  <c:v>41170.281196944445</c:v>
                </c:pt>
                <c:pt idx="1702">
                  <c:v>41170.281312685183</c:v>
                </c:pt>
                <c:pt idx="1703">
                  <c:v>41170.28142846065</c:v>
                </c:pt>
                <c:pt idx="1704">
                  <c:v>41170.281544201389</c:v>
                </c:pt>
                <c:pt idx="1705">
                  <c:v>41170.281660486115</c:v>
                </c:pt>
                <c:pt idx="1706">
                  <c:v>41170.281775729163</c:v>
                </c:pt>
                <c:pt idx="1707">
                  <c:v>41170.281891469909</c:v>
                </c:pt>
                <c:pt idx="1708">
                  <c:v>41170.282007233793</c:v>
                </c:pt>
                <c:pt idx="1709">
                  <c:v>41170.282122789351</c:v>
                </c:pt>
                <c:pt idx="1710">
                  <c:v>41170.282238726853</c:v>
                </c:pt>
                <c:pt idx="1711">
                  <c:v>41170.282354479168</c:v>
                </c:pt>
                <c:pt idx="1712">
                  <c:v>41170.282470219907</c:v>
                </c:pt>
                <c:pt idx="1713">
                  <c:v>41170.282585787034</c:v>
                </c:pt>
                <c:pt idx="1714">
                  <c:v>41170.28270171296</c:v>
                </c:pt>
                <c:pt idx="1715">
                  <c:v>41170.282817453706</c:v>
                </c:pt>
                <c:pt idx="1716">
                  <c:v>41170.282933263887</c:v>
                </c:pt>
                <c:pt idx="1717">
                  <c:v>41170.283048993057</c:v>
                </c:pt>
                <c:pt idx="1718">
                  <c:v>41170.283164699074</c:v>
                </c:pt>
                <c:pt idx="1719">
                  <c:v>41170.283284120371</c:v>
                </c:pt>
                <c:pt idx="1720">
                  <c:v>41170.283396261577</c:v>
                </c:pt>
                <c:pt idx="1721">
                  <c:v>41170.283511828704</c:v>
                </c:pt>
                <c:pt idx="1722">
                  <c:v>41170.283627627316</c:v>
                </c:pt>
                <c:pt idx="1723">
                  <c:v>41170.283743495369</c:v>
                </c:pt>
                <c:pt idx="1724">
                  <c:v>41170.283859247684</c:v>
                </c:pt>
                <c:pt idx="1725">
                  <c:v>41170.283975011575</c:v>
                </c:pt>
                <c:pt idx="1726">
                  <c:v>41170.284090763889</c:v>
                </c:pt>
                <c:pt idx="1727">
                  <c:v>41170.284206516204</c:v>
                </c:pt>
                <c:pt idx="1728">
                  <c:v>41170.284322233798</c:v>
                </c:pt>
                <c:pt idx="1729">
                  <c:v>41170.284438043978</c:v>
                </c:pt>
                <c:pt idx="1730">
                  <c:v>41170.284553599537</c:v>
                </c:pt>
                <c:pt idx="1731">
                  <c:v>41170.284669525463</c:v>
                </c:pt>
                <c:pt idx="1732">
                  <c:v>41170.284785266202</c:v>
                </c:pt>
                <c:pt idx="1733">
                  <c:v>41170.284901018516</c:v>
                </c:pt>
                <c:pt idx="1734">
                  <c:v>41170.285016793983</c:v>
                </c:pt>
                <c:pt idx="1735">
                  <c:v>41170.285132534722</c:v>
                </c:pt>
                <c:pt idx="1736">
                  <c:v>41170.285248252316</c:v>
                </c:pt>
                <c:pt idx="1737">
                  <c:v>41170.285364062504</c:v>
                </c:pt>
                <c:pt idx="1738">
                  <c:v>41170.285479652775</c:v>
                </c:pt>
                <c:pt idx="1739">
                  <c:v>41170.285595578702</c:v>
                </c:pt>
                <c:pt idx="1740">
                  <c:v>41170.285711504628</c:v>
                </c:pt>
                <c:pt idx="1741">
                  <c:v>41170.285827083331</c:v>
                </c:pt>
                <c:pt idx="1742">
                  <c:v>41170.285942789349</c:v>
                </c:pt>
                <c:pt idx="1743">
                  <c:v>41170.286058564816</c:v>
                </c:pt>
                <c:pt idx="1744">
                  <c:v>41170.286174305555</c:v>
                </c:pt>
                <c:pt idx="1745">
                  <c:v>41170.286290046293</c:v>
                </c:pt>
                <c:pt idx="1746">
                  <c:v>41170.286405648149</c:v>
                </c:pt>
                <c:pt idx="1747">
                  <c:v>41170.286521631948</c:v>
                </c:pt>
                <c:pt idx="1748">
                  <c:v>41170.286637314814</c:v>
                </c:pt>
                <c:pt idx="1749">
                  <c:v>41170.286752777778</c:v>
                </c:pt>
                <c:pt idx="1750">
                  <c:v>41170.286868842595</c:v>
                </c:pt>
                <c:pt idx="1751">
                  <c:v>41170.286984733793</c:v>
                </c:pt>
                <c:pt idx="1752">
                  <c:v>41170.287100312496</c:v>
                </c:pt>
                <c:pt idx="1753">
                  <c:v>41170.287216099539</c:v>
                </c:pt>
                <c:pt idx="1754">
                  <c:v>41170.287331863423</c:v>
                </c:pt>
                <c:pt idx="1755">
                  <c:v>41170.287447615738</c:v>
                </c:pt>
                <c:pt idx="1756">
                  <c:v>41170.287563182872</c:v>
                </c:pt>
                <c:pt idx="1757">
                  <c:v>41170.287679108798</c:v>
                </c:pt>
                <c:pt idx="1758">
                  <c:v>41170.287794849537</c:v>
                </c:pt>
                <c:pt idx="1759">
                  <c:v>41170.287910578707</c:v>
                </c:pt>
                <c:pt idx="1760">
                  <c:v>41170.288026319446</c:v>
                </c:pt>
                <c:pt idx="1761">
                  <c:v>41170.288142118057</c:v>
                </c:pt>
                <c:pt idx="1762">
                  <c:v>41170.288257858796</c:v>
                </c:pt>
                <c:pt idx="1763">
                  <c:v>41170.288373449075</c:v>
                </c:pt>
                <c:pt idx="1764">
                  <c:v>41170.288489363425</c:v>
                </c:pt>
                <c:pt idx="1765">
                  <c:v>41170.288605162037</c:v>
                </c:pt>
                <c:pt idx="1766">
                  <c:v>41170.288720891207</c:v>
                </c:pt>
                <c:pt idx="1767">
                  <c:v>41170.288836504631</c:v>
                </c:pt>
                <c:pt idx="1768">
                  <c:v>41170.28895238426</c:v>
                </c:pt>
                <c:pt idx="1769">
                  <c:v>41170.289068124999</c:v>
                </c:pt>
                <c:pt idx="1770">
                  <c:v>41170.289183923611</c:v>
                </c:pt>
                <c:pt idx="1771">
                  <c:v>41170.289300046294</c:v>
                </c:pt>
                <c:pt idx="1772">
                  <c:v>41170.289415393519</c:v>
                </c:pt>
                <c:pt idx="1773">
                  <c:v>41170.289531134258</c:v>
                </c:pt>
                <c:pt idx="1774">
                  <c:v>41170.289646898149</c:v>
                </c:pt>
                <c:pt idx="1775">
                  <c:v>41170.28976266204</c:v>
                </c:pt>
                <c:pt idx="1776">
                  <c:v>41170.289878229167</c:v>
                </c:pt>
                <c:pt idx="1777">
                  <c:v>41170.289994143517</c:v>
                </c:pt>
                <c:pt idx="1778">
                  <c:v>41170.290109918984</c:v>
                </c:pt>
                <c:pt idx="1779">
                  <c:v>41170.290225659723</c:v>
                </c:pt>
                <c:pt idx="1780">
                  <c:v>41170.290341446758</c:v>
                </c:pt>
                <c:pt idx="1781">
                  <c:v>41170.290457141207</c:v>
                </c:pt>
                <c:pt idx="1782">
                  <c:v>41170.290572916667</c:v>
                </c:pt>
                <c:pt idx="1783">
                  <c:v>41170.290688680558</c:v>
                </c:pt>
                <c:pt idx="1784">
                  <c:v>41170.290804259261</c:v>
                </c:pt>
                <c:pt idx="1785">
                  <c:v>41170.290919988423</c:v>
                </c:pt>
                <c:pt idx="1786">
                  <c:v>41170.291035810187</c:v>
                </c:pt>
                <c:pt idx="1787">
                  <c:v>41170.291151701385</c:v>
                </c:pt>
                <c:pt idx="1788">
                  <c:v>41170.29126740741</c:v>
                </c:pt>
                <c:pt idx="1789">
                  <c:v>41170.291383240743</c:v>
                </c:pt>
                <c:pt idx="1790">
                  <c:v>41170.291498981482</c:v>
                </c:pt>
                <c:pt idx="1791">
                  <c:v>41170.291614699076</c:v>
                </c:pt>
                <c:pt idx="1792">
                  <c:v>41170.291730856479</c:v>
                </c:pt>
                <c:pt idx="1793">
                  <c:v>41170.291846238426</c:v>
                </c:pt>
                <c:pt idx="1794">
                  <c:v>41170.291961828705</c:v>
                </c:pt>
                <c:pt idx="1795">
                  <c:v>41170.292077592596</c:v>
                </c:pt>
                <c:pt idx="1796">
                  <c:v>41170.292193472225</c:v>
                </c:pt>
                <c:pt idx="1797">
                  <c:v>41170.292309247685</c:v>
                </c:pt>
                <c:pt idx="1798">
                  <c:v>41170.292424942127</c:v>
                </c:pt>
                <c:pt idx="1799">
                  <c:v>41170.292540775466</c:v>
                </c:pt>
                <c:pt idx="1800">
                  <c:v>41170.292656446756</c:v>
                </c:pt>
                <c:pt idx="1801">
                  <c:v>41170.292772256944</c:v>
                </c:pt>
                <c:pt idx="1802">
                  <c:v>41170.292887997683</c:v>
                </c:pt>
                <c:pt idx="1803">
                  <c:v>41170.293003749997</c:v>
                </c:pt>
                <c:pt idx="1804">
                  <c:v>41170.293119479167</c:v>
                </c:pt>
                <c:pt idx="1805">
                  <c:v>41170.293235243058</c:v>
                </c:pt>
                <c:pt idx="1806">
                  <c:v>41170.293351030094</c:v>
                </c:pt>
                <c:pt idx="1807">
                  <c:v>41170.293466747687</c:v>
                </c:pt>
                <c:pt idx="1808">
                  <c:v>41170.293582314815</c:v>
                </c:pt>
                <c:pt idx="1809">
                  <c:v>41170.293698055553</c:v>
                </c:pt>
                <c:pt idx="1810">
                  <c:v>41170.29381398148</c:v>
                </c:pt>
                <c:pt idx="1811">
                  <c:v>41170.293929548614</c:v>
                </c:pt>
                <c:pt idx="1812">
                  <c:v>41170.294045497685</c:v>
                </c:pt>
                <c:pt idx="1813">
                  <c:v>41170.294161203703</c:v>
                </c:pt>
                <c:pt idx="1814">
                  <c:v>41170.294276898145</c:v>
                </c:pt>
                <c:pt idx="1815">
                  <c:v>41170.294392777774</c:v>
                </c:pt>
                <c:pt idx="1816">
                  <c:v>41170.294508379629</c:v>
                </c:pt>
                <c:pt idx="1817">
                  <c:v>41170.29462429398</c:v>
                </c:pt>
                <c:pt idx="1818">
                  <c:v>41170.294740011574</c:v>
                </c:pt>
                <c:pt idx="1819">
                  <c:v>41170.294855752312</c:v>
                </c:pt>
                <c:pt idx="1820">
                  <c:v>41170.294971539355</c:v>
                </c:pt>
                <c:pt idx="1821">
                  <c:v>41170.295087280094</c:v>
                </c:pt>
                <c:pt idx="1822">
                  <c:v>41170.295203043985</c:v>
                </c:pt>
                <c:pt idx="1823">
                  <c:v>41170.295318784723</c:v>
                </c:pt>
                <c:pt idx="1824">
                  <c:v>41170.295434537038</c:v>
                </c:pt>
                <c:pt idx="1825">
                  <c:v>41170.295550324074</c:v>
                </c:pt>
                <c:pt idx="1826">
                  <c:v>41170.295666076388</c:v>
                </c:pt>
                <c:pt idx="1827">
                  <c:v>41170.295781643516</c:v>
                </c:pt>
                <c:pt idx="1828">
                  <c:v>41170.295897592594</c:v>
                </c:pt>
                <c:pt idx="1829">
                  <c:v>41170.296013356485</c:v>
                </c:pt>
                <c:pt idx="1830">
                  <c:v>41170.296128865739</c:v>
                </c:pt>
                <c:pt idx="1831">
                  <c:v>41170.296244814817</c:v>
                </c:pt>
                <c:pt idx="1832">
                  <c:v>41170.296360590277</c:v>
                </c:pt>
                <c:pt idx="1833">
                  <c:v>41170.296476331016</c:v>
                </c:pt>
                <c:pt idx="1834">
                  <c:v>41170.296591990744</c:v>
                </c:pt>
                <c:pt idx="1835">
                  <c:v>41170.296707824076</c:v>
                </c:pt>
                <c:pt idx="1836">
                  <c:v>41170.296823564815</c:v>
                </c:pt>
                <c:pt idx="1837">
                  <c:v>41170.296939178239</c:v>
                </c:pt>
                <c:pt idx="1838">
                  <c:v>41170.297055092589</c:v>
                </c:pt>
                <c:pt idx="1839">
                  <c:v>41170.29717085648</c:v>
                </c:pt>
                <c:pt idx="1840">
                  <c:v>41170.29728648148</c:v>
                </c:pt>
                <c:pt idx="1841">
                  <c:v>41170.297402581018</c:v>
                </c:pt>
                <c:pt idx="1842">
                  <c:v>41170.297518090279</c:v>
                </c:pt>
                <c:pt idx="1843">
                  <c:v>41170.297633668983</c:v>
                </c:pt>
                <c:pt idx="1844">
                  <c:v>41170.297749606485</c:v>
                </c:pt>
                <c:pt idx="1845">
                  <c:v>41170.297865335648</c:v>
                </c:pt>
                <c:pt idx="1846">
                  <c:v>41170.297981157404</c:v>
                </c:pt>
                <c:pt idx="1847">
                  <c:v>41170.29809689815</c:v>
                </c:pt>
                <c:pt idx="1848">
                  <c:v>41170.298212638889</c:v>
                </c:pt>
                <c:pt idx="1849">
                  <c:v>41170.29832840278</c:v>
                </c:pt>
                <c:pt idx="1850">
                  <c:v>41170.298444120373</c:v>
                </c:pt>
                <c:pt idx="1851">
                  <c:v>41170.298559675924</c:v>
                </c:pt>
                <c:pt idx="1852">
                  <c:v>41170.298675439815</c:v>
                </c:pt>
                <c:pt idx="1853">
                  <c:v>41170.298791400463</c:v>
                </c:pt>
                <c:pt idx="1854">
                  <c:v>41170.298907152777</c:v>
                </c:pt>
                <c:pt idx="1855">
                  <c:v>41170.299022905092</c:v>
                </c:pt>
                <c:pt idx="1856">
                  <c:v>41170.299138645831</c:v>
                </c:pt>
                <c:pt idx="1857">
                  <c:v>41170.299254398145</c:v>
                </c:pt>
                <c:pt idx="1858">
                  <c:v>41170.299370000001</c:v>
                </c:pt>
                <c:pt idx="1859">
                  <c:v>41170.299485925927</c:v>
                </c:pt>
                <c:pt idx="1860">
                  <c:v>41170.299601643521</c:v>
                </c:pt>
                <c:pt idx="1861">
                  <c:v>41170.299717407404</c:v>
                </c:pt>
                <c:pt idx="1862">
                  <c:v>41170.29983304398</c:v>
                </c:pt>
                <c:pt idx="1863">
                  <c:v>41170.299948946762</c:v>
                </c:pt>
                <c:pt idx="1864">
                  <c:v>41170.300064675925</c:v>
                </c:pt>
                <c:pt idx="1865">
                  <c:v>41170.300180381942</c:v>
                </c:pt>
                <c:pt idx="1866">
                  <c:v>41170.300296203706</c:v>
                </c:pt>
                <c:pt idx="1867">
                  <c:v>41170.300411932869</c:v>
                </c:pt>
                <c:pt idx="1868">
                  <c:v>41170.300527488427</c:v>
                </c:pt>
                <c:pt idx="1869">
                  <c:v>41170.30064346065</c:v>
                </c:pt>
                <c:pt idx="1870">
                  <c:v>41170.300759178244</c:v>
                </c:pt>
                <c:pt idx="1871">
                  <c:v>41170.300874745371</c:v>
                </c:pt>
                <c:pt idx="1872">
                  <c:v>41170.300990694443</c:v>
                </c:pt>
                <c:pt idx="1873">
                  <c:v>41170.301106273146</c:v>
                </c:pt>
                <c:pt idx="1874">
                  <c:v>41170.301222222224</c:v>
                </c:pt>
                <c:pt idx="1875">
                  <c:v>41170.301337777775</c:v>
                </c:pt>
                <c:pt idx="1876">
                  <c:v>41170.301453703702</c:v>
                </c:pt>
                <c:pt idx="1877">
                  <c:v>41170.301569305557</c:v>
                </c:pt>
                <c:pt idx="1878">
                  <c:v>41170.301685231483</c:v>
                </c:pt>
                <c:pt idx="1879">
                  <c:v>41170.301800752313</c:v>
                </c:pt>
                <c:pt idx="1880">
                  <c:v>41170.301916724537</c:v>
                </c:pt>
                <c:pt idx="1881">
                  <c:v>41170.302032430554</c:v>
                </c:pt>
                <c:pt idx="1882">
                  <c:v>41170.302148240742</c:v>
                </c:pt>
                <c:pt idx="1883">
                  <c:v>41170.302263993057</c:v>
                </c:pt>
                <c:pt idx="1884">
                  <c:v>41170.302379710651</c:v>
                </c:pt>
                <c:pt idx="1885">
                  <c:v>41170.302495462965</c:v>
                </c:pt>
                <c:pt idx="1886">
                  <c:v>41170.302611053237</c:v>
                </c:pt>
                <c:pt idx="1887">
                  <c:v>41170.302726979164</c:v>
                </c:pt>
                <c:pt idx="1888">
                  <c:v>41170.302842731478</c:v>
                </c:pt>
                <c:pt idx="1889">
                  <c:v>41170.302958287037</c:v>
                </c:pt>
                <c:pt idx="1890">
                  <c:v>41170.30307425926</c:v>
                </c:pt>
                <c:pt idx="1891">
                  <c:v>41170.303189861108</c:v>
                </c:pt>
                <c:pt idx="1892">
                  <c:v>41170.303305752313</c:v>
                </c:pt>
                <c:pt idx="1893">
                  <c:v>41170.303421296296</c:v>
                </c:pt>
                <c:pt idx="1894">
                  <c:v>41170.303537268519</c:v>
                </c:pt>
                <c:pt idx="1895">
                  <c:v>41170.303652974537</c:v>
                </c:pt>
                <c:pt idx="1896">
                  <c:v>41170.303768773148</c:v>
                </c:pt>
                <c:pt idx="1897">
                  <c:v>41170.303884305555</c:v>
                </c:pt>
                <c:pt idx="1898">
                  <c:v>41170.304000243057</c:v>
                </c:pt>
                <c:pt idx="1899">
                  <c:v>41170.304116018517</c:v>
                </c:pt>
                <c:pt idx="1900">
                  <c:v>41170.304231712966</c:v>
                </c:pt>
                <c:pt idx="1901">
                  <c:v>41170.304347500001</c:v>
                </c:pt>
                <c:pt idx="1902">
                  <c:v>41170.304463067128</c:v>
                </c:pt>
                <c:pt idx="1903">
                  <c:v>41170.304579016207</c:v>
                </c:pt>
                <c:pt idx="1904">
                  <c:v>41170.304694756946</c:v>
                </c:pt>
                <c:pt idx="1905">
                  <c:v>41170.30481040509</c:v>
                </c:pt>
                <c:pt idx="1906">
                  <c:v>41170.304926296296</c:v>
                </c:pt>
                <c:pt idx="1907">
                  <c:v>41170.305042037035</c:v>
                </c:pt>
                <c:pt idx="1908">
                  <c:v>41170.305157581017</c:v>
                </c:pt>
                <c:pt idx="1909">
                  <c:v>41170.305273506943</c:v>
                </c:pt>
                <c:pt idx="1910">
                  <c:v>41170.305389780093</c:v>
                </c:pt>
                <c:pt idx="1911">
                  <c:v>41170.305505081022</c:v>
                </c:pt>
                <c:pt idx="1912">
                  <c:v>41170.305621145832</c:v>
                </c:pt>
                <c:pt idx="1913">
                  <c:v>41170.305736909722</c:v>
                </c:pt>
                <c:pt idx="1914">
                  <c:v>41170.305852291669</c:v>
                </c:pt>
                <c:pt idx="1915">
                  <c:v>41170.305967835651</c:v>
                </c:pt>
                <c:pt idx="1916">
                  <c:v>41170.306083831019</c:v>
                </c:pt>
                <c:pt idx="1917">
                  <c:v>41170.306199571758</c:v>
                </c:pt>
                <c:pt idx="1918">
                  <c:v>41170.306315358794</c:v>
                </c:pt>
                <c:pt idx="1919">
                  <c:v>41170.306431273151</c:v>
                </c:pt>
                <c:pt idx="1920">
                  <c:v>41170.306546793981</c:v>
                </c:pt>
                <c:pt idx="1921">
                  <c:v>41170.306662557872</c:v>
                </c:pt>
                <c:pt idx="1922">
                  <c:v>41170.306778344908</c:v>
                </c:pt>
                <c:pt idx="1923">
                  <c:v>41170.306894097223</c:v>
                </c:pt>
                <c:pt idx="1924">
                  <c:v>41170.307010034725</c:v>
                </c:pt>
                <c:pt idx="1925">
                  <c:v>41170.307125960651</c:v>
                </c:pt>
                <c:pt idx="1926">
                  <c:v>41170.307241377312</c:v>
                </c:pt>
                <c:pt idx="1927">
                  <c:v>41170.307357280093</c:v>
                </c:pt>
                <c:pt idx="1928">
                  <c:v>41170.307472812499</c:v>
                </c:pt>
                <c:pt idx="1929">
                  <c:v>41170.307588622687</c:v>
                </c:pt>
                <c:pt idx="1930">
                  <c:v>41170.307704363426</c:v>
                </c:pt>
                <c:pt idx="1931">
                  <c:v>41170.307819965281</c:v>
                </c:pt>
                <c:pt idx="1932">
                  <c:v>41170.307935856479</c:v>
                </c:pt>
                <c:pt idx="1933">
                  <c:v>41170.308051597225</c:v>
                </c:pt>
                <c:pt idx="1934">
                  <c:v>41170.30816734954</c:v>
                </c:pt>
                <c:pt idx="1935">
                  <c:v>41170.308283136575</c:v>
                </c:pt>
                <c:pt idx="1936">
                  <c:v>41170.308398576388</c:v>
                </c:pt>
                <c:pt idx="1937">
                  <c:v>41170.308514618053</c:v>
                </c:pt>
                <c:pt idx="1938">
                  <c:v>41170.308630370368</c:v>
                </c:pt>
                <c:pt idx="1939">
                  <c:v>41170.308746122682</c:v>
                </c:pt>
                <c:pt idx="1940">
                  <c:v>41170.308861863428</c:v>
                </c:pt>
                <c:pt idx="1941">
                  <c:v>41170.308977604167</c:v>
                </c:pt>
                <c:pt idx="1942">
                  <c:v>41170.309093391203</c:v>
                </c:pt>
                <c:pt idx="1943">
                  <c:v>41170.309209131941</c:v>
                </c:pt>
                <c:pt idx="1944">
                  <c:v>41170.30932472222</c:v>
                </c:pt>
                <c:pt idx="1945">
                  <c:v>41170.309440520832</c:v>
                </c:pt>
                <c:pt idx="1946">
                  <c:v>41170.309556354165</c:v>
                </c:pt>
                <c:pt idx="1947">
                  <c:v>41170.309672094911</c:v>
                </c:pt>
                <c:pt idx="1948">
                  <c:v>41170.309787858794</c:v>
                </c:pt>
                <c:pt idx="1949">
                  <c:v>41170.309903518515</c:v>
                </c:pt>
                <c:pt idx="1950">
                  <c:v>41170.310019398152</c:v>
                </c:pt>
                <c:pt idx="1951">
                  <c:v>41170.31013513889</c:v>
                </c:pt>
                <c:pt idx="1952">
                  <c:v>41170.310250949071</c:v>
                </c:pt>
                <c:pt idx="1953">
                  <c:v>41170.31036664352</c:v>
                </c:pt>
                <c:pt idx="1954">
                  <c:v>41170.310482430556</c:v>
                </c:pt>
                <c:pt idx="1955">
                  <c:v>41170.310597986114</c:v>
                </c:pt>
                <c:pt idx="1956">
                  <c:v>41170.31071391204</c:v>
                </c:pt>
                <c:pt idx="1957">
                  <c:v>41170.310829675924</c:v>
                </c:pt>
                <c:pt idx="1958">
                  <c:v>41170.310945439815</c:v>
                </c:pt>
                <c:pt idx="1959">
                  <c:v>41170.311061180553</c:v>
                </c:pt>
                <c:pt idx="1960">
                  <c:v>41170.311176921299</c:v>
                </c:pt>
                <c:pt idx="1961">
                  <c:v>41170.311292662038</c:v>
                </c:pt>
                <c:pt idx="1962">
                  <c:v>41170.311408472226</c:v>
                </c:pt>
                <c:pt idx="1963">
                  <c:v>41170.311524155091</c:v>
                </c:pt>
                <c:pt idx="1964">
                  <c:v>41170.311639756947</c:v>
                </c:pt>
                <c:pt idx="1965">
                  <c:v>41170.311755694442</c:v>
                </c:pt>
                <c:pt idx="1966">
                  <c:v>41170.311871435188</c:v>
                </c:pt>
                <c:pt idx="1967">
                  <c:v>41170.311987187502</c:v>
                </c:pt>
                <c:pt idx="1968">
                  <c:v>41170.312103020835</c:v>
                </c:pt>
                <c:pt idx="1969">
                  <c:v>41170.312218715277</c:v>
                </c:pt>
                <c:pt idx="1970">
                  <c:v>41170.312334467591</c:v>
                </c:pt>
                <c:pt idx="1971">
                  <c:v>41170.312450219906</c:v>
                </c:pt>
                <c:pt idx="1972">
                  <c:v>41170.312565925924</c:v>
                </c:pt>
                <c:pt idx="1973">
                  <c:v>41170.31268171296</c:v>
                </c:pt>
                <c:pt idx="1974">
                  <c:v>41170.312797314815</c:v>
                </c:pt>
                <c:pt idx="1975">
                  <c:v>41170.312913240741</c:v>
                </c:pt>
                <c:pt idx="1976">
                  <c:v>41170.313028969904</c:v>
                </c:pt>
                <c:pt idx="1977">
                  <c:v>41170.31314471065</c:v>
                </c:pt>
                <c:pt idx="1978">
                  <c:v>41170.313260451388</c:v>
                </c:pt>
                <c:pt idx="1979">
                  <c:v>41170.31337625</c:v>
                </c:pt>
                <c:pt idx="1980">
                  <c:v>41170.313491990739</c:v>
                </c:pt>
                <c:pt idx="1981">
                  <c:v>41170.313612094906</c:v>
                </c:pt>
                <c:pt idx="1982">
                  <c:v>41170.313727835652</c:v>
                </c:pt>
                <c:pt idx="1983">
                  <c:v>41170.313843587966</c:v>
                </c:pt>
                <c:pt idx="1984">
                  <c:v>41170.313959328705</c:v>
                </c:pt>
                <c:pt idx="1985">
                  <c:v>41170.31407508102</c:v>
                </c:pt>
                <c:pt idx="1986">
                  <c:v>41170.314190821759</c:v>
                </c:pt>
                <c:pt idx="1987">
                  <c:v>41170.314306562497</c:v>
                </c:pt>
                <c:pt idx="1988">
                  <c:v>41170.314422303243</c:v>
                </c:pt>
                <c:pt idx="1989">
                  <c:v>41170.314538113424</c:v>
                </c:pt>
                <c:pt idx="1990">
                  <c:v>41170.314653923611</c:v>
                </c:pt>
                <c:pt idx="1991">
                  <c:v>41170.314769548611</c:v>
                </c:pt>
                <c:pt idx="1992">
                  <c:v>41170.314885370368</c:v>
                </c:pt>
                <c:pt idx="1993">
                  <c:v>41170.315001099538</c:v>
                </c:pt>
                <c:pt idx="1994">
                  <c:v>41170.315116909725</c:v>
                </c:pt>
                <c:pt idx="1995">
                  <c:v>41170.315228136576</c:v>
                </c:pt>
                <c:pt idx="1996">
                  <c:v>41170.315344062503</c:v>
                </c:pt>
                <c:pt idx="1997">
                  <c:v>41170.315459803242</c:v>
                </c:pt>
                <c:pt idx="1998">
                  <c:v>41170.31557554398</c:v>
                </c:pt>
                <c:pt idx="1999">
                  <c:v>41170.315691469907</c:v>
                </c:pt>
                <c:pt idx="2000">
                  <c:v>41170.315807037034</c:v>
                </c:pt>
                <c:pt idx="2001">
                  <c:v>41170.315922754628</c:v>
                </c:pt>
                <c:pt idx="2002">
                  <c:v>41170.316042905091</c:v>
                </c:pt>
                <c:pt idx="2003">
                  <c:v>41170.31615859954</c:v>
                </c:pt>
                <c:pt idx="2004">
                  <c:v>41170.316274409721</c:v>
                </c:pt>
                <c:pt idx="2005">
                  <c:v>41170.31639010417</c:v>
                </c:pt>
                <c:pt idx="2006">
                  <c:v>41170.316505879629</c:v>
                </c:pt>
                <c:pt idx="2007">
                  <c:v>41170.316621805556</c:v>
                </c:pt>
                <c:pt idx="2008">
                  <c:v>41170.316737372683</c:v>
                </c:pt>
                <c:pt idx="2009">
                  <c:v>41170.316853159726</c:v>
                </c:pt>
                <c:pt idx="2010">
                  <c:v>41170.316968900464</c:v>
                </c:pt>
                <c:pt idx="2011">
                  <c:v>41170.317084641203</c:v>
                </c:pt>
                <c:pt idx="2012">
                  <c:v>41170.317200428239</c:v>
                </c:pt>
                <c:pt idx="2013">
                  <c:v>41170.317316354165</c:v>
                </c:pt>
                <c:pt idx="2014">
                  <c:v>41170.317431932868</c:v>
                </c:pt>
                <c:pt idx="2015">
                  <c:v>41170.317547870371</c:v>
                </c:pt>
                <c:pt idx="2016">
                  <c:v>41170.317663611109</c:v>
                </c:pt>
                <c:pt idx="2017">
                  <c:v>41170.317779328703</c:v>
                </c:pt>
                <c:pt idx="2018">
                  <c:v>41170.317894942127</c:v>
                </c:pt>
                <c:pt idx="2019">
                  <c:v>41170.318006180554</c:v>
                </c:pt>
                <c:pt idx="2020">
                  <c:v>41170.318122129633</c:v>
                </c:pt>
                <c:pt idx="2021">
                  <c:v>41170.318237847219</c:v>
                </c:pt>
                <c:pt idx="2022">
                  <c:v>41170.318353437498</c:v>
                </c:pt>
                <c:pt idx="2023">
                  <c:v>41170.31846923611</c:v>
                </c:pt>
                <c:pt idx="2024">
                  <c:v>41170.318585277775</c:v>
                </c:pt>
                <c:pt idx="2025">
                  <c:v>41170.318700833333</c:v>
                </c:pt>
                <c:pt idx="2026">
                  <c:v>41170.318816435189</c:v>
                </c:pt>
                <c:pt idx="2027">
                  <c:v>41170.318932245369</c:v>
                </c:pt>
                <c:pt idx="2028">
                  <c:v>41170.319047974539</c:v>
                </c:pt>
                <c:pt idx="2029">
                  <c:v>41170.319163796295</c:v>
                </c:pt>
                <c:pt idx="2030">
                  <c:v>41170.319279629628</c:v>
                </c:pt>
                <c:pt idx="2031">
                  <c:v>41170.319395208331</c:v>
                </c:pt>
                <c:pt idx="2032">
                  <c:v>41170.319511134257</c:v>
                </c:pt>
                <c:pt idx="2033">
                  <c:v>41170.319626886572</c:v>
                </c:pt>
                <c:pt idx="2034">
                  <c:v>41170.319742662039</c:v>
                </c:pt>
                <c:pt idx="2035">
                  <c:v>41170.319858194445</c:v>
                </c:pt>
                <c:pt idx="2036">
                  <c:v>41170.319974131948</c:v>
                </c:pt>
                <c:pt idx="2037">
                  <c:v>41170.320089687499</c:v>
                </c:pt>
                <c:pt idx="2038">
                  <c:v>41170.32020534722</c:v>
                </c:pt>
                <c:pt idx="2039">
                  <c:v>41170.320321412037</c:v>
                </c:pt>
                <c:pt idx="2040">
                  <c:v>41170.320437129631</c:v>
                </c:pt>
                <c:pt idx="2041">
                  <c:v>41170.320552928242</c:v>
                </c:pt>
                <c:pt idx="2042">
                  <c:v>41170.320668993052</c:v>
                </c:pt>
                <c:pt idx="2043">
                  <c:v>41170.320784456017</c:v>
                </c:pt>
                <c:pt idx="2044">
                  <c:v>41170.320900208331</c:v>
                </c:pt>
                <c:pt idx="2045">
                  <c:v>41170.321015960646</c:v>
                </c:pt>
                <c:pt idx="2046">
                  <c:v>41170.321131562501</c:v>
                </c:pt>
                <c:pt idx="2047">
                  <c:v>41170.321247418979</c:v>
                </c:pt>
                <c:pt idx="2048">
                  <c:v>41170.321363194445</c:v>
                </c:pt>
                <c:pt idx="2049">
                  <c:v>41170.321478969905</c:v>
                </c:pt>
                <c:pt idx="2050">
                  <c:v>41170.32159457176</c:v>
                </c:pt>
                <c:pt idx="2051">
                  <c:v>41170.32171019676</c:v>
                </c:pt>
                <c:pt idx="2052">
                  <c:v>41170.321826226849</c:v>
                </c:pt>
                <c:pt idx="2053">
                  <c:v>41170.321941932867</c:v>
                </c:pt>
                <c:pt idx="2054">
                  <c:v>41170.322057685182</c:v>
                </c:pt>
                <c:pt idx="2055">
                  <c:v>41170.322173460649</c:v>
                </c:pt>
                <c:pt idx="2056">
                  <c:v>41170.322289201387</c:v>
                </c:pt>
                <c:pt idx="2057">
                  <c:v>41170.322404942126</c:v>
                </c:pt>
                <c:pt idx="2058">
                  <c:v>41170.322520694448</c:v>
                </c:pt>
                <c:pt idx="2059">
                  <c:v>41170.322636458332</c:v>
                </c:pt>
                <c:pt idx="2060">
                  <c:v>41170.322752245367</c:v>
                </c:pt>
                <c:pt idx="2061">
                  <c:v>41170.322867986113</c:v>
                </c:pt>
                <c:pt idx="2062">
                  <c:v>41170.322983749997</c:v>
                </c:pt>
                <c:pt idx="2063">
                  <c:v>41170.323099861111</c:v>
                </c:pt>
                <c:pt idx="2064">
                  <c:v>41170.323215416669</c:v>
                </c:pt>
                <c:pt idx="2065">
                  <c:v>41170.323331018517</c:v>
                </c:pt>
                <c:pt idx="2066">
                  <c:v>41170.323447349539</c:v>
                </c:pt>
                <c:pt idx="2067">
                  <c:v>41170.323562696758</c:v>
                </c:pt>
                <c:pt idx="2068">
                  <c:v>41170.323678217595</c:v>
                </c:pt>
                <c:pt idx="2069">
                  <c:v>41170.323793993055</c:v>
                </c:pt>
                <c:pt idx="2070">
                  <c:v>41170.323909953702</c:v>
                </c:pt>
                <c:pt idx="2071">
                  <c:v>41170.324026041664</c:v>
                </c:pt>
                <c:pt idx="2072">
                  <c:v>41170.324141273151</c:v>
                </c:pt>
                <c:pt idx="2073">
                  <c:v>41170.324256967593</c:v>
                </c:pt>
                <c:pt idx="2074">
                  <c:v>41170.324372557872</c:v>
                </c:pt>
                <c:pt idx="2075">
                  <c:v>41170.324488506943</c:v>
                </c:pt>
                <c:pt idx="2076">
                  <c:v>41170.324604293979</c:v>
                </c:pt>
                <c:pt idx="2077">
                  <c:v>41170.324721481484</c:v>
                </c:pt>
                <c:pt idx="2078">
                  <c:v>41170.324835775464</c:v>
                </c:pt>
                <c:pt idx="2079">
                  <c:v>41170.324951400464</c:v>
                </c:pt>
                <c:pt idx="2080">
                  <c:v>41170.325067268517</c:v>
                </c:pt>
                <c:pt idx="2081">
                  <c:v>41170.325183032408</c:v>
                </c:pt>
                <c:pt idx="2082">
                  <c:v>41170.325298773147</c:v>
                </c:pt>
                <c:pt idx="2083">
                  <c:v>41170.325414560182</c:v>
                </c:pt>
                <c:pt idx="2084">
                  <c:v>41170.325530277776</c:v>
                </c:pt>
                <c:pt idx="2085">
                  <c:v>41170.325646018522</c:v>
                </c:pt>
                <c:pt idx="2086">
                  <c:v>41170.325761655091</c:v>
                </c:pt>
                <c:pt idx="2087">
                  <c:v>41170.325877557872</c:v>
                </c:pt>
                <c:pt idx="2088">
                  <c:v>41170.325993298611</c:v>
                </c:pt>
                <c:pt idx="2089">
                  <c:v>41170.326109062502</c:v>
                </c:pt>
                <c:pt idx="2090">
                  <c:v>41170.326224837961</c:v>
                </c:pt>
                <c:pt idx="2091">
                  <c:v>41170.326340590276</c:v>
                </c:pt>
                <c:pt idx="2092">
                  <c:v>41170.326456331015</c:v>
                </c:pt>
                <c:pt idx="2093">
                  <c:v>41170.326572280093</c:v>
                </c:pt>
                <c:pt idx="2094">
                  <c:v>41170.326687719906</c:v>
                </c:pt>
                <c:pt idx="2095">
                  <c:v>41170.32680357639</c:v>
                </c:pt>
                <c:pt idx="2096">
                  <c:v>41170.326919328705</c:v>
                </c:pt>
                <c:pt idx="2097">
                  <c:v>41170.32703508102</c:v>
                </c:pt>
                <c:pt idx="2098">
                  <c:v>41170.327150856479</c:v>
                </c:pt>
                <c:pt idx="2099">
                  <c:v>41170.327266574073</c:v>
                </c:pt>
                <c:pt idx="2100">
                  <c:v>41170.327382337964</c:v>
                </c:pt>
                <c:pt idx="2101">
                  <c:v>41170.327498113424</c:v>
                </c:pt>
                <c:pt idx="2102">
                  <c:v>41170.32761359954</c:v>
                </c:pt>
                <c:pt idx="2103">
                  <c:v>41170.327729618053</c:v>
                </c:pt>
                <c:pt idx="2104">
                  <c:v>41170.327845335647</c:v>
                </c:pt>
                <c:pt idx="2105">
                  <c:v>41170.327961111114</c:v>
                </c:pt>
                <c:pt idx="2106">
                  <c:v>41170.328076724538</c:v>
                </c:pt>
                <c:pt idx="2107">
                  <c:v>41170.328192604167</c:v>
                </c:pt>
                <c:pt idx="2108">
                  <c:v>41170.328308171294</c:v>
                </c:pt>
                <c:pt idx="2109">
                  <c:v>41170.328424120373</c:v>
                </c:pt>
                <c:pt idx="2110">
                  <c:v>41170.328539884256</c:v>
                </c:pt>
                <c:pt idx="2111">
                  <c:v>41170.328655648147</c:v>
                </c:pt>
                <c:pt idx="2112">
                  <c:v>41170.328771388886</c:v>
                </c:pt>
                <c:pt idx="2113">
                  <c:v>41170.328887002317</c:v>
                </c:pt>
                <c:pt idx="2114">
                  <c:v>41170.329002893515</c:v>
                </c:pt>
                <c:pt idx="2115">
                  <c:v>41170.329118564812</c:v>
                </c:pt>
                <c:pt idx="2116">
                  <c:v>41170.329234236109</c:v>
                </c:pt>
                <c:pt idx="2117">
                  <c:v>41170.32935010417</c:v>
                </c:pt>
                <c:pt idx="2118">
                  <c:v>41170.329465856485</c:v>
                </c:pt>
                <c:pt idx="2119">
                  <c:v>41170.329581446756</c:v>
                </c:pt>
                <c:pt idx="2120">
                  <c:v>41170.32969741898</c:v>
                </c:pt>
                <c:pt idx="2121">
                  <c:v>41170.329813159726</c:v>
                </c:pt>
                <c:pt idx="2122">
                  <c:v>41170.329928900464</c:v>
                </c:pt>
                <c:pt idx="2123">
                  <c:v>41170.330044537041</c:v>
                </c:pt>
                <c:pt idx="2124">
                  <c:v>41170.330160185185</c:v>
                </c:pt>
                <c:pt idx="2125">
                  <c:v>41170.330276122688</c:v>
                </c:pt>
                <c:pt idx="2126">
                  <c:v>41170.330391921299</c:v>
                </c:pt>
                <c:pt idx="2127">
                  <c:v>41170.330507662038</c:v>
                </c:pt>
                <c:pt idx="2128">
                  <c:v>41170.330623414353</c:v>
                </c:pt>
                <c:pt idx="2129">
                  <c:v>41170.330739004632</c:v>
                </c:pt>
                <c:pt idx="2130">
                  <c:v>41170.330854976855</c:v>
                </c:pt>
                <c:pt idx="2131">
                  <c:v>41170.330970717594</c:v>
                </c:pt>
                <c:pt idx="2132">
                  <c:v>41170.331087199076</c:v>
                </c:pt>
                <c:pt idx="2133">
                  <c:v>41170.331202199071</c:v>
                </c:pt>
                <c:pt idx="2134">
                  <c:v>41170.331317962962</c:v>
                </c:pt>
                <c:pt idx="2135">
                  <c:v>41170.331433726853</c:v>
                </c:pt>
                <c:pt idx="2136">
                  <c:v>41170.331549467592</c:v>
                </c:pt>
                <c:pt idx="2137">
                  <c:v>41170.331665243059</c:v>
                </c:pt>
                <c:pt idx="2138">
                  <c:v>41170.331780787033</c:v>
                </c:pt>
                <c:pt idx="2139">
                  <c:v>41170.33189671296</c:v>
                </c:pt>
                <c:pt idx="2140">
                  <c:v>41170.332012476851</c:v>
                </c:pt>
                <c:pt idx="2141">
                  <c:v>41170.332128217589</c:v>
                </c:pt>
                <c:pt idx="2142">
                  <c:v>41170.332243761572</c:v>
                </c:pt>
                <c:pt idx="2143">
                  <c:v>41170.332359687498</c:v>
                </c:pt>
                <c:pt idx="2144">
                  <c:v>41170.332475891206</c:v>
                </c:pt>
                <c:pt idx="2145">
                  <c:v>41170.33259121528</c:v>
                </c:pt>
                <c:pt idx="2146">
                  <c:v>41170.332706990739</c:v>
                </c:pt>
                <c:pt idx="2147">
                  <c:v>41170.332822731485</c:v>
                </c:pt>
                <c:pt idx="2148">
                  <c:v>41170.3329384838</c:v>
                </c:pt>
                <c:pt idx="2149">
                  <c:v>41170.333054039351</c:v>
                </c:pt>
                <c:pt idx="2150">
                  <c:v>41170.333170011574</c:v>
                </c:pt>
                <c:pt idx="2151">
                  <c:v>41170.333285763889</c:v>
                </c:pt>
                <c:pt idx="2152">
                  <c:v>41170.333401689815</c:v>
                </c:pt>
                <c:pt idx="2153">
                  <c:v>41170.333517222221</c:v>
                </c:pt>
                <c:pt idx="2154">
                  <c:v>41170.333633032409</c:v>
                </c:pt>
                <c:pt idx="2155">
                  <c:v>41170.333748634257</c:v>
                </c:pt>
                <c:pt idx="2156">
                  <c:v>41170.333864537039</c:v>
                </c:pt>
                <c:pt idx="2157">
                  <c:v>41170.333980138887</c:v>
                </c:pt>
                <c:pt idx="2158">
                  <c:v>41170.334095995371</c:v>
                </c:pt>
                <c:pt idx="2159">
                  <c:v>41170.334211770831</c:v>
                </c:pt>
                <c:pt idx="2160">
                  <c:v>41170.334327534722</c:v>
                </c:pt>
                <c:pt idx="2161">
                  <c:v>41170.33444327546</c:v>
                </c:pt>
                <c:pt idx="2162">
                  <c:v>41170.334559016206</c:v>
                </c:pt>
                <c:pt idx="2163">
                  <c:v>41170.33467478009</c:v>
                </c:pt>
                <c:pt idx="2164">
                  <c:v>41170.334790381945</c:v>
                </c:pt>
                <c:pt idx="2165">
                  <c:v>41170.334906319447</c:v>
                </c:pt>
                <c:pt idx="2166">
                  <c:v>41170.335022002313</c:v>
                </c:pt>
                <c:pt idx="2167">
                  <c:v>41170.335137789349</c:v>
                </c:pt>
                <c:pt idx="2168">
                  <c:v>41170.335253518519</c:v>
                </c:pt>
                <c:pt idx="2169">
                  <c:v>41170.335369293978</c:v>
                </c:pt>
                <c:pt idx="2170">
                  <c:v>41170.335485057869</c:v>
                </c:pt>
                <c:pt idx="2171">
                  <c:v>41170.335600798608</c:v>
                </c:pt>
                <c:pt idx="2172">
                  <c:v>41170.335716550922</c:v>
                </c:pt>
                <c:pt idx="2173">
                  <c:v>41170.335832268516</c:v>
                </c:pt>
                <c:pt idx="2174">
                  <c:v>41170.335948078704</c:v>
                </c:pt>
                <c:pt idx="2175">
                  <c:v>41170.336063831019</c:v>
                </c:pt>
                <c:pt idx="2176">
                  <c:v>41170.336179594909</c:v>
                </c:pt>
                <c:pt idx="2177">
                  <c:v>41170.336295370369</c:v>
                </c:pt>
                <c:pt idx="2178">
                  <c:v>41170.336411111108</c:v>
                </c:pt>
                <c:pt idx="2179">
                  <c:v>41170.336527210646</c:v>
                </c:pt>
                <c:pt idx="2180">
                  <c:v>41170.336642569448</c:v>
                </c:pt>
                <c:pt idx="2181">
                  <c:v>41170.336758310186</c:v>
                </c:pt>
                <c:pt idx="2182">
                  <c:v>41170.336874062501</c:v>
                </c:pt>
                <c:pt idx="2183">
                  <c:v>41170.336989722222</c:v>
                </c:pt>
                <c:pt idx="2184">
                  <c:v>41170.337105625003</c:v>
                </c:pt>
                <c:pt idx="2185">
                  <c:v>41170.337221365742</c:v>
                </c:pt>
                <c:pt idx="2186">
                  <c:v>41170.337337118057</c:v>
                </c:pt>
                <c:pt idx="2187">
                  <c:v>41170.337452650463</c:v>
                </c:pt>
                <c:pt idx="2188">
                  <c:v>41170.337568599534</c:v>
                </c:pt>
                <c:pt idx="2189">
                  <c:v>41170.337684166669</c:v>
                </c:pt>
                <c:pt idx="2190">
                  <c:v>41170.337800104164</c:v>
                </c:pt>
                <c:pt idx="2191">
                  <c:v>41170.337915694443</c:v>
                </c:pt>
                <c:pt idx="2192">
                  <c:v>41170.338031435182</c:v>
                </c:pt>
                <c:pt idx="2193">
                  <c:v>41170.338147141207</c:v>
                </c:pt>
                <c:pt idx="2194">
                  <c:v>41170.338263124999</c:v>
                </c:pt>
                <c:pt idx="2195">
                  <c:v>41170.338378865737</c:v>
                </c:pt>
                <c:pt idx="2196">
                  <c:v>41170.338494444448</c:v>
                </c:pt>
                <c:pt idx="2197">
                  <c:v>41170.338610370367</c:v>
                </c:pt>
                <c:pt idx="2198">
                  <c:v>41170.338726122682</c:v>
                </c:pt>
                <c:pt idx="2199">
                  <c:v>41170.33884167824</c:v>
                </c:pt>
                <c:pt idx="2200">
                  <c:v>41170.338957627318</c:v>
                </c:pt>
                <c:pt idx="2201">
                  <c:v>41170.339073368057</c:v>
                </c:pt>
                <c:pt idx="2202">
                  <c:v>41170.339189166669</c:v>
                </c:pt>
                <c:pt idx="2203">
                  <c:v>41170.339304861111</c:v>
                </c:pt>
                <c:pt idx="2204">
                  <c:v>41170.339421018522</c:v>
                </c:pt>
                <c:pt idx="2205">
                  <c:v>41170.339536400461</c:v>
                </c:pt>
                <c:pt idx="2206">
                  <c:v>41170.339652118055</c:v>
                </c:pt>
                <c:pt idx="2207">
                  <c:v>41170.339767858793</c:v>
                </c:pt>
                <c:pt idx="2208">
                  <c:v>41170.339883645836</c:v>
                </c:pt>
                <c:pt idx="2209">
                  <c:v>41170.339999444448</c:v>
                </c:pt>
                <c:pt idx="2210">
                  <c:v>41170.340115011575</c:v>
                </c:pt>
                <c:pt idx="2211">
                  <c:v>41170.340231111113</c:v>
                </c:pt>
                <c:pt idx="2212">
                  <c:v>41170.34034667824</c:v>
                </c:pt>
                <c:pt idx="2213">
                  <c:v>41170.340462256943</c:v>
                </c:pt>
                <c:pt idx="2214">
                  <c:v>41170.340577974537</c:v>
                </c:pt>
                <c:pt idx="2215">
                  <c:v>41170.340693703707</c:v>
                </c:pt>
                <c:pt idx="2216">
                  <c:v>41170.340809629626</c:v>
                </c:pt>
                <c:pt idx="2217">
                  <c:v>41170.340925439814</c:v>
                </c:pt>
                <c:pt idx="2218">
                  <c:v>41170.341041215281</c:v>
                </c:pt>
                <c:pt idx="2219">
                  <c:v>41170.341156921299</c:v>
                </c:pt>
                <c:pt idx="2220">
                  <c:v>41170.341272708334</c:v>
                </c:pt>
                <c:pt idx="2221">
                  <c:v>41170.341388414352</c:v>
                </c:pt>
                <c:pt idx="2222">
                  <c:v>41170.341504039352</c:v>
                </c:pt>
                <c:pt idx="2223">
                  <c:v>41170.341619988423</c:v>
                </c:pt>
                <c:pt idx="2224">
                  <c:v>41170.341735694441</c:v>
                </c:pt>
                <c:pt idx="2225">
                  <c:v>41170.341851331017</c:v>
                </c:pt>
                <c:pt idx="2226">
                  <c:v>41170.341967071756</c:v>
                </c:pt>
                <c:pt idx="2227">
                  <c:v>41170.342082812502</c:v>
                </c:pt>
                <c:pt idx="2228">
                  <c:v>41170.342198703707</c:v>
                </c:pt>
                <c:pt idx="2229">
                  <c:v>41170.342314444446</c:v>
                </c:pt>
                <c:pt idx="2230">
                  <c:v>41170.342430185185</c:v>
                </c:pt>
                <c:pt idx="2231">
                  <c:v>41170.342545960651</c:v>
                </c:pt>
                <c:pt idx="2232">
                  <c:v>41170.34266159722</c:v>
                </c:pt>
                <c:pt idx="2233">
                  <c:v>41170.342777442129</c:v>
                </c:pt>
                <c:pt idx="2234">
                  <c:v>41170.342893217596</c:v>
                </c:pt>
                <c:pt idx="2235">
                  <c:v>41170.343008958334</c:v>
                </c:pt>
                <c:pt idx="2236">
                  <c:v>41170.343124699073</c:v>
                </c:pt>
                <c:pt idx="2237">
                  <c:v>41170.343240324073</c:v>
                </c:pt>
                <c:pt idx="2238">
                  <c:v>41170.343356249999</c:v>
                </c:pt>
                <c:pt idx="2239">
                  <c:v>41170.343471828703</c:v>
                </c:pt>
                <c:pt idx="2240">
                  <c:v>41170.343587731484</c:v>
                </c:pt>
                <c:pt idx="2241">
                  <c:v>41170.343703379629</c:v>
                </c:pt>
                <c:pt idx="2242">
                  <c:v>41170.343819270835</c:v>
                </c:pt>
                <c:pt idx="2243">
                  <c:v>41170.343934791665</c:v>
                </c:pt>
                <c:pt idx="2244">
                  <c:v>41170.344050775464</c:v>
                </c:pt>
                <c:pt idx="2245">
                  <c:v>41170.344166342591</c:v>
                </c:pt>
                <c:pt idx="2246">
                  <c:v>41170.34428229167</c:v>
                </c:pt>
                <c:pt idx="2247">
                  <c:v>41170.344398032408</c:v>
                </c:pt>
                <c:pt idx="2248">
                  <c:v>41170.344513784723</c:v>
                </c:pt>
                <c:pt idx="2249">
                  <c:v>41170.344629328705</c:v>
                </c:pt>
                <c:pt idx="2250">
                  <c:v>41170.344745254632</c:v>
                </c:pt>
                <c:pt idx="2251">
                  <c:v>41170.344860844911</c:v>
                </c:pt>
                <c:pt idx="2252">
                  <c:v>41170.344976782406</c:v>
                </c:pt>
                <c:pt idx="2253">
                  <c:v>41170.345092523145</c:v>
                </c:pt>
                <c:pt idx="2254">
                  <c:v>41170.345208298611</c:v>
                </c:pt>
                <c:pt idx="2255">
                  <c:v>41170.345323981484</c:v>
                </c:pt>
                <c:pt idx="2256">
                  <c:v>41170.345439803241</c:v>
                </c:pt>
                <c:pt idx="2257">
                  <c:v>41170.345555694446</c:v>
                </c:pt>
                <c:pt idx="2258">
                  <c:v>41170.34567130787</c:v>
                </c:pt>
                <c:pt idx="2259">
                  <c:v>41170.345787025464</c:v>
                </c:pt>
                <c:pt idx="2260">
                  <c:v>41170.345902800924</c:v>
                </c:pt>
                <c:pt idx="2261">
                  <c:v>41170.3460184375</c:v>
                </c:pt>
                <c:pt idx="2262">
                  <c:v>41170.346134155094</c:v>
                </c:pt>
                <c:pt idx="2263">
                  <c:v>41170.346250150462</c:v>
                </c:pt>
                <c:pt idx="2264">
                  <c:v>41170.346365937497</c:v>
                </c:pt>
                <c:pt idx="2265">
                  <c:v>41170.346481574074</c:v>
                </c:pt>
                <c:pt idx="2266">
                  <c:v>41170.346597337964</c:v>
                </c:pt>
                <c:pt idx="2267">
                  <c:v>41170.346712939812</c:v>
                </c:pt>
                <c:pt idx="2268">
                  <c:v>41170.346828692127</c:v>
                </c:pt>
                <c:pt idx="2269">
                  <c:v>41170.346944791665</c:v>
                </c:pt>
                <c:pt idx="2270">
                  <c:v>41170.347060347223</c:v>
                </c:pt>
                <c:pt idx="2271">
                  <c:v>41170.347176087962</c:v>
                </c:pt>
                <c:pt idx="2272">
                  <c:v>41170.347291886574</c:v>
                </c:pt>
                <c:pt idx="2273">
                  <c:v>41170.347407696761</c:v>
                </c:pt>
                <c:pt idx="2274">
                  <c:v>41170.347523321761</c:v>
                </c:pt>
                <c:pt idx="2275">
                  <c:v>41170.3476390625</c:v>
                </c:pt>
                <c:pt idx="2276">
                  <c:v>41170.347754803239</c:v>
                </c:pt>
                <c:pt idx="2277">
                  <c:v>41170.347870590274</c:v>
                </c:pt>
                <c:pt idx="2278">
                  <c:v>41170.347986342589</c:v>
                </c:pt>
                <c:pt idx="2279">
                  <c:v>41170.348102060183</c:v>
                </c:pt>
                <c:pt idx="2280">
                  <c:v>41170.348217847219</c:v>
                </c:pt>
                <c:pt idx="2281">
                  <c:v>41170.348333472219</c:v>
                </c:pt>
                <c:pt idx="2282">
                  <c:v>41170.34844947917</c:v>
                </c:pt>
                <c:pt idx="2283">
                  <c:v>41170.348565277774</c:v>
                </c:pt>
                <c:pt idx="2284">
                  <c:v>41170.34868087963</c:v>
                </c:pt>
                <c:pt idx="2285">
                  <c:v>41170.348796620368</c:v>
                </c:pt>
                <c:pt idx="2286">
                  <c:v>41170.348912719906</c:v>
                </c:pt>
                <c:pt idx="2287">
                  <c:v>41170.349028136574</c:v>
                </c:pt>
                <c:pt idx="2288">
                  <c:v>41170.349143854168</c:v>
                </c:pt>
                <c:pt idx="2289">
                  <c:v>41170.349259618059</c:v>
                </c:pt>
                <c:pt idx="2290">
                  <c:v>41170.34937517361</c:v>
                </c:pt>
                <c:pt idx="2291">
                  <c:v>41170.349490925924</c:v>
                </c:pt>
                <c:pt idx="2292">
                  <c:v>41170.349606898148</c:v>
                </c:pt>
                <c:pt idx="2293">
                  <c:v>41170.349722638886</c:v>
                </c:pt>
                <c:pt idx="2294">
                  <c:v>41170.34983835648</c:v>
                </c:pt>
                <c:pt idx="2295">
                  <c:v>41170.349954143516</c:v>
                </c:pt>
                <c:pt idx="2296">
                  <c:v>41170.350069930559</c:v>
                </c:pt>
                <c:pt idx="2297">
                  <c:v>41170.350185648145</c:v>
                </c:pt>
                <c:pt idx="2298">
                  <c:v>41170.35030140046</c:v>
                </c:pt>
                <c:pt idx="2299">
                  <c:v>41170.350417141206</c:v>
                </c:pt>
                <c:pt idx="2300">
                  <c:v>41170.350532789351</c:v>
                </c:pt>
                <c:pt idx="2301">
                  <c:v>41170.350648425927</c:v>
                </c:pt>
                <c:pt idx="2302">
                  <c:v>41170.350764409719</c:v>
                </c:pt>
                <c:pt idx="2303">
                  <c:v>41170.350880046295</c:v>
                </c:pt>
                <c:pt idx="2304">
                  <c:v>41170.350995925925</c:v>
                </c:pt>
                <c:pt idx="2305">
                  <c:v>41170.351111643518</c:v>
                </c:pt>
                <c:pt idx="2306">
                  <c:v>41170.351227384257</c:v>
                </c:pt>
                <c:pt idx="2307">
                  <c:v>41170.351343171293</c:v>
                </c:pt>
                <c:pt idx="2308">
                  <c:v>41170.351458900463</c:v>
                </c:pt>
                <c:pt idx="2309">
                  <c:v>41170.351574687498</c:v>
                </c:pt>
                <c:pt idx="2310">
                  <c:v>41170.351690393516</c:v>
                </c:pt>
                <c:pt idx="2311">
                  <c:v>41170.351806168983</c:v>
                </c:pt>
                <c:pt idx="2312">
                  <c:v>41170.351921944442</c:v>
                </c:pt>
                <c:pt idx="2313">
                  <c:v>41170.352037638891</c:v>
                </c:pt>
                <c:pt idx="2314">
                  <c:v>41170.352153437503</c:v>
                </c:pt>
                <c:pt idx="2315">
                  <c:v>41170.352269178242</c:v>
                </c:pt>
                <c:pt idx="2316">
                  <c:v>41170.352384976854</c:v>
                </c:pt>
                <c:pt idx="2317">
                  <c:v>41170.352500659719</c:v>
                </c:pt>
                <c:pt idx="2318">
                  <c:v>41170.352616458331</c:v>
                </c:pt>
                <c:pt idx="2319">
                  <c:v>41170.352732071762</c:v>
                </c:pt>
                <c:pt idx="2320">
                  <c:v>41170.352847939816</c:v>
                </c:pt>
                <c:pt idx="2321">
                  <c:v>41170.352963877318</c:v>
                </c:pt>
                <c:pt idx="2322">
                  <c:v>41170.353079444445</c:v>
                </c:pt>
                <c:pt idx="2323">
                  <c:v>41170.353195185184</c:v>
                </c:pt>
                <c:pt idx="2324">
                  <c:v>41170.353310972219</c:v>
                </c:pt>
                <c:pt idx="2325">
                  <c:v>41170.353426666668</c:v>
                </c:pt>
                <c:pt idx="2326">
                  <c:v>41170.353542604164</c:v>
                </c:pt>
                <c:pt idx="2327">
                  <c:v>41170.353658206019</c:v>
                </c:pt>
                <c:pt idx="2328">
                  <c:v>41170.35377396991</c:v>
                </c:pt>
                <c:pt idx="2329">
                  <c:v>41170.353889710648</c:v>
                </c:pt>
                <c:pt idx="2330">
                  <c:v>41170.354005428242</c:v>
                </c:pt>
                <c:pt idx="2331">
                  <c:v>41170.354121215278</c:v>
                </c:pt>
                <c:pt idx="2332">
                  <c:v>41170.354237361113</c:v>
                </c:pt>
                <c:pt idx="2333">
                  <c:v>41170.354352731483</c:v>
                </c:pt>
                <c:pt idx="2334">
                  <c:v>41170.354468472222</c:v>
                </c:pt>
                <c:pt idx="2335">
                  <c:v>41170.354584247689</c:v>
                </c:pt>
                <c:pt idx="2336">
                  <c:v>41170.354700011572</c:v>
                </c:pt>
                <c:pt idx="2337">
                  <c:v>41170.354815567131</c:v>
                </c:pt>
                <c:pt idx="2338">
                  <c:v>41170.354931504633</c:v>
                </c:pt>
                <c:pt idx="2339">
                  <c:v>41170.35504722222</c:v>
                </c:pt>
                <c:pt idx="2340">
                  <c:v>41170.355163020831</c:v>
                </c:pt>
                <c:pt idx="2341">
                  <c:v>41170.355278634263</c:v>
                </c:pt>
                <c:pt idx="2342">
                  <c:v>41170.355394479164</c:v>
                </c:pt>
                <c:pt idx="2343">
                  <c:v>41170.355510231479</c:v>
                </c:pt>
                <c:pt idx="2344">
                  <c:v>41170.355625983793</c:v>
                </c:pt>
                <c:pt idx="2345">
                  <c:v>41170.355741793981</c:v>
                </c:pt>
                <c:pt idx="2346">
                  <c:v>41170.355857465278</c:v>
                </c:pt>
                <c:pt idx="2347">
                  <c:v>41170.35597326389</c:v>
                </c:pt>
                <c:pt idx="2348">
                  <c:v>41170.356088969907</c:v>
                </c:pt>
                <c:pt idx="2349">
                  <c:v>41170.356204780095</c:v>
                </c:pt>
                <c:pt idx="2350">
                  <c:v>41170.35632053241</c:v>
                </c:pt>
                <c:pt idx="2351">
                  <c:v>41170.356436296293</c:v>
                </c:pt>
                <c:pt idx="2352">
                  <c:v>41170.35655207176</c:v>
                </c:pt>
                <c:pt idx="2353">
                  <c:v>41170.356667800923</c:v>
                </c:pt>
                <c:pt idx="2354">
                  <c:v>41170.356783541669</c:v>
                </c:pt>
                <c:pt idx="2355">
                  <c:v>41170.35689909722</c:v>
                </c:pt>
                <c:pt idx="2356">
                  <c:v>41170.357015023146</c:v>
                </c:pt>
                <c:pt idx="2357">
                  <c:v>41170.357130752316</c:v>
                </c:pt>
                <c:pt idx="2358">
                  <c:v>41170.357246400461</c:v>
                </c:pt>
                <c:pt idx="2359">
                  <c:v>41170.357362141207</c:v>
                </c:pt>
                <c:pt idx="2360">
                  <c:v>41170.357478032405</c:v>
                </c:pt>
                <c:pt idx="2361">
                  <c:v>41170.357593796296</c:v>
                </c:pt>
                <c:pt idx="2362">
                  <c:v>41170.357709548611</c:v>
                </c:pt>
                <c:pt idx="2363">
                  <c:v>41170.357825324078</c:v>
                </c:pt>
                <c:pt idx="2364">
                  <c:v>41170.357941018519</c:v>
                </c:pt>
                <c:pt idx="2365">
                  <c:v>41170.35805667824</c:v>
                </c:pt>
                <c:pt idx="2366">
                  <c:v>41170.358172569446</c:v>
                </c:pt>
                <c:pt idx="2367">
                  <c:v>41170.358288310184</c:v>
                </c:pt>
                <c:pt idx="2368">
                  <c:v>41170.358404050923</c:v>
                </c:pt>
                <c:pt idx="2369">
                  <c:v>41170.358519606481</c:v>
                </c:pt>
                <c:pt idx="2370">
                  <c:v>41170.358635370372</c:v>
                </c:pt>
                <c:pt idx="2371">
                  <c:v>41170.358751296299</c:v>
                </c:pt>
                <c:pt idx="2372">
                  <c:v>41170.358867060182</c:v>
                </c:pt>
                <c:pt idx="2373">
                  <c:v>41170.358982835649</c:v>
                </c:pt>
                <c:pt idx="2374">
                  <c:v>41170.359098587964</c:v>
                </c:pt>
                <c:pt idx="2375">
                  <c:v>41170.359214479169</c:v>
                </c:pt>
                <c:pt idx="2376">
                  <c:v>41170.35933003472</c:v>
                </c:pt>
                <c:pt idx="2377">
                  <c:v>41170.359445787035</c:v>
                </c:pt>
                <c:pt idx="2378">
                  <c:v>41170.359561574071</c:v>
                </c:pt>
                <c:pt idx="2379">
                  <c:v>41170.359677175926</c:v>
                </c:pt>
                <c:pt idx="2380">
                  <c:v>41170.359793090276</c:v>
                </c:pt>
                <c:pt idx="2381">
                  <c:v>41170.359908842591</c:v>
                </c:pt>
                <c:pt idx="2382">
                  <c:v>41170.360024583337</c:v>
                </c:pt>
                <c:pt idx="2383">
                  <c:v>41170.360140289355</c:v>
                </c:pt>
                <c:pt idx="2384">
                  <c:v>41170.360256122687</c:v>
                </c:pt>
                <c:pt idx="2385">
                  <c:v>41170.360371863426</c:v>
                </c:pt>
                <c:pt idx="2386">
                  <c:v>41170.360487430553</c:v>
                </c:pt>
                <c:pt idx="2387">
                  <c:v>41170.360603171299</c:v>
                </c:pt>
                <c:pt idx="2388">
                  <c:v>41170.360719270837</c:v>
                </c:pt>
                <c:pt idx="2389">
                  <c:v>41170.360835983796</c:v>
                </c:pt>
                <c:pt idx="2390">
                  <c:v>41170.360950416667</c:v>
                </c:pt>
                <c:pt idx="2391">
                  <c:v>41170.361066585647</c:v>
                </c:pt>
                <c:pt idx="2392">
                  <c:v>41170.361182141205</c:v>
                </c:pt>
                <c:pt idx="2393">
                  <c:v>41170.361297905096</c:v>
                </c:pt>
                <c:pt idx="2394">
                  <c:v>41170.361413634258</c:v>
                </c:pt>
                <c:pt idx="2395">
                  <c:v>41170.361529398149</c:v>
                </c:pt>
                <c:pt idx="2396">
                  <c:v>41170.361645092591</c:v>
                </c:pt>
                <c:pt idx="2397">
                  <c:v>41170.361760856482</c:v>
                </c:pt>
                <c:pt idx="2398">
                  <c:v>41170.361876597221</c:v>
                </c:pt>
                <c:pt idx="2399">
                  <c:v>41170.361992361111</c:v>
                </c:pt>
                <c:pt idx="2400">
                  <c:v>41170.362108148147</c:v>
                </c:pt>
                <c:pt idx="2401">
                  <c:v>41170.362223888886</c:v>
                </c:pt>
                <c:pt idx="2402">
                  <c:v>41170.362339664352</c:v>
                </c:pt>
                <c:pt idx="2403">
                  <c:v>41170.362455428243</c:v>
                </c:pt>
                <c:pt idx="2404">
                  <c:v>41170.362571180558</c:v>
                </c:pt>
                <c:pt idx="2405">
                  <c:v>41170.362686921297</c:v>
                </c:pt>
                <c:pt idx="2406">
                  <c:v>41170.362802650459</c:v>
                </c:pt>
                <c:pt idx="2407">
                  <c:v>41170.36291822917</c:v>
                </c:pt>
                <c:pt idx="2408">
                  <c:v>41170.363034189817</c:v>
                </c:pt>
                <c:pt idx="2409">
                  <c:v>41170.363149780096</c:v>
                </c:pt>
                <c:pt idx="2410">
                  <c:v>41170.363265671294</c:v>
                </c:pt>
                <c:pt idx="2411">
                  <c:v>41170.363381388888</c:v>
                </c:pt>
                <c:pt idx="2412">
                  <c:v>41170.3634971875</c:v>
                </c:pt>
                <c:pt idx="2413">
                  <c:v>41170.363612951391</c:v>
                </c:pt>
                <c:pt idx="2414">
                  <c:v>41170.363728657409</c:v>
                </c:pt>
                <c:pt idx="2415">
                  <c:v>41170.363844398147</c:v>
                </c:pt>
                <c:pt idx="2416">
                  <c:v>41170.363960138886</c:v>
                </c:pt>
                <c:pt idx="2417">
                  <c:v>41170.364075949074</c:v>
                </c:pt>
                <c:pt idx="2418">
                  <c:v>41170.364191643515</c:v>
                </c:pt>
                <c:pt idx="2419">
                  <c:v>41170.364307442127</c:v>
                </c:pt>
                <c:pt idx="2420">
                  <c:v>41170.364423206018</c:v>
                </c:pt>
                <c:pt idx="2421">
                  <c:v>41170.364539120368</c:v>
                </c:pt>
                <c:pt idx="2422">
                  <c:v>41170.364654502315</c:v>
                </c:pt>
                <c:pt idx="2423">
                  <c:v>41170.364770428241</c:v>
                </c:pt>
                <c:pt idx="2424">
                  <c:v>41170.364886203701</c:v>
                </c:pt>
                <c:pt idx="2425">
                  <c:v>41170.365001921295</c:v>
                </c:pt>
                <c:pt idx="2426">
                  <c:v>41170.365117719906</c:v>
                </c:pt>
                <c:pt idx="2427">
                  <c:v>41170.365233483797</c:v>
                </c:pt>
                <c:pt idx="2428">
                  <c:v>41170.365349224536</c:v>
                </c:pt>
                <c:pt idx="2429">
                  <c:v>41170.36546497685</c:v>
                </c:pt>
                <c:pt idx="2430">
                  <c:v>41170.365580694444</c:v>
                </c:pt>
                <c:pt idx="2431">
                  <c:v>41170.365696469904</c:v>
                </c:pt>
                <c:pt idx="2432">
                  <c:v>41170.36581221065</c:v>
                </c:pt>
                <c:pt idx="2433">
                  <c:v>41170.365927986109</c:v>
                </c:pt>
                <c:pt idx="2434">
                  <c:v>41170.366043715279</c:v>
                </c:pt>
                <c:pt idx="2435">
                  <c:v>41170.366159456018</c:v>
                </c:pt>
                <c:pt idx="2436">
                  <c:v>41170.36627525463</c:v>
                </c:pt>
                <c:pt idx="2437">
                  <c:v>41170.366390960648</c:v>
                </c:pt>
                <c:pt idx="2438">
                  <c:v>41170.366506724538</c:v>
                </c:pt>
                <c:pt idx="2439">
                  <c:v>41170.366622465277</c:v>
                </c:pt>
                <c:pt idx="2440">
                  <c:v>41170.366738252313</c:v>
                </c:pt>
                <c:pt idx="2441">
                  <c:v>41170.366854189815</c:v>
                </c:pt>
                <c:pt idx="2442">
                  <c:v>41170.366969756942</c:v>
                </c:pt>
                <c:pt idx="2443">
                  <c:v>41170.367085474536</c:v>
                </c:pt>
                <c:pt idx="2444">
                  <c:v>41170.367201284724</c:v>
                </c:pt>
                <c:pt idx="2445">
                  <c:v>41170.367317025462</c:v>
                </c:pt>
                <c:pt idx="2446">
                  <c:v>41170.367432743056</c:v>
                </c:pt>
                <c:pt idx="2447">
                  <c:v>41170.367548530092</c:v>
                </c:pt>
                <c:pt idx="2448">
                  <c:v>41170.36766423611</c:v>
                </c:pt>
                <c:pt idx="2449">
                  <c:v>41170.367779895831</c:v>
                </c:pt>
                <c:pt idx="2450">
                  <c:v>41170.36789559028</c:v>
                </c:pt>
                <c:pt idx="2451">
                  <c:v>41170.368011412036</c:v>
                </c:pt>
                <c:pt idx="2452">
                  <c:v>41170.36812728009</c:v>
                </c:pt>
                <c:pt idx="2453">
                  <c:v>41170.36824304398</c:v>
                </c:pt>
                <c:pt idx="2454">
                  <c:v>41170.368358993059</c:v>
                </c:pt>
                <c:pt idx="2455">
                  <c:v>41170.368474513889</c:v>
                </c:pt>
                <c:pt idx="2456">
                  <c:v>41170.368590196762</c:v>
                </c:pt>
                <c:pt idx="2457">
                  <c:v>41170.368706018518</c:v>
                </c:pt>
                <c:pt idx="2458">
                  <c:v>41170.36882196759</c:v>
                </c:pt>
                <c:pt idx="2459">
                  <c:v>41170.368937546293</c:v>
                </c:pt>
                <c:pt idx="2460">
                  <c:v>41170.36905332176</c:v>
                </c:pt>
                <c:pt idx="2461">
                  <c:v>41170.369169074074</c:v>
                </c:pt>
                <c:pt idx="2462">
                  <c:v>41170.369284664353</c:v>
                </c:pt>
                <c:pt idx="2463">
                  <c:v>41170.369400439813</c:v>
                </c:pt>
                <c:pt idx="2464">
                  <c:v>41170.369516365739</c:v>
                </c:pt>
                <c:pt idx="2465">
                  <c:v>41170.369631944443</c:v>
                </c:pt>
                <c:pt idx="2466">
                  <c:v>41170.369747708333</c:v>
                </c:pt>
                <c:pt idx="2467">
                  <c:v>41170.369863425927</c:v>
                </c:pt>
                <c:pt idx="2468">
                  <c:v>41170.369979363422</c:v>
                </c:pt>
                <c:pt idx="2469">
                  <c:v>41170.370096192128</c:v>
                </c:pt>
                <c:pt idx="2470">
                  <c:v>41170.370211006943</c:v>
                </c:pt>
                <c:pt idx="2471">
                  <c:v>41170.370327372686</c:v>
                </c:pt>
                <c:pt idx="2472">
                  <c:v>41170.370442187501</c:v>
                </c:pt>
                <c:pt idx="2473">
                  <c:v>41170.370557997689</c:v>
                </c:pt>
                <c:pt idx="2474">
                  <c:v>41170.370673819445</c:v>
                </c:pt>
                <c:pt idx="2475">
                  <c:v>41170.370789479166</c:v>
                </c:pt>
                <c:pt idx="2476">
                  <c:v>41170.370905219905</c:v>
                </c:pt>
                <c:pt idx="2477">
                  <c:v>41170.371020960651</c:v>
                </c:pt>
                <c:pt idx="2478">
                  <c:v>41170.371136875001</c:v>
                </c:pt>
                <c:pt idx="2479">
                  <c:v>41170.37125261574</c:v>
                </c:pt>
                <c:pt idx="2480">
                  <c:v>41170.371368356478</c:v>
                </c:pt>
                <c:pt idx="2481">
                  <c:v>41170.371484108793</c:v>
                </c:pt>
                <c:pt idx="2482">
                  <c:v>41170.371600289349</c:v>
                </c:pt>
                <c:pt idx="2483">
                  <c:v>41170.371715648151</c:v>
                </c:pt>
                <c:pt idx="2484">
                  <c:v>41170.371831296296</c:v>
                </c:pt>
                <c:pt idx="2485">
                  <c:v>41170.371947106483</c:v>
                </c:pt>
                <c:pt idx="2486">
                  <c:v>41170.372062893519</c:v>
                </c:pt>
                <c:pt idx="2487">
                  <c:v>41170.372178587961</c:v>
                </c:pt>
                <c:pt idx="2488">
                  <c:v>41170.372294351851</c:v>
                </c:pt>
                <c:pt idx="2489">
                  <c:v>41170.372410150463</c:v>
                </c:pt>
                <c:pt idx="2490">
                  <c:v>41170.372525891202</c:v>
                </c:pt>
                <c:pt idx="2491">
                  <c:v>41170.372641655093</c:v>
                </c:pt>
                <c:pt idx="2492">
                  <c:v>41170.372757395831</c:v>
                </c:pt>
                <c:pt idx="2493">
                  <c:v>41170.372873101849</c:v>
                </c:pt>
                <c:pt idx="2494">
                  <c:v>41170.372988912037</c:v>
                </c:pt>
                <c:pt idx="2495">
                  <c:v>41170.373104675928</c:v>
                </c:pt>
                <c:pt idx="2496">
                  <c:v>41170.373220393521</c:v>
                </c:pt>
                <c:pt idx="2497">
                  <c:v>41170.373336145836</c:v>
                </c:pt>
                <c:pt idx="2498">
                  <c:v>41170.373451921296</c:v>
                </c:pt>
                <c:pt idx="2499">
                  <c:v>41170.373567627314</c:v>
                </c:pt>
                <c:pt idx="2500">
                  <c:v>41170.373683599537</c:v>
                </c:pt>
                <c:pt idx="2501">
                  <c:v>41170.373799155095</c:v>
                </c:pt>
                <c:pt idx="2502">
                  <c:v>41170.37391490741</c:v>
                </c:pt>
                <c:pt idx="2503">
                  <c:v>41170.374030682869</c:v>
                </c:pt>
                <c:pt idx="2504">
                  <c:v>41170.374146423608</c:v>
                </c:pt>
                <c:pt idx="2505">
                  <c:v>41170.374262164354</c:v>
                </c:pt>
                <c:pt idx="2506">
                  <c:v>41170.374377905093</c:v>
                </c:pt>
                <c:pt idx="2507">
                  <c:v>41170.374493530093</c:v>
                </c:pt>
                <c:pt idx="2508">
                  <c:v>41170.374609409722</c:v>
                </c:pt>
                <c:pt idx="2509">
                  <c:v>41170.374725185182</c:v>
                </c:pt>
                <c:pt idx="2510">
                  <c:v>41170.374840972225</c:v>
                </c:pt>
                <c:pt idx="2511">
                  <c:v>41170.374956678243</c:v>
                </c:pt>
                <c:pt idx="2512">
                  <c:v>41170.375072627314</c:v>
                </c:pt>
                <c:pt idx="2513">
                  <c:v>41170.375188194441</c:v>
                </c:pt>
                <c:pt idx="2514">
                  <c:v>41170.375303773151</c:v>
                </c:pt>
                <c:pt idx="2515">
                  <c:v>41170.375419733798</c:v>
                </c:pt>
                <c:pt idx="2516">
                  <c:v>41170.375535474537</c:v>
                </c:pt>
                <c:pt idx="2517">
                  <c:v>41170.375651203707</c:v>
                </c:pt>
                <c:pt idx="2518">
                  <c:v>41170.375767152778</c:v>
                </c:pt>
                <c:pt idx="2519">
                  <c:v>41170.375882719905</c:v>
                </c:pt>
                <c:pt idx="2520">
                  <c:v>41170.375998506941</c:v>
                </c:pt>
                <c:pt idx="2521">
                  <c:v>41170.376114108796</c:v>
                </c:pt>
                <c:pt idx="2522">
                  <c:v>41170.376229814814</c:v>
                </c:pt>
                <c:pt idx="2523">
                  <c:v>41170.37634574074</c:v>
                </c:pt>
                <c:pt idx="2524">
                  <c:v>41170.376461481479</c:v>
                </c:pt>
                <c:pt idx="2525">
                  <c:v>41170.376577268522</c:v>
                </c:pt>
                <c:pt idx="2526">
                  <c:v>41170.376692824073</c:v>
                </c:pt>
                <c:pt idx="2527">
                  <c:v>41170.376808749999</c:v>
                </c:pt>
                <c:pt idx="2528">
                  <c:v>41170.376924525466</c:v>
                </c:pt>
                <c:pt idx="2529">
                  <c:v>41170.377040451385</c:v>
                </c:pt>
                <c:pt idx="2530">
                  <c:v>41170.377155983799</c:v>
                </c:pt>
                <c:pt idx="2531">
                  <c:v>41170.377271770834</c:v>
                </c:pt>
                <c:pt idx="2532">
                  <c:v>41170.377387511573</c:v>
                </c:pt>
                <c:pt idx="2533">
                  <c:v>41170.37750328704</c:v>
                </c:pt>
                <c:pt idx="2534">
                  <c:v>41170.377618993058</c:v>
                </c:pt>
                <c:pt idx="2535">
                  <c:v>41170.37773497685</c:v>
                </c:pt>
                <c:pt idx="2536">
                  <c:v>41170.377850532408</c:v>
                </c:pt>
                <c:pt idx="2537">
                  <c:v>41170.377966273147</c:v>
                </c:pt>
                <c:pt idx="2538">
                  <c:v>41170.378082037038</c:v>
                </c:pt>
                <c:pt idx="2539">
                  <c:v>41170.378197800928</c:v>
                </c:pt>
                <c:pt idx="2540">
                  <c:v>41170.378313541667</c:v>
                </c:pt>
                <c:pt idx="2541">
                  <c:v>41170.378429155091</c:v>
                </c:pt>
                <c:pt idx="2542">
                  <c:v>41170.378545069441</c:v>
                </c:pt>
                <c:pt idx="2543">
                  <c:v>41170.378660798611</c:v>
                </c:pt>
                <c:pt idx="2544">
                  <c:v>41170.378776377314</c:v>
                </c:pt>
                <c:pt idx="2545">
                  <c:v>41170.378892326386</c:v>
                </c:pt>
                <c:pt idx="2546">
                  <c:v>41170.379007858799</c:v>
                </c:pt>
                <c:pt idx="2547">
                  <c:v>41170.379123576386</c:v>
                </c:pt>
                <c:pt idx="2548">
                  <c:v>41170.379239594906</c:v>
                </c:pt>
                <c:pt idx="2549">
                  <c:v>41170.379355289355</c:v>
                </c:pt>
                <c:pt idx="2550">
                  <c:v>41170.379471064814</c:v>
                </c:pt>
                <c:pt idx="2551">
                  <c:v>41170.379586805553</c:v>
                </c:pt>
                <c:pt idx="2552">
                  <c:v>41170.379702546299</c:v>
                </c:pt>
                <c:pt idx="2553">
                  <c:v>41170.379818333335</c:v>
                </c:pt>
                <c:pt idx="2554">
                  <c:v>41170.379934050929</c:v>
                </c:pt>
                <c:pt idx="2555">
                  <c:v>41170.380049803243</c:v>
                </c:pt>
                <c:pt idx="2556">
                  <c:v>41170.380165567127</c:v>
                </c:pt>
                <c:pt idx="2557">
                  <c:v>41170.380281307873</c:v>
                </c:pt>
                <c:pt idx="2558">
                  <c:v>41170.380397430556</c:v>
                </c:pt>
                <c:pt idx="2559">
                  <c:v>41170.380512812502</c:v>
                </c:pt>
                <c:pt idx="2560">
                  <c:v>41170.380628599538</c:v>
                </c:pt>
                <c:pt idx="2561">
                  <c:v>41170.380744305556</c:v>
                </c:pt>
                <c:pt idx="2562">
                  <c:v>41170.380860254627</c:v>
                </c:pt>
                <c:pt idx="2563">
                  <c:v>41170.380975821761</c:v>
                </c:pt>
                <c:pt idx="2564">
                  <c:v>41170.381091574076</c:v>
                </c:pt>
                <c:pt idx="2565">
                  <c:v>41170.381207349536</c:v>
                </c:pt>
                <c:pt idx="2566">
                  <c:v>41170.381323136571</c:v>
                </c:pt>
                <c:pt idx="2567">
                  <c:v>41170.381438622688</c:v>
                </c:pt>
                <c:pt idx="2568">
                  <c:v>41170.381554479165</c:v>
                </c:pt>
                <c:pt idx="2569">
                  <c:v>41170.381670381947</c:v>
                </c:pt>
                <c:pt idx="2570">
                  <c:v>41170.381786087964</c:v>
                </c:pt>
                <c:pt idx="2571">
                  <c:v>41170.381901886576</c:v>
                </c:pt>
                <c:pt idx="2572">
                  <c:v>41170.382017581018</c:v>
                </c:pt>
                <c:pt idx="2573">
                  <c:v>41170.382133252315</c:v>
                </c:pt>
                <c:pt idx="2574">
                  <c:v>41170.382249050926</c:v>
                </c:pt>
                <c:pt idx="2575">
                  <c:v>41170.382364872683</c:v>
                </c:pt>
                <c:pt idx="2576">
                  <c:v>41170.382480613429</c:v>
                </c:pt>
                <c:pt idx="2577">
                  <c:v>41170.382596400465</c:v>
                </c:pt>
                <c:pt idx="2578">
                  <c:v>41170.38271208333</c:v>
                </c:pt>
                <c:pt idx="2579">
                  <c:v>41170.382827824076</c:v>
                </c:pt>
                <c:pt idx="2580">
                  <c:v>41170.382943657409</c:v>
                </c:pt>
                <c:pt idx="2581">
                  <c:v>41170.38305916667</c:v>
                </c:pt>
                <c:pt idx="2582">
                  <c:v>41170.383174953706</c:v>
                </c:pt>
                <c:pt idx="2583">
                  <c:v>41170.383290891201</c:v>
                </c:pt>
                <c:pt idx="2584">
                  <c:v>41170.383406597219</c:v>
                </c:pt>
                <c:pt idx="2585">
                  <c:v>41170.383522384262</c:v>
                </c:pt>
                <c:pt idx="2586">
                  <c:v>41170.38363802083</c:v>
                </c:pt>
                <c:pt idx="2587">
                  <c:v>41170.38375390046</c:v>
                </c:pt>
                <c:pt idx="2588">
                  <c:v>41170.38386962963</c:v>
                </c:pt>
                <c:pt idx="2589">
                  <c:v>41170.383985416665</c:v>
                </c:pt>
                <c:pt idx="2590">
                  <c:v>41170.384101886571</c:v>
                </c:pt>
                <c:pt idx="2591">
                  <c:v>41170.384216909719</c:v>
                </c:pt>
                <c:pt idx="2592">
                  <c:v>41170.384332650465</c:v>
                </c:pt>
                <c:pt idx="2593">
                  <c:v>41170.38444840278</c:v>
                </c:pt>
                <c:pt idx="2594">
                  <c:v>41170.384564143518</c:v>
                </c:pt>
                <c:pt idx="2595">
                  <c:v>41170.384680289353</c:v>
                </c:pt>
                <c:pt idx="2596">
                  <c:v>41170.38479546296</c:v>
                </c:pt>
                <c:pt idx="2597">
                  <c:v>41170.384911423615</c:v>
                </c:pt>
                <c:pt idx="2598">
                  <c:v>41170.385027187498</c:v>
                </c:pt>
                <c:pt idx="2599">
                  <c:v>41170.385142743056</c:v>
                </c:pt>
                <c:pt idx="2600">
                  <c:v>41170.385258703704</c:v>
                </c:pt>
                <c:pt idx="2601">
                  <c:v>41170.385374803242</c:v>
                </c:pt>
                <c:pt idx="2602">
                  <c:v>41170.385490196757</c:v>
                </c:pt>
                <c:pt idx="2603">
                  <c:v>41170.385605810188</c:v>
                </c:pt>
                <c:pt idx="2604">
                  <c:v>41170.385721666666</c:v>
                </c:pt>
                <c:pt idx="2605">
                  <c:v>41170.385837465277</c:v>
                </c:pt>
                <c:pt idx="2606">
                  <c:v>41170.385953217592</c:v>
                </c:pt>
                <c:pt idx="2607">
                  <c:v>41170.386068900465</c:v>
                </c:pt>
                <c:pt idx="2608">
                  <c:v>41170.386184733798</c:v>
                </c:pt>
                <c:pt idx="2609">
                  <c:v>41170.386300844904</c:v>
                </c:pt>
                <c:pt idx="2610">
                  <c:v>41170.386415983798</c:v>
                </c:pt>
                <c:pt idx="2611">
                  <c:v>41170.386531793978</c:v>
                </c:pt>
                <c:pt idx="2612">
                  <c:v>41170.386647743057</c:v>
                </c:pt>
                <c:pt idx="2613">
                  <c:v>41170.386763506947</c:v>
                </c:pt>
                <c:pt idx="2614">
                  <c:v>41170.386879097219</c:v>
                </c:pt>
                <c:pt idx="2615">
                  <c:v>41170.386994953704</c:v>
                </c:pt>
                <c:pt idx="2616">
                  <c:v>41170.387110740739</c:v>
                </c:pt>
                <c:pt idx="2617">
                  <c:v>41170.387226412036</c:v>
                </c:pt>
                <c:pt idx="2618">
                  <c:v>41170.387342256945</c:v>
                </c:pt>
                <c:pt idx="2619">
                  <c:v>41170.387457939818</c:v>
                </c:pt>
                <c:pt idx="2620">
                  <c:v>41170.387573553242</c:v>
                </c:pt>
                <c:pt idx="2621">
                  <c:v>41170.387689432871</c:v>
                </c:pt>
                <c:pt idx="2622">
                  <c:v>41170.387805254628</c:v>
                </c:pt>
                <c:pt idx="2623">
                  <c:v>41170.387920949077</c:v>
                </c:pt>
                <c:pt idx="2624">
                  <c:v>41170.388036932869</c:v>
                </c:pt>
                <c:pt idx="2625">
                  <c:v>41170.388152511572</c:v>
                </c:pt>
                <c:pt idx="2626">
                  <c:v>41170.388268252318</c:v>
                </c:pt>
                <c:pt idx="2627">
                  <c:v>41170.388383993057</c:v>
                </c:pt>
                <c:pt idx="2628">
                  <c:v>41170.388499710651</c:v>
                </c:pt>
                <c:pt idx="2629">
                  <c:v>41170.388615497686</c:v>
                </c:pt>
                <c:pt idx="2630">
                  <c:v>41170.388731250001</c:v>
                </c:pt>
                <c:pt idx="2631">
                  <c:v>41170.38884699074</c:v>
                </c:pt>
                <c:pt idx="2632">
                  <c:v>41170.388962627316</c:v>
                </c:pt>
                <c:pt idx="2633">
                  <c:v>41170.389078495369</c:v>
                </c:pt>
                <c:pt idx="2634">
                  <c:v>41170.389194432872</c:v>
                </c:pt>
                <c:pt idx="2635">
                  <c:v>41170.389313449072</c:v>
                </c:pt>
                <c:pt idx="2636">
                  <c:v>41170.389425763889</c:v>
                </c:pt>
                <c:pt idx="2637">
                  <c:v>41170.389541458331</c:v>
                </c:pt>
                <c:pt idx="2638">
                  <c:v>41170.389657291664</c:v>
                </c:pt>
                <c:pt idx="2639">
                  <c:v>41170.389773020834</c:v>
                </c:pt>
                <c:pt idx="2640">
                  <c:v>41170.389888773148</c:v>
                </c:pt>
                <c:pt idx="2641">
                  <c:v>41170.390004525463</c:v>
                </c:pt>
                <c:pt idx="2642">
                  <c:v>41170.390120277778</c:v>
                </c:pt>
                <c:pt idx="2643">
                  <c:v>41170.390236203704</c:v>
                </c:pt>
                <c:pt idx="2644">
                  <c:v>41170.390351793983</c:v>
                </c:pt>
                <c:pt idx="2645">
                  <c:v>41170.390467349534</c:v>
                </c:pt>
                <c:pt idx="2646">
                  <c:v>41170.39058309028</c:v>
                </c:pt>
                <c:pt idx="2647">
                  <c:v>41170.390698912037</c:v>
                </c:pt>
                <c:pt idx="2648">
                  <c:v>41170.390814826387</c:v>
                </c:pt>
                <c:pt idx="2649">
                  <c:v>41170.390930532405</c:v>
                </c:pt>
                <c:pt idx="2650">
                  <c:v>41170.39104628472</c:v>
                </c:pt>
                <c:pt idx="2651">
                  <c:v>41170.391162245367</c:v>
                </c:pt>
                <c:pt idx="2652">
                  <c:v>41170.39127777778</c:v>
                </c:pt>
                <c:pt idx="2653">
                  <c:v>41170.391393460646</c:v>
                </c:pt>
                <c:pt idx="2654">
                  <c:v>41170.39150928241</c:v>
                </c:pt>
                <c:pt idx="2655">
                  <c:v>41170.39162509259</c:v>
                </c:pt>
                <c:pt idx="2656">
                  <c:v>41170.391740659725</c:v>
                </c:pt>
                <c:pt idx="2657">
                  <c:v>41170.391856574075</c:v>
                </c:pt>
                <c:pt idx="2658">
                  <c:v>41170.391972314814</c:v>
                </c:pt>
                <c:pt idx="2659">
                  <c:v>41170.392088055552</c:v>
                </c:pt>
                <c:pt idx="2660">
                  <c:v>41170.39220386574</c:v>
                </c:pt>
                <c:pt idx="2661">
                  <c:v>41170.392319583334</c:v>
                </c:pt>
                <c:pt idx="2662">
                  <c:v>41170.392435324073</c:v>
                </c:pt>
                <c:pt idx="2663">
                  <c:v>41170.392551064811</c:v>
                </c:pt>
                <c:pt idx="2664">
                  <c:v>41170.392666712964</c:v>
                </c:pt>
                <c:pt idx="2665">
                  <c:v>41170.392782430557</c:v>
                </c:pt>
                <c:pt idx="2666">
                  <c:v>41170.392898530095</c:v>
                </c:pt>
                <c:pt idx="2667">
                  <c:v>41170.393014097222</c:v>
                </c:pt>
                <c:pt idx="2668">
                  <c:v>41170.393129849537</c:v>
                </c:pt>
                <c:pt idx="2669">
                  <c:v>41170.393245590276</c:v>
                </c:pt>
                <c:pt idx="2670">
                  <c:v>41170.393361145834</c:v>
                </c:pt>
                <c:pt idx="2671">
                  <c:v>41170.393477129626</c:v>
                </c:pt>
                <c:pt idx="2672">
                  <c:v>41170.393592893517</c:v>
                </c:pt>
                <c:pt idx="2673">
                  <c:v>41170.393708634256</c:v>
                </c:pt>
                <c:pt idx="2674">
                  <c:v>41170.393824340281</c:v>
                </c:pt>
                <c:pt idx="2675">
                  <c:v>41170.39394008102</c:v>
                </c:pt>
                <c:pt idx="2676">
                  <c:v>41170.394055891207</c:v>
                </c:pt>
                <c:pt idx="2677">
                  <c:v>41170.394171481479</c:v>
                </c:pt>
                <c:pt idx="2678">
                  <c:v>41170.394287210649</c:v>
                </c:pt>
                <c:pt idx="2679">
                  <c:v>41170.394403148151</c:v>
                </c:pt>
                <c:pt idx="2680">
                  <c:v>41170.39451903935</c:v>
                </c:pt>
                <c:pt idx="2681">
                  <c:v>41170.394634606484</c:v>
                </c:pt>
                <c:pt idx="2682">
                  <c:v>41170.394750405096</c:v>
                </c:pt>
                <c:pt idx="2683">
                  <c:v>41170.394866145834</c:v>
                </c:pt>
                <c:pt idx="2684">
                  <c:v>41170.394981863428</c:v>
                </c:pt>
                <c:pt idx="2685">
                  <c:v>41170.395097685185</c:v>
                </c:pt>
                <c:pt idx="2686">
                  <c:v>41170.395213425923</c:v>
                </c:pt>
                <c:pt idx="2687">
                  <c:v>41170.395329189814</c:v>
                </c:pt>
                <c:pt idx="2688">
                  <c:v>41170.395444884256</c:v>
                </c:pt>
                <c:pt idx="2689">
                  <c:v>41170.395560625002</c:v>
                </c:pt>
                <c:pt idx="2690">
                  <c:v>41170.395676377317</c:v>
                </c:pt>
                <c:pt idx="2691">
                  <c:v>41170.395792175928</c:v>
                </c:pt>
                <c:pt idx="2692">
                  <c:v>41170.395908009261</c:v>
                </c:pt>
                <c:pt idx="2693">
                  <c:v>41170.396023657406</c:v>
                </c:pt>
                <c:pt idx="2694">
                  <c:v>41170.39613940972</c:v>
                </c:pt>
                <c:pt idx="2695">
                  <c:v>41170.396255173611</c:v>
                </c:pt>
                <c:pt idx="2696">
                  <c:v>41170.39637091435</c:v>
                </c:pt>
                <c:pt idx="2697">
                  <c:v>41170.396486689817</c:v>
                </c:pt>
                <c:pt idx="2698">
                  <c:v>41170.396602430556</c:v>
                </c:pt>
                <c:pt idx="2699">
                  <c:v>41170.39671818287</c:v>
                </c:pt>
                <c:pt idx="2700">
                  <c:v>41170.396833900464</c:v>
                </c:pt>
                <c:pt idx="2701">
                  <c:v>41170.396949710645</c:v>
                </c:pt>
                <c:pt idx="2702">
                  <c:v>41170.397065451391</c:v>
                </c:pt>
                <c:pt idx="2703">
                  <c:v>41170.397181215281</c:v>
                </c:pt>
                <c:pt idx="2704">
                  <c:v>41170.397296967596</c:v>
                </c:pt>
                <c:pt idx="2705">
                  <c:v>41170.397412523147</c:v>
                </c:pt>
                <c:pt idx="2706">
                  <c:v>41170.397528449073</c:v>
                </c:pt>
                <c:pt idx="2707">
                  <c:v>41170.397644201388</c:v>
                </c:pt>
                <c:pt idx="2708">
                  <c:v>41170.397759942127</c:v>
                </c:pt>
                <c:pt idx="2709">
                  <c:v>41170.397875543982</c:v>
                </c:pt>
                <c:pt idx="2710">
                  <c:v>41170.397991446756</c:v>
                </c:pt>
                <c:pt idx="2711">
                  <c:v>41170.398107233799</c:v>
                </c:pt>
                <c:pt idx="2712">
                  <c:v>41170.398224571756</c:v>
                </c:pt>
                <c:pt idx="2713">
                  <c:v>41170.398338726853</c:v>
                </c:pt>
                <c:pt idx="2714">
                  <c:v>41170.398454444447</c:v>
                </c:pt>
                <c:pt idx="2715">
                  <c:v>41170.398570231482</c:v>
                </c:pt>
                <c:pt idx="2716">
                  <c:v>41170.398685856482</c:v>
                </c:pt>
                <c:pt idx="2717">
                  <c:v>41170.39880171296</c:v>
                </c:pt>
                <c:pt idx="2718">
                  <c:v>41170.398917488426</c:v>
                </c:pt>
                <c:pt idx="2719">
                  <c:v>41170.399033020833</c:v>
                </c:pt>
                <c:pt idx="2720">
                  <c:v>41170.39914898148</c:v>
                </c:pt>
                <c:pt idx="2721">
                  <c:v>41170.399264699074</c:v>
                </c:pt>
                <c:pt idx="2722">
                  <c:v>41170.399380625</c:v>
                </c:pt>
                <c:pt idx="2723">
                  <c:v>41170.399496122685</c:v>
                </c:pt>
                <c:pt idx="2724">
                  <c:v>41170.399611863424</c:v>
                </c:pt>
                <c:pt idx="2725">
                  <c:v>41170.399727777774</c:v>
                </c:pt>
                <c:pt idx="2726">
                  <c:v>41170.399843344909</c:v>
                </c:pt>
                <c:pt idx="2727">
                  <c:v>41170.399959224538</c:v>
                </c:pt>
                <c:pt idx="2728">
                  <c:v>41170.400074849538</c:v>
                </c:pt>
                <c:pt idx="2729">
                  <c:v>41170.400190729168</c:v>
                </c:pt>
                <c:pt idx="2730">
                  <c:v>41170.400306365744</c:v>
                </c:pt>
                <c:pt idx="2731">
                  <c:v>41170.400422256942</c:v>
                </c:pt>
                <c:pt idx="2732">
                  <c:v>41170.400538194444</c:v>
                </c:pt>
                <c:pt idx="2733">
                  <c:v>41170.400653750003</c:v>
                </c:pt>
                <c:pt idx="2734">
                  <c:v>41170.40076945602</c:v>
                </c:pt>
                <c:pt idx="2735">
                  <c:v>41170.400885300929</c:v>
                </c:pt>
                <c:pt idx="2736">
                  <c:v>41170.40100085648</c:v>
                </c:pt>
                <c:pt idx="2737">
                  <c:v>41170.401120636576</c:v>
                </c:pt>
                <c:pt idx="2738">
                  <c:v>41170.401232511576</c:v>
                </c:pt>
                <c:pt idx="2739">
                  <c:v>41170.401348611114</c:v>
                </c:pt>
                <c:pt idx="2740">
                  <c:v>41170.401465289353</c:v>
                </c:pt>
                <c:pt idx="2741">
                  <c:v>41170.401579780089</c:v>
                </c:pt>
                <c:pt idx="2742">
                  <c:v>41170.401695567132</c:v>
                </c:pt>
                <c:pt idx="2743">
                  <c:v>41170.40181145833</c:v>
                </c:pt>
                <c:pt idx="2744">
                  <c:v>41170.401927083331</c:v>
                </c:pt>
                <c:pt idx="2745">
                  <c:v>41170.402042824076</c:v>
                </c:pt>
                <c:pt idx="2746">
                  <c:v>41170.402158564815</c:v>
                </c:pt>
                <c:pt idx="2747">
                  <c:v>41170.402274143518</c:v>
                </c:pt>
                <c:pt idx="2748">
                  <c:v>41170.402390069445</c:v>
                </c:pt>
                <c:pt idx="2749">
                  <c:v>41170.402505810183</c:v>
                </c:pt>
                <c:pt idx="2750">
                  <c:v>41170.402621435183</c:v>
                </c:pt>
                <c:pt idx="2751">
                  <c:v>41170.402737337965</c:v>
                </c:pt>
                <c:pt idx="2752">
                  <c:v>41170.402853368054</c:v>
                </c:pt>
                <c:pt idx="2753">
                  <c:v>41170.402968807874</c:v>
                </c:pt>
                <c:pt idx="2754">
                  <c:v>41170.403084409721</c:v>
                </c:pt>
                <c:pt idx="2755">
                  <c:v>41170.403200219909</c:v>
                </c:pt>
                <c:pt idx="2756">
                  <c:v>41170.403316099539</c:v>
                </c:pt>
                <c:pt idx="2757">
                  <c:v>41170.40343175926</c:v>
                </c:pt>
                <c:pt idx="2758">
                  <c:v>41170.403547615744</c:v>
                </c:pt>
                <c:pt idx="2759">
                  <c:v>41170.403663356483</c:v>
                </c:pt>
                <c:pt idx="2760">
                  <c:v>41170.403778969907</c:v>
                </c:pt>
                <c:pt idx="2761">
                  <c:v>41170.403894803239</c:v>
                </c:pt>
                <c:pt idx="2762">
                  <c:v>41170.404010601851</c:v>
                </c:pt>
                <c:pt idx="2763">
                  <c:v>41170.40412634259</c:v>
                </c:pt>
                <c:pt idx="2764">
                  <c:v>41170.404242129633</c:v>
                </c:pt>
                <c:pt idx="2765">
                  <c:v>41170.404357881947</c:v>
                </c:pt>
                <c:pt idx="2766">
                  <c:v>41170.404473576389</c:v>
                </c:pt>
                <c:pt idx="2767">
                  <c:v>41170.404589363425</c:v>
                </c:pt>
                <c:pt idx="2768">
                  <c:v>41170.404704976849</c:v>
                </c:pt>
                <c:pt idx="2769">
                  <c:v>41170.404820868054</c:v>
                </c:pt>
                <c:pt idx="2770">
                  <c:v>41170.404936585648</c:v>
                </c:pt>
                <c:pt idx="2771">
                  <c:v>41170.405052407405</c:v>
                </c:pt>
                <c:pt idx="2772">
                  <c:v>41170.405168101854</c:v>
                </c:pt>
                <c:pt idx="2773">
                  <c:v>41170.405283900465</c:v>
                </c:pt>
                <c:pt idx="2774">
                  <c:v>41170.405399641204</c:v>
                </c:pt>
                <c:pt idx="2775">
                  <c:v>41170.405515381943</c:v>
                </c:pt>
                <c:pt idx="2776">
                  <c:v>41170.405631145833</c:v>
                </c:pt>
                <c:pt idx="2777">
                  <c:v>41170.405746898148</c:v>
                </c:pt>
                <c:pt idx="2778">
                  <c:v>41170.405862812499</c:v>
                </c:pt>
                <c:pt idx="2779">
                  <c:v>41170.405978368057</c:v>
                </c:pt>
                <c:pt idx="2780">
                  <c:v>41170.406094108796</c:v>
                </c:pt>
                <c:pt idx="2781">
                  <c:v>41170.406209780092</c:v>
                </c:pt>
                <c:pt idx="2782">
                  <c:v>41170.406325405093</c:v>
                </c:pt>
                <c:pt idx="2783">
                  <c:v>41170.406441354164</c:v>
                </c:pt>
                <c:pt idx="2784">
                  <c:v>41170.406557106478</c:v>
                </c:pt>
                <c:pt idx="2785">
                  <c:v>41170.406672858793</c:v>
                </c:pt>
                <c:pt idx="2786">
                  <c:v>41170.406788611108</c:v>
                </c:pt>
                <c:pt idx="2787">
                  <c:v>41170.406904467593</c:v>
                </c:pt>
                <c:pt idx="2788">
                  <c:v>41170.407020185186</c:v>
                </c:pt>
                <c:pt idx="2789">
                  <c:v>41170.407135856483</c:v>
                </c:pt>
                <c:pt idx="2790">
                  <c:v>41170.407251643519</c:v>
                </c:pt>
                <c:pt idx="2791">
                  <c:v>41170.407367928237</c:v>
                </c:pt>
                <c:pt idx="2792">
                  <c:v>41170.407483194445</c:v>
                </c:pt>
                <c:pt idx="2793">
                  <c:v>41170.40759894676</c:v>
                </c:pt>
                <c:pt idx="2794">
                  <c:v>41170.407714641202</c:v>
                </c:pt>
                <c:pt idx="2795">
                  <c:v>41170.40783045139</c:v>
                </c:pt>
                <c:pt idx="2796">
                  <c:v>41170.407946342595</c:v>
                </c:pt>
                <c:pt idx="2797">
                  <c:v>41170.408061921298</c:v>
                </c:pt>
                <c:pt idx="2798">
                  <c:v>41170.408177696758</c:v>
                </c:pt>
                <c:pt idx="2799">
                  <c:v>41170.408293414352</c:v>
                </c:pt>
                <c:pt idx="2800">
                  <c:v>41170.408409212963</c:v>
                </c:pt>
                <c:pt idx="2801">
                  <c:v>41170.408524768522</c:v>
                </c:pt>
                <c:pt idx="2802">
                  <c:v>41170.408640706017</c:v>
                </c:pt>
                <c:pt idx="2803">
                  <c:v>41170.408756412035</c:v>
                </c:pt>
                <c:pt idx="2804">
                  <c:v>41170.408872233798</c:v>
                </c:pt>
                <c:pt idx="2805">
                  <c:v>41170.408987951392</c:v>
                </c:pt>
                <c:pt idx="2806">
                  <c:v>41170.409103576392</c:v>
                </c:pt>
                <c:pt idx="2807">
                  <c:v>41170.409219293979</c:v>
                </c:pt>
                <c:pt idx="2808">
                  <c:v>41170.409335034725</c:v>
                </c:pt>
                <c:pt idx="2809">
                  <c:v>41170.409450775463</c:v>
                </c:pt>
                <c:pt idx="2810">
                  <c:v>41170.409566527778</c:v>
                </c:pt>
                <c:pt idx="2811">
                  <c:v>41170.409682465281</c:v>
                </c:pt>
                <c:pt idx="2812">
                  <c:v>41170.409798229164</c:v>
                </c:pt>
                <c:pt idx="2813">
                  <c:v>41170.409913842595</c:v>
                </c:pt>
                <c:pt idx="2814">
                  <c:v>41170.41002974537</c:v>
                </c:pt>
                <c:pt idx="2815">
                  <c:v>41170.410145277776</c:v>
                </c:pt>
                <c:pt idx="2816">
                  <c:v>41170.410261203702</c:v>
                </c:pt>
                <c:pt idx="2817">
                  <c:v>41170.410376967593</c:v>
                </c:pt>
                <c:pt idx="2818">
                  <c:v>41170.410492581017</c:v>
                </c:pt>
                <c:pt idx="2819">
                  <c:v>41170.410608495367</c:v>
                </c:pt>
                <c:pt idx="2820">
                  <c:v>41170.410724016205</c:v>
                </c:pt>
                <c:pt idx="2821">
                  <c:v>41170.410839999997</c:v>
                </c:pt>
                <c:pt idx="2822">
                  <c:v>41170.410955706022</c:v>
                </c:pt>
                <c:pt idx="2823">
                  <c:v>41170.411071504626</c:v>
                </c:pt>
                <c:pt idx="2824">
                  <c:v>41170.41118722222</c:v>
                </c:pt>
                <c:pt idx="2825">
                  <c:v>41170.411302870372</c:v>
                </c:pt>
                <c:pt idx="2826">
                  <c:v>41170.411418773147</c:v>
                </c:pt>
                <c:pt idx="2827">
                  <c:v>41170.411534479164</c:v>
                </c:pt>
                <c:pt idx="2828">
                  <c:v>41170.411650266207</c:v>
                </c:pt>
                <c:pt idx="2829">
                  <c:v>41170.411765821758</c:v>
                </c:pt>
                <c:pt idx="2830">
                  <c:v>41170.411881747685</c:v>
                </c:pt>
                <c:pt idx="2831">
                  <c:v>41170.411997523152</c:v>
                </c:pt>
                <c:pt idx="2832">
                  <c:v>41170.412113819446</c:v>
                </c:pt>
                <c:pt idx="2833">
                  <c:v>41170.41222903935</c:v>
                </c:pt>
                <c:pt idx="2834">
                  <c:v>41170.412344756944</c:v>
                </c:pt>
                <c:pt idx="2835">
                  <c:v>41170.41246053241</c:v>
                </c:pt>
                <c:pt idx="2836">
                  <c:v>41170.412576481482</c:v>
                </c:pt>
                <c:pt idx="2837">
                  <c:v>41170.412691863428</c:v>
                </c:pt>
                <c:pt idx="2838">
                  <c:v>41170.412807974535</c:v>
                </c:pt>
                <c:pt idx="2839">
                  <c:v>41170.412923564814</c:v>
                </c:pt>
                <c:pt idx="2840">
                  <c:v>41170.413039282408</c:v>
                </c:pt>
                <c:pt idx="2841">
                  <c:v>41170.413154918984</c:v>
                </c:pt>
                <c:pt idx="2842">
                  <c:v>41170.413270844911</c:v>
                </c:pt>
                <c:pt idx="2843">
                  <c:v>41170.413386527776</c:v>
                </c:pt>
                <c:pt idx="2844">
                  <c:v>41170.413502303243</c:v>
                </c:pt>
                <c:pt idx="2845">
                  <c:v>41170.413618067127</c:v>
                </c:pt>
                <c:pt idx="2846">
                  <c:v>41170.413733692127</c:v>
                </c:pt>
                <c:pt idx="2847">
                  <c:v>41170.413849340279</c:v>
                </c:pt>
                <c:pt idx="2848">
                  <c:v>41170.413965312502</c:v>
                </c:pt>
                <c:pt idx="2849">
                  <c:v>41170.414081076386</c:v>
                </c:pt>
                <c:pt idx="2850">
                  <c:v>41170.414196817132</c:v>
                </c:pt>
                <c:pt idx="2851">
                  <c:v>41170.414312280096</c:v>
                </c:pt>
                <c:pt idx="2852">
                  <c:v>41170.41442828704</c:v>
                </c:pt>
                <c:pt idx="2853">
                  <c:v>41170.414544097221</c:v>
                </c:pt>
                <c:pt idx="2854">
                  <c:v>41170.414660023147</c:v>
                </c:pt>
                <c:pt idx="2855">
                  <c:v>41170.414775578705</c:v>
                </c:pt>
                <c:pt idx="2856">
                  <c:v>41170.414891307868</c:v>
                </c:pt>
                <c:pt idx="2857">
                  <c:v>41170.41500710648</c:v>
                </c:pt>
                <c:pt idx="2858">
                  <c:v>41170.415123043982</c:v>
                </c:pt>
                <c:pt idx="2859">
                  <c:v>41170.415238310183</c:v>
                </c:pt>
                <c:pt idx="2860">
                  <c:v>41170.415354351855</c:v>
                </c:pt>
                <c:pt idx="2861">
                  <c:v>41170.415470092594</c:v>
                </c:pt>
                <c:pt idx="2862">
                  <c:v>41170.415585902774</c:v>
                </c:pt>
                <c:pt idx="2863">
                  <c:v>41170.415701770835</c:v>
                </c:pt>
                <c:pt idx="2864">
                  <c:v>41170.415817372683</c:v>
                </c:pt>
                <c:pt idx="2865">
                  <c:v>41170.41593314815</c:v>
                </c:pt>
                <c:pt idx="2866">
                  <c:v>41170.416048842591</c:v>
                </c:pt>
                <c:pt idx="2867">
                  <c:v>41170.416164629627</c:v>
                </c:pt>
                <c:pt idx="2868">
                  <c:v>41170.416280405094</c:v>
                </c:pt>
                <c:pt idx="2869">
                  <c:v>41170.416396099536</c:v>
                </c:pt>
                <c:pt idx="2870">
                  <c:v>41170.416511574076</c:v>
                </c:pt>
                <c:pt idx="2871">
                  <c:v>41170.41662758102</c:v>
                </c:pt>
                <c:pt idx="2872">
                  <c:v>41170.41674335648</c:v>
                </c:pt>
                <c:pt idx="2873">
                  <c:v>41170.416859155092</c:v>
                </c:pt>
                <c:pt idx="2874">
                  <c:v>41170.41697489583</c:v>
                </c:pt>
                <c:pt idx="2875">
                  <c:v>41170.417090462965</c:v>
                </c:pt>
                <c:pt idx="2876">
                  <c:v>41170.417206423612</c:v>
                </c:pt>
                <c:pt idx="2877">
                  <c:v>41170.41732216435</c:v>
                </c:pt>
                <c:pt idx="2878">
                  <c:v>41170.417437916665</c:v>
                </c:pt>
                <c:pt idx="2879">
                  <c:v>41170.417553680556</c:v>
                </c:pt>
                <c:pt idx="2880">
                  <c:v>41170.417669421295</c:v>
                </c:pt>
                <c:pt idx="2881">
                  <c:v>41170.417785196762</c:v>
                </c:pt>
                <c:pt idx="2882">
                  <c:v>41170.417900925924</c:v>
                </c:pt>
                <c:pt idx="2883">
                  <c:v>41170.418016481482</c:v>
                </c:pt>
                <c:pt idx="2884">
                  <c:v>41170.418132430554</c:v>
                </c:pt>
                <c:pt idx="2885">
                  <c:v>41170.418248136571</c:v>
                </c:pt>
                <c:pt idx="2886">
                  <c:v>41170.418363958335</c:v>
                </c:pt>
                <c:pt idx="2887">
                  <c:v>41170.418479560183</c:v>
                </c:pt>
                <c:pt idx="2888">
                  <c:v>41170.418595416668</c:v>
                </c:pt>
                <c:pt idx="2889">
                  <c:v>41170.418710983795</c:v>
                </c:pt>
                <c:pt idx="2890">
                  <c:v>41170.418826932873</c:v>
                </c:pt>
                <c:pt idx="2891">
                  <c:v>41170.418942708333</c:v>
                </c:pt>
                <c:pt idx="2892">
                  <c:v>41170.419058449072</c:v>
                </c:pt>
                <c:pt idx="2893">
                  <c:v>41170.419174189818</c:v>
                </c:pt>
                <c:pt idx="2894">
                  <c:v>41170.419289780089</c:v>
                </c:pt>
                <c:pt idx="2895">
                  <c:v>41170.419405740744</c:v>
                </c:pt>
                <c:pt idx="2896">
                  <c:v>41170.419521307871</c:v>
                </c:pt>
                <c:pt idx="2897">
                  <c:v>41170.419637210645</c:v>
                </c:pt>
                <c:pt idx="2898">
                  <c:v>41170.419752650465</c:v>
                </c:pt>
                <c:pt idx="2899">
                  <c:v>41170.419868576391</c:v>
                </c:pt>
                <c:pt idx="2900">
                  <c:v>41170.41998446759</c:v>
                </c:pt>
                <c:pt idx="2901">
                  <c:v>41170.420100208335</c:v>
                </c:pt>
                <c:pt idx="2902">
                  <c:v>41170.420215983795</c:v>
                </c:pt>
                <c:pt idx="2903">
                  <c:v>41170.420331747686</c:v>
                </c:pt>
                <c:pt idx="2904">
                  <c:v>41170.420447372686</c:v>
                </c:pt>
                <c:pt idx="2905">
                  <c:v>41170.420562928244</c:v>
                </c:pt>
                <c:pt idx="2906">
                  <c:v>41170.420679027775</c:v>
                </c:pt>
                <c:pt idx="2907">
                  <c:v>41170.420794583333</c:v>
                </c:pt>
                <c:pt idx="2908">
                  <c:v>41170.420910358793</c:v>
                </c:pt>
                <c:pt idx="2909">
                  <c:v>41170.42102627315</c:v>
                </c:pt>
                <c:pt idx="2910">
                  <c:v>41170.421142013889</c:v>
                </c:pt>
                <c:pt idx="2911">
                  <c:v>41170.421257800925</c:v>
                </c:pt>
                <c:pt idx="2912">
                  <c:v>41170.421373379628</c:v>
                </c:pt>
                <c:pt idx="2913">
                  <c:v>41170.421489236112</c:v>
                </c:pt>
                <c:pt idx="2914">
                  <c:v>41170.421605034724</c:v>
                </c:pt>
                <c:pt idx="2915">
                  <c:v>41170.421720787039</c:v>
                </c:pt>
                <c:pt idx="2916">
                  <c:v>41170.421836354166</c:v>
                </c:pt>
                <c:pt idx="2917">
                  <c:v>41170.421952291668</c:v>
                </c:pt>
                <c:pt idx="2918">
                  <c:v>41170.422071840279</c:v>
                </c:pt>
                <c:pt idx="2919">
                  <c:v>41170.422183819443</c:v>
                </c:pt>
                <c:pt idx="2920">
                  <c:v>41170.422299560189</c:v>
                </c:pt>
                <c:pt idx="2921">
                  <c:v>41170.42241525463</c:v>
                </c:pt>
                <c:pt idx="2922">
                  <c:v>41170.422531018521</c:v>
                </c:pt>
                <c:pt idx="2923">
                  <c:v>41170.422646643521</c:v>
                </c:pt>
                <c:pt idx="2924">
                  <c:v>41170.422762743059</c:v>
                </c:pt>
                <c:pt idx="2925">
                  <c:v>41170.422878275465</c:v>
                </c:pt>
                <c:pt idx="2926">
                  <c:v>41170.422994050925</c:v>
                </c:pt>
                <c:pt idx="2927">
                  <c:v>41170.423109618052</c:v>
                </c:pt>
                <c:pt idx="2928">
                  <c:v>41170.423225555554</c:v>
                </c:pt>
                <c:pt idx="2929">
                  <c:v>41170.423341331021</c:v>
                </c:pt>
                <c:pt idx="2930">
                  <c:v>41170.423457094905</c:v>
                </c:pt>
                <c:pt idx="2931">
                  <c:v>41170.423572789354</c:v>
                </c:pt>
                <c:pt idx="2932">
                  <c:v>41170.423688449075</c:v>
                </c:pt>
                <c:pt idx="2933">
                  <c:v>41170.423804328704</c:v>
                </c:pt>
                <c:pt idx="2934">
                  <c:v>41170.423920243054</c:v>
                </c:pt>
                <c:pt idx="2935">
                  <c:v>41170.424035648146</c:v>
                </c:pt>
                <c:pt idx="2936">
                  <c:v>41170.424152094907</c:v>
                </c:pt>
                <c:pt idx="2937">
                  <c:v>41170.424267291666</c:v>
                </c:pt>
                <c:pt idx="2938">
                  <c:v>41170.424383113423</c:v>
                </c:pt>
                <c:pt idx="2939">
                  <c:v>41170.424499050925</c:v>
                </c:pt>
                <c:pt idx="2940">
                  <c:v>41170.424614618052</c:v>
                </c:pt>
                <c:pt idx="2941">
                  <c:v>41170.424730358798</c:v>
                </c:pt>
                <c:pt idx="2942">
                  <c:v>41170.424846273148</c:v>
                </c:pt>
                <c:pt idx="2943">
                  <c:v>41170.424961655095</c:v>
                </c:pt>
                <c:pt idx="2944">
                  <c:v>41170.425077581021</c:v>
                </c:pt>
                <c:pt idx="2945">
                  <c:v>41170.42519321759</c:v>
                </c:pt>
                <c:pt idx="2946">
                  <c:v>41170.425309085651</c:v>
                </c:pt>
                <c:pt idx="2947">
                  <c:v>41170.425424884263</c:v>
                </c:pt>
                <c:pt idx="2948">
                  <c:v>41170.425540636577</c:v>
                </c:pt>
                <c:pt idx="2949">
                  <c:v>41170.425656423613</c:v>
                </c:pt>
                <c:pt idx="2950">
                  <c:v>41170.425772164352</c:v>
                </c:pt>
                <c:pt idx="2951">
                  <c:v>41170.425887928242</c:v>
                </c:pt>
                <c:pt idx="2952">
                  <c:v>41170.426003657405</c:v>
                </c:pt>
                <c:pt idx="2953">
                  <c:v>41170.426119270836</c:v>
                </c:pt>
                <c:pt idx="2954">
                  <c:v>41170.426235162035</c:v>
                </c:pt>
                <c:pt idx="2955">
                  <c:v>41170.426351087961</c:v>
                </c:pt>
                <c:pt idx="2956">
                  <c:v>41170.426466828707</c:v>
                </c:pt>
                <c:pt idx="2957">
                  <c:v>41170.426582384258</c:v>
                </c:pt>
                <c:pt idx="2958">
                  <c:v>41170.426697986113</c:v>
                </c:pt>
                <c:pt idx="2959">
                  <c:v>41170.426813923608</c:v>
                </c:pt>
                <c:pt idx="2960">
                  <c:v>41170.426929664354</c:v>
                </c:pt>
                <c:pt idx="2961">
                  <c:v>41170.427045381941</c:v>
                </c:pt>
                <c:pt idx="2962">
                  <c:v>41170.427161192129</c:v>
                </c:pt>
                <c:pt idx="2963">
                  <c:v>41170.427276793984</c:v>
                </c:pt>
                <c:pt idx="2964">
                  <c:v>41170.427392685182</c:v>
                </c:pt>
                <c:pt idx="2965">
                  <c:v>41170.427508333334</c:v>
                </c:pt>
                <c:pt idx="2966">
                  <c:v>41170.427624189811</c:v>
                </c:pt>
                <c:pt idx="2967">
                  <c:v>41170.427739930557</c:v>
                </c:pt>
                <c:pt idx="2968">
                  <c:v>41170.427855844908</c:v>
                </c:pt>
                <c:pt idx="2969">
                  <c:v>41170.427971643519</c:v>
                </c:pt>
                <c:pt idx="2970">
                  <c:v>41170.428087395834</c:v>
                </c:pt>
                <c:pt idx="2971">
                  <c:v>41170.428203136573</c:v>
                </c:pt>
                <c:pt idx="2972">
                  <c:v>41170.428318854167</c:v>
                </c:pt>
                <c:pt idx="2973">
                  <c:v>41170.428434594905</c:v>
                </c:pt>
                <c:pt idx="2974">
                  <c:v>41170.428550219905</c:v>
                </c:pt>
                <c:pt idx="2975">
                  <c:v>41170.428665983796</c:v>
                </c:pt>
                <c:pt idx="2976">
                  <c:v>41170.428781944443</c:v>
                </c:pt>
                <c:pt idx="2977">
                  <c:v>41170.428897430553</c:v>
                </c:pt>
                <c:pt idx="2978">
                  <c:v>41170.429013194444</c:v>
                </c:pt>
                <c:pt idx="2979">
                  <c:v>41170.42912896991</c:v>
                </c:pt>
                <c:pt idx="2980">
                  <c:v>41170.429244560182</c:v>
                </c:pt>
                <c:pt idx="2981">
                  <c:v>41170.429360428243</c:v>
                </c:pt>
                <c:pt idx="2982">
                  <c:v>41170.429476238423</c:v>
                </c:pt>
                <c:pt idx="2983">
                  <c:v>41170.429591956017</c:v>
                </c:pt>
                <c:pt idx="2984">
                  <c:v>41170.429707754629</c:v>
                </c:pt>
                <c:pt idx="2985">
                  <c:v>41170.429823495368</c:v>
                </c:pt>
                <c:pt idx="2986">
                  <c:v>41170.429939236114</c:v>
                </c:pt>
                <c:pt idx="2987">
                  <c:v>41170.430054814817</c:v>
                </c:pt>
                <c:pt idx="2988">
                  <c:v>41170.430170717591</c:v>
                </c:pt>
                <c:pt idx="2989">
                  <c:v>41170.430286458337</c:v>
                </c:pt>
                <c:pt idx="2990">
                  <c:v>41170.430402233796</c:v>
                </c:pt>
                <c:pt idx="2991">
                  <c:v>41170.430517893517</c:v>
                </c:pt>
                <c:pt idx="2992">
                  <c:v>41170.430633715281</c:v>
                </c:pt>
                <c:pt idx="2993">
                  <c:v>41170.430749502317</c:v>
                </c:pt>
                <c:pt idx="2994">
                  <c:v>41170.430865219911</c:v>
                </c:pt>
                <c:pt idx="2995">
                  <c:v>41170.430980983794</c:v>
                </c:pt>
                <c:pt idx="2996">
                  <c:v>41170.431096782406</c:v>
                </c:pt>
                <c:pt idx="2997">
                  <c:v>41170.431212488424</c:v>
                </c:pt>
                <c:pt idx="2998">
                  <c:v>41170.431328287035</c:v>
                </c:pt>
                <c:pt idx="2999">
                  <c:v>41170.431443796297</c:v>
                </c:pt>
                <c:pt idx="3000">
                  <c:v>41170.43155976852</c:v>
                </c:pt>
                <c:pt idx="3001">
                  <c:v>41170.431675486114</c:v>
                </c:pt>
                <c:pt idx="3002">
                  <c:v>41170.431791249997</c:v>
                </c:pt>
                <c:pt idx="3003">
                  <c:v>41170.431907048609</c:v>
                </c:pt>
                <c:pt idx="3004">
                  <c:v>41170.432022754627</c:v>
                </c:pt>
                <c:pt idx="3005">
                  <c:v>41170.432138391203</c:v>
                </c:pt>
                <c:pt idx="3006">
                  <c:v>41170.432254236111</c:v>
                </c:pt>
                <c:pt idx="3007">
                  <c:v>41170.432370000002</c:v>
                </c:pt>
                <c:pt idx="3008">
                  <c:v>41170.432485613426</c:v>
                </c:pt>
                <c:pt idx="3009">
                  <c:v>41170.432601539353</c:v>
                </c:pt>
                <c:pt idx="3010">
                  <c:v>41170.432717129632</c:v>
                </c:pt>
                <c:pt idx="3011">
                  <c:v>41170.43283287037</c:v>
                </c:pt>
                <c:pt idx="3012">
                  <c:v>41170.432948773145</c:v>
                </c:pt>
                <c:pt idx="3013">
                  <c:v>41170.433064537036</c:v>
                </c:pt>
                <c:pt idx="3014">
                  <c:v>41170.43318028935</c:v>
                </c:pt>
                <c:pt idx="3015">
                  <c:v>41170.433296076386</c:v>
                </c:pt>
                <c:pt idx="3016">
                  <c:v>41170.433411817132</c:v>
                </c:pt>
                <c:pt idx="3017">
                  <c:v>41170.433527557871</c:v>
                </c:pt>
                <c:pt idx="3018">
                  <c:v>41170.43364732639</c:v>
                </c:pt>
                <c:pt idx="3019">
                  <c:v>41170.433759085645</c:v>
                </c:pt>
                <c:pt idx="3020">
                  <c:v>41170.433875150462</c:v>
                </c:pt>
                <c:pt idx="3021">
                  <c:v>41170.433990625002</c:v>
                </c:pt>
                <c:pt idx="3022">
                  <c:v>41170.434106319444</c:v>
                </c:pt>
                <c:pt idx="3023">
                  <c:v>41170.43422195602</c:v>
                </c:pt>
                <c:pt idx="3024">
                  <c:v>41170.434337870371</c:v>
                </c:pt>
                <c:pt idx="3025">
                  <c:v>41170.434454456015</c:v>
                </c:pt>
                <c:pt idx="3026">
                  <c:v>41170.434569328703</c:v>
                </c:pt>
                <c:pt idx="3027">
                  <c:v>41170.434685092594</c:v>
                </c:pt>
                <c:pt idx="3028">
                  <c:v>41170.434800891206</c:v>
                </c:pt>
                <c:pt idx="3029">
                  <c:v>41170.434916574071</c:v>
                </c:pt>
                <c:pt idx="3030">
                  <c:v>41170.435032280089</c:v>
                </c:pt>
                <c:pt idx="3031">
                  <c:v>41170.435148159719</c:v>
                </c:pt>
                <c:pt idx="3032">
                  <c:v>41170.43526366898</c:v>
                </c:pt>
                <c:pt idx="3033">
                  <c:v>41170.435379594906</c:v>
                </c:pt>
                <c:pt idx="3034">
                  <c:v>41170.435495162033</c:v>
                </c:pt>
                <c:pt idx="3035">
                  <c:v>41170.4356109375</c:v>
                </c:pt>
                <c:pt idx="3036">
                  <c:v>41170.435726909724</c:v>
                </c:pt>
                <c:pt idx="3037">
                  <c:v>41170.435842650462</c:v>
                </c:pt>
                <c:pt idx="3038">
                  <c:v>41170.435958391201</c:v>
                </c:pt>
                <c:pt idx="3039">
                  <c:v>41170.436074131947</c:v>
                </c:pt>
                <c:pt idx="3040">
                  <c:v>41170.436189872686</c:v>
                </c:pt>
                <c:pt idx="3041">
                  <c:v>41170.436305532407</c:v>
                </c:pt>
                <c:pt idx="3042">
                  <c:v>41170.43642140046</c:v>
                </c:pt>
                <c:pt idx="3043">
                  <c:v>41170.436536967594</c:v>
                </c:pt>
                <c:pt idx="3044">
                  <c:v>41170.436652939818</c:v>
                </c:pt>
                <c:pt idx="3045">
                  <c:v>41170.436768541666</c:v>
                </c:pt>
                <c:pt idx="3046">
                  <c:v>41170.43688439815</c:v>
                </c:pt>
                <c:pt idx="3047">
                  <c:v>41170.437000150465</c:v>
                </c:pt>
                <c:pt idx="3048">
                  <c:v>41170.437115891204</c:v>
                </c:pt>
                <c:pt idx="3049">
                  <c:v>41170.437231643518</c:v>
                </c:pt>
                <c:pt idx="3050">
                  <c:v>41170.437347418978</c:v>
                </c:pt>
                <c:pt idx="3051">
                  <c:v>41170.437463159724</c:v>
                </c:pt>
                <c:pt idx="3052">
                  <c:v>41170.437578923615</c:v>
                </c:pt>
                <c:pt idx="3053">
                  <c:v>41170.437694837965</c:v>
                </c:pt>
                <c:pt idx="3054">
                  <c:v>41170.437810381947</c:v>
                </c:pt>
                <c:pt idx="3055">
                  <c:v>41170.437926168983</c:v>
                </c:pt>
                <c:pt idx="3056">
                  <c:v>41170.438041944442</c:v>
                </c:pt>
                <c:pt idx="3057">
                  <c:v>41170.438157685188</c:v>
                </c:pt>
                <c:pt idx="3058">
                  <c:v>41170.438273425927</c:v>
                </c:pt>
                <c:pt idx="3059">
                  <c:v>41170.438389178242</c:v>
                </c:pt>
                <c:pt idx="3060">
                  <c:v>41170.438504953701</c:v>
                </c:pt>
                <c:pt idx="3061">
                  <c:v>41170.43862064815</c:v>
                </c:pt>
                <c:pt idx="3062">
                  <c:v>41170.438736400465</c:v>
                </c:pt>
                <c:pt idx="3063">
                  <c:v>41170.43885215278</c:v>
                </c:pt>
                <c:pt idx="3064">
                  <c:v>41170.438968136572</c:v>
                </c:pt>
                <c:pt idx="3065">
                  <c:v>41170.439083564816</c:v>
                </c:pt>
                <c:pt idx="3066">
                  <c:v>41170.439199479166</c:v>
                </c:pt>
                <c:pt idx="3067">
                  <c:v>41170.439315034724</c:v>
                </c:pt>
                <c:pt idx="3068">
                  <c:v>41170.439430972219</c:v>
                </c:pt>
                <c:pt idx="3069">
                  <c:v>41170.439546875001</c:v>
                </c:pt>
                <c:pt idx="3070">
                  <c:v>41170.43966246528</c:v>
                </c:pt>
                <c:pt idx="3071">
                  <c:v>41170.439778229163</c:v>
                </c:pt>
                <c:pt idx="3072">
                  <c:v>41170.439893761577</c:v>
                </c:pt>
                <c:pt idx="3073">
                  <c:v>41170.440009745369</c:v>
                </c:pt>
                <c:pt idx="3074">
                  <c:v>41170.440125347224</c:v>
                </c:pt>
                <c:pt idx="3075">
                  <c:v>41170.440241261575</c:v>
                </c:pt>
                <c:pt idx="3076">
                  <c:v>41170.440356909719</c:v>
                </c:pt>
                <c:pt idx="3077">
                  <c:v>41170.440472754628</c:v>
                </c:pt>
                <c:pt idx="3078">
                  <c:v>41170.440588483798</c:v>
                </c:pt>
                <c:pt idx="3079">
                  <c:v>41170.440704224537</c:v>
                </c:pt>
                <c:pt idx="3080">
                  <c:v>41170.440820023148</c:v>
                </c:pt>
                <c:pt idx="3081">
                  <c:v>41170.440935578707</c:v>
                </c:pt>
                <c:pt idx="3082">
                  <c:v>41170.441052037037</c:v>
                </c:pt>
                <c:pt idx="3083">
                  <c:v>41170.44116722222</c:v>
                </c:pt>
                <c:pt idx="3084">
                  <c:v>41170.441282939813</c:v>
                </c:pt>
                <c:pt idx="3085">
                  <c:v>41170.441398506948</c:v>
                </c:pt>
                <c:pt idx="3086">
                  <c:v>41170.441514502316</c:v>
                </c:pt>
                <c:pt idx="3087">
                  <c:v>41170.441630081019</c:v>
                </c:pt>
                <c:pt idx="3088">
                  <c:v>41170.441745972224</c:v>
                </c:pt>
                <c:pt idx="3089">
                  <c:v>41170.441861562504</c:v>
                </c:pt>
                <c:pt idx="3090">
                  <c:v>41170.441977511575</c:v>
                </c:pt>
                <c:pt idx="3091">
                  <c:v>41170.442093275466</c:v>
                </c:pt>
                <c:pt idx="3092">
                  <c:v>41170.442208969907</c:v>
                </c:pt>
                <c:pt idx="3093">
                  <c:v>41170.442324722222</c:v>
                </c:pt>
                <c:pt idx="3094">
                  <c:v>41170.442440509258</c:v>
                </c:pt>
                <c:pt idx="3095">
                  <c:v>41170.442556261572</c:v>
                </c:pt>
                <c:pt idx="3096">
                  <c:v>41170.442672013887</c:v>
                </c:pt>
                <c:pt idx="3097">
                  <c:v>41170.442787754633</c:v>
                </c:pt>
                <c:pt idx="3098">
                  <c:v>41170.442903530093</c:v>
                </c:pt>
                <c:pt idx="3099">
                  <c:v>41170.443019282407</c:v>
                </c:pt>
                <c:pt idx="3100">
                  <c:v>41170.443134895831</c:v>
                </c:pt>
                <c:pt idx="3101">
                  <c:v>41170.443250636577</c:v>
                </c:pt>
                <c:pt idx="3102">
                  <c:v>41170.443366504631</c:v>
                </c:pt>
                <c:pt idx="3103">
                  <c:v>41170.44348224537</c:v>
                </c:pt>
                <c:pt idx="3104">
                  <c:v>41170.443597835649</c:v>
                </c:pt>
                <c:pt idx="3105">
                  <c:v>41170.443713749999</c:v>
                </c:pt>
                <c:pt idx="3106">
                  <c:v>41170.443829560187</c:v>
                </c:pt>
                <c:pt idx="3107">
                  <c:v>41170.443945300925</c:v>
                </c:pt>
                <c:pt idx="3108">
                  <c:v>41170.444060844908</c:v>
                </c:pt>
                <c:pt idx="3109">
                  <c:v>41170.444176770834</c:v>
                </c:pt>
                <c:pt idx="3110">
                  <c:v>41170.444292534725</c:v>
                </c:pt>
                <c:pt idx="3111">
                  <c:v>41170.444408310184</c:v>
                </c:pt>
                <c:pt idx="3112">
                  <c:v>41170.444524062499</c:v>
                </c:pt>
                <c:pt idx="3113">
                  <c:v>41170.444640138892</c:v>
                </c:pt>
                <c:pt idx="3114">
                  <c:v>41170.444755567129</c:v>
                </c:pt>
                <c:pt idx="3115">
                  <c:v>41170.444871331019</c:v>
                </c:pt>
                <c:pt idx="3116">
                  <c:v>41170.444986932867</c:v>
                </c:pt>
                <c:pt idx="3117">
                  <c:v>41170.445102627316</c:v>
                </c:pt>
                <c:pt idx="3118">
                  <c:v>41170.445218553243</c:v>
                </c:pt>
                <c:pt idx="3119">
                  <c:v>41170.445334328702</c:v>
                </c:pt>
                <c:pt idx="3120">
                  <c:v>41170.445450393519</c:v>
                </c:pt>
                <c:pt idx="3121">
                  <c:v>41170.445565983799</c:v>
                </c:pt>
                <c:pt idx="3122">
                  <c:v>41170.445681585647</c:v>
                </c:pt>
                <c:pt idx="3123">
                  <c:v>41170.445797326392</c:v>
                </c:pt>
                <c:pt idx="3124">
                  <c:v>41170.445913206022</c:v>
                </c:pt>
                <c:pt idx="3125">
                  <c:v>41170.446028622682</c:v>
                </c:pt>
                <c:pt idx="3126">
                  <c:v>41170.446144421294</c:v>
                </c:pt>
                <c:pt idx="3127">
                  <c:v>41170.446260324075</c:v>
                </c:pt>
                <c:pt idx="3128">
                  <c:v>41170.446376087966</c:v>
                </c:pt>
                <c:pt idx="3129">
                  <c:v>41170.446491840281</c:v>
                </c:pt>
                <c:pt idx="3130">
                  <c:v>41170.446607592596</c:v>
                </c:pt>
                <c:pt idx="3131">
                  <c:v>41170.446723333334</c:v>
                </c:pt>
                <c:pt idx="3132">
                  <c:v>41170.446838958334</c:v>
                </c:pt>
                <c:pt idx="3133">
                  <c:v>41170.446954872685</c:v>
                </c:pt>
                <c:pt idx="3134">
                  <c:v>41170.447070590279</c:v>
                </c:pt>
                <c:pt idx="3135">
                  <c:v>41170.447186180558</c:v>
                </c:pt>
                <c:pt idx="3136">
                  <c:v>41170.447302060187</c:v>
                </c:pt>
                <c:pt idx="3137">
                  <c:v>41170.447417824071</c:v>
                </c:pt>
                <c:pt idx="3138">
                  <c:v>41170.447533611114</c:v>
                </c:pt>
                <c:pt idx="3139">
                  <c:v>41170.447649351852</c:v>
                </c:pt>
                <c:pt idx="3140">
                  <c:v>41170.447765115743</c:v>
                </c:pt>
                <c:pt idx="3141">
                  <c:v>41170.447880868058</c:v>
                </c:pt>
                <c:pt idx="3142">
                  <c:v>41170.447996481482</c:v>
                </c:pt>
                <c:pt idx="3143">
                  <c:v>41170.448112152779</c:v>
                </c:pt>
                <c:pt idx="3144">
                  <c:v>41170.448227893517</c:v>
                </c:pt>
                <c:pt idx="3145">
                  <c:v>41170.448343888886</c:v>
                </c:pt>
                <c:pt idx="3146">
                  <c:v>41170.448459583335</c:v>
                </c:pt>
                <c:pt idx="3147">
                  <c:v>41170.44857537037</c:v>
                </c:pt>
                <c:pt idx="3148">
                  <c:v>41170.448691111109</c:v>
                </c:pt>
                <c:pt idx="3149">
                  <c:v>41170.448806759261</c:v>
                </c:pt>
                <c:pt idx="3150">
                  <c:v>41170.448922581018</c:v>
                </c:pt>
                <c:pt idx="3151">
                  <c:v>41170.449043101849</c:v>
                </c:pt>
                <c:pt idx="3152">
                  <c:v>41170.449154131944</c:v>
                </c:pt>
                <c:pt idx="3153">
                  <c:v>41170.449269895835</c:v>
                </c:pt>
                <c:pt idx="3154">
                  <c:v>41170.449385671294</c:v>
                </c:pt>
                <c:pt idx="3155">
                  <c:v>41170.449501377312</c:v>
                </c:pt>
                <c:pt idx="3156">
                  <c:v>41170.449617118058</c:v>
                </c:pt>
                <c:pt idx="3157">
                  <c:v>41170.449732893518</c:v>
                </c:pt>
                <c:pt idx="3158">
                  <c:v>41170.449848668984</c:v>
                </c:pt>
                <c:pt idx="3159">
                  <c:v>41170.449964421299</c:v>
                </c:pt>
                <c:pt idx="3160">
                  <c:v>41170.450080034723</c:v>
                </c:pt>
                <c:pt idx="3161">
                  <c:v>41170.450195879632</c:v>
                </c:pt>
                <c:pt idx="3162">
                  <c:v>41170.450311643515</c:v>
                </c:pt>
                <c:pt idx="3163">
                  <c:v>41170.450427384261</c:v>
                </c:pt>
                <c:pt idx="3164">
                  <c:v>41170.450542986109</c:v>
                </c:pt>
                <c:pt idx="3165">
                  <c:v>41170.450658865739</c:v>
                </c:pt>
                <c:pt idx="3166">
                  <c:v>41170.450774641205</c:v>
                </c:pt>
                <c:pt idx="3167">
                  <c:v>41170.450890381944</c:v>
                </c:pt>
                <c:pt idx="3168">
                  <c:v>41170.451006192132</c:v>
                </c:pt>
                <c:pt idx="3169">
                  <c:v>41170.451121909726</c:v>
                </c:pt>
                <c:pt idx="3170">
                  <c:v>41170.451237685185</c:v>
                </c:pt>
                <c:pt idx="3171">
                  <c:v>41170.451353113429</c:v>
                </c:pt>
                <c:pt idx="3172">
                  <c:v>41170.451469178239</c:v>
                </c:pt>
                <c:pt idx="3173">
                  <c:v>41170.451584907409</c:v>
                </c:pt>
                <c:pt idx="3174">
                  <c:v>41170.451700659723</c:v>
                </c:pt>
                <c:pt idx="3175">
                  <c:v>41170.451816423614</c:v>
                </c:pt>
                <c:pt idx="3176">
                  <c:v>41170.451932152777</c:v>
                </c:pt>
                <c:pt idx="3177">
                  <c:v>41170.452047951389</c:v>
                </c:pt>
                <c:pt idx="3178">
                  <c:v>41170.452163657406</c:v>
                </c:pt>
                <c:pt idx="3179">
                  <c:v>41170.452279432873</c:v>
                </c:pt>
                <c:pt idx="3180">
                  <c:v>41170.452395196757</c:v>
                </c:pt>
                <c:pt idx="3181">
                  <c:v>41170.452510949071</c:v>
                </c:pt>
                <c:pt idx="3182">
                  <c:v>41170.452626689817</c:v>
                </c:pt>
                <c:pt idx="3183">
                  <c:v>41170.452742615744</c:v>
                </c:pt>
                <c:pt idx="3184">
                  <c:v>41170.452858078701</c:v>
                </c:pt>
                <c:pt idx="3185">
                  <c:v>41170.452973993059</c:v>
                </c:pt>
                <c:pt idx="3186">
                  <c:v>41170.453089699076</c:v>
                </c:pt>
                <c:pt idx="3187">
                  <c:v>41170.453205254627</c:v>
                </c:pt>
                <c:pt idx="3188">
                  <c:v>41170.453321180554</c:v>
                </c:pt>
                <c:pt idx="3189">
                  <c:v>41170.453436932868</c:v>
                </c:pt>
                <c:pt idx="3190">
                  <c:v>41170.453552557869</c:v>
                </c:pt>
                <c:pt idx="3191">
                  <c:v>41170.45366846065</c:v>
                </c:pt>
                <c:pt idx="3192">
                  <c:v>41170.453784050929</c:v>
                </c:pt>
                <c:pt idx="3193">
                  <c:v>41170.453899988424</c:v>
                </c:pt>
                <c:pt idx="3194">
                  <c:v>41170.454015694442</c:v>
                </c:pt>
                <c:pt idx="3195">
                  <c:v>41170.454131458333</c:v>
                </c:pt>
                <c:pt idx="3196">
                  <c:v>41170.454247384259</c:v>
                </c:pt>
                <c:pt idx="3197">
                  <c:v>41170.454362986115</c:v>
                </c:pt>
                <c:pt idx="3198">
                  <c:v>41170.454478703701</c:v>
                </c:pt>
                <c:pt idx="3199">
                  <c:v>41170.454594467592</c:v>
                </c:pt>
                <c:pt idx="3200">
                  <c:v>41170.454710034719</c:v>
                </c:pt>
                <c:pt idx="3201">
                  <c:v>41170.454825972221</c:v>
                </c:pt>
                <c:pt idx="3202">
                  <c:v>41170.454941747688</c:v>
                </c:pt>
                <c:pt idx="3203">
                  <c:v>41170.455057511572</c:v>
                </c:pt>
                <c:pt idx="3204">
                  <c:v>41170.455173206021</c:v>
                </c:pt>
                <c:pt idx="3205">
                  <c:v>41170.455288969904</c:v>
                </c:pt>
                <c:pt idx="3206">
                  <c:v>41170.455404780092</c:v>
                </c:pt>
                <c:pt idx="3207">
                  <c:v>41170.455520439813</c:v>
                </c:pt>
                <c:pt idx="3208">
                  <c:v>41170.455636284722</c:v>
                </c:pt>
                <c:pt idx="3209">
                  <c:v>41170.455752210648</c:v>
                </c:pt>
                <c:pt idx="3210">
                  <c:v>41170.455867719909</c:v>
                </c:pt>
                <c:pt idx="3211">
                  <c:v>41170.45598353009</c:v>
                </c:pt>
                <c:pt idx="3212">
                  <c:v>41170.456099224539</c:v>
                </c:pt>
                <c:pt idx="3213">
                  <c:v>41170.456215011574</c:v>
                </c:pt>
                <c:pt idx="3214">
                  <c:v>41170.456330775465</c:v>
                </c:pt>
                <c:pt idx="3215">
                  <c:v>41170.456446504628</c:v>
                </c:pt>
                <c:pt idx="3216">
                  <c:v>41170.456563553242</c:v>
                </c:pt>
                <c:pt idx="3217">
                  <c:v>41170.456677881943</c:v>
                </c:pt>
                <c:pt idx="3218">
                  <c:v>41170.456793773148</c:v>
                </c:pt>
                <c:pt idx="3219">
                  <c:v>41170.456909513887</c:v>
                </c:pt>
                <c:pt idx="3220">
                  <c:v>41170.457025254633</c:v>
                </c:pt>
                <c:pt idx="3221">
                  <c:v>41170.457141030092</c:v>
                </c:pt>
                <c:pt idx="3222">
                  <c:v>41170.457256793983</c:v>
                </c:pt>
                <c:pt idx="3223">
                  <c:v>41170.457372546298</c:v>
                </c:pt>
                <c:pt idx="3224">
                  <c:v>41170.457488252316</c:v>
                </c:pt>
                <c:pt idx="3225">
                  <c:v>41170.457604027775</c:v>
                </c:pt>
                <c:pt idx="3226">
                  <c:v>41170.457719814818</c:v>
                </c:pt>
                <c:pt idx="3227">
                  <c:v>41170.457835497684</c:v>
                </c:pt>
                <c:pt idx="3228">
                  <c:v>41170.45795178241</c:v>
                </c:pt>
                <c:pt idx="3229">
                  <c:v>41170.458067060186</c:v>
                </c:pt>
                <c:pt idx="3230">
                  <c:v>41170.458182766204</c:v>
                </c:pt>
                <c:pt idx="3231">
                  <c:v>41170.458298530095</c:v>
                </c:pt>
                <c:pt idx="3232">
                  <c:v>41170.458414317131</c:v>
                </c:pt>
                <c:pt idx="3233">
                  <c:v>41170.458530057869</c:v>
                </c:pt>
                <c:pt idx="3234">
                  <c:v>41170.458645763887</c:v>
                </c:pt>
                <c:pt idx="3235">
                  <c:v>41170.45876134259</c:v>
                </c:pt>
                <c:pt idx="3236">
                  <c:v>41170.458877141202</c:v>
                </c:pt>
                <c:pt idx="3237">
                  <c:v>41170.458993032407</c:v>
                </c:pt>
                <c:pt idx="3238">
                  <c:v>41170.459108738425</c:v>
                </c:pt>
                <c:pt idx="3239">
                  <c:v>41170.459224537037</c:v>
                </c:pt>
                <c:pt idx="3240">
                  <c:v>41170.459340868052</c:v>
                </c:pt>
                <c:pt idx="3241">
                  <c:v>41170.45945603009</c:v>
                </c:pt>
                <c:pt idx="3242">
                  <c:v>41170.459571712963</c:v>
                </c:pt>
                <c:pt idx="3243">
                  <c:v>41170.459687800925</c:v>
                </c:pt>
                <c:pt idx="3244">
                  <c:v>41170.459803333331</c:v>
                </c:pt>
                <c:pt idx="3245">
                  <c:v>41170.459919108798</c:v>
                </c:pt>
                <c:pt idx="3246">
                  <c:v>41170.460034826392</c:v>
                </c:pt>
                <c:pt idx="3247">
                  <c:v>41170.460150590276</c:v>
                </c:pt>
                <c:pt idx="3248">
                  <c:v>41170.460266354166</c:v>
                </c:pt>
                <c:pt idx="3249">
                  <c:v>41170.460382337966</c:v>
                </c:pt>
                <c:pt idx="3250">
                  <c:v>41170.460497662039</c:v>
                </c:pt>
                <c:pt idx="3251">
                  <c:v>41170.460613587966</c:v>
                </c:pt>
                <c:pt idx="3252">
                  <c:v>41170.460729537037</c:v>
                </c:pt>
                <c:pt idx="3253">
                  <c:v>41170.46084511574</c:v>
                </c:pt>
                <c:pt idx="3254">
                  <c:v>41170.460960810182</c:v>
                </c:pt>
                <c:pt idx="3255">
                  <c:v>41170.461076631946</c:v>
                </c:pt>
                <c:pt idx="3256">
                  <c:v>41170.461192523151</c:v>
                </c:pt>
                <c:pt idx="3257">
                  <c:v>41170.461308275466</c:v>
                </c:pt>
                <c:pt idx="3258">
                  <c:v>41170.461424201392</c:v>
                </c:pt>
                <c:pt idx="3259">
                  <c:v>41170.461540023149</c:v>
                </c:pt>
                <c:pt idx="3260">
                  <c:v>41170.46165553241</c:v>
                </c:pt>
                <c:pt idx="3261">
                  <c:v>41170.461771284725</c:v>
                </c:pt>
                <c:pt idx="3262">
                  <c:v>41170.461887106481</c:v>
                </c:pt>
                <c:pt idx="3263">
                  <c:v>41170.462002627311</c:v>
                </c:pt>
                <c:pt idx="3264">
                  <c:v>41170.46211857639</c:v>
                </c:pt>
                <c:pt idx="3265">
                  <c:v>41170.462234131941</c:v>
                </c:pt>
                <c:pt idx="3266">
                  <c:v>41170.462350069443</c:v>
                </c:pt>
                <c:pt idx="3267">
                  <c:v>41170.462465787037</c:v>
                </c:pt>
                <c:pt idx="3268">
                  <c:v>41170.462581400461</c:v>
                </c:pt>
                <c:pt idx="3269">
                  <c:v>41170.462696956019</c:v>
                </c:pt>
                <c:pt idx="3270">
                  <c:v>41170.462812881946</c:v>
                </c:pt>
                <c:pt idx="3271">
                  <c:v>41170.462928831017</c:v>
                </c:pt>
                <c:pt idx="3272">
                  <c:v>41170.463044398151</c:v>
                </c:pt>
                <c:pt idx="3273">
                  <c:v>41170.463160520834</c:v>
                </c:pt>
                <c:pt idx="3274">
                  <c:v>41170.463275879629</c:v>
                </c:pt>
                <c:pt idx="3275">
                  <c:v>41170.463391655096</c:v>
                </c:pt>
                <c:pt idx="3276">
                  <c:v>41170.463507280096</c:v>
                </c:pt>
                <c:pt idx="3277">
                  <c:v>41170.463623090276</c:v>
                </c:pt>
                <c:pt idx="3278">
                  <c:v>41170.463738773149</c:v>
                </c:pt>
                <c:pt idx="3279">
                  <c:v>41170.463854641202</c:v>
                </c:pt>
                <c:pt idx="3280">
                  <c:v>41170.463970196761</c:v>
                </c:pt>
                <c:pt idx="3281">
                  <c:v>41170.464086180553</c:v>
                </c:pt>
                <c:pt idx="3282">
                  <c:v>41170.464201921299</c:v>
                </c:pt>
                <c:pt idx="3283">
                  <c:v>41170.464317685182</c:v>
                </c:pt>
                <c:pt idx="3284">
                  <c:v>41170.464433425928</c:v>
                </c:pt>
                <c:pt idx="3285">
                  <c:v>41170.464549189812</c:v>
                </c:pt>
                <c:pt idx="3286">
                  <c:v>41170.464664930558</c:v>
                </c:pt>
                <c:pt idx="3287">
                  <c:v>41170.464780671296</c:v>
                </c:pt>
                <c:pt idx="3288">
                  <c:v>41170.464896446756</c:v>
                </c:pt>
                <c:pt idx="3289">
                  <c:v>41170.465012187502</c:v>
                </c:pt>
                <c:pt idx="3290">
                  <c:v>41170.465127939817</c:v>
                </c:pt>
                <c:pt idx="3291">
                  <c:v>41170.465243842591</c:v>
                </c:pt>
                <c:pt idx="3292">
                  <c:v>41170.465359467591</c:v>
                </c:pt>
                <c:pt idx="3293">
                  <c:v>41170.46547520833</c:v>
                </c:pt>
                <c:pt idx="3294">
                  <c:v>41170.465590949076</c:v>
                </c:pt>
                <c:pt idx="3295">
                  <c:v>41170.465706678238</c:v>
                </c:pt>
                <c:pt idx="3296">
                  <c:v>41170.465822465281</c:v>
                </c:pt>
                <c:pt idx="3297">
                  <c:v>41170.46593820602</c:v>
                </c:pt>
                <c:pt idx="3298">
                  <c:v>41170.466054097225</c:v>
                </c:pt>
                <c:pt idx="3299">
                  <c:v>41170.466169907406</c:v>
                </c:pt>
                <c:pt idx="3300">
                  <c:v>41170.466285648145</c:v>
                </c:pt>
                <c:pt idx="3301">
                  <c:v>41170.466401412035</c:v>
                </c:pt>
                <c:pt idx="3302">
                  <c:v>41170.466517337962</c:v>
                </c:pt>
                <c:pt idx="3303">
                  <c:v>41170.466632719908</c:v>
                </c:pt>
                <c:pt idx="3304">
                  <c:v>41170.466748634259</c:v>
                </c:pt>
                <c:pt idx="3305">
                  <c:v>41170.466864224538</c:v>
                </c:pt>
                <c:pt idx="3306">
                  <c:v>41170.466981053243</c:v>
                </c:pt>
                <c:pt idx="3307">
                  <c:v>41170.467095868058</c:v>
                </c:pt>
                <c:pt idx="3308">
                  <c:v>41170.467211481482</c:v>
                </c:pt>
                <c:pt idx="3309">
                  <c:v>41170.467327060185</c:v>
                </c:pt>
                <c:pt idx="3310">
                  <c:v>41170.467443032408</c:v>
                </c:pt>
                <c:pt idx="3311">
                  <c:v>41170.467559062497</c:v>
                </c:pt>
                <c:pt idx="3312">
                  <c:v>41170.467674502317</c:v>
                </c:pt>
                <c:pt idx="3313">
                  <c:v>41170.467790243056</c:v>
                </c:pt>
                <c:pt idx="3314">
                  <c:v>41170.467905983794</c:v>
                </c:pt>
                <c:pt idx="3315">
                  <c:v>41170.468021736109</c:v>
                </c:pt>
                <c:pt idx="3316">
                  <c:v>41170.468137476855</c:v>
                </c:pt>
                <c:pt idx="3317">
                  <c:v>41170.468253263891</c:v>
                </c:pt>
                <c:pt idx="3318">
                  <c:v>41170.468368969909</c:v>
                </c:pt>
                <c:pt idx="3319">
                  <c:v>41170.468484756944</c:v>
                </c:pt>
                <c:pt idx="3320">
                  <c:v>41170.468600497683</c:v>
                </c:pt>
                <c:pt idx="3321">
                  <c:v>41170.468716238429</c:v>
                </c:pt>
                <c:pt idx="3322">
                  <c:v>41170.468832013888</c:v>
                </c:pt>
                <c:pt idx="3323">
                  <c:v>41170.468947581016</c:v>
                </c:pt>
                <c:pt idx="3324">
                  <c:v>41170.46906354167</c:v>
                </c:pt>
                <c:pt idx="3325">
                  <c:v>41170.469179236112</c:v>
                </c:pt>
                <c:pt idx="3326">
                  <c:v>41170.469295023147</c:v>
                </c:pt>
                <c:pt idx="3327">
                  <c:v>41170.469410740741</c:v>
                </c:pt>
                <c:pt idx="3328">
                  <c:v>41170.469526458335</c:v>
                </c:pt>
                <c:pt idx="3329">
                  <c:v>41170.469642314813</c:v>
                </c:pt>
                <c:pt idx="3330">
                  <c:v>41170.469758009262</c:v>
                </c:pt>
                <c:pt idx="3331">
                  <c:v>41170.46987375</c:v>
                </c:pt>
                <c:pt idx="3332">
                  <c:v>41170.46998952546</c:v>
                </c:pt>
                <c:pt idx="3333">
                  <c:v>41170.470105266206</c:v>
                </c:pt>
                <c:pt idx="3334">
                  <c:v>41170.470221076386</c:v>
                </c:pt>
                <c:pt idx="3335">
                  <c:v>41170.470336817132</c:v>
                </c:pt>
                <c:pt idx="3336">
                  <c:v>41170.470452557871</c:v>
                </c:pt>
                <c:pt idx="3337">
                  <c:v>41170.47056829861</c:v>
                </c:pt>
                <c:pt idx="3338">
                  <c:v>41170.4706840625</c:v>
                </c:pt>
                <c:pt idx="3339">
                  <c:v>41170.47079983796</c:v>
                </c:pt>
                <c:pt idx="3340">
                  <c:v>41170.470915509257</c:v>
                </c:pt>
                <c:pt idx="3341">
                  <c:v>41170.471031319445</c:v>
                </c:pt>
                <c:pt idx="3342">
                  <c:v>41170.471147037038</c:v>
                </c:pt>
                <c:pt idx="3343">
                  <c:v>41170.471262812498</c:v>
                </c:pt>
                <c:pt idx="3344">
                  <c:v>41170.471378587965</c:v>
                </c:pt>
                <c:pt idx="3345">
                  <c:v>41170.471494293983</c:v>
                </c:pt>
                <c:pt idx="3346">
                  <c:v>41170.471610069442</c:v>
                </c:pt>
                <c:pt idx="3347">
                  <c:v>41170.471725810188</c:v>
                </c:pt>
                <c:pt idx="3348">
                  <c:v>41170.471841562503</c:v>
                </c:pt>
                <c:pt idx="3349">
                  <c:v>41170.471957118054</c:v>
                </c:pt>
                <c:pt idx="3350">
                  <c:v>41170.472073067132</c:v>
                </c:pt>
                <c:pt idx="3351">
                  <c:v>41170.472188842592</c:v>
                </c:pt>
                <c:pt idx="3352">
                  <c:v>41170.472304594907</c:v>
                </c:pt>
                <c:pt idx="3353">
                  <c:v>41170.4724206713</c:v>
                </c:pt>
                <c:pt idx="3354">
                  <c:v>41170.472536099536</c:v>
                </c:pt>
                <c:pt idx="3355">
                  <c:v>41170.472652037039</c:v>
                </c:pt>
                <c:pt idx="3356">
                  <c:v>41170.472767939813</c:v>
                </c:pt>
                <c:pt idx="3357">
                  <c:v>41170.472883530092</c:v>
                </c:pt>
                <c:pt idx="3358">
                  <c:v>41170.472999456018</c:v>
                </c:pt>
                <c:pt idx="3359">
                  <c:v>41170.473115057874</c:v>
                </c:pt>
                <c:pt idx="3360">
                  <c:v>41170.473230625001</c:v>
                </c:pt>
                <c:pt idx="3361">
                  <c:v>41170.473346666666</c:v>
                </c:pt>
                <c:pt idx="3362">
                  <c:v>41170.473462638889</c:v>
                </c:pt>
                <c:pt idx="3363">
                  <c:v>41170.473581284721</c:v>
                </c:pt>
                <c:pt idx="3364">
                  <c:v>41170.473693599539</c:v>
                </c:pt>
                <c:pt idx="3365">
                  <c:v>41170.473809340278</c:v>
                </c:pt>
                <c:pt idx="3366">
                  <c:v>41170.473925451392</c:v>
                </c:pt>
                <c:pt idx="3367">
                  <c:v>41170.47404090278</c:v>
                </c:pt>
                <c:pt idx="3368">
                  <c:v>41170.474156620374</c:v>
                </c:pt>
                <c:pt idx="3369">
                  <c:v>41170.474272546293</c:v>
                </c:pt>
                <c:pt idx="3370">
                  <c:v>41170.474388449074</c:v>
                </c:pt>
                <c:pt idx="3371">
                  <c:v>41170.47450384259</c:v>
                </c:pt>
                <c:pt idx="3372">
                  <c:v>41170.474620000001</c:v>
                </c:pt>
                <c:pt idx="3373">
                  <c:v>41170.474735358795</c:v>
                </c:pt>
                <c:pt idx="3374">
                  <c:v>41170.474851099534</c:v>
                </c:pt>
                <c:pt idx="3375">
                  <c:v>41170.474966701389</c:v>
                </c:pt>
                <c:pt idx="3376">
                  <c:v>41170.475082581019</c:v>
                </c:pt>
                <c:pt idx="3377">
                  <c:v>41170.475198217595</c:v>
                </c:pt>
                <c:pt idx="3378">
                  <c:v>41170.475314131945</c:v>
                </c:pt>
                <c:pt idx="3379">
                  <c:v>41170.475429918981</c:v>
                </c:pt>
                <c:pt idx="3380">
                  <c:v>41170.47554565972</c:v>
                </c:pt>
                <c:pt idx="3381">
                  <c:v>41170.475661400465</c:v>
                </c:pt>
                <c:pt idx="3382">
                  <c:v>41170.475777164349</c:v>
                </c:pt>
                <c:pt idx="3383">
                  <c:v>41170.475892905095</c:v>
                </c:pt>
                <c:pt idx="3384">
                  <c:v>41170.47600865741</c:v>
                </c:pt>
                <c:pt idx="3385">
                  <c:v>41170.476124444445</c:v>
                </c:pt>
                <c:pt idx="3386">
                  <c:v>41170.476240335651</c:v>
                </c:pt>
                <c:pt idx="3387">
                  <c:v>41170.476355601852</c:v>
                </c:pt>
                <c:pt idx="3388">
                  <c:v>41170.476471666669</c:v>
                </c:pt>
                <c:pt idx="3389">
                  <c:v>41170.476587372686</c:v>
                </c:pt>
                <c:pt idx="3390">
                  <c:v>41170.476703171298</c:v>
                </c:pt>
                <c:pt idx="3391">
                  <c:v>41170.476818692128</c:v>
                </c:pt>
                <c:pt idx="3392">
                  <c:v>41170.476934710648</c:v>
                </c:pt>
                <c:pt idx="3393">
                  <c:v>41170.477050636575</c:v>
                </c:pt>
                <c:pt idx="3394">
                  <c:v>41170.477166377314</c:v>
                </c:pt>
                <c:pt idx="3395">
                  <c:v>41170.477281932872</c:v>
                </c:pt>
                <c:pt idx="3396">
                  <c:v>41170.477397881943</c:v>
                </c:pt>
                <c:pt idx="3397">
                  <c:v>41170.477513495367</c:v>
                </c:pt>
                <c:pt idx="3398">
                  <c:v>41170.477629131943</c:v>
                </c:pt>
                <c:pt idx="3399">
                  <c:v>41170.477744953707</c:v>
                </c:pt>
                <c:pt idx="3400">
                  <c:v>41170.477860671293</c:v>
                </c:pt>
                <c:pt idx="3401">
                  <c:v>41170.477976458336</c:v>
                </c:pt>
                <c:pt idx="3402">
                  <c:v>41170.478092175923</c:v>
                </c:pt>
                <c:pt idx="3403">
                  <c:v>41170.478208333334</c:v>
                </c:pt>
                <c:pt idx="3404">
                  <c:v>41170.478323888892</c:v>
                </c:pt>
                <c:pt idx="3405">
                  <c:v>41170.478439421298</c:v>
                </c:pt>
                <c:pt idx="3406">
                  <c:v>41170.478555254631</c:v>
                </c:pt>
                <c:pt idx="3407">
                  <c:v>41170.478670937497</c:v>
                </c:pt>
                <c:pt idx="3408">
                  <c:v>41170.478786400461</c:v>
                </c:pt>
                <c:pt idx="3409">
                  <c:v>41170.478902673611</c:v>
                </c:pt>
                <c:pt idx="3410">
                  <c:v>41170.479018414349</c:v>
                </c:pt>
                <c:pt idx="3411">
                  <c:v>41170.479133946763</c:v>
                </c:pt>
                <c:pt idx="3412">
                  <c:v>41170.479249699078</c:v>
                </c:pt>
                <c:pt idx="3413">
                  <c:v>41170.479365497682</c:v>
                </c:pt>
                <c:pt idx="3414">
                  <c:v>41170.479481261573</c:v>
                </c:pt>
                <c:pt idx="3415">
                  <c:v>41170.479596979167</c:v>
                </c:pt>
                <c:pt idx="3416">
                  <c:v>41170.479712905093</c:v>
                </c:pt>
                <c:pt idx="3417">
                  <c:v>41170.479828680553</c:v>
                </c:pt>
                <c:pt idx="3418">
                  <c:v>41170.479944259256</c:v>
                </c:pt>
                <c:pt idx="3419">
                  <c:v>41170.480060324073</c:v>
                </c:pt>
                <c:pt idx="3420">
                  <c:v>41170.480175648147</c:v>
                </c:pt>
                <c:pt idx="3421">
                  <c:v>41170.480291481479</c:v>
                </c:pt>
                <c:pt idx="3422">
                  <c:v>41170.480409942131</c:v>
                </c:pt>
                <c:pt idx="3423">
                  <c:v>41170.48052315972</c:v>
                </c:pt>
                <c:pt idx="3424">
                  <c:v>41170.480638634261</c:v>
                </c:pt>
                <c:pt idx="3425">
                  <c:v>41170.480754699071</c:v>
                </c:pt>
                <c:pt idx="3426">
                  <c:v>41170.480870254629</c:v>
                </c:pt>
                <c:pt idx="3427">
                  <c:v>41170.48098601852</c:v>
                </c:pt>
                <c:pt idx="3428">
                  <c:v>41170.48110178241</c:v>
                </c:pt>
                <c:pt idx="3429">
                  <c:v>41170.481217523149</c:v>
                </c:pt>
                <c:pt idx="3430">
                  <c:v>41170.481333124997</c:v>
                </c:pt>
                <c:pt idx="3431">
                  <c:v>41170.481448900464</c:v>
                </c:pt>
                <c:pt idx="3432">
                  <c:v>41170.481565000002</c:v>
                </c:pt>
                <c:pt idx="3433">
                  <c:v>41170.481680520832</c:v>
                </c:pt>
                <c:pt idx="3434">
                  <c:v>41170.481796435182</c:v>
                </c:pt>
                <c:pt idx="3435">
                  <c:v>41170.481912048614</c:v>
                </c:pt>
                <c:pt idx="3436">
                  <c:v>41170.482027743055</c:v>
                </c:pt>
                <c:pt idx="3437">
                  <c:v>41170.482143356479</c:v>
                </c:pt>
                <c:pt idx="3438">
                  <c:v>41170.482259282406</c:v>
                </c:pt>
                <c:pt idx="3439">
                  <c:v>41170.482374930558</c:v>
                </c:pt>
                <c:pt idx="3440">
                  <c:v>41170.482490671297</c:v>
                </c:pt>
                <c:pt idx="3441">
                  <c:v>41170.482606412035</c:v>
                </c:pt>
                <c:pt idx="3442">
                  <c:v>41170.482722430555</c:v>
                </c:pt>
                <c:pt idx="3443">
                  <c:v>41170.4828384375</c:v>
                </c:pt>
                <c:pt idx="3444">
                  <c:v>41170.482953680556</c:v>
                </c:pt>
                <c:pt idx="3445">
                  <c:v>41170.483069756941</c:v>
                </c:pt>
                <c:pt idx="3446">
                  <c:v>41170.483185324076</c:v>
                </c:pt>
                <c:pt idx="3447">
                  <c:v>41170.483301064814</c:v>
                </c:pt>
                <c:pt idx="3448">
                  <c:v>41170.483416805553</c:v>
                </c:pt>
                <c:pt idx="3449">
                  <c:v>41170.483532592596</c:v>
                </c:pt>
                <c:pt idx="3450">
                  <c:v>41170.483648877314</c:v>
                </c:pt>
                <c:pt idx="3451">
                  <c:v>41170.483763958335</c:v>
                </c:pt>
                <c:pt idx="3452">
                  <c:v>41170.483879791667</c:v>
                </c:pt>
                <c:pt idx="3453">
                  <c:v>41170.483995613424</c:v>
                </c:pt>
                <c:pt idx="3454">
                  <c:v>41170.484111168982</c:v>
                </c:pt>
                <c:pt idx="3455">
                  <c:v>41170.484227094908</c:v>
                </c:pt>
                <c:pt idx="3456">
                  <c:v>41170.484343020835</c:v>
                </c:pt>
                <c:pt idx="3457">
                  <c:v>41170.484458553241</c:v>
                </c:pt>
                <c:pt idx="3458">
                  <c:v>41170.484574340277</c:v>
                </c:pt>
                <c:pt idx="3459">
                  <c:v>41170.484689965277</c:v>
                </c:pt>
                <c:pt idx="3460">
                  <c:v>41170.484805879627</c:v>
                </c:pt>
                <c:pt idx="3461">
                  <c:v>41170.484921805553</c:v>
                </c:pt>
                <c:pt idx="3462">
                  <c:v>41170.485037546299</c:v>
                </c:pt>
                <c:pt idx="3463">
                  <c:v>41170.485153113426</c:v>
                </c:pt>
                <c:pt idx="3464">
                  <c:v>41170.485268854165</c:v>
                </c:pt>
                <c:pt idx="3465">
                  <c:v>41170.485384594911</c:v>
                </c:pt>
                <c:pt idx="3466">
                  <c:v>41170.485500219904</c:v>
                </c:pt>
                <c:pt idx="3467">
                  <c:v>41170.485615972226</c:v>
                </c:pt>
                <c:pt idx="3468">
                  <c:v>41170.485731828703</c:v>
                </c:pt>
                <c:pt idx="3469">
                  <c:v>41170.485847592594</c:v>
                </c:pt>
                <c:pt idx="3470">
                  <c:v>41170.485963553241</c:v>
                </c:pt>
                <c:pt idx="3471">
                  <c:v>41170.486079085647</c:v>
                </c:pt>
                <c:pt idx="3472">
                  <c:v>41170.486194884259</c:v>
                </c:pt>
                <c:pt idx="3473">
                  <c:v>41170.486310775465</c:v>
                </c:pt>
                <c:pt idx="3474">
                  <c:v>41170.486426400465</c:v>
                </c:pt>
                <c:pt idx="3475">
                  <c:v>41170.486542106482</c:v>
                </c:pt>
                <c:pt idx="3476">
                  <c:v>41170.486657893518</c:v>
                </c:pt>
                <c:pt idx="3477">
                  <c:v>41170.486773622688</c:v>
                </c:pt>
                <c:pt idx="3478">
                  <c:v>41170.486889178239</c:v>
                </c:pt>
                <c:pt idx="3479">
                  <c:v>41170.487005162038</c:v>
                </c:pt>
                <c:pt idx="3480">
                  <c:v>41170.487120833335</c:v>
                </c:pt>
                <c:pt idx="3481">
                  <c:v>41170.487236817127</c:v>
                </c:pt>
                <c:pt idx="3482">
                  <c:v>41170.487352384262</c:v>
                </c:pt>
                <c:pt idx="3483">
                  <c:v>41170.487468101855</c:v>
                </c:pt>
                <c:pt idx="3484">
                  <c:v>41170.487583877315</c:v>
                </c:pt>
                <c:pt idx="3485">
                  <c:v>41170.487699641206</c:v>
                </c:pt>
                <c:pt idx="3486">
                  <c:v>41170.487815405089</c:v>
                </c:pt>
                <c:pt idx="3487">
                  <c:v>41170.48793116898</c:v>
                </c:pt>
                <c:pt idx="3488">
                  <c:v>41170.488046701386</c:v>
                </c:pt>
                <c:pt idx="3489">
                  <c:v>41170.4881628125</c:v>
                </c:pt>
                <c:pt idx="3490">
                  <c:v>41170.488278252313</c:v>
                </c:pt>
                <c:pt idx="3491">
                  <c:v>41170.488394178239</c:v>
                </c:pt>
                <c:pt idx="3492">
                  <c:v>41170.488510092589</c:v>
                </c:pt>
                <c:pt idx="3493">
                  <c:v>41170.488625648148</c:v>
                </c:pt>
                <c:pt idx="3494">
                  <c:v>41170.488741446759</c:v>
                </c:pt>
                <c:pt idx="3495">
                  <c:v>41170.488857187498</c:v>
                </c:pt>
                <c:pt idx="3496">
                  <c:v>41170.488972974534</c:v>
                </c:pt>
                <c:pt idx="3497">
                  <c:v>41170.489088692128</c:v>
                </c:pt>
                <c:pt idx="3498">
                  <c:v>41170.489204421297</c:v>
                </c:pt>
                <c:pt idx="3499">
                  <c:v>41170.489320347224</c:v>
                </c:pt>
                <c:pt idx="3500">
                  <c:v>41170.489436064818</c:v>
                </c:pt>
                <c:pt idx="3501">
                  <c:v>41170.489551631945</c:v>
                </c:pt>
                <c:pt idx="3502">
                  <c:v>41170.489668148148</c:v>
                </c:pt>
                <c:pt idx="3503">
                  <c:v>41170.489783333331</c:v>
                </c:pt>
                <c:pt idx="3504">
                  <c:v>41170.489899143518</c:v>
                </c:pt>
                <c:pt idx="3505">
                  <c:v>41170.490014699077</c:v>
                </c:pt>
                <c:pt idx="3506">
                  <c:v>41170.490130625003</c:v>
                </c:pt>
                <c:pt idx="3507">
                  <c:v>41170.490246689813</c:v>
                </c:pt>
                <c:pt idx="3508">
                  <c:v>41170.490362280092</c:v>
                </c:pt>
                <c:pt idx="3509">
                  <c:v>41170.490478032407</c:v>
                </c:pt>
                <c:pt idx="3510">
                  <c:v>41170.490593958333</c:v>
                </c:pt>
                <c:pt idx="3511">
                  <c:v>41170.490709675927</c:v>
                </c:pt>
                <c:pt idx="3512">
                  <c:v>41170.490824953704</c:v>
                </c:pt>
                <c:pt idx="3513">
                  <c:v>41170.490940694443</c:v>
                </c:pt>
                <c:pt idx="3514">
                  <c:v>41170.491056458333</c:v>
                </c:pt>
                <c:pt idx="3515">
                  <c:v>41170.491172233793</c:v>
                </c:pt>
                <c:pt idx="3516">
                  <c:v>41170.491287986108</c:v>
                </c:pt>
                <c:pt idx="3517">
                  <c:v>41170.491403680557</c:v>
                </c:pt>
                <c:pt idx="3518">
                  <c:v>41170.491519490737</c:v>
                </c:pt>
                <c:pt idx="3519">
                  <c:v>41170.491635254628</c:v>
                </c:pt>
                <c:pt idx="3520">
                  <c:v>41170.491751006943</c:v>
                </c:pt>
                <c:pt idx="3521">
                  <c:v>41170.491866736113</c:v>
                </c:pt>
                <c:pt idx="3522">
                  <c:v>41170.491982453706</c:v>
                </c:pt>
                <c:pt idx="3523">
                  <c:v>41170.492098240742</c:v>
                </c:pt>
                <c:pt idx="3524">
                  <c:v>41170.492213981481</c:v>
                </c:pt>
                <c:pt idx="3525">
                  <c:v>41170.492330104164</c:v>
                </c:pt>
                <c:pt idx="3526">
                  <c:v>41170.492445300923</c:v>
                </c:pt>
                <c:pt idx="3527">
                  <c:v>41170.492561226849</c:v>
                </c:pt>
                <c:pt idx="3528">
                  <c:v>41170.492677025461</c:v>
                </c:pt>
                <c:pt idx="3529">
                  <c:v>41170.492792708334</c:v>
                </c:pt>
                <c:pt idx="3530">
                  <c:v>41170.492908495369</c:v>
                </c:pt>
                <c:pt idx="3531">
                  <c:v>41170.493024201387</c:v>
                </c:pt>
                <c:pt idx="3532">
                  <c:v>41170.49314003472</c:v>
                </c:pt>
                <c:pt idx="3533">
                  <c:v>41170.493255729169</c:v>
                </c:pt>
                <c:pt idx="3534">
                  <c:v>41170.493371516204</c:v>
                </c:pt>
                <c:pt idx="3535">
                  <c:v>41170.493487233798</c:v>
                </c:pt>
                <c:pt idx="3536">
                  <c:v>41170.49360303241</c:v>
                </c:pt>
                <c:pt idx="3537">
                  <c:v>41170.493718958336</c:v>
                </c:pt>
                <c:pt idx="3538">
                  <c:v>41170.493834537039</c:v>
                </c:pt>
                <c:pt idx="3539">
                  <c:v>41170.493950277778</c:v>
                </c:pt>
                <c:pt idx="3540">
                  <c:v>41170.494066180552</c:v>
                </c:pt>
                <c:pt idx="3541">
                  <c:v>41170.494181643517</c:v>
                </c:pt>
                <c:pt idx="3542">
                  <c:v>41170.494297673613</c:v>
                </c:pt>
                <c:pt idx="3543">
                  <c:v>41170.494413310182</c:v>
                </c:pt>
                <c:pt idx="3544">
                  <c:v>41170.494529050928</c:v>
                </c:pt>
                <c:pt idx="3545">
                  <c:v>41170.494644791666</c:v>
                </c:pt>
                <c:pt idx="3546">
                  <c:v>41170.494760729169</c:v>
                </c:pt>
                <c:pt idx="3547">
                  <c:v>41170.494876249999</c:v>
                </c:pt>
                <c:pt idx="3548">
                  <c:v>41170.494992349537</c:v>
                </c:pt>
                <c:pt idx="3549">
                  <c:v>41170.495107662035</c:v>
                </c:pt>
                <c:pt idx="3550">
                  <c:v>41170.495223611113</c:v>
                </c:pt>
                <c:pt idx="3551">
                  <c:v>41170.495339502311</c:v>
                </c:pt>
                <c:pt idx="3552">
                  <c:v>41170.495455011573</c:v>
                </c:pt>
                <c:pt idx="3553">
                  <c:v>41170.495570763887</c:v>
                </c:pt>
                <c:pt idx="3554">
                  <c:v>41170.495686747687</c:v>
                </c:pt>
                <c:pt idx="3555">
                  <c:v>41170.495802314814</c:v>
                </c:pt>
                <c:pt idx="3556">
                  <c:v>41170.495917743057</c:v>
                </c:pt>
                <c:pt idx="3557">
                  <c:v>41170.496033993055</c:v>
                </c:pt>
                <c:pt idx="3558">
                  <c:v>41170.49614988426</c:v>
                </c:pt>
                <c:pt idx="3559">
                  <c:v>41170.496266215276</c:v>
                </c:pt>
                <c:pt idx="3560">
                  <c:v>41170.496381608798</c:v>
                </c:pt>
                <c:pt idx="3561">
                  <c:v>41170.496497199078</c:v>
                </c:pt>
                <c:pt idx="3562">
                  <c:v>41170.496613263887</c:v>
                </c:pt>
                <c:pt idx="3563">
                  <c:v>41170.496728842591</c:v>
                </c:pt>
                <c:pt idx="3564">
                  <c:v>41170.496844791669</c:v>
                </c:pt>
                <c:pt idx="3565">
                  <c:v>41170.496960532408</c:v>
                </c:pt>
                <c:pt idx="3566">
                  <c:v>41170.497079212961</c:v>
                </c:pt>
                <c:pt idx="3567">
                  <c:v>41170.497191886578</c:v>
                </c:pt>
                <c:pt idx="3568">
                  <c:v>41170.497307777776</c:v>
                </c:pt>
                <c:pt idx="3569">
                  <c:v>41170.497426643517</c:v>
                </c:pt>
                <c:pt idx="3570">
                  <c:v>41170.497540208336</c:v>
                </c:pt>
                <c:pt idx="3571">
                  <c:v>41170.497654872685</c:v>
                </c:pt>
                <c:pt idx="3572">
                  <c:v>41170.497770428243</c:v>
                </c:pt>
                <c:pt idx="3573">
                  <c:v>41170.497886006946</c:v>
                </c:pt>
                <c:pt idx="3574">
                  <c:v>41170.498001851854</c:v>
                </c:pt>
                <c:pt idx="3575">
                  <c:v>41170.498117476855</c:v>
                </c:pt>
                <c:pt idx="3576">
                  <c:v>41170.498233460647</c:v>
                </c:pt>
                <c:pt idx="3577">
                  <c:v>41170.498349386573</c:v>
                </c:pt>
                <c:pt idx="3578">
                  <c:v>41170.498464965276</c:v>
                </c:pt>
                <c:pt idx="3579">
                  <c:v>41170.498580706022</c:v>
                </c:pt>
                <c:pt idx="3580">
                  <c:v>41170.498696469906</c:v>
                </c:pt>
                <c:pt idx="3581">
                  <c:v>41170.498812928243</c:v>
                </c:pt>
                <c:pt idx="3582">
                  <c:v>41170.498927974535</c:v>
                </c:pt>
                <c:pt idx="3583">
                  <c:v>41170.499044131946</c:v>
                </c:pt>
                <c:pt idx="3584">
                  <c:v>41170.499159236111</c:v>
                </c:pt>
                <c:pt idx="3585">
                  <c:v>41170.49927497685</c:v>
                </c:pt>
                <c:pt idx="3586">
                  <c:v>41170.499390960649</c:v>
                </c:pt>
                <c:pt idx="3587">
                  <c:v>41170.499507071756</c:v>
                </c:pt>
                <c:pt idx="3588">
                  <c:v>41170.499622280091</c:v>
                </c:pt>
                <c:pt idx="3589">
                  <c:v>41170.499738020837</c:v>
                </c:pt>
                <c:pt idx="3590">
                  <c:v>41170.499853819441</c:v>
                </c:pt>
                <c:pt idx="3591">
                  <c:v>41170.499969247685</c:v>
                </c:pt>
                <c:pt idx="3592">
                  <c:v>41170.500085312502</c:v>
                </c:pt>
                <c:pt idx="3593">
                  <c:v>41170.500201423609</c:v>
                </c:pt>
                <c:pt idx="3594">
                  <c:v>41170.500316990743</c:v>
                </c:pt>
                <c:pt idx="3595">
                  <c:v>41170.500432766203</c:v>
                </c:pt>
                <c:pt idx="3596">
                  <c:v>41170.500548159725</c:v>
                </c:pt>
                <c:pt idx="3597">
                  <c:v>41170.500663865743</c:v>
                </c:pt>
                <c:pt idx="3598">
                  <c:v>41170.500779768518</c:v>
                </c:pt>
                <c:pt idx="3599">
                  <c:v>41170.5008953125</c:v>
                </c:pt>
                <c:pt idx="3600">
                  <c:v>41170.501010902779</c:v>
                </c:pt>
                <c:pt idx="3601">
                  <c:v>41170.501126655094</c:v>
                </c:pt>
                <c:pt idx="3602">
                  <c:v>41170.501242962964</c:v>
                </c:pt>
                <c:pt idx="3603">
                  <c:v>41170.501358530091</c:v>
                </c:pt>
                <c:pt idx="3604">
                  <c:v>41170.501474143515</c:v>
                </c:pt>
                <c:pt idx="3605">
                  <c:v>41170.50158989583</c:v>
                </c:pt>
                <c:pt idx="3606">
                  <c:v>41170.50170552083</c:v>
                </c:pt>
                <c:pt idx="3607">
                  <c:v>41170.501821400459</c:v>
                </c:pt>
                <c:pt idx="3608">
                  <c:v>41170.50193716435</c:v>
                </c:pt>
                <c:pt idx="3609">
                  <c:v>41170.502052928241</c:v>
                </c:pt>
                <c:pt idx="3610">
                  <c:v>41170.502168634259</c:v>
                </c:pt>
                <c:pt idx="3611">
                  <c:v>41170.502284432871</c:v>
                </c:pt>
                <c:pt idx="3612">
                  <c:v>41170.502400185185</c:v>
                </c:pt>
                <c:pt idx="3613">
                  <c:v>41170.502515798609</c:v>
                </c:pt>
                <c:pt idx="3614">
                  <c:v>41170.50263166667</c:v>
                </c:pt>
                <c:pt idx="3615">
                  <c:v>41170.502747407409</c:v>
                </c:pt>
                <c:pt idx="3616">
                  <c:v>41170.502863148147</c:v>
                </c:pt>
                <c:pt idx="3617">
                  <c:v>41170.502979120371</c:v>
                </c:pt>
                <c:pt idx="3618">
                  <c:v>41170.503094652777</c:v>
                </c:pt>
                <c:pt idx="3619">
                  <c:v>41170.503210428244</c:v>
                </c:pt>
                <c:pt idx="3620">
                  <c:v>41170.503326192127</c:v>
                </c:pt>
                <c:pt idx="3621">
                  <c:v>41170.503442152774</c:v>
                </c:pt>
                <c:pt idx="3622">
                  <c:v>41170.503557523145</c:v>
                </c:pt>
                <c:pt idx="3623">
                  <c:v>41170.503673645835</c:v>
                </c:pt>
                <c:pt idx="3624">
                  <c:v>41170.50378900463</c:v>
                </c:pt>
                <c:pt idx="3625">
                  <c:v>41170.503904814817</c:v>
                </c:pt>
                <c:pt idx="3626">
                  <c:v>41170.504020509259</c:v>
                </c:pt>
                <c:pt idx="3627">
                  <c:v>41170.50413645833</c:v>
                </c:pt>
                <c:pt idx="3628">
                  <c:v>41170.504252118059</c:v>
                </c:pt>
                <c:pt idx="3629">
                  <c:v>41170.504367893518</c:v>
                </c:pt>
                <c:pt idx="3630">
                  <c:v>41170.504483703706</c:v>
                </c:pt>
                <c:pt idx="3631">
                  <c:v>41170.504599444444</c:v>
                </c:pt>
                <c:pt idx="3632">
                  <c:v>41170.504715185183</c:v>
                </c:pt>
                <c:pt idx="3633">
                  <c:v>41170.504830833335</c:v>
                </c:pt>
                <c:pt idx="3634">
                  <c:v>41170.50494673611</c:v>
                </c:pt>
                <c:pt idx="3635">
                  <c:v>41170.505062476848</c:v>
                </c:pt>
                <c:pt idx="3636">
                  <c:v>41170.505178032407</c:v>
                </c:pt>
                <c:pt idx="3637">
                  <c:v>41170.505293993054</c:v>
                </c:pt>
                <c:pt idx="3638">
                  <c:v>41170.505409884259</c:v>
                </c:pt>
                <c:pt idx="3639">
                  <c:v>41170.505525428242</c:v>
                </c:pt>
                <c:pt idx="3640">
                  <c:v>41170.505641249998</c:v>
                </c:pt>
                <c:pt idx="3641">
                  <c:v>41170.505756990744</c:v>
                </c:pt>
                <c:pt idx="3642">
                  <c:v>41170.505872546295</c:v>
                </c:pt>
                <c:pt idx="3643">
                  <c:v>41170.505988449077</c:v>
                </c:pt>
                <c:pt idx="3644">
                  <c:v>41170.506104189815</c:v>
                </c:pt>
                <c:pt idx="3645">
                  <c:v>41170.506219965275</c:v>
                </c:pt>
                <c:pt idx="3646">
                  <c:v>41170.506335706021</c:v>
                </c:pt>
                <c:pt idx="3647">
                  <c:v>41170.506451307869</c:v>
                </c:pt>
                <c:pt idx="3648">
                  <c:v>41170.506567233795</c:v>
                </c:pt>
                <c:pt idx="3649">
                  <c:v>41170.50668283565</c:v>
                </c:pt>
                <c:pt idx="3650">
                  <c:v>41170.506799317132</c:v>
                </c:pt>
                <c:pt idx="3651">
                  <c:v>41170.506914502315</c:v>
                </c:pt>
                <c:pt idx="3652">
                  <c:v>41170.507030277775</c:v>
                </c:pt>
                <c:pt idx="3653">
                  <c:v>41170.507146018521</c:v>
                </c:pt>
                <c:pt idx="3654">
                  <c:v>41170.50726175926</c:v>
                </c:pt>
                <c:pt idx="3655">
                  <c:v>41170.507377314818</c:v>
                </c:pt>
                <c:pt idx="3656">
                  <c:v>41170.507493263889</c:v>
                </c:pt>
                <c:pt idx="3657">
                  <c:v>41170.50760902778</c:v>
                </c:pt>
                <c:pt idx="3658">
                  <c:v>41170.507724791663</c:v>
                </c:pt>
                <c:pt idx="3659">
                  <c:v>41170.507840532409</c:v>
                </c:pt>
                <c:pt idx="3660">
                  <c:v>41170.507956145833</c:v>
                </c:pt>
                <c:pt idx="3661">
                  <c:v>41170.508071886572</c:v>
                </c:pt>
                <c:pt idx="3662">
                  <c:v>41170.508187754633</c:v>
                </c:pt>
                <c:pt idx="3663">
                  <c:v>41170.508303506947</c:v>
                </c:pt>
                <c:pt idx="3664">
                  <c:v>41170.508419259262</c:v>
                </c:pt>
                <c:pt idx="3665">
                  <c:v>41170.508535057874</c:v>
                </c:pt>
                <c:pt idx="3666">
                  <c:v>41170.508650763892</c:v>
                </c:pt>
                <c:pt idx="3667">
                  <c:v>41170.508766469909</c:v>
                </c:pt>
                <c:pt idx="3668">
                  <c:v>41170.508882106478</c:v>
                </c:pt>
                <c:pt idx="3669">
                  <c:v>41170.508998032405</c:v>
                </c:pt>
                <c:pt idx="3670">
                  <c:v>41170.509113668981</c:v>
                </c:pt>
                <c:pt idx="3671">
                  <c:v>41170.509229490737</c:v>
                </c:pt>
                <c:pt idx="3672">
                  <c:v>41170.509345312501</c:v>
                </c:pt>
                <c:pt idx="3673">
                  <c:v>41170.50946105324</c:v>
                </c:pt>
                <c:pt idx="3674">
                  <c:v>41170.509577210651</c:v>
                </c:pt>
                <c:pt idx="3675">
                  <c:v>41170.509692534724</c:v>
                </c:pt>
                <c:pt idx="3676">
                  <c:v>41170.509808333336</c:v>
                </c:pt>
                <c:pt idx="3677">
                  <c:v>41170.509924074075</c:v>
                </c:pt>
                <c:pt idx="3678">
                  <c:v>41170.510039953704</c:v>
                </c:pt>
                <c:pt idx="3679">
                  <c:v>41170.510155555552</c:v>
                </c:pt>
                <c:pt idx="3680">
                  <c:v>41170.510271296298</c:v>
                </c:pt>
                <c:pt idx="3681">
                  <c:v>41170.510386956019</c:v>
                </c:pt>
                <c:pt idx="3682">
                  <c:v>41170.510502696758</c:v>
                </c:pt>
                <c:pt idx="3683">
                  <c:v>41170.510618564818</c:v>
                </c:pt>
                <c:pt idx="3684">
                  <c:v>41170.510734340278</c:v>
                </c:pt>
                <c:pt idx="3685">
                  <c:v>41170.510850081017</c:v>
                </c:pt>
                <c:pt idx="3686">
                  <c:v>41170.510965856483</c:v>
                </c:pt>
                <c:pt idx="3687">
                  <c:v>41170.511081597222</c:v>
                </c:pt>
                <c:pt idx="3688">
                  <c:v>41170.511197337961</c:v>
                </c:pt>
                <c:pt idx="3689">
                  <c:v>41170.511313055555</c:v>
                </c:pt>
                <c:pt idx="3690">
                  <c:v>41170.511428877318</c:v>
                </c:pt>
                <c:pt idx="3691">
                  <c:v>41170.511544641202</c:v>
                </c:pt>
                <c:pt idx="3692">
                  <c:v>41170.511660300923</c:v>
                </c:pt>
                <c:pt idx="3693">
                  <c:v>41170.511776099534</c:v>
                </c:pt>
                <c:pt idx="3694">
                  <c:v>41170.511891666669</c:v>
                </c:pt>
                <c:pt idx="3695">
                  <c:v>41170.512007407408</c:v>
                </c:pt>
                <c:pt idx="3696">
                  <c:v>41170.512123333334</c:v>
                </c:pt>
                <c:pt idx="3697">
                  <c:v>41170.512239108793</c:v>
                </c:pt>
                <c:pt idx="3698">
                  <c:v>41170.512354872684</c:v>
                </c:pt>
                <c:pt idx="3699">
                  <c:v>41170.512470613423</c:v>
                </c:pt>
                <c:pt idx="3700">
                  <c:v>41170.512586377314</c:v>
                </c:pt>
                <c:pt idx="3701">
                  <c:v>41170.512702268519</c:v>
                </c:pt>
                <c:pt idx="3702">
                  <c:v>41170.512817835646</c:v>
                </c:pt>
                <c:pt idx="3703">
                  <c:v>41170.512933634258</c:v>
                </c:pt>
                <c:pt idx="3704">
                  <c:v>41170.513049328707</c:v>
                </c:pt>
                <c:pt idx="3705">
                  <c:v>41170.513165127311</c:v>
                </c:pt>
                <c:pt idx="3706">
                  <c:v>41170.513280578707</c:v>
                </c:pt>
                <c:pt idx="3707">
                  <c:v>41170.513396643517</c:v>
                </c:pt>
                <c:pt idx="3708">
                  <c:v>41170.513512384263</c:v>
                </c:pt>
                <c:pt idx="3709">
                  <c:v>41170.513628090281</c:v>
                </c:pt>
                <c:pt idx="3710">
                  <c:v>41170.513743715281</c:v>
                </c:pt>
                <c:pt idx="3711">
                  <c:v>41170.513859583334</c:v>
                </c:pt>
                <c:pt idx="3712">
                  <c:v>41170.513975381946</c:v>
                </c:pt>
                <c:pt idx="3713">
                  <c:v>41170.514091122684</c:v>
                </c:pt>
                <c:pt idx="3714">
                  <c:v>41170.514207280095</c:v>
                </c:pt>
                <c:pt idx="3715">
                  <c:v>41170.514322662035</c:v>
                </c:pt>
                <c:pt idx="3716">
                  <c:v>41170.514439479164</c:v>
                </c:pt>
                <c:pt idx="3717">
                  <c:v>41170.514554328707</c:v>
                </c:pt>
                <c:pt idx="3718">
                  <c:v>41170.514670138888</c:v>
                </c:pt>
                <c:pt idx="3719">
                  <c:v>41170.514785636573</c:v>
                </c:pt>
                <c:pt idx="3720">
                  <c:v>41170.514901562499</c:v>
                </c:pt>
                <c:pt idx="3721">
                  <c:v>41170.515017164355</c:v>
                </c:pt>
                <c:pt idx="3722">
                  <c:v>41170.515132916669</c:v>
                </c:pt>
                <c:pt idx="3723">
                  <c:v>41170.515248449075</c:v>
                </c:pt>
                <c:pt idx="3724">
                  <c:v>41170.515364108796</c:v>
                </c:pt>
                <c:pt idx="3725">
                  <c:v>41170.515480034723</c:v>
                </c:pt>
                <c:pt idx="3726">
                  <c:v>41170.515595914352</c:v>
                </c:pt>
                <c:pt idx="3727">
                  <c:v>41170.515711678243</c:v>
                </c:pt>
                <c:pt idx="3728">
                  <c:v>41170.515827418982</c:v>
                </c:pt>
                <c:pt idx="3729">
                  <c:v>41170.515943148152</c:v>
                </c:pt>
                <c:pt idx="3730">
                  <c:v>41170.516058935187</c:v>
                </c:pt>
                <c:pt idx="3731">
                  <c:v>41170.516174699071</c:v>
                </c:pt>
                <c:pt idx="3732">
                  <c:v>41170.516290439817</c:v>
                </c:pt>
                <c:pt idx="3733">
                  <c:v>41170.516406192131</c:v>
                </c:pt>
                <c:pt idx="3734">
                  <c:v>41170.51652193287</c:v>
                </c:pt>
                <c:pt idx="3735">
                  <c:v>41170.516637858796</c:v>
                </c:pt>
                <c:pt idx="3736">
                  <c:v>41170.516753460652</c:v>
                </c:pt>
                <c:pt idx="3737">
                  <c:v>41170.516869386571</c:v>
                </c:pt>
                <c:pt idx="3738">
                  <c:v>41170.516984953705</c:v>
                </c:pt>
                <c:pt idx="3739">
                  <c:v>41170.517100752317</c:v>
                </c:pt>
                <c:pt idx="3740">
                  <c:v>41170.517216481479</c:v>
                </c:pt>
                <c:pt idx="3741">
                  <c:v>41170.517332199073</c:v>
                </c:pt>
                <c:pt idx="3742">
                  <c:v>41170.517448125</c:v>
                </c:pt>
                <c:pt idx="3743">
                  <c:v>41170.517563715279</c:v>
                </c:pt>
                <c:pt idx="3744">
                  <c:v>41170.51767966435</c:v>
                </c:pt>
                <c:pt idx="3745">
                  <c:v>41170.517795231484</c:v>
                </c:pt>
                <c:pt idx="3746">
                  <c:v>41170.517911689814</c:v>
                </c:pt>
                <c:pt idx="3747">
                  <c:v>41170.518026886573</c:v>
                </c:pt>
                <c:pt idx="3748">
                  <c:v>41170.518142789355</c:v>
                </c:pt>
                <c:pt idx="3749">
                  <c:v>41170.518258449076</c:v>
                </c:pt>
                <c:pt idx="3750">
                  <c:v>41170.518373946761</c:v>
                </c:pt>
                <c:pt idx="3751">
                  <c:v>41170.5184896875</c:v>
                </c:pt>
                <c:pt idx="3752">
                  <c:v>41170.518605497688</c:v>
                </c:pt>
                <c:pt idx="3753">
                  <c:v>41170.518721238426</c:v>
                </c:pt>
                <c:pt idx="3754">
                  <c:v>41170.518837013886</c:v>
                </c:pt>
                <c:pt idx="3755">
                  <c:v>41170.518952685183</c:v>
                </c:pt>
                <c:pt idx="3756">
                  <c:v>41170.519068333335</c:v>
                </c:pt>
                <c:pt idx="3757">
                  <c:v>41170.51918427083</c:v>
                </c:pt>
                <c:pt idx="3758">
                  <c:v>41170.519300011576</c:v>
                </c:pt>
                <c:pt idx="3759">
                  <c:v>41170.519415752315</c:v>
                </c:pt>
                <c:pt idx="3760">
                  <c:v>41170.519531504629</c:v>
                </c:pt>
                <c:pt idx="3761">
                  <c:v>41170.519647430556</c:v>
                </c:pt>
                <c:pt idx="3762">
                  <c:v>41170.519762835647</c:v>
                </c:pt>
                <c:pt idx="3763">
                  <c:v>41170.519878784726</c:v>
                </c:pt>
                <c:pt idx="3764">
                  <c:v>41170.519994525464</c:v>
                </c:pt>
                <c:pt idx="3765">
                  <c:v>41170.520110254627</c:v>
                </c:pt>
                <c:pt idx="3766">
                  <c:v>41170.520226354165</c:v>
                </c:pt>
                <c:pt idx="3767">
                  <c:v>41170.520341747688</c:v>
                </c:pt>
                <c:pt idx="3768">
                  <c:v>41170.520457546299</c:v>
                </c:pt>
                <c:pt idx="3769">
                  <c:v>41170.520573298614</c:v>
                </c:pt>
                <c:pt idx="3770">
                  <c:v>41170.520689050929</c:v>
                </c:pt>
                <c:pt idx="3771">
                  <c:v>41170.520804942127</c:v>
                </c:pt>
                <c:pt idx="3772">
                  <c:v>41170.520920393516</c:v>
                </c:pt>
                <c:pt idx="3773">
                  <c:v>41170.521036296297</c:v>
                </c:pt>
                <c:pt idx="3774">
                  <c:v>41170.521152048612</c:v>
                </c:pt>
                <c:pt idx="3775">
                  <c:v>41170.521267824071</c:v>
                </c:pt>
                <c:pt idx="3776">
                  <c:v>41170.521383368054</c:v>
                </c:pt>
                <c:pt idx="3777">
                  <c:v>41170.521499305556</c:v>
                </c:pt>
                <c:pt idx="3778">
                  <c:v>41170.521615057871</c:v>
                </c:pt>
                <c:pt idx="3779">
                  <c:v>41170.521730775465</c:v>
                </c:pt>
                <c:pt idx="3780">
                  <c:v>41170.521846516203</c:v>
                </c:pt>
                <c:pt idx="3781">
                  <c:v>41170.521962268518</c:v>
                </c:pt>
                <c:pt idx="3782">
                  <c:v>41170.522077928239</c:v>
                </c:pt>
                <c:pt idx="3783">
                  <c:v>41170.522193819445</c:v>
                </c:pt>
                <c:pt idx="3784">
                  <c:v>41170.522309444445</c:v>
                </c:pt>
                <c:pt idx="3785">
                  <c:v>41170.522425300929</c:v>
                </c:pt>
                <c:pt idx="3786">
                  <c:v>41170.522541064813</c:v>
                </c:pt>
                <c:pt idx="3787">
                  <c:v>41170.522657511574</c:v>
                </c:pt>
                <c:pt idx="3788">
                  <c:v>41170.522772581018</c:v>
                </c:pt>
                <c:pt idx="3789">
                  <c:v>41170.522888333333</c:v>
                </c:pt>
                <c:pt idx="3790">
                  <c:v>41170.523004050927</c:v>
                </c:pt>
                <c:pt idx="3791">
                  <c:v>41170.523119814818</c:v>
                </c:pt>
                <c:pt idx="3792">
                  <c:v>41170.52323554398</c:v>
                </c:pt>
                <c:pt idx="3793">
                  <c:v>41170.523351203701</c:v>
                </c:pt>
                <c:pt idx="3794">
                  <c:v>41170.523467094907</c:v>
                </c:pt>
                <c:pt idx="3795">
                  <c:v>41170.523582708331</c:v>
                </c:pt>
                <c:pt idx="3796">
                  <c:v>41170.523698576391</c:v>
                </c:pt>
                <c:pt idx="3797">
                  <c:v>41170.523814340275</c:v>
                </c:pt>
                <c:pt idx="3798">
                  <c:v>41170.523930115742</c:v>
                </c:pt>
                <c:pt idx="3799">
                  <c:v>41170.524046041668</c:v>
                </c:pt>
                <c:pt idx="3800">
                  <c:v>41170.524161597219</c:v>
                </c:pt>
                <c:pt idx="3801">
                  <c:v>41170.524277372686</c:v>
                </c:pt>
                <c:pt idx="3802">
                  <c:v>41170.524393113425</c:v>
                </c:pt>
                <c:pt idx="3803">
                  <c:v>41170.524508854163</c:v>
                </c:pt>
                <c:pt idx="3804">
                  <c:v>41170.524624594909</c:v>
                </c:pt>
                <c:pt idx="3805">
                  <c:v>41170.524740532404</c:v>
                </c:pt>
                <c:pt idx="3806">
                  <c:v>41170.524856076387</c:v>
                </c:pt>
                <c:pt idx="3807">
                  <c:v>41170.524971828701</c:v>
                </c:pt>
                <c:pt idx="3808">
                  <c:v>41170.525087581016</c:v>
                </c:pt>
                <c:pt idx="3809">
                  <c:v>41170.525203356483</c:v>
                </c:pt>
                <c:pt idx="3810">
                  <c:v>41170.525319120374</c:v>
                </c:pt>
                <c:pt idx="3811">
                  <c:v>41170.525434826392</c:v>
                </c:pt>
                <c:pt idx="3812">
                  <c:v>41170.525552094907</c:v>
                </c:pt>
                <c:pt idx="3813">
                  <c:v>41170.525666215275</c:v>
                </c:pt>
                <c:pt idx="3814">
                  <c:v>41170.525782129633</c:v>
                </c:pt>
                <c:pt idx="3815">
                  <c:v>41170.525897905092</c:v>
                </c:pt>
                <c:pt idx="3816">
                  <c:v>41170.526013495371</c:v>
                </c:pt>
                <c:pt idx="3817">
                  <c:v>41170.526129398146</c:v>
                </c:pt>
                <c:pt idx="3818">
                  <c:v>41170.526245324072</c:v>
                </c:pt>
                <c:pt idx="3819">
                  <c:v>41170.526360833333</c:v>
                </c:pt>
                <c:pt idx="3820">
                  <c:v>41170.526476608793</c:v>
                </c:pt>
                <c:pt idx="3821">
                  <c:v>41170.526592418981</c:v>
                </c:pt>
                <c:pt idx="3822">
                  <c:v>41170.526708113423</c:v>
                </c:pt>
                <c:pt idx="3823">
                  <c:v>41170.526824780092</c:v>
                </c:pt>
                <c:pt idx="3824">
                  <c:v>41170.526939513889</c:v>
                </c:pt>
                <c:pt idx="3825">
                  <c:v>41170.527055370374</c:v>
                </c:pt>
                <c:pt idx="3826">
                  <c:v>41170.527170949077</c:v>
                </c:pt>
                <c:pt idx="3827">
                  <c:v>41170.527287638892</c:v>
                </c:pt>
                <c:pt idx="3828">
                  <c:v>41170.527402662039</c:v>
                </c:pt>
                <c:pt idx="3829">
                  <c:v>41170.527518437499</c:v>
                </c:pt>
                <c:pt idx="3830">
                  <c:v>41170.527634178237</c:v>
                </c:pt>
                <c:pt idx="3831">
                  <c:v>41170.527750138892</c:v>
                </c:pt>
                <c:pt idx="3832">
                  <c:v>41170.527865694443</c:v>
                </c:pt>
                <c:pt idx="3833">
                  <c:v>41170.527981400461</c:v>
                </c:pt>
                <c:pt idx="3834">
                  <c:v>41170.528097905095</c:v>
                </c:pt>
                <c:pt idx="3835">
                  <c:v>41170.528213101854</c:v>
                </c:pt>
                <c:pt idx="3836">
                  <c:v>41170.528328668981</c:v>
                </c:pt>
                <c:pt idx="3837">
                  <c:v>41170.528444444448</c:v>
                </c:pt>
                <c:pt idx="3838">
                  <c:v>41170.528559999999</c:v>
                </c:pt>
                <c:pt idx="3839">
                  <c:v>41170.52867590278</c:v>
                </c:pt>
                <c:pt idx="3840">
                  <c:v>41170.528791701392</c:v>
                </c:pt>
                <c:pt idx="3841">
                  <c:v>41170.528907430555</c:v>
                </c:pt>
                <c:pt idx="3842">
                  <c:v>41170.529023067131</c:v>
                </c:pt>
                <c:pt idx="3843">
                  <c:v>41170.529138958336</c:v>
                </c:pt>
                <c:pt idx="3844">
                  <c:v>41170.529254664354</c:v>
                </c:pt>
                <c:pt idx="3845">
                  <c:v>41170.529370416669</c:v>
                </c:pt>
                <c:pt idx="3846">
                  <c:v>41170.529486192128</c:v>
                </c:pt>
                <c:pt idx="3847">
                  <c:v>41170.529601979164</c:v>
                </c:pt>
                <c:pt idx="3848">
                  <c:v>41170.529717708334</c:v>
                </c:pt>
                <c:pt idx="3849">
                  <c:v>41170.529833460649</c:v>
                </c:pt>
                <c:pt idx="3850">
                  <c:v>41170.529949224539</c:v>
                </c:pt>
                <c:pt idx="3851">
                  <c:v>41170.530064965278</c:v>
                </c:pt>
                <c:pt idx="3852">
                  <c:v>41170.530180706017</c:v>
                </c:pt>
                <c:pt idx="3853">
                  <c:v>41170.530300219907</c:v>
                </c:pt>
                <c:pt idx="3854">
                  <c:v>41170.530412175925</c:v>
                </c:pt>
                <c:pt idx="3855">
                  <c:v>41170.530527974537</c:v>
                </c:pt>
                <c:pt idx="3856">
                  <c:v>41170.530643587961</c:v>
                </c:pt>
                <c:pt idx="3857">
                  <c:v>41170.530759259258</c:v>
                </c:pt>
                <c:pt idx="3858">
                  <c:v>41170.530874999997</c:v>
                </c:pt>
                <c:pt idx="3859">
                  <c:v>41170.530990763888</c:v>
                </c:pt>
                <c:pt idx="3860">
                  <c:v>41170.531106759256</c:v>
                </c:pt>
                <c:pt idx="3861">
                  <c:v>41170.53122247685</c:v>
                </c:pt>
                <c:pt idx="3862">
                  <c:v>41170.531338217595</c:v>
                </c:pt>
                <c:pt idx="3863">
                  <c:v>41170.531454004631</c:v>
                </c:pt>
                <c:pt idx="3864">
                  <c:v>41170.531569710649</c:v>
                </c:pt>
                <c:pt idx="3865">
                  <c:v>41170.531685509261</c:v>
                </c:pt>
                <c:pt idx="3866">
                  <c:v>41170.531801226854</c:v>
                </c:pt>
                <c:pt idx="3867">
                  <c:v>41170.531916979169</c:v>
                </c:pt>
                <c:pt idx="3868">
                  <c:v>41170.532032731484</c:v>
                </c:pt>
                <c:pt idx="3869">
                  <c:v>41170.532148495367</c:v>
                </c:pt>
                <c:pt idx="3870">
                  <c:v>41170.532264560185</c:v>
                </c:pt>
                <c:pt idx="3871">
                  <c:v>41170.532380011573</c:v>
                </c:pt>
                <c:pt idx="3872">
                  <c:v>41170.532495763888</c:v>
                </c:pt>
                <c:pt idx="3873">
                  <c:v>41170.532612488423</c:v>
                </c:pt>
                <c:pt idx="3874">
                  <c:v>41170.532727268517</c:v>
                </c:pt>
                <c:pt idx="3875">
                  <c:v>41170.532842870372</c:v>
                </c:pt>
                <c:pt idx="3876">
                  <c:v>41170.53295872685</c:v>
                </c:pt>
                <c:pt idx="3877">
                  <c:v>41170.533074502317</c:v>
                </c:pt>
                <c:pt idx="3878">
                  <c:v>41170.5331902662</c:v>
                </c:pt>
                <c:pt idx="3879">
                  <c:v>41170.533306053243</c:v>
                </c:pt>
                <c:pt idx="3880">
                  <c:v>41170.533421805558</c:v>
                </c:pt>
                <c:pt idx="3881">
                  <c:v>41170.53353734954</c:v>
                </c:pt>
                <c:pt idx="3882">
                  <c:v>41170.53365326389</c:v>
                </c:pt>
                <c:pt idx="3883">
                  <c:v>41170.533769050926</c:v>
                </c:pt>
                <c:pt idx="3884">
                  <c:v>41170.533884803241</c:v>
                </c:pt>
                <c:pt idx="3885">
                  <c:v>41170.5340005787</c:v>
                </c:pt>
                <c:pt idx="3886">
                  <c:v>41170.534116331015</c:v>
                </c:pt>
                <c:pt idx="3887">
                  <c:v>41170.534232256941</c:v>
                </c:pt>
                <c:pt idx="3888">
                  <c:v>41170.534347685185</c:v>
                </c:pt>
                <c:pt idx="3889">
                  <c:v>41170.534463564814</c:v>
                </c:pt>
                <c:pt idx="3890">
                  <c:v>41170.534579270832</c:v>
                </c:pt>
                <c:pt idx="3891">
                  <c:v>41170.534695023147</c:v>
                </c:pt>
                <c:pt idx="3892">
                  <c:v>41170.534810833335</c:v>
                </c:pt>
                <c:pt idx="3893">
                  <c:v>41170.534926550929</c:v>
                </c:pt>
                <c:pt idx="3894">
                  <c:v>41170.53504234954</c:v>
                </c:pt>
                <c:pt idx="3895">
                  <c:v>41170.53515802083</c:v>
                </c:pt>
                <c:pt idx="3896">
                  <c:v>41170.535274027781</c:v>
                </c:pt>
                <c:pt idx="3897">
                  <c:v>41170.535389571756</c:v>
                </c:pt>
                <c:pt idx="3898">
                  <c:v>41170.535505324071</c:v>
                </c:pt>
                <c:pt idx="3899">
                  <c:v>41170.535621053241</c:v>
                </c:pt>
                <c:pt idx="3900">
                  <c:v>41170.535736851853</c:v>
                </c:pt>
                <c:pt idx="3901">
                  <c:v>41170.535852592591</c:v>
                </c:pt>
                <c:pt idx="3902">
                  <c:v>41170.53596833333</c:v>
                </c:pt>
                <c:pt idx="3903">
                  <c:v>41170.536084050924</c:v>
                </c:pt>
                <c:pt idx="3904">
                  <c:v>41170.53619979167</c:v>
                </c:pt>
                <c:pt idx="3905">
                  <c:v>41170.536315567129</c:v>
                </c:pt>
                <c:pt idx="3906">
                  <c:v>41170.536431365741</c:v>
                </c:pt>
                <c:pt idx="3907">
                  <c:v>41170.53654710648</c:v>
                </c:pt>
                <c:pt idx="3908">
                  <c:v>41170.536662847226</c:v>
                </c:pt>
                <c:pt idx="3909">
                  <c:v>41170.536778425929</c:v>
                </c:pt>
                <c:pt idx="3910">
                  <c:v>41170.536894375</c:v>
                </c:pt>
                <c:pt idx="3911">
                  <c:v>41170.537010254629</c:v>
                </c:pt>
                <c:pt idx="3912">
                  <c:v>41170.537125821756</c:v>
                </c:pt>
                <c:pt idx="3913">
                  <c:v>41170.537241608799</c:v>
                </c:pt>
                <c:pt idx="3914">
                  <c:v>41170.537357361114</c:v>
                </c:pt>
                <c:pt idx="3915">
                  <c:v>41170.537473113429</c:v>
                </c:pt>
                <c:pt idx="3916">
                  <c:v>41170.537588657404</c:v>
                </c:pt>
                <c:pt idx="3917">
                  <c:v>41170.537704479168</c:v>
                </c:pt>
                <c:pt idx="3918">
                  <c:v>41170.537820335645</c:v>
                </c:pt>
                <c:pt idx="3919">
                  <c:v>41170.537935810185</c:v>
                </c:pt>
                <c:pt idx="3920">
                  <c:v>41170.538051736112</c:v>
                </c:pt>
                <c:pt idx="3921">
                  <c:v>41170.538167951388</c:v>
                </c:pt>
                <c:pt idx="3922">
                  <c:v>41170.538283576388</c:v>
                </c:pt>
                <c:pt idx="3923">
                  <c:v>41170.538399131947</c:v>
                </c:pt>
                <c:pt idx="3924">
                  <c:v>41170.538514849541</c:v>
                </c:pt>
                <c:pt idx="3925">
                  <c:v>41170.538630648145</c:v>
                </c:pt>
                <c:pt idx="3926">
                  <c:v>41170.538746388891</c:v>
                </c:pt>
                <c:pt idx="3927">
                  <c:v>41170.53886212963</c:v>
                </c:pt>
                <c:pt idx="3928">
                  <c:v>41170.538977870368</c:v>
                </c:pt>
                <c:pt idx="3929">
                  <c:v>41170.539093634259</c:v>
                </c:pt>
                <c:pt idx="3930">
                  <c:v>41170.539209178241</c:v>
                </c:pt>
                <c:pt idx="3931">
                  <c:v>41170.539324976853</c:v>
                </c:pt>
                <c:pt idx="3932">
                  <c:v>41170.539440879627</c:v>
                </c:pt>
                <c:pt idx="3933">
                  <c:v>41170.539556655094</c:v>
                </c:pt>
                <c:pt idx="3934">
                  <c:v>41170.539672418985</c:v>
                </c:pt>
                <c:pt idx="3935">
                  <c:v>41170.539788032409</c:v>
                </c:pt>
                <c:pt idx="3936">
                  <c:v>41170.539903912038</c:v>
                </c:pt>
                <c:pt idx="3937">
                  <c:v>41170.540020740744</c:v>
                </c:pt>
                <c:pt idx="3938">
                  <c:v>41170.540135428244</c:v>
                </c:pt>
                <c:pt idx="3939">
                  <c:v>41170.540250949074</c:v>
                </c:pt>
                <c:pt idx="3940">
                  <c:v>41170.540367442132</c:v>
                </c:pt>
                <c:pt idx="3941">
                  <c:v>41170.540482488424</c:v>
                </c:pt>
                <c:pt idx="3942">
                  <c:v>41170.540598425927</c:v>
                </c:pt>
                <c:pt idx="3943">
                  <c:v>41170.54071415509</c:v>
                </c:pt>
                <c:pt idx="3944">
                  <c:v>41170.540829942132</c:v>
                </c:pt>
                <c:pt idx="3945">
                  <c:v>41170.540945694447</c:v>
                </c:pt>
                <c:pt idx="3946">
                  <c:v>41170.541061435186</c:v>
                </c:pt>
                <c:pt idx="3947">
                  <c:v>41170.541177222221</c:v>
                </c:pt>
                <c:pt idx="3948">
                  <c:v>41170.541292916663</c:v>
                </c:pt>
                <c:pt idx="3949">
                  <c:v>41170.541408657409</c:v>
                </c:pt>
                <c:pt idx="3950">
                  <c:v>41170.541524456021</c:v>
                </c:pt>
                <c:pt idx="3951">
                  <c:v>41170.541640081021</c:v>
                </c:pt>
                <c:pt idx="3952">
                  <c:v>41170.541755972219</c:v>
                </c:pt>
                <c:pt idx="3953">
                  <c:v>41170.541871701389</c:v>
                </c:pt>
                <c:pt idx="3954">
                  <c:v>41170.541987488425</c:v>
                </c:pt>
                <c:pt idx="3955">
                  <c:v>41170.542103159722</c:v>
                </c:pt>
                <c:pt idx="3956">
                  <c:v>41170.542218923612</c:v>
                </c:pt>
                <c:pt idx="3957">
                  <c:v>41170.542334756945</c:v>
                </c:pt>
                <c:pt idx="3958">
                  <c:v>41170.542450497684</c:v>
                </c:pt>
                <c:pt idx="3959">
                  <c:v>41170.542566053242</c:v>
                </c:pt>
                <c:pt idx="3960">
                  <c:v>41170.542681990744</c:v>
                </c:pt>
                <c:pt idx="3961">
                  <c:v>41170.542797604168</c:v>
                </c:pt>
                <c:pt idx="3962">
                  <c:v>41170.542913460646</c:v>
                </c:pt>
                <c:pt idx="3963">
                  <c:v>41170.543029375003</c:v>
                </c:pt>
                <c:pt idx="3964">
                  <c:v>41170.543144918978</c:v>
                </c:pt>
                <c:pt idx="3965">
                  <c:v>41170.543260555554</c:v>
                </c:pt>
                <c:pt idx="3966">
                  <c:v>41170.543376307869</c:v>
                </c:pt>
                <c:pt idx="3967">
                  <c:v>41170.543492233795</c:v>
                </c:pt>
                <c:pt idx="3968">
                  <c:v>41170.543607881948</c:v>
                </c:pt>
                <c:pt idx="3969">
                  <c:v>41170.543723726849</c:v>
                </c:pt>
                <c:pt idx="3970">
                  <c:v>41170.543839722224</c:v>
                </c:pt>
                <c:pt idx="3971">
                  <c:v>41170.543956145833</c:v>
                </c:pt>
                <c:pt idx="3972">
                  <c:v>41170.544070983793</c:v>
                </c:pt>
                <c:pt idx="3973">
                  <c:v>41170.544186770836</c:v>
                </c:pt>
                <c:pt idx="3974">
                  <c:v>41170.544302453702</c:v>
                </c:pt>
                <c:pt idx="3975">
                  <c:v>41170.544418217592</c:v>
                </c:pt>
                <c:pt idx="3976">
                  <c:v>41170.544534004628</c:v>
                </c:pt>
                <c:pt idx="3977">
                  <c:v>41170.544649791664</c:v>
                </c:pt>
                <c:pt idx="3978">
                  <c:v>41170.544765555554</c:v>
                </c:pt>
                <c:pt idx="3979">
                  <c:v>41170.544880972222</c:v>
                </c:pt>
                <c:pt idx="3980">
                  <c:v>41170.544997048608</c:v>
                </c:pt>
                <c:pt idx="3981">
                  <c:v>41170.545112777778</c:v>
                </c:pt>
                <c:pt idx="3982">
                  <c:v>41170.545228495372</c:v>
                </c:pt>
                <c:pt idx="3983">
                  <c:v>41170.545343958336</c:v>
                </c:pt>
                <c:pt idx="3984">
                  <c:v>41170.545459988425</c:v>
                </c:pt>
                <c:pt idx="3985">
                  <c:v>41170.545575960648</c:v>
                </c:pt>
                <c:pt idx="3986">
                  <c:v>41170.545691493055</c:v>
                </c:pt>
                <c:pt idx="3987">
                  <c:v>41170.545807314818</c:v>
                </c:pt>
                <c:pt idx="3988">
                  <c:v>41170.545923067133</c:v>
                </c:pt>
                <c:pt idx="3989">
                  <c:v>41170.546038807872</c:v>
                </c:pt>
                <c:pt idx="3990">
                  <c:v>41170.54615440972</c:v>
                </c:pt>
                <c:pt idx="3991">
                  <c:v>41170.546270312501</c:v>
                </c:pt>
                <c:pt idx="3992">
                  <c:v>41170.54638605324</c:v>
                </c:pt>
                <c:pt idx="3993">
                  <c:v>41170.546501597222</c:v>
                </c:pt>
                <c:pt idx="3994">
                  <c:v>41170.546617708336</c:v>
                </c:pt>
                <c:pt idx="3995">
                  <c:v>41170.546733090276</c:v>
                </c:pt>
                <c:pt idx="3996">
                  <c:v>41170.546848726852</c:v>
                </c:pt>
                <c:pt idx="3997">
                  <c:v>41170.546964791669</c:v>
                </c:pt>
                <c:pt idx="3998">
                  <c:v>41170.547080555552</c:v>
                </c:pt>
                <c:pt idx="3999">
                  <c:v>41170.547196296298</c:v>
                </c:pt>
                <c:pt idx="4000">
                  <c:v>41170.547312060182</c:v>
                </c:pt>
                <c:pt idx="4001">
                  <c:v>41170.547427800928</c:v>
                </c:pt>
                <c:pt idx="4002">
                  <c:v>41170.547543541667</c:v>
                </c:pt>
                <c:pt idx="4003">
                  <c:v>41170.547659189811</c:v>
                </c:pt>
                <c:pt idx="4004">
                  <c:v>41170.547775081017</c:v>
                </c:pt>
                <c:pt idx="4005">
                  <c:v>41170.547890821763</c:v>
                </c:pt>
                <c:pt idx="4006">
                  <c:v>41170.548006562502</c:v>
                </c:pt>
                <c:pt idx="4007">
                  <c:v>41170.548122476852</c:v>
                </c:pt>
                <c:pt idx="4008">
                  <c:v>41170.548238043979</c:v>
                </c:pt>
                <c:pt idx="4009">
                  <c:v>41170.548353842591</c:v>
                </c:pt>
                <c:pt idx="4010">
                  <c:v>41170.548470092595</c:v>
                </c:pt>
                <c:pt idx="4011">
                  <c:v>41170.548585335651</c:v>
                </c:pt>
                <c:pt idx="4012">
                  <c:v>41170.548700949075</c:v>
                </c:pt>
                <c:pt idx="4013">
                  <c:v>41170.548816770832</c:v>
                </c:pt>
                <c:pt idx="4014">
                  <c:v>41170.548932546299</c:v>
                </c:pt>
                <c:pt idx="4015">
                  <c:v>41170.549048553243</c:v>
                </c:pt>
                <c:pt idx="4016">
                  <c:v>41170.549164085649</c:v>
                </c:pt>
                <c:pt idx="4017">
                  <c:v>41170.549280011575</c:v>
                </c:pt>
                <c:pt idx="4018">
                  <c:v>41170.549395578702</c:v>
                </c:pt>
                <c:pt idx="4019">
                  <c:v>41170.549511331017</c:v>
                </c:pt>
                <c:pt idx="4020">
                  <c:v>41170.549627083332</c:v>
                </c:pt>
                <c:pt idx="4021">
                  <c:v>41170.549742627314</c:v>
                </c:pt>
                <c:pt idx="4022">
                  <c:v>41170.549858622682</c:v>
                </c:pt>
                <c:pt idx="4023">
                  <c:v>41170.549974548609</c:v>
                </c:pt>
                <c:pt idx="4024">
                  <c:v>41170.550090104167</c:v>
                </c:pt>
                <c:pt idx="4025">
                  <c:v>41170.550205868058</c:v>
                </c:pt>
                <c:pt idx="4026">
                  <c:v>41170.550321608796</c:v>
                </c:pt>
                <c:pt idx="4027">
                  <c:v>41170.550437372687</c:v>
                </c:pt>
                <c:pt idx="4028">
                  <c:v>41170.550553113426</c:v>
                </c:pt>
                <c:pt idx="4029">
                  <c:v>41170.550668842596</c:v>
                </c:pt>
                <c:pt idx="4030">
                  <c:v>41170.5507846412</c:v>
                </c:pt>
                <c:pt idx="4031">
                  <c:v>41170.550900335649</c:v>
                </c:pt>
                <c:pt idx="4032">
                  <c:v>41170.551016111109</c:v>
                </c:pt>
                <c:pt idx="4033">
                  <c:v>41170.551131875</c:v>
                </c:pt>
                <c:pt idx="4034">
                  <c:v>41170.551247662035</c:v>
                </c:pt>
                <c:pt idx="4035">
                  <c:v>41170.551363344908</c:v>
                </c:pt>
                <c:pt idx="4036">
                  <c:v>41170.551479085647</c:v>
                </c:pt>
                <c:pt idx="4037">
                  <c:v>41170.55159466435</c:v>
                </c:pt>
                <c:pt idx="4038">
                  <c:v>41170.55171078704</c:v>
                </c:pt>
                <c:pt idx="4039">
                  <c:v>41170.551826388888</c:v>
                </c:pt>
                <c:pt idx="4040">
                  <c:v>41170.551942129627</c:v>
                </c:pt>
                <c:pt idx="4041">
                  <c:v>41170.552058090281</c:v>
                </c:pt>
                <c:pt idx="4042">
                  <c:v>41170.552173506941</c:v>
                </c:pt>
                <c:pt idx="4043">
                  <c:v>41170.552289548614</c:v>
                </c:pt>
                <c:pt idx="4044">
                  <c:v>41170.552405312497</c:v>
                </c:pt>
                <c:pt idx="4045">
                  <c:v>41170.552520775462</c:v>
                </c:pt>
                <c:pt idx="4046">
                  <c:v>41170.552637499997</c:v>
                </c:pt>
                <c:pt idx="4047">
                  <c:v>41170.552752453703</c:v>
                </c:pt>
                <c:pt idx="4048">
                  <c:v>41170.552868182873</c:v>
                </c:pt>
                <c:pt idx="4049">
                  <c:v>41170.552983877315</c:v>
                </c:pt>
                <c:pt idx="4050">
                  <c:v>41170.553099629629</c:v>
                </c:pt>
                <c:pt idx="4051">
                  <c:v>41170.553215439817</c:v>
                </c:pt>
                <c:pt idx="4052">
                  <c:v>41170.553331180556</c:v>
                </c:pt>
                <c:pt idx="4053">
                  <c:v>41170.553446874997</c:v>
                </c:pt>
                <c:pt idx="4054">
                  <c:v>41170.553562638888</c:v>
                </c:pt>
                <c:pt idx="4055">
                  <c:v>41170.553678483797</c:v>
                </c:pt>
                <c:pt idx="4056">
                  <c:v>41170.553794120373</c:v>
                </c:pt>
                <c:pt idx="4057">
                  <c:v>41170.553909930553</c:v>
                </c:pt>
                <c:pt idx="4058">
                  <c:v>41170.554025648147</c:v>
                </c:pt>
                <c:pt idx="4059">
                  <c:v>41170.554141412038</c:v>
                </c:pt>
                <c:pt idx="4060">
                  <c:v>41170.554257523145</c:v>
                </c:pt>
                <c:pt idx="4061">
                  <c:v>41170.554373101855</c:v>
                </c:pt>
                <c:pt idx="4062">
                  <c:v>41170.554489236114</c:v>
                </c:pt>
                <c:pt idx="4063">
                  <c:v>41170.554604398145</c:v>
                </c:pt>
                <c:pt idx="4064">
                  <c:v>41170.554720196757</c:v>
                </c:pt>
                <c:pt idx="4065">
                  <c:v>41170.554835925926</c:v>
                </c:pt>
                <c:pt idx="4066">
                  <c:v>41170.554951493054</c:v>
                </c:pt>
                <c:pt idx="4067">
                  <c:v>41170.555067465277</c:v>
                </c:pt>
                <c:pt idx="4068">
                  <c:v>41170.555183182871</c:v>
                </c:pt>
                <c:pt idx="4069">
                  <c:v>41170.555298969906</c:v>
                </c:pt>
                <c:pt idx="4070">
                  <c:v>41170.555414502312</c:v>
                </c:pt>
                <c:pt idx="4071">
                  <c:v>41170.555530428239</c:v>
                </c:pt>
                <c:pt idx="4072">
                  <c:v>41170.555646215274</c:v>
                </c:pt>
                <c:pt idx="4073">
                  <c:v>41170.5557619213</c:v>
                </c:pt>
                <c:pt idx="4074">
                  <c:v>41170.55587773148</c:v>
                </c:pt>
                <c:pt idx="4075">
                  <c:v>41170.555993506947</c:v>
                </c:pt>
                <c:pt idx="4076">
                  <c:v>41170.556109606485</c:v>
                </c:pt>
                <c:pt idx="4077">
                  <c:v>41170.556225474538</c:v>
                </c:pt>
                <c:pt idx="4078">
                  <c:v>41170.556341284719</c:v>
                </c:pt>
                <c:pt idx="4079">
                  <c:v>41170.556456469909</c:v>
                </c:pt>
                <c:pt idx="4080">
                  <c:v>41170.5565722338</c:v>
                </c:pt>
                <c:pt idx="4081">
                  <c:v>41170.556689039353</c:v>
                </c:pt>
                <c:pt idx="4082">
                  <c:v>41170.556803946762</c:v>
                </c:pt>
                <c:pt idx="4083">
                  <c:v>41170.556919502313</c:v>
                </c:pt>
                <c:pt idx="4084">
                  <c:v>41170.557035428239</c:v>
                </c:pt>
                <c:pt idx="4085">
                  <c:v>41170.557150995373</c:v>
                </c:pt>
                <c:pt idx="4086">
                  <c:v>41170.557267442127</c:v>
                </c:pt>
                <c:pt idx="4087">
                  <c:v>41170.557382372688</c:v>
                </c:pt>
                <c:pt idx="4088">
                  <c:v>41170.557498229166</c:v>
                </c:pt>
                <c:pt idx="4089">
                  <c:v>41170.557613877318</c:v>
                </c:pt>
                <c:pt idx="4090">
                  <c:v>41170.557729756947</c:v>
                </c:pt>
                <c:pt idx="4091">
                  <c:v>41170.557845509262</c:v>
                </c:pt>
                <c:pt idx="4092">
                  <c:v>41170.557961296297</c:v>
                </c:pt>
                <c:pt idx="4093">
                  <c:v>41170.558076990739</c:v>
                </c:pt>
                <c:pt idx="4094">
                  <c:v>41170.55819290509</c:v>
                </c:pt>
                <c:pt idx="4095">
                  <c:v>41170.558308391206</c:v>
                </c:pt>
                <c:pt idx="4096">
                  <c:v>41170.55842415509</c:v>
                </c:pt>
                <c:pt idx="4097">
                  <c:v>41170.558540034719</c:v>
                </c:pt>
                <c:pt idx="4098">
                  <c:v>41170.558655740744</c:v>
                </c:pt>
                <c:pt idx="4099">
                  <c:v>41170.558771307871</c:v>
                </c:pt>
                <c:pt idx="4100">
                  <c:v>41170.558887314815</c:v>
                </c:pt>
                <c:pt idx="4101">
                  <c:v>41170.559003958333</c:v>
                </c:pt>
                <c:pt idx="4102">
                  <c:v>41170.559118819445</c:v>
                </c:pt>
                <c:pt idx="4103">
                  <c:v>41170.559234560184</c:v>
                </c:pt>
                <c:pt idx="4104">
                  <c:v>41170.559350266201</c:v>
                </c:pt>
                <c:pt idx="4105">
                  <c:v>41170.559466041668</c:v>
                </c:pt>
                <c:pt idx="4106">
                  <c:v>41170.559581805559</c:v>
                </c:pt>
                <c:pt idx="4107">
                  <c:v>41170.559697928242</c:v>
                </c:pt>
                <c:pt idx="4108">
                  <c:v>41170.559813310188</c:v>
                </c:pt>
                <c:pt idx="4109">
                  <c:v>41170.559928865739</c:v>
                </c:pt>
                <c:pt idx="4110">
                  <c:v>41170.560044791666</c:v>
                </c:pt>
                <c:pt idx="4111">
                  <c:v>41170.560160590278</c:v>
                </c:pt>
                <c:pt idx="4112">
                  <c:v>41170.560276331016</c:v>
                </c:pt>
                <c:pt idx="4113">
                  <c:v>41170.560392256943</c:v>
                </c:pt>
                <c:pt idx="4114">
                  <c:v>41170.560507812501</c:v>
                </c:pt>
                <c:pt idx="4115">
                  <c:v>41170.56062355324</c:v>
                </c:pt>
                <c:pt idx="4116">
                  <c:v>41170.560739872686</c:v>
                </c:pt>
                <c:pt idx="4117">
                  <c:v>41170.560856296295</c:v>
                </c:pt>
                <c:pt idx="4118">
                  <c:v>41170.560970983795</c:v>
                </c:pt>
                <c:pt idx="4119">
                  <c:v>41170.561086585651</c:v>
                </c:pt>
                <c:pt idx="4120">
                  <c:v>41170.561202372686</c:v>
                </c:pt>
                <c:pt idx="4121">
                  <c:v>41170.561317939813</c:v>
                </c:pt>
                <c:pt idx="4122">
                  <c:v>41170.561433761577</c:v>
                </c:pt>
                <c:pt idx="4123">
                  <c:v>41170.561549745369</c:v>
                </c:pt>
                <c:pt idx="4124">
                  <c:v>41170.561665324072</c:v>
                </c:pt>
                <c:pt idx="4125">
                  <c:v>41170.561781076387</c:v>
                </c:pt>
                <c:pt idx="4126">
                  <c:v>41170.561896828702</c:v>
                </c:pt>
                <c:pt idx="4127">
                  <c:v>41170.562012824077</c:v>
                </c:pt>
                <c:pt idx="4128">
                  <c:v>41170.562128379628</c:v>
                </c:pt>
                <c:pt idx="4129">
                  <c:v>41170.562244143519</c:v>
                </c:pt>
                <c:pt idx="4130">
                  <c:v>41170.562359849537</c:v>
                </c:pt>
                <c:pt idx="4131">
                  <c:v>41170.562476296298</c:v>
                </c:pt>
                <c:pt idx="4132">
                  <c:v>41170.562591365742</c:v>
                </c:pt>
                <c:pt idx="4133">
                  <c:v>41170.562707511577</c:v>
                </c:pt>
                <c:pt idx="4134">
                  <c:v>41170.562822905093</c:v>
                </c:pt>
                <c:pt idx="4135">
                  <c:v>41170.562939490737</c:v>
                </c:pt>
                <c:pt idx="4136">
                  <c:v>41170.563054548613</c:v>
                </c:pt>
                <c:pt idx="4137">
                  <c:v>41170.563170000001</c:v>
                </c:pt>
                <c:pt idx="4138">
                  <c:v>41170.563285856479</c:v>
                </c:pt>
                <c:pt idx="4139">
                  <c:v>41170.563401793981</c:v>
                </c:pt>
                <c:pt idx="4140">
                  <c:v>41170.563517349539</c:v>
                </c:pt>
                <c:pt idx="4141">
                  <c:v>41170.563633090278</c:v>
                </c:pt>
                <c:pt idx="4142">
                  <c:v>41170.563748877314</c:v>
                </c:pt>
                <c:pt idx="4143">
                  <c:v>41170.56386465278</c:v>
                </c:pt>
                <c:pt idx="4144">
                  <c:v>41170.563980185187</c:v>
                </c:pt>
                <c:pt idx="4145">
                  <c:v>41170.564097407405</c:v>
                </c:pt>
                <c:pt idx="4146">
                  <c:v>41170.564211863428</c:v>
                </c:pt>
                <c:pt idx="4147">
                  <c:v>41170.564328206019</c:v>
                </c:pt>
                <c:pt idx="4148">
                  <c:v>41170.564443425923</c:v>
                </c:pt>
                <c:pt idx="4149">
                  <c:v>41170.564559131948</c:v>
                </c:pt>
                <c:pt idx="4150">
                  <c:v>41170.564674872687</c:v>
                </c:pt>
                <c:pt idx="4151">
                  <c:v>41170.564790613425</c:v>
                </c:pt>
                <c:pt idx="4152">
                  <c:v>41170.564906377316</c:v>
                </c:pt>
                <c:pt idx="4153">
                  <c:v>41170.565022175928</c:v>
                </c:pt>
                <c:pt idx="4154">
                  <c:v>41170.565137881946</c:v>
                </c:pt>
                <c:pt idx="4155">
                  <c:v>41170.565253680557</c:v>
                </c:pt>
                <c:pt idx="4156">
                  <c:v>41170.565369432872</c:v>
                </c:pt>
                <c:pt idx="4157">
                  <c:v>41170.565485196763</c:v>
                </c:pt>
                <c:pt idx="4158">
                  <c:v>41170.565601087961</c:v>
                </c:pt>
                <c:pt idx="4159">
                  <c:v>41170.565716655095</c:v>
                </c:pt>
                <c:pt idx="4160">
                  <c:v>41170.565833148146</c:v>
                </c:pt>
                <c:pt idx="4161">
                  <c:v>41170.565948530093</c:v>
                </c:pt>
                <c:pt idx="4162">
                  <c:v>41170.56606391204</c:v>
                </c:pt>
                <c:pt idx="4163">
                  <c:v>41170.566179710651</c:v>
                </c:pt>
                <c:pt idx="4164">
                  <c:v>41170.566295243058</c:v>
                </c:pt>
                <c:pt idx="4165">
                  <c:v>41170.566411192129</c:v>
                </c:pt>
                <c:pt idx="4166">
                  <c:v>41170.566526898147</c:v>
                </c:pt>
                <c:pt idx="4167">
                  <c:v>41170.566642881946</c:v>
                </c:pt>
                <c:pt idx="4168">
                  <c:v>41170.566758460649</c:v>
                </c:pt>
                <c:pt idx="4169">
                  <c:v>41170.566874201388</c:v>
                </c:pt>
                <c:pt idx="4170">
                  <c:v>41170.566989942126</c:v>
                </c:pt>
                <c:pt idx="4171">
                  <c:v>41170.567105694441</c:v>
                </c:pt>
                <c:pt idx="4172">
                  <c:v>41170.567221574071</c:v>
                </c:pt>
                <c:pt idx="4173">
                  <c:v>41170.567340833331</c:v>
                </c:pt>
                <c:pt idx="4174">
                  <c:v>41170.567452928241</c:v>
                </c:pt>
                <c:pt idx="4175">
                  <c:v>41170.567568668979</c:v>
                </c:pt>
                <c:pt idx="4176">
                  <c:v>41170.567684409725</c:v>
                </c:pt>
                <c:pt idx="4177">
                  <c:v>41170.567800219906</c:v>
                </c:pt>
                <c:pt idx="4178">
                  <c:v>41170.567915798609</c:v>
                </c:pt>
                <c:pt idx="4179">
                  <c:v>41170.568033900461</c:v>
                </c:pt>
                <c:pt idx="4180">
                  <c:v>41170.568147442129</c:v>
                </c:pt>
                <c:pt idx="4181">
                  <c:v>41170.56826320602</c:v>
                </c:pt>
                <c:pt idx="4182">
                  <c:v>41170.568378958335</c:v>
                </c:pt>
                <c:pt idx="4183">
                  <c:v>41170.568494722225</c:v>
                </c:pt>
                <c:pt idx="4184">
                  <c:v>41170.568610509261</c:v>
                </c:pt>
                <c:pt idx="4185">
                  <c:v>41170.568725925928</c:v>
                </c:pt>
                <c:pt idx="4186">
                  <c:v>41170.568842002314</c:v>
                </c:pt>
                <c:pt idx="4187">
                  <c:v>41170.568957708332</c:v>
                </c:pt>
                <c:pt idx="4188">
                  <c:v>41170.569073483799</c:v>
                </c:pt>
                <c:pt idx="4189">
                  <c:v>41170.569189224538</c:v>
                </c:pt>
                <c:pt idx="4190">
                  <c:v>41170.5693049537</c:v>
                </c:pt>
                <c:pt idx="4191">
                  <c:v>41170.569420740743</c:v>
                </c:pt>
                <c:pt idx="4192">
                  <c:v>41170.569536527779</c:v>
                </c:pt>
                <c:pt idx="4193">
                  <c:v>41170.56965229167</c:v>
                </c:pt>
                <c:pt idx="4194">
                  <c:v>41170.569768009256</c:v>
                </c:pt>
                <c:pt idx="4195">
                  <c:v>41170.569883738426</c:v>
                </c:pt>
                <c:pt idx="4196">
                  <c:v>41170.569999710649</c:v>
                </c:pt>
                <c:pt idx="4197">
                  <c:v>41170.570115254632</c:v>
                </c:pt>
                <c:pt idx="4198">
                  <c:v>41170.570231030091</c:v>
                </c:pt>
                <c:pt idx="4199">
                  <c:v>41170.570346747685</c:v>
                </c:pt>
                <c:pt idx="4200">
                  <c:v>41170.570462870368</c:v>
                </c:pt>
                <c:pt idx="4201">
                  <c:v>41170.570578449071</c:v>
                </c:pt>
                <c:pt idx="4202">
                  <c:v>41170.570694004629</c:v>
                </c:pt>
                <c:pt idx="4203">
                  <c:v>41170.57080976852</c:v>
                </c:pt>
                <c:pt idx="4204">
                  <c:v>41170.57092554398</c:v>
                </c:pt>
                <c:pt idx="4205">
                  <c:v>41170.571041249998</c:v>
                </c:pt>
                <c:pt idx="4206">
                  <c:v>41170.57115689815</c:v>
                </c:pt>
                <c:pt idx="4207">
                  <c:v>41170.571272789355</c:v>
                </c:pt>
                <c:pt idx="4208">
                  <c:v>41170.571388506942</c:v>
                </c:pt>
                <c:pt idx="4209">
                  <c:v>41170.571504270833</c:v>
                </c:pt>
                <c:pt idx="4210">
                  <c:v>41170.571620370371</c:v>
                </c:pt>
                <c:pt idx="4211">
                  <c:v>41170.571735486112</c:v>
                </c:pt>
                <c:pt idx="4212">
                  <c:v>41170.571851493056</c:v>
                </c:pt>
                <c:pt idx="4213">
                  <c:v>41170.571967280091</c:v>
                </c:pt>
                <c:pt idx="4214">
                  <c:v>41170.572083043982</c:v>
                </c:pt>
                <c:pt idx="4215">
                  <c:v>41170.572198807873</c:v>
                </c:pt>
                <c:pt idx="4216">
                  <c:v>41170.572314363424</c:v>
                </c:pt>
                <c:pt idx="4217">
                  <c:v>41170.572430266206</c:v>
                </c:pt>
                <c:pt idx="4218">
                  <c:v>41170.572546064817</c:v>
                </c:pt>
                <c:pt idx="4219">
                  <c:v>41170.572665590276</c:v>
                </c:pt>
                <c:pt idx="4220">
                  <c:v>41170.572777534719</c:v>
                </c:pt>
                <c:pt idx="4221">
                  <c:v>41170.572893321762</c:v>
                </c:pt>
                <c:pt idx="4222">
                  <c:v>41170.573009027779</c:v>
                </c:pt>
                <c:pt idx="4223">
                  <c:v>41170.573124814815</c:v>
                </c:pt>
                <c:pt idx="4224">
                  <c:v>41170.57324056713</c:v>
                </c:pt>
                <c:pt idx="4225">
                  <c:v>41170.573356342589</c:v>
                </c:pt>
                <c:pt idx="4226">
                  <c:v>41170.573472083335</c:v>
                </c:pt>
                <c:pt idx="4227">
                  <c:v>41170.573587881947</c:v>
                </c:pt>
                <c:pt idx="4228">
                  <c:v>41170.573703622686</c:v>
                </c:pt>
                <c:pt idx="4229">
                  <c:v>41170.573820069447</c:v>
                </c:pt>
                <c:pt idx="4230">
                  <c:v>41170.573935300927</c:v>
                </c:pt>
                <c:pt idx="4231">
                  <c:v>41170.574050856485</c:v>
                </c:pt>
                <c:pt idx="4232">
                  <c:v>41170.5741666088</c:v>
                </c:pt>
                <c:pt idx="4233">
                  <c:v>41170.574282349538</c:v>
                </c:pt>
                <c:pt idx="4234">
                  <c:v>41170.574398124998</c:v>
                </c:pt>
                <c:pt idx="4235">
                  <c:v>41170.574513865744</c:v>
                </c:pt>
                <c:pt idx="4236">
                  <c:v>41170.574629814815</c:v>
                </c:pt>
                <c:pt idx="4237">
                  <c:v>41170.574745335645</c:v>
                </c:pt>
                <c:pt idx="4238">
                  <c:v>41170.574861053239</c:v>
                </c:pt>
                <c:pt idx="4239">
                  <c:v>41170.574976782409</c:v>
                </c:pt>
                <c:pt idx="4240">
                  <c:v>41170.575092766201</c:v>
                </c:pt>
                <c:pt idx="4241">
                  <c:v>41170.575208229166</c:v>
                </c:pt>
                <c:pt idx="4242">
                  <c:v>41170.575324270831</c:v>
                </c:pt>
                <c:pt idx="4243">
                  <c:v>41170.575439884262</c:v>
                </c:pt>
                <c:pt idx="4244">
                  <c:v>41170.575555625001</c:v>
                </c:pt>
                <c:pt idx="4245">
                  <c:v>41170.575671319442</c:v>
                </c:pt>
                <c:pt idx="4246">
                  <c:v>41170.575787083333</c:v>
                </c:pt>
                <c:pt idx="4247">
                  <c:v>41170.575903564815</c:v>
                </c:pt>
                <c:pt idx="4248">
                  <c:v>41170.576018796295</c:v>
                </c:pt>
                <c:pt idx="4249">
                  <c:v>41170.576134374998</c:v>
                </c:pt>
                <c:pt idx="4250">
                  <c:v>41170.576250011574</c:v>
                </c:pt>
                <c:pt idx="4251">
                  <c:v>41170.576366099536</c:v>
                </c:pt>
                <c:pt idx="4252">
                  <c:v>41170.576481342592</c:v>
                </c:pt>
                <c:pt idx="4253">
                  <c:v>41170.576597430554</c:v>
                </c:pt>
                <c:pt idx="4254">
                  <c:v>41170.576713541668</c:v>
                </c:pt>
                <c:pt idx="4255">
                  <c:v>41170.57682905093</c:v>
                </c:pt>
                <c:pt idx="4256">
                  <c:v>41170.576944733795</c:v>
                </c:pt>
                <c:pt idx="4257">
                  <c:v>41170.577060555559</c:v>
                </c:pt>
                <c:pt idx="4258">
                  <c:v>41170.577176041668</c:v>
                </c:pt>
                <c:pt idx="4259">
                  <c:v>41170.577291898146</c:v>
                </c:pt>
                <c:pt idx="4260">
                  <c:v>41170.577407916666</c:v>
                </c:pt>
                <c:pt idx="4261">
                  <c:v>41170.577523946762</c:v>
                </c:pt>
                <c:pt idx="4262">
                  <c:v>41170.577639363422</c:v>
                </c:pt>
                <c:pt idx="4263">
                  <c:v>41170.577754942133</c:v>
                </c:pt>
                <c:pt idx="4264">
                  <c:v>41170.577870682871</c:v>
                </c:pt>
                <c:pt idx="4265">
                  <c:v>41170.577986608798</c:v>
                </c:pt>
                <c:pt idx="4266">
                  <c:v>41170.578102164349</c:v>
                </c:pt>
                <c:pt idx="4267">
                  <c:v>41170.578217905095</c:v>
                </c:pt>
                <c:pt idx="4268">
                  <c:v>41170.57833369213</c:v>
                </c:pt>
                <c:pt idx="4269">
                  <c:v>41170.578449409724</c:v>
                </c:pt>
                <c:pt idx="4270">
                  <c:v>41170.578568599536</c:v>
                </c:pt>
                <c:pt idx="4271">
                  <c:v>41170.578681099534</c:v>
                </c:pt>
                <c:pt idx="4272">
                  <c:v>41170.578796678237</c:v>
                </c:pt>
                <c:pt idx="4273">
                  <c:v>41170.578912442128</c:v>
                </c:pt>
                <c:pt idx="4274">
                  <c:v>41170.579028182867</c:v>
                </c:pt>
                <c:pt idx="4275">
                  <c:v>41170.579144085648</c:v>
                </c:pt>
                <c:pt idx="4276">
                  <c:v>41170.579259652775</c:v>
                </c:pt>
                <c:pt idx="4277">
                  <c:v>41170.579375428242</c:v>
                </c:pt>
                <c:pt idx="4278">
                  <c:v>41170.579491180557</c:v>
                </c:pt>
                <c:pt idx="4279">
                  <c:v>41170.579606921296</c:v>
                </c:pt>
                <c:pt idx="4280">
                  <c:v>41170.579723425923</c:v>
                </c:pt>
                <c:pt idx="4281">
                  <c:v>41170.579838437501</c:v>
                </c:pt>
                <c:pt idx="4282">
                  <c:v>41170.579954212961</c:v>
                </c:pt>
                <c:pt idx="4283">
                  <c:v>41170.580069953707</c:v>
                </c:pt>
                <c:pt idx="4284">
                  <c:v>41170.580185902778</c:v>
                </c:pt>
                <c:pt idx="4285">
                  <c:v>41170.580301331021</c:v>
                </c:pt>
                <c:pt idx="4286">
                  <c:v>41170.580417083336</c:v>
                </c:pt>
                <c:pt idx="4287">
                  <c:v>41170.580532962966</c:v>
                </c:pt>
                <c:pt idx="4288">
                  <c:v>41170.58064871528</c:v>
                </c:pt>
                <c:pt idx="4289">
                  <c:v>41170.580764664352</c:v>
                </c:pt>
                <c:pt idx="4290">
                  <c:v>41170.580880567133</c:v>
                </c:pt>
                <c:pt idx="4291">
                  <c:v>41170.580995983793</c:v>
                </c:pt>
                <c:pt idx="4292">
                  <c:v>41170.581111724539</c:v>
                </c:pt>
                <c:pt idx="4293">
                  <c:v>41170.581228067131</c:v>
                </c:pt>
                <c:pt idx="4294">
                  <c:v>41170.581343252314</c:v>
                </c:pt>
                <c:pt idx="4295">
                  <c:v>41170.581458993052</c:v>
                </c:pt>
                <c:pt idx="4296">
                  <c:v>41170.581574733798</c:v>
                </c:pt>
                <c:pt idx="4297">
                  <c:v>41170.581690358798</c:v>
                </c:pt>
                <c:pt idx="4298">
                  <c:v>41170.581806365743</c:v>
                </c:pt>
                <c:pt idx="4299">
                  <c:v>41170.581921956022</c:v>
                </c:pt>
                <c:pt idx="4300">
                  <c:v>41170.582037708336</c:v>
                </c:pt>
                <c:pt idx="4301">
                  <c:v>41170.582153460651</c:v>
                </c:pt>
                <c:pt idx="4302">
                  <c:v>41170.582269386578</c:v>
                </c:pt>
                <c:pt idx="4303">
                  <c:v>41170.582385011578</c:v>
                </c:pt>
                <c:pt idx="4304">
                  <c:v>41170.582500925928</c:v>
                </c:pt>
                <c:pt idx="4305">
                  <c:v>41170.582616678243</c:v>
                </c:pt>
                <c:pt idx="4306">
                  <c:v>41170.582732430557</c:v>
                </c:pt>
                <c:pt idx="4307">
                  <c:v>41170.582848229169</c:v>
                </c:pt>
                <c:pt idx="4308">
                  <c:v>41170.58296359954</c:v>
                </c:pt>
                <c:pt idx="4309">
                  <c:v>41170.583079537035</c:v>
                </c:pt>
                <c:pt idx="4310">
                  <c:v>41170.58319528935</c:v>
                </c:pt>
                <c:pt idx="4311">
                  <c:v>41170.583311041664</c:v>
                </c:pt>
                <c:pt idx="4312">
                  <c:v>41170.583426770834</c:v>
                </c:pt>
                <c:pt idx="4313">
                  <c:v>41170.583542685185</c:v>
                </c:pt>
                <c:pt idx="4314">
                  <c:v>41170.583658298608</c:v>
                </c:pt>
                <c:pt idx="4315">
                  <c:v>41170.583773854167</c:v>
                </c:pt>
                <c:pt idx="4316">
                  <c:v>41170.583889965281</c:v>
                </c:pt>
                <c:pt idx="4317">
                  <c:v>41170.584005555553</c:v>
                </c:pt>
                <c:pt idx="4318">
                  <c:v>41170.584121296299</c:v>
                </c:pt>
                <c:pt idx="4319">
                  <c:v>41170.58423699074</c:v>
                </c:pt>
                <c:pt idx="4320">
                  <c:v>41170.584352731479</c:v>
                </c:pt>
                <c:pt idx="4321">
                  <c:v>41170.58446834491</c:v>
                </c:pt>
                <c:pt idx="4322">
                  <c:v>41170.584584618053</c:v>
                </c:pt>
                <c:pt idx="4323">
                  <c:v>41170.584700057872</c:v>
                </c:pt>
                <c:pt idx="4324">
                  <c:v>41170.584815798611</c:v>
                </c:pt>
                <c:pt idx="4325">
                  <c:v>41170.584931724537</c:v>
                </c:pt>
                <c:pt idx="4326">
                  <c:v>41170.58504726852</c:v>
                </c:pt>
                <c:pt idx="4327">
                  <c:v>41170.585163020834</c:v>
                </c:pt>
                <c:pt idx="4328">
                  <c:v>41170.585278958337</c:v>
                </c:pt>
                <c:pt idx="4329">
                  <c:v>41170.58539453704</c:v>
                </c:pt>
                <c:pt idx="4330">
                  <c:v>41170.585510196761</c:v>
                </c:pt>
                <c:pt idx="4331">
                  <c:v>41170.58562622685</c:v>
                </c:pt>
                <c:pt idx="4332">
                  <c:v>41170.585741793984</c:v>
                </c:pt>
                <c:pt idx="4333">
                  <c:v>41170.585857719911</c:v>
                </c:pt>
                <c:pt idx="4334">
                  <c:v>41170.585973333335</c:v>
                </c:pt>
                <c:pt idx="4335">
                  <c:v>41170.586089259261</c:v>
                </c:pt>
                <c:pt idx="4336">
                  <c:v>41170.586204976855</c:v>
                </c:pt>
                <c:pt idx="4337">
                  <c:v>41170.586320555558</c:v>
                </c:pt>
                <c:pt idx="4338">
                  <c:v>41170.586436296297</c:v>
                </c:pt>
                <c:pt idx="4339">
                  <c:v>41170.586552106484</c:v>
                </c:pt>
                <c:pt idx="4340">
                  <c:v>41170.586668009259</c:v>
                </c:pt>
                <c:pt idx="4341">
                  <c:v>41170.586783611114</c:v>
                </c:pt>
                <c:pt idx="4342">
                  <c:v>41170.58689953704</c:v>
                </c:pt>
                <c:pt idx="4343">
                  <c:v>41170.587015092591</c:v>
                </c:pt>
                <c:pt idx="4344">
                  <c:v>41170.587131736109</c:v>
                </c:pt>
                <c:pt idx="4345">
                  <c:v>41170.587246759256</c:v>
                </c:pt>
                <c:pt idx="4346">
                  <c:v>41170.587362314815</c:v>
                </c:pt>
                <c:pt idx="4347">
                  <c:v>41170.587478113426</c:v>
                </c:pt>
                <c:pt idx="4348">
                  <c:v>41170.587594004632</c:v>
                </c:pt>
                <c:pt idx="4349">
                  <c:v>41170.58770960648</c:v>
                </c:pt>
                <c:pt idx="4350">
                  <c:v>41170.587825347226</c:v>
                </c:pt>
                <c:pt idx="4351">
                  <c:v>41170.587941296297</c:v>
                </c:pt>
                <c:pt idx="4352">
                  <c:v>41170.588056828703</c:v>
                </c:pt>
                <c:pt idx="4353">
                  <c:v>41170.588172812502</c:v>
                </c:pt>
                <c:pt idx="4354">
                  <c:v>41170.58828851852</c:v>
                </c:pt>
                <c:pt idx="4355">
                  <c:v>41170.588404328701</c:v>
                </c:pt>
                <c:pt idx="4356">
                  <c:v>41170.588520428239</c:v>
                </c:pt>
                <c:pt idx="4357">
                  <c:v>41170.5886365162</c:v>
                </c:pt>
                <c:pt idx="4358">
                  <c:v>41170.588751388888</c:v>
                </c:pt>
                <c:pt idx="4359">
                  <c:v>41170.588867129627</c:v>
                </c:pt>
                <c:pt idx="4360">
                  <c:v>41170.588982893518</c:v>
                </c:pt>
                <c:pt idx="4361">
                  <c:v>41170.589098518518</c:v>
                </c:pt>
                <c:pt idx="4362">
                  <c:v>41170.589214803244</c:v>
                </c:pt>
                <c:pt idx="4363">
                  <c:v>41170.589330717594</c:v>
                </c:pt>
                <c:pt idx="4364">
                  <c:v>41170.589446099541</c:v>
                </c:pt>
                <c:pt idx="4365">
                  <c:v>41170.58956202546</c:v>
                </c:pt>
                <c:pt idx="4366">
                  <c:v>41170.58967739583</c:v>
                </c:pt>
                <c:pt idx="4367">
                  <c:v>41170.589793321757</c:v>
                </c:pt>
                <c:pt idx="4368">
                  <c:v>41170.589908958333</c:v>
                </c:pt>
                <c:pt idx="4369">
                  <c:v>41170.590025115744</c:v>
                </c:pt>
                <c:pt idx="4370">
                  <c:v>41170.590140405089</c:v>
                </c:pt>
                <c:pt idx="4371">
                  <c:v>41170.590256157404</c:v>
                </c:pt>
                <c:pt idx="4372">
                  <c:v>41170.590372106482</c:v>
                </c:pt>
                <c:pt idx="4373">
                  <c:v>41170.59048770833</c:v>
                </c:pt>
                <c:pt idx="4374">
                  <c:v>41170.590603622688</c:v>
                </c:pt>
                <c:pt idx="4375">
                  <c:v>41170.59071960648</c:v>
                </c:pt>
                <c:pt idx="4376">
                  <c:v>41170.590835115741</c:v>
                </c:pt>
                <c:pt idx="4377">
                  <c:v>41170.590950659724</c:v>
                </c:pt>
                <c:pt idx="4378">
                  <c:v>41170.591066828703</c:v>
                </c:pt>
                <c:pt idx="4379">
                  <c:v>41170.591182187498</c:v>
                </c:pt>
                <c:pt idx="4380">
                  <c:v>41170.591298148145</c:v>
                </c:pt>
                <c:pt idx="4381">
                  <c:v>41170.591413726848</c:v>
                </c:pt>
                <c:pt idx="4382">
                  <c:v>41170.59152962963</c:v>
                </c:pt>
                <c:pt idx="4383">
                  <c:v>41170.591645231485</c:v>
                </c:pt>
                <c:pt idx="4384">
                  <c:v>41170.591761701391</c:v>
                </c:pt>
                <c:pt idx="4385">
                  <c:v>41170.591876724538</c:v>
                </c:pt>
                <c:pt idx="4386">
                  <c:v>41170.591992488429</c:v>
                </c:pt>
                <c:pt idx="4387">
                  <c:v>41170.592108391204</c:v>
                </c:pt>
                <c:pt idx="4388">
                  <c:v>41170.592223854168</c:v>
                </c:pt>
                <c:pt idx="4389">
                  <c:v>41170.592340462965</c:v>
                </c:pt>
                <c:pt idx="4390">
                  <c:v>41170.592455844904</c:v>
                </c:pt>
                <c:pt idx="4391">
                  <c:v>41170.59257158565</c:v>
                </c:pt>
                <c:pt idx="4392">
                  <c:v>41170.592687141201</c:v>
                </c:pt>
                <c:pt idx="4393">
                  <c:v>41170.592802881947</c:v>
                </c:pt>
                <c:pt idx="4394">
                  <c:v>41170.592919050927</c:v>
                </c:pt>
                <c:pt idx="4395">
                  <c:v>41170.593034166668</c:v>
                </c:pt>
                <c:pt idx="4396">
                  <c:v>41170.593150381945</c:v>
                </c:pt>
                <c:pt idx="4397">
                  <c:v>41170.593266307871</c:v>
                </c:pt>
                <c:pt idx="4398">
                  <c:v>41170.593381863429</c:v>
                </c:pt>
                <c:pt idx="4399">
                  <c:v>41170.593497407404</c:v>
                </c:pt>
                <c:pt idx="4400">
                  <c:v>41170.593613391204</c:v>
                </c:pt>
                <c:pt idx="4401">
                  <c:v>41170.593729490742</c:v>
                </c:pt>
                <c:pt idx="4402">
                  <c:v>41170.593844722222</c:v>
                </c:pt>
                <c:pt idx="4403">
                  <c:v>41170.593960335646</c:v>
                </c:pt>
                <c:pt idx="4404">
                  <c:v>41170.594076550929</c:v>
                </c:pt>
                <c:pt idx="4405">
                  <c:v>41170.594193773148</c:v>
                </c:pt>
                <c:pt idx="4406">
                  <c:v>41170.594307743057</c:v>
                </c:pt>
                <c:pt idx="4407">
                  <c:v>41170.594425104166</c:v>
                </c:pt>
                <c:pt idx="4408">
                  <c:v>41170.594540115744</c:v>
                </c:pt>
                <c:pt idx="4409">
                  <c:v>41170.594655011577</c:v>
                </c:pt>
                <c:pt idx="4410">
                  <c:v>41170.594770972224</c:v>
                </c:pt>
                <c:pt idx="4411">
                  <c:v>41170.594886168983</c:v>
                </c:pt>
                <c:pt idx="4412">
                  <c:v>41170.595002951392</c:v>
                </c:pt>
                <c:pt idx="4413">
                  <c:v>41170.59511923611</c:v>
                </c:pt>
                <c:pt idx="4414">
                  <c:v>41170.595234305554</c:v>
                </c:pt>
                <c:pt idx="4415">
                  <c:v>41170.595349328702</c:v>
                </c:pt>
                <c:pt idx="4416">
                  <c:v>41170.59546542824</c:v>
                </c:pt>
                <c:pt idx="4417">
                  <c:v>41170.595580868059</c:v>
                </c:pt>
                <c:pt idx="4418">
                  <c:v>41170.595697511577</c:v>
                </c:pt>
                <c:pt idx="4419">
                  <c:v>41170.59581240741</c:v>
                </c:pt>
                <c:pt idx="4420">
                  <c:v>41170.595928263887</c:v>
                </c:pt>
                <c:pt idx="4421">
                  <c:v>41170.596043819445</c:v>
                </c:pt>
                <c:pt idx="4422">
                  <c:v>41170.596159930552</c:v>
                </c:pt>
                <c:pt idx="4423">
                  <c:v>41170.596275324075</c:v>
                </c:pt>
                <c:pt idx="4424">
                  <c:v>41170.596391631945</c:v>
                </c:pt>
                <c:pt idx="4425">
                  <c:v>41170.596506875001</c:v>
                </c:pt>
                <c:pt idx="4426">
                  <c:v>41170.596622754631</c:v>
                </c:pt>
                <c:pt idx="4427">
                  <c:v>41170.596738912034</c:v>
                </c:pt>
                <c:pt idx="4428">
                  <c:v>41170.596854293981</c:v>
                </c:pt>
                <c:pt idx="4429">
                  <c:v>41170.596969837963</c:v>
                </c:pt>
                <c:pt idx="4430">
                  <c:v>41170.597085787034</c:v>
                </c:pt>
                <c:pt idx="4431">
                  <c:v>41170.597201932869</c:v>
                </c:pt>
                <c:pt idx="4432">
                  <c:v>41170.597317083331</c:v>
                </c:pt>
                <c:pt idx="4433">
                  <c:v>41170.597433240742</c:v>
                </c:pt>
                <c:pt idx="4434">
                  <c:v>41170.597548807869</c:v>
                </c:pt>
                <c:pt idx="4435">
                  <c:v>41170.597664745372</c:v>
                </c:pt>
                <c:pt idx="4436">
                  <c:v>41170.597780370372</c:v>
                </c:pt>
                <c:pt idx="4437">
                  <c:v>41170.597896030093</c:v>
                </c:pt>
                <c:pt idx="4438">
                  <c:v>41170.598012060182</c:v>
                </c:pt>
                <c:pt idx="4439">
                  <c:v>41170.598127442128</c:v>
                </c:pt>
                <c:pt idx="4440">
                  <c:v>41170.598243182867</c:v>
                </c:pt>
                <c:pt idx="4441">
                  <c:v>41170.598360555552</c:v>
                </c:pt>
                <c:pt idx="4442">
                  <c:v>41170.598475451392</c:v>
                </c:pt>
                <c:pt idx="4443">
                  <c:v>41170.598590590278</c:v>
                </c:pt>
                <c:pt idx="4444">
                  <c:v>41170.598706157405</c:v>
                </c:pt>
                <c:pt idx="4445">
                  <c:v>41170.598822372682</c:v>
                </c:pt>
                <c:pt idx="4446">
                  <c:v>41170.598938587966</c:v>
                </c:pt>
                <c:pt idx="4447">
                  <c:v>41170.599053738428</c:v>
                </c:pt>
                <c:pt idx="4448">
                  <c:v>41170.599171319445</c:v>
                </c:pt>
                <c:pt idx="4449">
                  <c:v>41170.599286041666</c:v>
                </c:pt>
                <c:pt idx="4450">
                  <c:v>41170.599401423613</c:v>
                </c:pt>
                <c:pt idx="4451">
                  <c:v>41170.599516469905</c:v>
                </c:pt>
                <c:pt idx="4452">
                  <c:v>41170.599632604164</c:v>
                </c:pt>
                <c:pt idx="4453">
                  <c:v>41170.599748171298</c:v>
                </c:pt>
                <c:pt idx="4454">
                  <c:v>41170.599864247684</c:v>
                </c:pt>
                <c:pt idx="4455">
                  <c:v>41170.599979444443</c:v>
                </c:pt>
                <c:pt idx="4456">
                  <c:v>41170.600096296293</c:v>
                </c:pt>
                <c:pt idx="4457">
                  <c:v>41170.600211493052</c:v>
                </c:pt>
                <c:pt idx="4458">
                  <c:v>41170.600327060187</c:v>
                </c:pt>
                <c:pt idx="4459">
                  <c:v>41170.600443391202</c:v>
                </c:pt>
                <c:pt idx="4460">
                  <c:v>41170.600558368053</c:v>
                </c:pt>
                <c:pt idx="4461">
                  <c:v>41170.600674143519</c:v>
                </c:pt>
                <c:pt idx="4462">
                  <c:v>41170.600789675926</c:v>
                </c:pt>
                <c:pt idx="4463">
                  <c:v>41170.600905416664</c:v>
                </c:pt>
                <c:pt idx="4464">
                  <c:v>41170.601021400464</c:v>
                </c:pt>
                <c:pt idx="4465">
                  <c:v>41170.601137291669</c:v>
                </c:pt>
                <c:pt idx="4466">
                  <c:v>41170.601252905093</c:v>
                </c:pt>
                <c:pt idx="4467">
                  <c:v>41170.601368807867</c:v>
                </c:pt>
                <c:pt idx="4468">
                  <c:v>41170.601484189814</c:v>
                </c:pt>
                <c:pt idx="4469">
                  <c:v>41170.60160037037</c:v>
                </c:pt>
                <c:pt idx="4470">
                  <c:v>41170.60171628472</c:v>
                </c:pt>
                <c:pt idx="4471">
                  <c:v>41170.601832210647</c:v>
                </c:pt>
                <c:pt idx="4472">
                  <c:v>41170.601947824071</c:v>
                </c:pt>
                <c:pt idx="4473">
                  <c:v>41170.602064432867</c:v>
                </c:pt>
                <c:pt idx="4474">
                  <c:v>41170.602179259258</c:v>
                </c:pt>
                <c:pt idx="4475">
                  <c:v>41170.60229466435</c:v>
                </c:pt>
                <c:pt idx="4476">
                  <c:v>41170.6024105787</c:v>
                </c:pt>
                <c:pt idx="4477">
                  <c:v>41170.60252601852</c:v>
                </c:pt>
                <c:pt idx="4478">
                  <c:v>41170.602642627317</c:v>
                </c:pt>
                <c:pt idx="4479">
                  <c:v>41170.602757384258</c:v>
                </c:pt>
                <c:pt idx="4480">
                  <c:v>41170.60287347222</c:v>
                </c:pt>
                <c:pt idx="4481">
                  <c:v>41170.602989004627</c:v>
                </c:pt>
                <c:pt idx="4482">
                  <c:v>41170.603104942129</c:v>
                </c:pt>
                <c:pt idx="4483">
                  <c:v>41170.60322070602</c:v>
                </c:pt>
                <c:pt idx="4484">
                  <c:v>41170.603336319444</c:v>
                </c:pt>
                <c:pt idx="4485">
                  <c:v>41170.603452164352</c:v>
                </c:pt>
                <c:pt idx="4486">
                  <c:v>41170.603568321756</c:v>
                </c:pt>
                <c:pt idx="4487">
                  <c:v>41170.603683703703</c:v>
                </c:pt>
                <c:pt idx="4488">
                  <c:v>41170.603799305558</c:v>
                </c:pt>
                <c:pt idx="4489">
                  <c:v>41170.603915405096</c:v>
                </c:pt>
                <c:pt idx="4490">
                  <c:v>41170.604031898147</c:v>
                </c:pt>
                <c:pt idx="4491">
                  <c:v>41170.604146550926</c:v>
                </c:pt>
                <c:pt idx="4492">
                  <c:v>41170.604262291665</c:v>
                </c:pt>
                <c:pt idx="4493">
                  <c:v>41170.604378275464</c:v>
                </c:pt>
                <c:pt idx="4494">
                  <c:v>41170.60449380787</c:v>
                </c:pt>
                <c:pt idx="4495">
                  <c:v>41170.604609618058</c:v>
                </c:pt>
                <c:pt idx="4496">
                  <c:v>41170.604725324076</c:v>
                </c:pt>
                <c:pt idx="4497">
                  <c:v>41170.604841493056</c:v>
                </c:pt>
                <c:pt idx="4498">
                  <c:v>41170.604957164353</c:v>
                </c:pt>
                <c:pt idx="4499">
                  <c:v>41170.605072719911</c:v>
                </c:pt>
                <c:pt idx="4500">
                  <c:v>41170.605188032408</c:v>
                </c:pt>
                <c:pt idx="4501">
                  <c:v>41170.605304131946</c:v>
                </c:pt>
                <c:pt idx="4502">
                  <c:v>41170.605421273147</c:v>
                </c:pt>
                <c:pt idx="4503">
                  <c:v>41170.605535937502</c:v>
                </c:pt>
                <c:pt idx="4504">
                  <c:v>41170.605651342594</c:v>
                </c:pt>
                <c:pt idx="4505">
                  <c:v>41170.605767129629</c:v>
                </c:pt>
                <c:pt idx="4506">
                  <c:v>41170.605883055556</c:v>
                </c:pt>
                <c:pt idx="4507">
                  <c:v>41170.605999560183</c:v>
                </c:pt>
                <c:pt idx="4508">
                  <c:v>41170.606114502312</c:v>
                </c:pt>
                <c:pt idx="4509">
                  <c:v>41170.606230671299</c:v>
                </c:pt>
                <c:pt idx="4510">
                  <c:v>41170.606346076391</c:v>
                </c:pt>
                <c:pt idx="4511">
                  <c:v>41170.606461817129</c:v>
                </c:pt>
                <c:pt idx="4512">
                  <c:v>41170.606577557868</c:v>
                </c:pt>
                <c:pt idx="4513">
                  <c:v>41170.606693298614</c:v>
                </c:pt>
                <c:pt idx="4514">
                  <c:v>41170.606813206017</c:v>
                </c:pt>
                <c:pt idx="4515">
                  <c:v>41170.606924803244</c:v>
                </c:pt>
                <c:pt idx="4516">
                  <c:v>41170.607041099538</c:v>
                </c:pt>
                <c:pt idx="4517">
                  <c:v>41170.607156168982</c:v>
                </c:pt>
                <c:pt idx="4518">
                  <c:v>41170.607271909721</c:v>
                </c:pt>
                <c:pt idx="4519">
                  <c:v>41170.607387858799</c:v>
                </c:pt>
                <c:pt idx="4520">
                  <c:v>41170.607503784726</c:v>
                </c:pt>
                <c:pt idx="4521">
                  <c:v>41170.607619340277</c:v>
                </c:pt>
                <c:pt idx="4522">
                  <c:v>41170.607734942132</c:v>
                </c:pt>
                <c:pt idx="4523">
                  <c:v>41170.607850729168</c:v>
                </c:pt>
                <c:pt idx="4524">
                  <c:v>41170.60796645833</c:v>
                </c:pt>
                <c:pt idx="4525">
                  <c:v>41170.608082430554</c:v>
                </c:pt>
                <c:pt idx="4526">
                  <c:v>41170.608198287038</c:v>
                </c:pt>
                <c:pt idx="4527">
                  <c:v>41170.608313854165</c:v>
                </c:pt>
                <c:pt idx="4528">
                  <c:v>41170.608430138891</c:v>
                </c:pt>
                <c:pt idx="4529">
                  <c:v>41170.608545196759</c:v>
                </c:pt>
                <c:pt idx="4530">
                  <c:v>41170.60866125</c:v>
                </c:pt>
                <c:pt idx="4531">
                  <c:v>41170.608777245368</c:v>
                </c:pt>
                <c:pt idx="4532">
                  <c:v>41170.608892986114</c:v>
                </c:pt>
                <c:pt idx="4533">
                  <c:v>41170.609008761574</c:v>
                </c:pt>
                <c:pt idx="4534">
                  <c:v>41170.6091246875</c:v>
                </c:pt>
                <c:pt idx="4535">
                  <c:v>41170.609240092592</c:v>
                </c:pt>
                <c:pt idx="4536">
                  <c:v>41170.60935579861</c:v>
                </c:pt>
                <c:pt idx="4537">
                  <c:v>41170.609471377313</c:v>
                </c:pt>
                <c:pt idx="4538">
                  <c:v>41170.609587118059</c:v>
                </c:pt>
                <c:pt idx="4539">
                  <c:v>41170.609702881942</c:v>
                </c:pt>
                <c:pt idx="4540">
                  <c:v>41170.609818483797</c:v>
                </c:pt>
                <c:pt idx="4541">
                  <c:v>41170.609935312503</c:v>
                </c:pt>
                <c:pt idx="4542">
                  <c:v>41170.610049675925</c:v>
                </c:pt>
                <c:pt idx="4543">
                  <c:v>41170.61016585648</c:v>
                </c:pt>
                <c:pt idx="4544">
                  <c:v>41170.61028184028</c:v>
                </c:pt>
                <c:pt idx="4545">
                  <c:v>41170.610397430559</c:v>
                </c:pt>
                <c:pt idx="4546">
                  <c:v>41170.610513356478</c:v>
                </c:pt>
                <c:pt idx="4547">
                  <c:v>41170.610629641204</c:v>
                </c:pt>
                <c:pt idx="4548">
                  <c:v>41170.610744502315</c:v>
                </c:pt>
                <c:pt idx="4549">
                  <c:v>41170.610860578701</c:v>
                </c:pt>
                <c:pt idx="4550">
                  <c:v>41170.610976377313</c:v>
                </c:pt>
                <c:pt idx="4551">
                  <c:v>41170.611092476851</c:v>
                </c:pt>
                <c:pt idx="4552">
                  <c:v>41170.611207696762</c:v>
                </c:pt>
                <c:pt idx="4553">
                  <c:v>41170.611323993056</c:v>
                </c:pt>
                <c:pt idx="4554">
                  <c:v>41170.611439004628</c:v>
                </c:pt>
                <c:pt idx="4555">
                  <c:v>41170.611554930554</c:v>
                </c:pt>
                <c:pt idx="4556">
                  <c:v>41170.611670520833</c:v>
                </c:pt>
                <c:pt idx="4557">
                  <c:v>41170.611786307869</c:v>
                </c:pt>
                <c:pt idx="4558">
                  <c:v>41170.611902083336</c:v>
                </c:pt>
                <c:pt idx="4559">
                  <c:v>41170.612018101849</c:v>
                </c:pt>
                <c:pt idx="4560">
                  <c:v>41170.612134085648</c:v>
                </c:pt>
                <c:pt idx="4561">
                  <c:v>41170.612249849539</c:v>
                </c:pt>
                <c:pt idx="4562">
                  <c:v>41170.612365416666</c:v>
                </c:pt>
                <c:pt idx="4563">
                  <c:v>41170.612481157405</c:v>
                </c:pt>
                <c:pt idx="4564">
                  <c:v>41170.612596909719</c:v>
                </c:pt>
                <c:pt idx="4565">
                  <c:v>41170.612713194445</c:v>
                </c:pt>
                <c:pt idx="4566">
                  <c:v>41170.612828032405</c:v>
                </c:pt>
                <c:pt idx="4567">
                  <c:v>41170.61294392361</c:v>
                </c:pt>
                <c:pt idx="4568">
                  <c:v>41170.613063912038</c:v>
                </c:pt>
                <c:pt idx="4569">
                  <c:v>41170.613175682869</c:v>
                </c:pt>
                <c:pt idx="4570">
                  <c:v>41170.613291296293</c:v>
                </c:pt>
                <c:pt idx="4571">
                  <c:v>41170.61340681713</c:v>
                </c:pt>
                <c:pt idx="4572">
                  <c:v>41170.613522557869</c:v>
                </c:pt>
                <c:pt idx="4573">
                  <c:v>41170.613638738425</c:v>
                </c:pt>
                <c:pt idx="4574">
                  <c:v>41170.613754016202</c:v>
                </c:pt>
                <c:pt idx="4575">
                  <c:v>41170.613869780093</c:v>
                </c:pt>
                <c:pt idx="4576">
                  <c:v>41170.613987546298</c:v>
                </c:pt>
                <c:pt idx="4577">
                  <c:v>41170.614101331019</c:v>
                </c:pt>
                <c:pt idx="4578">
                  <c:v>41170.614217418981</c:v>
                </c:pt>
                <c:pt idx="4579">
                  <c:v>41170.614332997684</c:v>
                </c:pt>
                <c:pt idx="4580">
                  <c:v>41170.614448749999</c:v>
                </c:pt>
                <c:pt idx="4581">
                  <c:v>41170.614564340278</c:v>
                </c:pt>
                <c:pt idx="4582">
                  <c:v>41170.614680243052</c:v>
                </c:pt>
                <c:pt idx="4583">
                  <c:v>41170.614796180555</c:v>
                </c:pt>
                <c:pt idx="4584">
                  <c:v>41170.614911736113</c:v>
                </c:pt>
                <c:pt idx="4585">
                  <c:v>41170.615027511572</c:v>
                </c:pt>
                <c:pt idx="4586">
                  <c:v>41170.615143287039</c:v>
                </c:pt>
                <c:pt idx="4587">
                  <c:v>41170.615259432867</c:v>
                </c:pt>
                <c:pt idx="4588">
                  <c:v>41170.615374988425</c:v>
                </c:pt>
                <c:pt idx="4589">
                  <c:v>41170.615491087963</c:v>
                </c:pt>
                <c:pt idx="4590">
                  <c:v>41170.615607025466</c:v>
                </c:pt>
                <c:pt idx="4591">
                  <c:v>41170.615722268521</c:v>
                </c:pt>
                <c:pt idx="4592">
                  <c:v>41170.615838356483</c:v>
                </c:pt>
                <c:pt idx="4593">
                  <c:v>41170.61595378472</c:v>
                </c:pt>
                <c:pt idx="4594">
                  <c:v>41170.616070185184</c:v>
                </c:pt>
                <c:pt idx="4595">
                  <c:v>41170.616185578707</c:v>
                </c:pt>
                <c:pt idx="4596">
                  <c:v>41170.616300613423</c:v>
                </c:pt>
                <c:pt idx="4597">
                  <c:v>41170.616416574077</c:v>
                </c:pt>
                <c:pt idx="4598">
                  <c:v>41170.616533043984</c:v>
                </c:pt>
                <c:pt idx="4599">
                  <c:v>41170.61665236111</c:v>
                </c:pt>
                <c:pt idx="4600">
                  <c:v>41170.616763773149</c:v>
                </c:pt>
                <c:pt idx="4601">
                  <c:v>41170.616879629626</c:v>
                </c:pt>
                <c:pt idx="4602">
                  <c:v>41170.616995127311</c:v>
                </c:pt>
                <c:pt idx="4603">
                  <c:v>41170.617111701387</c:v>
                </c:pt>
                <c:pt idx="4604">
                  <c:v>41170.617227569448</c:v>
                </c:pt>
                <c:pt idx="4605">
                  <c:v>41170.617343124999</c:v>
                </c:pt>
                <c:pt idx="4606">
                  <c:v>41170.617462453702</c:v>
                </c:pt>
                <c:pt idx="4607">
                  <c:v>41170.617574131946</c:v>
                </c:pt>
                <c:pt idx="4608">
                  <c:v>41170.617690046296</c:v>
                </c:pt>
                <c:pt idx="4609">
                  <c:v>41170.617805752314</c:v>
                </c:pt>
                <c:pt idx="4610">
                  <c:v>41170.617922060184</c:v>
                </c:pt>
                <c:pt idx="4611">
                  <c:v>41170.618037488428</c:v>
                </c:pt>
                <c:pt idx="4612">
                  <c:v>41170.618153275464</c:v>
                </c:pt>
                <c:pt idx="4613">
                  <c:v>41170.618272777778</c:v>
                </c:pt>
                <c:pt idx="4614">
                  <c:v>41170.618384699075</c:v>
                </c:pt>
                <c:pt idx="4615">
                  <c:v>41170.618500289354</c:v>
                </c:pt>
                <c:pt idx="4616">
                  <c:v>41170.618615868058</c:v>
                </c:pt>
                <c:pt idx="4617">
                  <c:v>41170.618732002316</c:v>
                </c:pt>
                <c:pt idx="4618">
                  <c:v>41170.618848287035</c:v>
                </c:pt>
                <c:pt idx="4619">
                  <c:v>41170.618963287037</c:v>
                </c:pt>
                <c:pt idx="4620">
                  <c:v>41170.619078900461</c:v>
                </c:pt>
                <c:pt idx="4621">
                  <c:v>41170.619195150466</c:v>
                </c:pt>
                <c:pt idx="4622">
                  <c:v>41170.619310752314</c:v>
                </c:pt>
                <c:pt idx="4623">
                  <c:v>41170.619426469908</c:v>
                </c:pt>
                <c:pt idx="4624">
                  <c:v>41170.619542986111</c:v>
                </c:pt>
                <c:pt idx="4625">
                  <c:v>41170.619658020834</c:v>
                </c:pt>
                <c:pt idx="4626">
                  <c:v>41170.619773946761</c:v>
                </c:pt>
                <c:pt idx="4627">
                  <c:v>41170.619888981484</c:v>
                </c:pt>
                <c:pt idx="4628">
                  <c:v>41170.620006921294</c:v>
                </c:pt>
                <c:pt idx="4629">
                  <c:v>41170.620120590276</c:v>
                </c:pt>
                <c:pt idx="4630">
                  <c:v>41170.620236724535</c:v>
                </c:pt>
                <c:pt idx="4631">
                  <c:v>41170.62035222222</c:v>
                </c:pt>
                <c:pt idx="4632">
                  <c:v>41170.620468449073</c:v>
                </c:pt>
                <c:pt idx="4633">
                  <c:v>41170.620584201388</c:v>
                </c:pt>
                <c:pt idx="4634">
                  <c:v>41170.620699814812</c:v>
                </c:pt>
                <c:pt idx="4635">
                  <c:v>41170.620815312497</c:v>
                </c:pt>
                <c:pt idx="4636">
                  <c:v>41170.620931666665</c:v>
                </c:pt>
                <c:pt idx="4637">
                  <c:v>41170.621047222223</c:v>
                </c:pt>
                <c:pt idx="4638">
                  <c:v>41170.62116278935</c:v>
                </c:pt>
                <c:pt idx="4639">
                  <c:v>41170.621278761573</c:v>
                </c:pt>
                <c:pt idx="4640">
                  <c:v>41170.621394502312</c:v>
                </c:pt>
                <c:pt idx="4641">
                  <c:v>41170.621510092591</c:v>
                </c:pt>
                <c:pt idx="4642">
                  <c:v>41170.621626018517</c:v>
                </c:pt>
                <c:pt idx="4643">
                  <c:v>41170.621741631941</c:v>
                </c:pt>
                <c:pt idx="4644">
                  <c:v>41170.62185729167</c:v>
                </c:pt>
                <c:pt idx="4645">
                  <c:v>41170.621972905094</c:v>
                </c:pt>
                <c:pt idx="4646">
                  <c:v>41170.622088819444</c:v>
                </c:pt>
                <c:pt idx="4647">
                  <c:v>41170.622204780091</c:v>
                </c:pt>
                <c:pt idx="4648">
                  <c:v>41170.622320740738</c:v>
                </c:pt>
                <c:pt idx="4649">
                  <c:v>41170.622436111109</c:v>
                </c:pt>
                <c:pt idx="4650">
                  <c:v>41170.622551539353</c:v>
                </c:pt>
                <c:pt idx="4651">
                  <c:v>41170.622668136573</c:v>
                </c:pt>
                <c:pt idx="4652">
                  <c:v>41170.622783900464</c:v>
                </c:pt>
                <c:pt idx="4653">
                  <c:v>41170.622899664355</c:v>
                </c:pt>
                <c:pt idx="4654">
                  <c:v>41170.623015231482</c:v>
                </c:pt>
                <c:pt idx="4655">
                  <c:v>41170.623130405096</c:v>
                </c:pt>
                <c:pt idx="4656">
                  <c:v>41170.623246157411</c:v>
                </c:pt>
                <c:pt idx="4657">
                  <c:v>41170.623361747683</c:v>
                </c:pt>
                <c:pt idx="4658">
                  <c:v>41170.623477847221</c:v>
                </c:pt>
                <c:pt idx="4659">
                  <c:v>41170.623593113429</c:v>
                </c:pt>
                <c:pt idx="4660">
                  <c:v>41170.623709363426</c:v>
                </c:pt>
                <c:pt idx="4661">
                  <c:v>41170.623825011571</c:v>
                </c:pt>
                <c:pt idx="4662">
                  <c:v>41170.623940914353</c:v>
                </c:pt>
                <c:pt idx="4663">
                  <c:v>41170.624056446759</c:v>
                </c:pt>
                <c:pt idx="4664">
                  <c:v>41170.624172951386</c:v>
                </c:pt>
                <c:pt idx="4665">
                  <c:v>41170.624288125</c:v>
                </c:pt>
                <c:pt idx="4666">
                  <c:v>41170.624404305556</c:v>
                </c:pt>
                <c:pt idx="4667">
                  <c:v>41170.624519872683</c:v>
                </c:pt>
                <c:pt idx="4668">
                  <c:v>41170.624635613429</c:v>
                </c:pt>
                <c:pt idx="4669">
                  <c:v>41170.624751550924</c:v>
                </c:pt>
                <c:pt idx="4670">
                  <c:v>41170.62486747685</c:v>
                </c:pt>
                <c:pt idx="4671">
                  <c:v>41170.624982546295</c:v>
                </c:pt>
                <c:pt idx="4672">
                  <c:v>41170.625099467594</c:v>
                </c:pt>
                <c:pt idx="4673">
                  <c:v>41170.625213611114</c:v>
                </c:pt>
                <c:pt idx="4674">
                  <c:v>41170.625329756942</c:v>
                </c:pt>
                <c:pt idx="4675">
                  <c:v>41170.625446423612</c:v>
                </c:pt>
                <c:pt idx="4676">
                  <c:v>41170.625561412038</c:v>
                </c:pt>
                <c:pt idx="4677">
                  <c:v>41170.6256775</c:v>
                </c:pt>
                <c:pt idx="4678">
                  <c:v>41170.625793090279</c:v>
                </c:pt>
                <c:pt idx="4679">
                  <c:v>41170.625908692127</c:v>
                </c:pt>
                <c:pt idx="4680">
                  <c:v>41170.62602447917</c:v>
                </c:pt>
                <c:pt idx="4681">
                  <c:v>41170.626140729168</c:v>
                </c:pt>
                <c:pt idx="4682">
                  <c:v>41170.626259803241</c:v>
                </c:pt>
                <c:pt idx="4683">
                  <c:v>41170.626371851853</c:v>
                </c:pt>
                <c:pt idx="4684">
                  <c:v>41170.626491469906</c:v>
                </c:pt>
                <c:pt idx="4685">
                  <c:v>41170.626603379627</c:v>
                </c:pt>
                <c:pt idx="4686">
                  <c:v>41170.62671877315</c:v>
                </c:pt>
                <c:pt idx="4687">
                  <c:v>41170.626834699076</c:v>
                </c:pt>
                <c:pt idx="4688">
                  <c:v>41170.626950636572</c:v>
                </c:pt>
                <c:pt idx="4689">
                  <c:v>41170.627066261572</c:v>
                </c:pt>
                <c:pt idx="4690">
                  <c:v>41170.627182349534</c:v>
                </c:pt>
                <c:pt idx="4691">
                  <c:v>41170.627301527777</c:v>
                </c:pt>
                <c:pt idx="4692">
                  <c:v>41170.627413599534</c:v>
                </c:pt>
                <c:pt idx="4693">
                  <c:v>41170.627528993056</c:v>
                </c:pt>
                <c:pt idx="4694">
                  <c:v>41170.627645277775</c:v>
                </c:pt>
                <c:pt idx="4695">
                  <c:v>41170.627760902775</c:v>
                </c:pt>
                <c:pt idx="4696">
                  <c:v>41170.627876643521</c:v>
                </c:pt>
                <c:pt idx="4697">
                  <c:v>41170.627992384259</c:v>
                </c:pt>
                <c:pt idx="4698">
                  <c:v>41170.628108333331</c:v>
                </c:pt>
                <c:pt idx="4699">
                  <c:v>41170.628223506945</c:v>
                </c:pt>
                <c:pt idx="4700">
                  <c:v>41170.628343263888</c:v>
                </c:pt>
                <c:pt idx="4701">
                  <c:v>41170.628455231483</c:v>
                </c:pt>
                <c:pt idx="4702">
                  <c:v>41170.628571157409</c:v>
                </c:pt>
                <c:pt idx="4703">
                  <c:v>41170.628687118056</c:v>
                </c:pt>
                <c:pt idx="4704">
                  <c:v>41170.628802685183</c:v>
                </c:pt>
                <c:pt idx="4705">
                  <c:v>41170.628918807874</c:v>
                </c:pt>
                <c:pt idx="4706">
                  <c:v>41170.629034189813</c:v>
                </c:pt>
                <c:pt idx="4707">
                  <c:v>41170.629149826389</c:v>
                </c:pt>
                <c:pt idx="4708">
                  <c:v>41170.629265706018</c:v>
                </c:pt>
                <c:pt idx="4709">
                  <c:v>41170.629381087965</c:v>
                </c:pt>
                <c:pt idx="4710">
                  <c:v>41170.629497361107</c:v>
                </c:pt>
                <c:pt idx="4711">
                  <c:v>41170.629612962963</c:v>
                </c:pt>
                <c:pt idx="4712">
                  <c:v>41170.629728865744</c:v>
                </c:pt>
                <c:pt idx="4713">
                  <c:v>41170.629848067132</c:v>
                </c:pt>
                <c:pt idx="4714">
                  <c:v>41170.62996017361</c:v>
                </c:pt>
                <c:pt idx="4715">
                  <c:v>41170.630076180554</c:v>
                </c:pt>
                <c:pt idx="4716">
                  <c:v>41170.630195347221</c:v>
                </c:pt>
                <c:pt idx="4717">
                  <c:v>41170.630307291663</c:v>
                </c:pt>
                <c:pt idx="4718">
                  <c:v>41170.630423784722</c:v>
                </c:pt>
                <c:pt idx="4719">
                  <c:v>41170.630539166668</c:v>
                </c:pt>
                <c:pt idx="4720">
                  <c:v>41170.630654733795</c:v>
                </c:pt>
                <c:pt idx="4721">
                  <c:v>41170.630770474534</c:v>
                </c:pt>
                <c:pt idx="4722">
                  <c:v>41170.63088621528</c:v>
                </c:pt>
                <c:pt idx="4723">
                  <c:v>41170.631002175927</c:v>
                </c:pt>
                <c:pt idx="4724">
                  <c:v>41170.631117777775</c:v>
                </c:pt>
                <c:pt idx="4725">
                  <c:v>41170.63123712963</c:v>
                </c:pt>
                <c:pt idx="4726">
                  <c:v>41170.631349247684</c:v>
                </c:pt>
                <c:pt idx="4727">
                  <c:v>41170.63146462963</c:v>
                </c:pt>
                <c:pt idx="4728">
                  <c:v>41170.631580729168</c:v>
                </c:pt>
                <c:pt idx="4729">
                  <c:v>41170.631696516204</c:v>
                </c:pt>
                <c:pt idx="4730">
                  <c:v>41170.63181240741</c:v>
                </c:pt>
                <c:pt idx="4731">
                  <c:v>41170.631927962961</c:v>
                </c:pt>
                <c:pt idx="4732">
                  <c:v>41170.632043564816</c:v>
                </c:pt>
                <c:pt idx="4733">
                  <c:v>41170.632159675923</c:v>
                </c:pt>
                <c:pt idx="4734">
                  <c:v>41170.632274722222</c:v>
                </c:pt>
                <c:pt idx="4735">
                  <c:v>41170.632390462961</c:v>
                </c:pt>
                <c:pt idx="4736">
                  <c:v>41170.632506793983</c:v>
                </c:pt>
                <c:pt idx="4737">
                  <c:v>41170.632622337966</c:v>
                </c:pt>
                <c:pt idx="4738">
                  <c:v>41170.632738136577</c:v>
                </c:pt>
                <c:pt idx="4739">
                  <c:v>41170.632854050928</c:v>
                </c:pt>
                <c:pt idx="4740">
                  <c:v>41170.632969247687</c:v>
                </c:pt>
                <c:pt idx="4741">
                  <c:v>41170.633084768517</c:v>
                </c:pt>
                <c:pt idx="4742">
                  <c:v>41170.633201076387</c:v>
                </c:pt>
                <c:pt idx="4743">
                  <c:v>41170.633317199077</c:v>
                </c:pt>
                <c:pt idx="4744">
                  <c:v>41170.633432037037</c:v>
                </c:pt>
                <c:pt idx="4745">
                  <c:v>41170.63354800926</c:v>
                </c:pt>
                <c:pt idx="4746">
                  <c:v>41170.63366428241</c:v>
                </c:pt>
                <c:pt idx="4747">
                  <c:v>41170.633779305557</c:v>
                </c:pt>
                <c:pt idx="4748">
                  <c:v>41170.633895949075</c:v>
                </c:pt>
                <c:pt idx="4749">
                  <c:v>41170.634011550923</c:v>
                </c:pt>
                <c:pt idx="4750">
                  <c:v>41170.634128379628</c:v>
                </c:pt>
                <c:pt idx="4751">
                  <c:v>41170.634242870372</c:v>
                </c:pt>
                <c:pt idx="4752">
                  <c:v>41170.634358796298</c:v>
                </c:pt>
                <c:pt idx="4753">
                  <c:v>41170.634474212966</c:v>
                </c:pt>
                <c:pt idx="4754">
                  <c:v>41170.63459011574</c:v>
                </c:pt>
                <c:pt idx="4755">
                  <c:v>41170.634705694443</c:v>
                </c:pt>
                <c:pt idx="4756">
                  <c:v>41170.634821631946</c:v>
                </c:pt>
                <c:pt idx="4757">
                  <c:v>41170.634937569441</c:v>
                </c:pt>
                <c:pt idx="4758">
                  <c:v>41170.635053622682</c:v>
                </c:pt>
                <c:pt idx="4759">
                  <c:v>41170.635168877314</c:v>
                </c:pt>
                <c:pt idx="4760">
                  <c:v>41170.635286122684</c:v>
                </c:pt>
                <c:pt idx="4761">
                  <c:v>41170.635400381943</c:v>
                </c:pt>
                <c:pt idx="4762">
                  <c:v>41170.63551565972</c:v>
                </c:pt>
                <c:pt idx="4763">
                  <c:v>41170.635631319441</c:v>
                </c:pt>
                <c:pt idx="4764">
                  <c:v>41170.635748009256</c:v>
                </c:pt>
                <c:pt idx="4765">
                  <c:v>41170.635863217591</c:v>
                </c:pt>
                <c:pt idx="4766">
                  <c:v>41170.635979537037</c:v>
                </c:pt>
                <c:pt idx="4767">
                  <c:v>41170.636094861111</c:v>
                </c:pt>
                <c:pt idx="4768">
                  <c:v>41170.636210659723</c:v>
                </c:pt>
                <c:pt idx="4769">
                  <c:v>41170.636326956017</c:v>
                </c:pt>
                <c:pt idx="4770">
                  <c:v>41170.636442407405</c:v>
                </c:pt>
                <c:pt idx="4771">
                  <c:v>41170.636557384256</c:v>
                </c:pt>
                <c:pt idx="4772">
                  <c:v>41170.636675462963</c:v>
                </c:pt>
                <c:pt idx="4773">
                  <c:v>41170.63678912037</c:v>
                </c:pt>
                <c:pt idx="4774">
                  <c:v>41170.636904675928</c:v>
                </c:pt>
                <c:pt idx="4775">
                  <c:v>41170.637021296294</c:v>
                </c:pt>
                <c:pt idx="4776">
                  <c:v>41170.637136365738</c:v>
                </c:pt>
                <c:pt idx="4777">
                  <c:v>41170.63725226852</c:v>
                </c:pt>
                <c:pt idx="4778">
                  <c:v>41170.637367835647</c:v>
                </c:pt>
                <c:pt idx="4779">
                  <c:v>41170.637483773149</c:v>
                </c:pt>
                <c:pt idx="4780">
                  <c:v>41170.637599178241</c:v>
                </c:pt>
                <c:pt idx="4781">
                  <c:v>41170.637719398146</c:v>
                </c:pt>
                <c:pt idx="4782">
                  <c:v>41170.637830671294</c:v>
                </c:pt>
                <c:pt idx="4783">
                  <c:v>41170.637946631941</c:v>
                </c:pt>
                <c:pt idx="4784">
                  <c:v>41170.638062152779</c:v>
                </c:pt>
                <c:pt idx="4785">
                  <c:v>41170.638178090281</c:v>
                </c:pt>
                <c:pt idx="4786">
                  <c:v>41170.638294375</c:v>
                </c:pt>
                <c:pt idx="4787">
                  <c:v>41170.638409282408</c:v>
                </c:pt>
                <c:pt idx="4788">
                  <c:v>41170.638525312497</c:v>
                </c:pt>
                <c:pt idx="4789">
                  <c:v>41170.638641122685</c:v>
                </c:pt>
                <c:pt idx="4790">
                  <c:v>41170.638756666667</c:v>
                </c:pt>
                <c:pt idx="4791">
                  <c:v>41170.638872592594</c:v>
                </c:pt>
                <c:pt idx="4792">
                  <c:v>41170.638988391205</c:v>
                </c:pt>
                <c:pt idx="4793">
                  <c:v>41170.639104131944</c:v>
                </c:pt>
                <c:pt idx="4794">
                  <c:v>41170.639219652781</c:v>
                </c:pt>
                <c:pt idx="4795">
                  <c:v>41170.639335601853</c:v>
                </c:pt>
                <c:pt idx="4796">
                  <c:v>41170.639451504627</c:v>
                </c:pt>
                <c:pt idx="4797">
                  <c:v>41170.639567141203</c:v>
                </c:pt>
                <c:pt idx="4798">
                  <c:v>41170.639682858797</c:v>
                </c:pt>
                <c:pt idx="4799">
                  <c:v>41170.639798599535</c:v>
                </c:pt>
                <c:pt idx="4800">
                  <c:v>41170.639914930558</c:v>
                </c:pt>
                <c:pt idx="4801">
                  <c:v>41170.640029918985</c:v>
                </c:pt>
                <c:pt idx="4802">
                  <c:v>41170.640146631944</c:v>
                </c:pt>
                <c:pt idx="4803">
                  <c:v>41170.640261956018</c:v>
                </c:pt>
                <c:pt idx="4804">
                  <c:v>41170.640378807868</c:v>
                </c:pt>
                <c:pt idx="4805">
                  <c:v>41170.640497442131</c:v>
                </c:pt>
                <c:pt idx="4806">
                  <c:v>41170.640609097223</c:v>
                </c:pt>
                <c:pt idx="4807">
                  <c:v>41170.640724965277</c:v>
                </c:pt>
                <c:pt idx="4808">
                  <c:v>41170.640840370368</c:v>
                </c:pt>
                <c:pt idx="4809">
                  <c:v>41170.6409565625</c:v>
                </c:pt>
                <c:pt idx="4810">
                  <c:v>41170.641071747683</c:v>
                </c:pt>
                <c:pt idx="4811">
                  <c:v>41170.641187847221</c:v>
                </c:pt>
                <c:pt idx="4812">
                  <c:v>41170.641303773147</c:v>
                </c:pt>
                <c:pt idx="4813">
                  <c:v>41170.641419328706</c:v>
                </c:pt>
                <c:pt idx="4814">
                  <c:v>41170.641534895833</c:v>
                </c:pt>
                <c:pt idx="4815">
                  <c:v>41170.641650520833</c:v>
                </c:pt>
                <c:pt idx="4816">
                  <c:v>41170.641766562498</c:v>
                </c:pt>
                <c:pt idx="4817">
                  <c:v>41170.641882881944</c:v>
                </c:pt>
                <c:pt idx="4818">
                  <c:v>41170.641997754632</c:v>
                </c:pt>
                <c:pt idx="4819">
                  <c:v>41170.64211403935</c:v>
                </c:pt>
                <c:pt idx="4820">
                  <c:v>41170.642229247685</c:v>
                </c:pt>
                <c:pt idx="4821">
                  <c:v>41170.64234554398</c:v>
                </c:pt>
                <c:pt idx="4822">
                  <c:v>41170.642461342592</c:v>
                </c:pt>
                <c:pt idx="4823">
                  <c:v>41170.642577430554</c:v>
                </c:pt>
                <c:pt idx="4824">
                  <c:v>41170.642692777779</c:v>
                </c:pt>
                <c:pt idx="4825">
                  <c:v>41170.642808553239</c:v>
                </c:pt>
                <c:pt idx="4826">
                  <c:v>41170.642923692132</c:v>
                </c:pt>
                <c:pt idx="4827">
                  <c:v>41170.643039849536</c:v>
                </c:pt>
                <c:pt idx="4828">
                  <c:v>41170.643155798614</c:v>
                </c:pt>
                <c:pt idx="4829">
                  <c:v>41170.643271006942</c:v>
                </c:pt>
                <c:pt idx="4830">
                  <c:v>41170.643387673612</c:v>
                </c:pt>
                <c:pt idx="4831">
                  <c:v>41170.643503472224</c:v>
                </c:pt>
                <c:pt idx="4832">
                  <c:v>41170.643619027775</c:v>
                </c:pt>
                <c:pt idx="4833">
                  <c:v>41170.643741793981</c:v>
                </c:pt>
                <c:pt idx="4834">
                  <c:v>41170.643850486114</c:v>
                </c:pt>
                <c:pt idx="4835">
                  <c:v>41170.643966238429</c:v>
                </c:pt>
                <c:pt idx="4836">
                  <c:v>41170.644082175924</c:v>
                </c:pt>
                <c:pt idx="4837">
                  <c:v>41170.64419791667</c:v>
                </c:pt>
                <c:pt idx="4838">
                  <c:v>41170.644313495373</c:v>
                </c:pt>
                <c:pt idx="4839">
                  <c:v>41170.644433055553</c:v>
                </c:pt>
                <c:pt idx="4840">
                  <c:v>41170.644545034724</c:v>
                </c:pt>
                <c:pt idx="4841">
                  <c:v>41170.644660972219</c:v>
                </c:pt>
                <c:pt idx="4842">
                  <c:v>41170.644776180554</c:v>
                </c:pt>
                <c:pt idx="4843">
                  <c:v>41170.644892118056</c:v>
                </c:pt>
                <c:pt idx="4844">
                  <c:v>41170.645008576386</c:v>
                </c:pt>
                <c:pt idx="4845">
                  <c:v>41170.645123055554</c:v>
                </c:pt>
                <c:pt idx="4846">
                  <c:v>41170.645239513891</c:v>
                </c:pt>
                <c:pt idx="4847">
                  <c:v>41170.645354756947</c:v>
                </c:pt>
                <c:pt idx="4848">
                  <c:v>41170.645470659721</c:v>
                </c:pt>
                <c:pt idx="4849">
                  <c:v>41170.645586435188</c:v>
                </c:pt>
                <c:pt idx="4850">
                  <c:v>41170.645701759262</c:v>
                </c:pt>
                <c:pt idx="4851">
                  <c:v>41170.645817719909</c:v>
                </c:pt>
                <c:pt idx="4852">
                  <c:v>41170.645933506945</c:v>
                </c:pt>
                <c:pt idx="4853">
                  <c:v>41170.64604994213</c:v>
                </c:pt>
                <c:pt idx="4854">
                  <c:v>41170.646165196762</c:v>
                </c:pt>
                <c:pt idx="4855">
                  <c:v>41170.646281134257</c:v>
                </c:pt>
                <c:pt idx="4856">
                  <c:v>41170.646396516204</c:v>
                </c:pt>
                <c:pt idx="4857">
                  <c:v>41170.646512222222</c:v>
                </c:pt>
                <c:pt idx="4858">
                  <c:v>41170.646628356481</c:v>
                </c:pt>
                <c:pt idx="4859">
                  <c:v>41170.646744467595</c:v>
                </c:pt>
                <c:pt idx="4860">
                  <c:v>41170.646860081019</c:v>
                </c:pt>
                <c:pt idx="4861">
                  <c:v>41170.646975104166</c:v>
                </c:pt>
                <c:pt idx="4862">
                  <c:v>41170.647091030092</c:v>
                </c:pt>
                <c:pt idx="4863">
                  <c:v>41170.647206770831</c:v>
                </c:pt>
                <c:pt idx="4864">
                  <c:v>41170.647322916666</c:v>
                </c:pt>
                <c:pt idx="4865">
                  <c:v>41170.647438402775</c:v>
                </c:pt>
                <c:pt idx="4866">
                  <c:v>41170.647554768519</c:v>
                </c:pt>
                <c:pt idx="4867">
                  <c:v>41170.647670023151</c:v>
                </c:pt>
                <c:pt idx="4868">
                  <c:v>41170.647785682871</c:v>
                </c:pt>
                <c:pt idx="4869">
                  <c:v>41170.647905474536</c:v>
                </c:pt>
                <c:pt idx="4870">
                  <c:v>41170.648017060186</c:v>
                </c:pt>
                <c:pt idx="4871">
                  <c:v>41170.648132812501</c:v>
                </c:pt>
                <c:pt idx="4872">
                  <c:v>41170.648249050922</c:v>
                </c:pt>
                <c:pt idx="4873">
                  <c:v>41170.648364791668</c:v>
                </c:pt>
                <c:pt idx="4874">
                  <c:v>41170.648480243057</c:v>
                </c:pt>
                <c:pt idx="4875">
                  <c:v>41170.648595775463</c:v>
                </c:pt>
                <c:pt idx="4876">
                  <c:v>41170.648711724534</c:v>
                </c:pt>
                <c:pt idx="4877">
                  <c:v>41170.64882800926</c:v>
                </c:pt>
                <c:pt idx="4878">
                  <c:v>41170.648943020831</c:v>
                </c:pt>
                <c:pt idx="4879">
                  <c:v>41170.649058761577</c:v>
                </c:pt>
                <c:pt idx="4880">
                  <c:v>41170.649174525461</c:v>
                </c:pt>
                <c:pt idx="4881">
                  <c:v>41170.649294479168</c:v>
                </c:pt>
                <c:pt idx="4882">
                  <c:v>41170.649406574077</c:v>
                </c:pt>
                <c:pt idx="4883">
                  <c:v>41170.649521805557</c:v>
                </c:pt>
                <c:pt idx="4884">
                  <c:v>41170.649637939816</c:v>
                </c:pt>
                <c:pt idx="4885">
                  <c:v>41170.64975384259</c:v>
                </c:pt>
                <c:pt idx="4886">
                  <c:v>41170.649869803237</c:v>
                </c:pt>
                <c:pt idx="4887">
                  <c:v>41170.649984849537</c:v>
                </c:pt>
                <c:pt idx="4888">
                  <c:v>41170.650100381943</c:v>
                </c:pt>
                <c:pt idx="4889">
                  <c:v>41170.65021684028</c:v>
                </c:pt>
                <c:pt idx="4890">
                  <c:v>41170.650336388891</c:v>
                </c:pt>
                <c:pt idx="4891">
                  <c:v>41170.650448402776</c:v>
                </c:pt>
                <c:pt idx="4892">
                  <c:v>41170.650563831019</c:v>
                </c:pt>
                <c:pt idx="4893">
                  <c:v>41170.650679537037</c:v>
                </c:pt>
                <c:pt idx="4894">
                  <c:v>41170.650795439811</c:v>
                </c:pt>
                <c:pt idx="4895">
                  <c:v>41170.650914976854</c:v>
                </c:pt>
                <c:pt idx="4896">
                  <c:v>41170.651027106484</c:v>
                </c:pt>
                <c:pt idx="4897">
                  <c:v>41170.65114292824</c:v>
                </c:pt>
                <c:pt idx="4898">
                  <c:v>41170.651258067126</c:v>
                </c:pt>
                <c:pt idx="4899">
                  <c:v>41170.651374027781</c:v>
                </c:pt>
                <c:pt idx="4900">
                  <c:v>41170.651489618052</c:v>
                </c:pt>
                <c:pt idx="4901">
                  <c:v>41170.651605740743</c:v>
                </c:pt>
                <c:pt idx="4902">
                  <c:v>41170.651721030095</c:v>
                </c:pt>
                <c:pt idx="4903">
                  <c:v>41170.651836643519</c:v>
                </c:pt>
                <c:pt idx="4904">
                  <c:v>41170.651953310182</c:v>
                </c:pt>
                <c:pt idx="4905">
                  <c:v>41170.652068877316</c:v>
                </c:pt>
                <c:pt idx="4906">
                  <c:v>41170.652183969905</c:v>
                </c:pt>
                <c:pt idx="4907">
                  <c:v>41170.652300185182</c:v>
                </c:pt>
                <c:pt idx="4908">
                  <c:v>41170.652415416669</c:v>
                </c:pt>
                <c:pt idx="4909">
                  <c:v>41170.652531388892</c:v>
                </c:pt>
                <c:pt idx="4910">
                  <c:v>41170.652647326388</c:v>
                </c:pt>
                <c:pt idx="4911">
                  <c:v>41170.65276326389</c:v>
                </c:pt>
                <c:pt idx="4912">
                  <c:v>41170.652880636575</c:v>
                </c:pt>
                <c:pt idx="4913">
                  <c:v>41170.652995254626</c:v>
                </c:pt>
                <c:pt idx="4914">
                  <c:v>41170.653110925923</c:v>
                </c:pt>
                <c:pt idx="4915">
                  <c:v>41170.653226747687</c:v>
                </c:pt>
                <c:pt idx="4916">
                  <c:v>41170.653342245372</c:v>
                </c:pt>
                <c:pt idx="4917">
                  <c:v>41170.653457731481</c:v>
                </c:pt>
                <c:pt idx="4918">
                  <c:v>41170.653573506941</c:v>
                </c:pt>
                <c:pt idx="4919">
                  <c:v>41170.653693078704</c:v>
                </c:pt>
                <c:pt idx="4920">
                  <c:v>41170.653805381946</c:v>
                </c:pt>
                <c:pt idx="4921">
                  <c:v>41170.65392060185</c:v>
                </c:pt>
                <c:pt idx="4922">
                  <c:v>41170.654036516207</c:v>
                </c:pt>
                <c:pt idx="4923">
                  <c:v>41170.654152685187</c:v>
                </c:pt>
                <c:pt idx="4924">
                  <c:v>41170.654271990737</c:v>
                </c:pt>
                <c:pt idx="4925">
                  <c:v>41170.654383622685</c:v>
                </c:pt>
                <c:pt idx="4926">
                  <c:v>41170.654499537035</c:v>
                </c:pt>
                <c:pt idx="4927">
                  <c:v>41170.654616550928</c:v>
                </c:pt>
                <c:pt idx="4928">
                  <c:v>41170.654731215276</c:v>
                </c:pt>
                <c:pt idx="4929">
                  <c:v>41170.654846967591</c:v>
                </c:pt>
                <c:pt idx="4930">
                  <c:v>41170.654962418979</c:v>
                </c:pt>
                <c:pt idx="4931">
                  <c:v>41170.655077881944</c:v>
                </c:pt>
                <c:pt idx="4932">
                  <c:v>41170.655198055552</c:v>
                </c:pt>
                <c:pt idx="4933">
                  <c:v>41170.655310162037</c:v>
                </c:pt>
                <c:pt idx="4934">
                  <c:v>41170.655425937497</c:v>
                </c:pt>
                <c:pt idx="4935">
                  <c:v>41170.655541701388</c:v>
                </c:pt>
                <c:pt idx="4936">
                  <c:v>41170.655656678238</c:v>
                </c:pt>
                <c:pt idx="4937">
                  <c:v>41170.655772997685</c:v>
                </c:pt>
                <c:pt idx="4938">
                  <c:v>41170.655888935187</c:v>
                </c:pt>
                <c:pt idx="4939">
                  <c:v>41170.656005648147</c:v>
                </c:pt>
                <c:pt idx="4940">
                  <c:v>41170.656120266205</c:v>
                </c:pt>
                <c:pt idx="4941">
                  <c:v>41170.65623537037</c:v>
                </c:pt>
                <c:pt idx="4942">
                  <c:v>41170.656352500002</c:v>
                </c:pt>
                <c:pt idx="4943">
                  <c:v>41170.656467118053</c:v>
                </c:pt>
                <c:pt idx="4944">
                  <c:v>41170.656582696756</c:v>
                </c:pt>
                <c:pt idx="4945">
                  <c:v>41170.656698622683</c:v>
                </c:pt>
                <c:pt idx="4946">
                  <c:v>41170.656814224538</c:v>
                </c:pt>
                <c:pt idx="4947">
                  <c:v>41170.656930520832</c:v>
                </c:pt>
                <c:pt idx="4948">
                  <c:v>41170.657046273147</c:v>
                </c:pt>
                <c:pt idx="4949">
                  <c:v>41170.657161643518</c:v>
                </c:pt>
                <c:pt idx="4950">
                  <c:v>41170.657277361111</c:v>
                </c:pt>
                <c:pt idx="4951">
                  <c:v>41170.657392974535</c:v>
                </c:pt>
                <c:pt idx="4952">
                  <c:v>41170.657509826386</c:v>
                </c:pt>
                <c:pt idx="4953">
                  <c:v>41170.657624479165</c:v>
                </c:pt>
                <c:pt idx="4954">
                  <c:v>41170.657744374999</c:v>
                </c:pt>
                <c:pt idx="4955">
                  <c:v>41170.65785599537</c:v>
                </c:pt>
                <c:pt idx="4956">
                  <c:v>41170.657971875</c:v>
                </c:pt>
                <c:pt idx="4957">
                  <c:v>41170.658087465279</c:v>
                </c:pt>
                <c:pt idx="4958">
                  <c:v>41170.65820302083</c:v>
                </c:pt>
                <c:pt idx="4959">
                  <c:v>41170.658319340277</c:v>
                </c:pt>
                <c:pt idx="4960">
                  <c:v>41170.658434942132</c:v>
                </c:pt>
                <c:pt idx="4961">
                  <c:v>41170.65855158565</c:v>
                </c:pt>
                <c:pt idx="4962">
                  <c:v>41170.658666643518</c:v>
                </c:pt>
                <c:pt idx="4963">
                  <c:v>41170.658782754632</c:v>
                </c:pt>
                <c:pt idx="4964">
                  <c:v>41170.658898113426</c:v>
                </c:pt>
                <c:pt idx="4965">
                  <c:v>41170.659014548612</c:v>
                </c:pt>
                <c:pt idx="4966">
                  <c:v>41170.659129976855</c:v>
                </c:pt>
                <c:pt idx="4967">
                  <c:v>41170.659246076386</c:v>
                </c:pt>
                <c:pt idx="4968">
                  <c:v>41170.659361307873</c:v>
                </c:pt>
                <c:pt idx="4969">
                  <c:v>41170.659476689812</c:v>
                </c:pt>
                <c:pt idx="4970">
                  <c:v>41170.659592974538</c:v>
                </c:pt>
                <c:pt idx="4971">
                  <c:v>41170.659712187502</c:v>
                </c:pt>
                <c:pt idx="4972">
                  <c:v>41170.659824351853</c:v>
                </c:pt>
                <c:pt idx="4973">
                  <c:v>41170.659939560188</c:v>
                </c:pt>
                <c:pt idx="4974">
                  <c:v>41170.660055266206</c:v>
                </c:pt>
                <c:pt idx="4975">
                  <c:v>41170.660172129632</c:v>
                </c:pt>
                <c:pt idx="4976">
                  <c:v>41170.660288993058</c:v>
                </c:pt>
                <c:pt idx="4977">
                  <c:v>41170.660407280091</c:v>
                </c:pt>
                <c:pt idx="4978">
                  <c:v>41170.660518067132</c:v>
                </c:pt>
                <c:pt idx="4979">
                  <c:v>41170.660635138891</c:v>
                </c:pt>
                <c:pt idx="4980">
                  <c:v>41170.660750682873</c:v>
                </c:pt>
                <c:pt idx="4981">
                  <c:v>41170.660865347221</c:v>
                </c:pt>
                <c:pt idx="4982">
                  <c:v>41170.660981469904</c:v>
                </c:pt>
                <c:pt idx="4983">
                  <c:v>41170.661096851851</c:v>
                </c:pt>
                <c:pt idx="4984">
                  <c:v>41170.661213495368</c:v>
                </c:pt>
                <c:pt idx="4985">
                  <c:v>41170.66132929398</c:v>
                </c:pt>
                <c:pt idx="4986">
                  <c:v>41170.661444513891</c:v>
                </c:pt>
                <c:pt idx="4987">
                  <c:v>41170.661560590277</c:v>
                </c:pt>
                <c:pt idx="4988">
                  <c:v>41170.66167671296</c:v>
                </c:pt>
                <c:pt idx="4989">
                  <c:v>41170.661792280094</c:v>
                </c:pt>
                <c:pt idx="4990">
                  <c:v>41170.661908020833</c:v>
                </c:pt>
                <c:pt idx="4991">
                  <c:v>41170.662023217592</c:v>
                </c:pt>
                <c:pt idx="4992">
                  <c:v>41170.662138842592</c:v>
                </c:pt>
                <c:pt idx="4993">
                  <c:v>41170.662255300929</c:v>
                </c:pt>
                <c:pt idx="4994">
                  <c:v>41170.662370497688</c:v>
                </c:pt>
                <c:pt idx="4995">
                  <c:v>41170.662486238427</c:v>
                </c:pt>
                <c:pt idx="4996">
                  <c:v>41170.662602569442</c:v>
                </c:pt>
                <c:pt idx="4997">
                  <c:v>41170.662717465275</c:v>
                </c:pt>
                <c:pt idx="4998">
                  <c:v>41170.66283371528</c:v>
                </c:pt>
                <c:pt idx="4999">
                  <c:v>41170.66294978009</c:v>
                </c:pt>
                <c:pt idx="5000">
                  <c:v>41170.663065219909</c:v>
                </c:pt>
                <c:pt idx="5001">
                  <c:v>41170.663181145836</c:v>
                </c:pt>
                <c:pt idx="5002">
                  <c:v>41170.663296724539</c:v>
                </c:pt>
                <c:pt idx="5003">
                  <c:v>41170.663412476853</c:v>
                </c:pt>
                <c:pt idx="5004">
                  <c:v>41170.663528530094</c:v>
                </c:pt>
                <c:pt idx="5005">
                  <c:v>41170.663643460648</c:v>
                </c:pt>
                <c:pt idx="5006">
                  <c:v>41170.663759895833</c:v>
                </c:pt>
                <c:pt idx="5007">
                  <c:v>41170.663874930557</c:v>
                </c:pt>
                <c:pt idx="5008">
                  <c:v>41170.663990995374</c:v>
                </c:pt>
                <c:pt idx="5009">
                  <c:v>41170.664106932869</c:v>
                </c:pt>
                <c:pt idx="5010">
                  <c:v>41170.664222557869</c:v>
                </c:pt>
                <c:pt idx="5011">
                  <c:v>41170.664337905095</c:v>
                </c:pt>
                <c:pt idx="5012">
                  <c:v>41170.664453888887</c:v>
                </c:pt>
                <c:pt idx="5013">
                  <c:v>41170.664570497684</c:v>
                </c:pt>
                <c:pt idx="5014">
                  <c:v>41170.664685798612</c:v>
                </c:pt>
                <c:pt idx="5015">
                  <c:v>41170.664801446757</c:v>
                </c:pt>
                <c:pt idx="5016">
                  <c:v>41170.664917581016</c:v>
                </c:pt>
                <c:pt idx="5017">
                  <c:v>41170.665033356483</c:v>
                </c:pt>
                <c:pt idx="5018">
                  <c:v>41170.66514853009</c:v>
                </c:pt>
                <c:pt idx="5019">
                  <c:v>41170.665268275465</c:v>
                </c:pt>
                <c:pt idx="5020">
                  <c:v>41170.665379872684</c:v>
                </c:pt>
                <c:pt idx="5021">
                  <c:v>41170.66549615741</c:v>
                </c:pt>
                <c:pt idx="5022">
                  <c:v>41170.665611886572</c:v>
                </c:pt>
                <c:pt idx="5023">
                  <c:v>41170.665726990737</c:v>
                </c:pt>
                <c:pt idx="5024">
                  <c:v>41170.665843275463</c:v>
                </c:pt>
                <c:pt idx="5025">
                  <c:v>41170.665959050923</c:v>
                </c:pt>
                <c:pt idx="5026">
                  <c:v>41170.666074756948</c:v>
                </c:pt>
                <c:pt idx="5027">
                  <c:v>41170.666190833334</c:v>
                </c:pt>
                <c:pt idx="5028">
                  <c:v>41170.666305914354</c:v>
                </c:pt>
                <c:pt idx="5029">
                  <c:v>41170.666421469905</c:v>
                </c:pt>
                <c:pt idx="5030">
                  <c:v>41170.666537777775</c:v>
                </c:pt>
                <c:pt idx="5031">
                  <c:v>41170.666653726854</c:v>
                </c:pt>
                <c:pt idx="5032">
                  <c:v>41170.666768923613</c:v>
                </c:pt>
                <c:pt idx="5033">
                  <c:v>41170.66688611111</c:v>
                </c:pt>
                <c:pt idx="5034">
                  <c:v>41170.667001145834</c:v>
                </c:pt>
                <c:pt idx="5035">
                  <c:v>41170.667117673613</c:v>
                </c:pt>
                <c:pt idx="5036">
                  <c:v>41170.667232233798</c:v>
                </c:pt>
                <c:pt idx="5037">
                  <c:v>41170.667347881943</c:v>
                </c:pt>
                <c:pt idx="5038">
                  <c:v>41170.667463240738</c:v>
                </c:pt>
                <c:pt idx="5039">
                  <c:v>41170.66757972222</c:v>
                </c:pt>
                <c:pt idx="5040">
                  <c:v>41170.667694895834</c:v>
                </c:pt>
                <c:pt idx="5041">
                  <c:v>41170.66781053241</c:v>
                </c:pt>
                <c:pt idx="5042">
                  <c:v>41170.667927499999</c:v>
                </c:pt>
                <c:pt idx="5043">
                  <c:v>41170.668042557867</c:v>
                </c:pt>
                <c:pt idx="5044">
                  <c:v>41170.668158333334</c:v>
                </c:pt>
                <c:pt idx="5045">
                  <c:v>41170.668274016207</c:v>
                </c:pt>
                <c:pt idx="5046">
                  <c:v>41170.668389849539</c:v>
                </c:pt>
                <c:pt idx="5047">
                  <c:v>41170.668505706017</c:v>
                </c:pt>
                <c:pt idx="5048">
                  <c:v>41170.668620787037</c:v>
                </c:pt>
                <c:pt idx="5049">
                  <c:v>41170.668736527776</c:v>
                </c:pt>
                <c:pt idx="5050">
                  <c:v>41170.668853171293</c:v>
                </c:pt>
                <c:pt idx="5051">
                  <c:v>41170.668968032405</c:v>
                </c:pt>
                <c:pt idx="5052">
                  <c:v>41170.669085046298</c:v>
                </c:pt>
                <c:pt idx="5053">
                  <c:v>41170.669199884258</c:v>
                </c:pt>
                <c:pt idx="5054">
                  <c:v>41170.669315810184</c:v>
                </c:pt>
                <c:pt idx="5055">
                  <c:v>41170.669431226852</c:v>
                </c:pt>
                <c:pt idx="5056">
                  <c:v>41170.66954732639</c:v>
                </c:pt>
                <c:pt idx="5057">
                  <c:v>41170.669663402776</c:v>
                </c:pt>
                <c:pt idx="5058">
                  <c:v>41170.669778124997</c:v>
                </c:pt>
                <c:pt idx="5059">
                  <c:v>41170.669894050923</c:v>
                </c:pt>
                <c:pt idx="5060">
                  <c:v>41170.670009791669</c:v>
                </c:pt>
                <c:pt idx="5061">
                  <c:v>41170.670125555553</c:v>
                </c:pt>
                <c:pt idx="5062">
                  <c:v>41170.670241331019</c:v>
                </c:pt>
                <c:pt idx="5063">
                  <c:v>41170.670357615738</c:v>
                </c:pt>
                <c:pt idx="5064">
                  <c:v>41170.670473356484</c:v>
                </c:pt>
                <c:pt idx="5065">
                  <c:v>41170.670588738423</c:v>
                </c:pt>
                <c:pt idx="5066">
                  <c:v>41170.670704814816</c:v>
                </c:pt>
                <c:pt idx="5067">
                  <c:v>41170.670820590276</c:v>
                </c:pt>
                <c:pt idx="5068">
                  <c:v>41170.670936215276</c:v>
                </c:pt>
                <c:pt idx="5069">
                  <c:v>41170.671052141202</c:v>
                </c:pt>
                <c:pt idx="5070">
                  <c:v>41170.67116824074</c:v>
                </c:pt>
                <c:pt idx="5071">
                  <c:v>41170.671283680553</c:v>
                </c:pt>
                <c:pt idx="5072">
                  <c:v>41170.671402812499</c:v>
                </c:pt>
                <c:pt idx="5073">
                  <c:v>41170.671514953705</c:v>
                </c:pt>
                <c:pt idx="5074">
                  <c:v>41170.671630277779</c:v>
                </c:pt>
                <c:pt idx="5075">
                  <c:v>41170.671745925923</c:v>
                </c:pt>
                <c:pt idx="5076">
                  <c:v>41170.671861782408</c:v>
                </c:pt>
                <c:pt idx="5077">
                  <c:v>41170.671978298611</c:v>
                </c:pt>
                <c:pt idx="5078">
                  <c:v>41170.672093472225</c:v>
                </c:pt>
                <c:pt idx="5079">
                  <c:v>41170.672209108794</c:v>
                </c:pt>
                <c:pt idx="5080">
                  <c:v>41170.672324803243</c:v>
                </c:pt>
                <c:pt idx="5081">
                  <c:v>41170.672440613424</c:v>
                </c:pt>
                <c:pt idx="5082">
                  <c:v>41170.672556562502</c:v>
                </c:pt>
                <c:pt idx="5083">
                  <c:v>41170.672672094908</c:v>
                </c:pt>
                <c:pt idx="5084">
                  <c:v>41170.67278857639</c:v>
                </c:pt>
                <c:pt idx="5085">
                  <c:v>41170.672904317129</c:v>
                </c:pt>
                <c:pt idx="5086">
                  <c:v>41170.673019351852</c:v>
                </c:pt>
                <c:pt idx="5087">
                  <c:v>41170.673135486111</c:v>
                </c:pt>
                <c:pt idx="5088">
                  <c:v>41170.673250868058</c:v>
                </c:pt>
                <c:pt idx="5089">
                  <c:v>41170.673367939817</c:v>
                </c:pt>
                <c:pt idx="5090">
                  <c:v>41170.673482905091</c:v>
                </c:pt>
                <c:pt idx="5091">
                  <c:v>41170.673598668982</c:v>
                </c:pt>
                <c:pt idx="5092">
                  <c:v>41170.673713668984</c:v>
                </c:pt>
                <c:pt idx="5093">
                  <c:v>41170.673830335647</c:v>
                </c:pt>
                <c:pt idx="5094">
                  <c:v>41170.673945532406</c:v>
                </c:pt>
                <c:pt idx="5095">
                  <c:v>41170.674061990743</c:v>
                </c:pt>
                <c:pt idx="5096">
                  <c:v>41170.67417741898</c:v>
                </c:pt>
                <c:pt idx="5097">
                  <c:v>41170.674292812502</c:v>
                </c:pt>
                <c:pt idx="5098">
                  <c:v>41170.674408726853</c:v>
                </c:pt>
                <c:pt idx="5099">
                  <c:v>41170.674524502312</c:v>
                </c:pt>
                <c:pt idx="5100">
                  <c:v>41170.67464060185</c:v>
                </c:pt>
                <c:pt idx="5101">
                  <c:v>41170.674756006942</c:v>
                </c:pt>
                <c:pt idx="5102">
                  <c:v>41170.674871770832</c:v>
                </c:pt>
                <c:pt idx="5103">
                  <c:v>41170.674987326391</c:v>
                </c:pt>
                <c:pt idx="5104">
                  <c:v>41170.675102777779</c:v>
                </c:pt>
                <c:pt idx="5105">
                  <c:v>41170.67521833333</c:v>
                </c:pt>
                <c:pt idx="5106">
                  <c:v>41170.675334756947</c:v>
                </c:pt>
                <c:pt idx="5107">
                  <c:v>41170.675450162038</c:v>
                </c:pt>
                <c:pt idx="5108">
                  <c:v>41170.67556609954</c:v>
                </c:pt>
                <c:pt idx="5109">
                  <c:v>41170.675681550929</c:v>
                </c:pt>
                <c:pt idx="5110">
                  <c:v>41170.675797303244</c:v>
                </c:pt>
                <c:pt idx="5111">
                  <c:v>41170.675912951388</c:v>
                </c:pt>
                <c:pt idx="5112">
                  <c:v>41170.676029513888</c:v>
                </c:pt>
                <c:pt idx="5113">
                  <c:v>41170.676144872683</c:v>
                </c:pt>
                <c:pt idx="5114">
                  <c:v>41170.676260624998</c:v>
                </c:pt>
                <c:pt idx="5115">
                  <c:v>41170.676376550924</c:v>
                </c:pt>
                <c:pt idx="5116">
                  <c:v>41170.676491932871</c:v>
                </c:pt>
                <c:pt idx="5117">
                  <c:v>41170.676607881942</c:v>
                </c:pt>
                <c:pt idx="5118">
                  <c:v>41170.676724513891</c:v>
                </c:pt>
                <c:pt idx="5119">
                  <c:v>41170.676839548614</c:v>
                </c:pt>
                <c:pt idx="5120">
                  <c:v>41170.676954930554</c:v>
                </c:pt>
                <c:pt idx="5121">
                  <c:v>41170.67707085648</c:v>
                </c:pt>
                <c:pt idx="5122">
                  <c:v>41170.677186412038</c:v>
                </c:pt>
                <c:pt idx="5123">
                  <c:v>41170.677302523145</c:v>
                </c:pt>
                <c:pt idx="5124">
                  <c:v>41170.677419050924</c:v>
                </c:pt>
                <c:pt idx="5125">
                  <c:v>41170.677534074071</c:v>
                </c:pt>
                <c:pt idx="5126">
                  <c:v>41170.677649814817</c:v>
                </c:pt>
                <c:pt idx="5127">
                  <c:v>41170.677765763889</c:v>
                </c:pt>
                <c:pt idx="5128">
                  <c:v>41170.677881539355</c:v>
                </c:pt>
                <c:pt idx="5129">
                  <c:v>41170.677997824074</c:v>
                </c:pt>
                <c:pt idx="5130">
                  <c:v>41170.678112465277</c:v>
                </c:pt>
                <c:pt idx="5131">
                  <c:v>41170.678229293982</c:v>
                </c:pt>
                <c:pt idx="5132">
                  <c:v>41170.678344675929</c:v>
                </c:pt>
                <c:pt idx="5133">
                  <c:v>41170.678461192132</c:v>
                </c:pt>
                <c:pt idx="5134">
                  <c:v>41170.678576782404</c:v>
                </c:pt>
                <c:pt idx="5135">
                  <c:v>41170.678693252317</c:v>
                </c:pt>
                <c:pt idx="5136">
                  <c:v>41170.678811331018</c:v>
                </c:pt>
                <c:pt idx="5137">
                  <c:v>41170.678924537038</c:v>
                </c:pt>
                <c:pt idx="5138">
                  <c:v>41170.67904304398</c:v>
                </c:pt>
                <c:pt idx="5139">
                  <c:v>41170.67915679398</c:v>
                </c:pt>
                <c:pt idx="5140">
                  <c:v>41170.679271817127</c:v>
                </c:pt>
                <c:pt idx="5141">
                  <c:v>41170.679388090277</c:v>
                </c:pt>
                <c:pt idx="5142">
                  <c:v>41170.679503518521</c:v>
                </c:pt>
                <c:pt idx="5143">
                  <c:v>41170.679621608797</c:v>
                </c:pt>
                <c:pt idx="5144">
                  <c:v>41170.679734444442</c:v>
                </c:pt>
                <c:pt idx="5145">
                  <c:v>41170.679849444445</c:v>
                </c:pt>
                <c:pt idx="5146">
                  <c:v>41170.679966851851</c:v>
                </c:pt>
                <c:pt idx="5147">
                  <c:v>41170.680080243059</c:v>
                </c:pt>
                <c:pt idx="5148">
                  <c:v>41170.680196215275</c:v>
                </c:pt>
                <c:pt idx="5149">
                  <c:v>41170.680312395831</c:v>
                </c:pt>
                <c:pt idx="5150">
                  <c:v>41170.680428067128</c:v>
                </c:pt>
                <c:pt idx="5151">
                  <c:v>41170.680543634262</c:v>
                </c:pt>
                <c:pt idx="5152">
                  <c:v>41170.680659189813</c:v>
                </c:pt>
                <c:pt idx="5153">
                  <c:v>41170.680775023146</c:v>
                </c:pt>
                <c:pt idx="5154">
                  <c:v>41170.680890740739</c:v>
                </c:pt>
                <c:pt idx="5155">
                  <c:v>41170.681006446757</c:v>
                </c:pt>
                <c:pt idx="5156">
                  <c:v>41170.681122430557</c:v>
                </c:pt>
                <c:pt idx="5157">
                  <c:v>41170.681238113422</c:v>
                </c:pt>
                <c:pt idx="5158">
                  <c:v>41170.681353587963</c:v>
                </c:pt>
                <c:pt idx="5159">
                  <c:v>41170.681469282405</c:v>
                </c:pt>
                <c:pt idx="5160">
                  <c:v>41170.681586284722</c:v>
                </c:pt>
                <c:pt idx="5161">
                  <c:v>41170.681701331021</c:v>
                </c:pt>
                <c:pt idx="5162">
                  <c:v>41170.681817083336</c:v>
                </c:pt>
                <c:pt idx="5163">
                  <c:v>41170.681933206019</c:v>
                </c:pt>
                <c:pt idx="5164">
                  <c:v>41170.68204803241</c:v>
                </c:pt>
                <c:pt idx="5165">
                  <c:v>41170.682165034719</c:v>
                </c:pt>
                <c:pt idx="5166">
                  <c:v>41170.68228064815</c:v>
                </c:pt>
                <c:pt idx="5167">
                  <c:v>41170.682395995369</c:v>
                </c:pt>
                <c:pt idx="5168">
                  <c:v>41170.682511435189</c:v>
                </c:pt>
                <c:pt idx="5169">
                  <c:v>41170.682627523151</c:v>
                </c:pt>
                <c:pt idx="5170">
                  <c:v>41170.682747129627</c:v>
                </c:pt>
                <c:pt idx="5171">
                  <c:v>41170.682859351851</c:v>
                </c:pt>
                <c:pt idx="5172">
                  <c:v>41170.682974583331</c:v>
                </c:pt>
                <c:pt idx="5173">
                  <c:v>41170.683090694445</c:v>
                </c:pt>
                <c:pt idx="5174">
                  <c:v>41170.683206134257</c:v>
                </c:pt>
                <c:pt idx="5175">
                  <c:v>41170.683322037039</c:v>
                </c:pt>
                <c:pt idx="5176">
                  <c:v>41170.683437569445</c:v>
                </c:pt>
                <c:pt idx="5177">
                  <c:v>41170.683553541669</c:v>
                </c:pt>
                <c:pt idx="5178">
                  <c:v>41170.68366909722</c:v>
                </c:pt>
                <c:pt idx="5179">
                  <c:v>41170.683788645831</c:v>
                </c:pt>
                <c:pt idx="5180">
                  <c:v>41170.683900787037</c:v>
                </c:pt>
                <c:pt idx="5181">
                  <c:v>41170.684015983796</c:v>
                </c:pt>
                <c:pt idx="5182">
                  <c:v>41170.684132326387</c:v>
                </c:pt>
                <c:pt idx="5183">
                  <c:v>41170.684247708334</c:v>
                </c:pt>
                <c:pt idx="5184">
                  <c:v>41170.684363796296</c:v>
                </c:pt>
                <c:pt idx="5185">
                  <c:v>41170.684479537034</c:v>
                </c:pt>
                <c:pt idx="5186">
                  <c:v>41170.68459527778</c:v>
                </c:pt>
                <c:pt idx="5187">
                  <c:v>41170.684710775466</c:v>
                </c:pt>
                <c:pt idx="5188">
                  <c:v>41170.684826909725</c:v>
                </c:pt>
                <c:pt idx="5189">
                  <c:v>41170.684942442131</c:v>
                </c:pt>
                <c:pt idx="5190">
                  <c:v>41170.685058506948</c:v>
                </c:pt>
                <c:pt idx="5191">
                  <c:v>41170.685174062499</c:v>
                </c:pt>
                <c:pt idx="5192">
                  <c:v>41170.685290023146</c:v>
                </c:pt>
                <c:pt idx="5193">
                  <c:v>41170.685405578704</c:v>
                </c:pt>
                <c:pt idx="5194">
                  <c:v>41170.685521018517</c:v>
                </c:pt>
                <c:pt idx="5195">
                  <c:v>41170.685637256945</c:v>
                </c:pt>
                <c:pt idx="5196">
                  <c:v>41170.685752627316</c:v>
                </c:pt>
                <c:pt idx="5197">
                  <c:v>41170.685868611108</c:v>
                </c:pt>
                <c:pt idx="5198">
                  <c:v>41170.685984351854</c:v>
                </c:pt>
                <c:pt idx="5199">
                  <c:v>41170.686099756946</c:v>
                </c:pt>
                <c:pt idx="5200">
                  <c:v>41170.686215671296</c:v>
                </c:pt>
                <c:pt idx="5201">
                  <c:v>41170.68633178241</c:v>
                </c:pt>
                <c:pt idx="5202">
                  <c:v>41170.686447025466</c:v>
                </c:pt>
                <c:pt idx="5203">
                  <c:v>41170.686566736113</c:v>
                </c:pt>
                <c:pt idx="5204">
                  <c:v>41170.686682500003</c:v>
                </c:pt>
                <c:pt idx="5205">
                  <c:v>41170.686794641202</c:v>
                </c:pt>
                <c:pt idx="5206">
                  <c:v>41170.686909988428</c:v>
                </c:pt>
                <c:pt idx="5207">
                  <c:v>41170.68702578704</c:v>
                </c:pt>
                <c:pt idx="5208">
                  <c:v>41170.687141724535</c:v>
                </c:pt>
                <c:pt idx="5209">
                  <c:v>41170.68725761574</c:v>
                </c:pt>
                <c:pt idx="5210">
                  <c:v>41170.687373206019</c:v>
                </c:pt>
                <c:pt idx="5211">
                  <c:v>41170.687492754631</c:v>
                </c:pt>
                <c:pt idx="5212">
                  <c:v>41170.687608599539</c:v>
                </c:pt>
                <c:pt idx="5213">
                  <c:v>41170.687720578702</c:v>
                </c:pt>
                <c:pt idx="5214">
                  <c:v>41170.687836562502</c:v>
                </c:pt>
                <c:pt idx="5215">
                  <c:v>41170.687951967593</c:v>
                </c:pt>
                <c:pt idx="5216">
                  <c:v>41170.688068078707</c:v>
                </c:pt>
                <c:pt idx="5217">
                  <c:v>41170.688183645834</c:v>
                </c:pt>
                <c:pt idx="5218">
                  <c:v>41170.688299421294</c:v>
                </c:pt>
                <c:pt idx="5219">
                  <c:v>41170.688414618053</c:v>
                </c:pt>
                <c:pt idx="5220">
                  <c:v>41170.688530590276</c:v>
                </c:pt>
                <c:pt idx="5221">
                  <c:v>41170.688646342591</c:v>
                </c:pt>
                <c:pt idx="5222">
                  <c:v>41170.688762094906</c:v>
                </c:pt>
                <c:pt idx="5223">
                  <c:v>41170.688878553243</c:v>
                </c:pt>
                <c:pt idx="5224">
                  <c:v>41170.688993750002</c:v>
                </c:pt>
                <c:pt idx="5225">
                  <c:v>41170.689113287037</c:v>
                </c:pt>
                <c:pt idx="5226">
                  <c:v>41170.689225231479</c:v>
                </c:pt>
                <c:pt idx="5227">
                  <c:v>41170.689341342593</c:v>
                </c:pt>
                <c:pt idx="5228">
                  <c:v>41170.689456782406</c:v>
                </c:pt>
                <c:pt idx="5229">
                  <c:v>41170.689572824071</c:v>
                </c:pt>
                <c:pt idx="5230">
                  <c:v>41170.689688113423</c:v>
                </c:pt>
                <c:pt idx="5231">
                  <c:v>41170.689804212961</c:v>
                </c:pt>
                <c:pt idx="5232">
                  <c:v>41170.689919421297</c:v>
                </c:pt>
                <c:pt idx="5233">
                  <c:v>41170.69003513889</c:v>
                </c:pt>
                <c:pt idx="5234">
                  <c:v>41170.690151122682</c:v>
                </c:pt>
                <c:pt idx="5235">
                  <c:v>41170.6902668287</c:v>
                </c:pt>
                <c:pt idx="5236">
                  <c:v>41170.690382384259</c:v>
                </c:pt>
                <c:pt idx="5237">
                  <c:v>41170.690497951386</c:v>
                </c:pt>
                <c:pt idx="5238">
                  <c:v>41170.690613773149</c:v>
                </c:pt>
                <c:pt idx="5239">
                  <c:v>41170.69072982639</c:v>
                </c:pt>
                <c:pt idx="5240">
                  <c:v>41170.690845567129</c:v>
                </c:pt>
                <c:pt idx="5241">
                  <c:v>41170.690961898152</c:v>
                </c:pt>
                <c:pt idx="5242">
                  <c:v>41170.691077453703</c:v>
                </c:pt>
                <c:pt idx="5243">
                  <c:v>41170.691193194441</c:v>
                </c:pt>
                <c:pt idx="5244">
                  <c:v>41170.691309155096</c:v>
                </c:pt>
                <c:pt idx="5245">
                  <c:v>41170.691424004632</c:v>
                </c:pt>
                <c:pt idx="5246">
                  <c:v>41170.69154028935</c:v>
                </c:pt>
                <c:pt idx="5247">
                  <c:v>41170.691655833332</c:v>
                </c:pt>
                <c:pt idx="5248">
                  <c:v>41170.691775729167</c:v>
                </c:pt>
                <c:pt idx="5249">
                  <c:v>41170.691887731482</c:v>
                </c:pt>
                <c:pt idx="5250">
                  <c:v>41170.692003668984</c:v>
                </c:pt>
                <c:pt idx="5251">
                  <c:v>41170.692119097221</c:v>
                </c:pt>
                <c:pt idx="5252">
                  <c:v>41170.692234594906</c:v>
                </c:pt>
                <c:pt idx="5253">
                  <c:v>41170.692350879632</c:v>
                </c:pt>
                <c:pt idx="5254">
                  <c:v>41170.692466469911</c:v>
                </c:pt>
                <c:pt idx="5255">
                  <c:v>41170.69258260417</c:v>
                </c:pt>
                <c:pt idx="5256">
                  <c:v>41170.692698148145</c:v>
                </c:pt>
                <c:pt idx="5257">
                  <c:v>41170.692813530091</c:v>
                </c:pt>
                <c:pt idx="5258">
                  <c:v>41170.692929502315</c:v>
                </c:pt>
                <c:pt idx="5259">
                  <c:v>41170.69304489583</c:v>
                </c:pt>
                <c:pt idx="5260">
                  <c:v>41170.693160625</c:v>
                </c:pt>
                <c:pt idx="5261">
                  <c:v>41170.693276238424</c:v>
                </c:pt>
                <c:pt idx="5262">
                  <c:v>41170.69339266204</c:v>
                </c:pt>
                <c:pt idx="5263">
                  <c:v>41170.69350789352</c:v>
                </c:pt>
                <c:pt idx="5264">
                  <c:v>41170.693623854168</c:v>
                </c:pt>
                <c:pt idx="5265">
                  <c:v>41170.693739930553</c:v>
                </c:pt>
                <c:pt idx="5266">
                  <c:v>41170.69385560185</c:v>
                </c:pt>
                <c:pt idx="5267">
                  <c:v>41170.693971203706</c:v>
                </c:pt>
                <c:pt idx="5268">
                  <c:v>41170.694086678239</c:v>
                </c:pt>
                <c:pt idx="5269">
                  <c:v>41170.694203136576</c:v>
                </c:pt>
                <c:pt idx="5270">
                  <c:v>41170.694318888891</c:v>
                </c:pt>
                <c:pt idx="5271">
                  <c:v>41170.694434293982</c:v>
                </c:pt>
                <c:pt idx="5272">
                  <c:v>41170.694549849541</c:v>
                </c:pt>
                <c:pt idx="5273">
                  <c:v>41170.694665937503</c:v>
                </c:pt>
                <c:pt idx="5274">
                  <c:v>41170.694782615741</c:v>
                </c:pt>
                <c:pt idx="5275">
                  <c:v>41170.694897314817</c:v>
                </c:pt>
                <c:pt idx="5276">
                  <c:v>41170.695012303244</c:v>
                </c:pt>
                <c:pt idx="5277">
                  <c:v>41170.695128171297</c:v>
                </c:pt>
                <c:pt idx="5278">
                  <c:v>41170.695244722221</c:v>
                </c:pt>
                <c:pt idx="5279">
                  <c:v>41170.695359710648</c:v>
                </c:pt>
                <c:pt idx="5280">
                  <c:v>41170.695479826391</c:v>
                </c:pt>
                <c:pt idx="5281">
                  <c:v>41170.695591944444</c:v>
                </c:pt>
                <c:pt idx="5282">
                  <c:v>41170.695707407409</c:v>
                </c:pt>
                <c:pt idx="5283">
                  <c:v>41170.695822905094</c:v>
                </c:pt>
                <c:pt idx="5284">
                  <c:v>41170.695942997685</c:v>
                </c:pt>
                <c:pt idx="5285">
                  <c:v>41170.696054988424</c:v>
                </c:pt>
                <c:pt idx="5286">
                  <c:v>41170.696170370371</c:v>
                </c:pt>
                <c:pt idx="5287">
                  <c:v>41170.696286539351</c:v>
                </c:pt>
                <c:pt idx="5288">
                  <c:v>41170.696402407404</c:v>
                </c:pt>
                <c:pt idx="5289">
                  <c:v>41170.696517986114</c:v>
                </c:pt>
                <c:pt idx="5290">
                  <c:v>41170.69663377315</c:v>
                </c:pt>
                <c:pt idx="5291">
                  <c:v>41170.696753136574</c:v>
                </c:pt>
                <c:pt idx="5292">
                  <c:v>41170.696865081016</c:v>
                </c:pt>
                <c:pt idx="5293">
                  <c:v>41170.696984409726</c:v>
                </c:pt>
                <c:pt idx="5294">
                  <c:v>41170.697096400465</c:v>
                </c:pt>
                <c:pt idx="5295">
                  <c:v>41170.69721233796</c:v>
                </c:pt>
                <c:pt idx="5296">
                  <c:v>41170.697327928239</c:v>
                </c:pt>
                <c:pt idx="5297">
                  <c:v>41170.697443854166</c:v>
                </c:pt>
                <c:pt idx="5298">
                  <c:v>41170.697559247688</c:v>
                </c:pt>
                <c:pt idx="5299">
                  <c:v>41170.697675567128</c:v>
                </c:pt>
                <c:pt idx="5300">
                  <c:v>41170.697791053244</c:v>
                </c:pt>
                <c:pt idx="5301">
                  <c:v>41170.697906967594</c:v>
                </c:pt>
                <c:pt idx="5302">
                  <c:v>41170.698022407407</c:v>
                </c:pt>
                <c:pt idx="5303">
                  <c:v>41170.698138206018</c:v>
                </c:pt>
                <c:pt idx="5304">
                  <c:v>41170.698253888891</c:v>
                </c:pt>
                <c:pt idx="5305">
                  <c:v>41170.698369837963</c:v>
                </c:pt>
                <c:pt idx="5306">
                  <c:v>41170.698485775465</c:v>
                </c:pt>
                <c:pt idx="5307">
                  <c:v>41170.698601180557</c:v>
                </c:pt>
                <c:pt idx="5308">
                  <c:v>41170.698716921295</c:v>
                </c:pt>
                <c:pt idx="5309">
                  <c:v>41170.69883415509</c:v>
                </c:pt>
                <c:pt idx="5310">
                  <c:v>41170.698948275465</c:v>
                </c:pt>
                <c:pt idx="5311">
                  <c:v>41170.699064189816</c:v>
                </c:pt>
                <c:pt idx="5312">
                  <c:v>41170.699183761571</c:v>
                </c:pt>
                <c:pt idx="5313">
                  <c:v>41170.69929621528</c:v>
                </c:pt>
                <c:pt idx="5314">
                  <c:v>41170.699415451389</c:v>
                </c:pt>
                <c:pt idx="5315">
                  <c:v>41170.699527199075</c:v>
                </c:pt>
                <c:pt idx="5316">
                  <c:v>41170.699642789354</c:v>
                </c:pt>
                <c:pt idx="5317">
                  <c:v>41170.699758703704</c:v>
                </c:pt>
                <c:pt idx="5318">
                  <c:v>41170.699874444443</c:v>
                </c:pt>
                <c:pt idx="5319">
                  <c:v>41170.699990752313</c:v>
                </c:pt>
                <c:pt idx="5320">
                  <c:v>41170.700106550925</c:v>
                </c:pt>
                <c:pt idx="5321">
                  <c:v>41170.700222094907</c:v>
                </c:pt>
                <c:pt idx="5322">
                  <c:v>41170.700337314818</c:v>
                </c:pt>
                <c:pt idx="5323">
                  <c:v>41170.700457037034</c:v>
                </c:pt>
                <c:pt idx="5324">
                  <c:v>41170.700569351851</c:v>
                </c:pt>
                <c:pt idx="5325">
                  <c:v>41170.700684918978</c:v>
                </c:pt>
                <c:pt idx="5326">
                  <c:v>41170.700800092593</c:v>
                </c:pt>
                <c:pt idx="5327">
                  <c:v>41170.700916180554</c:v>
                </c:pt>
                <c:pt idx="5328">
                  <c:v>41170.701031921293</c:v>
                </c:pt>
                <c:pt idx="5329">
                  <c:v>41170.701147604166</c:v>
                </c:pt>
                <c:pt idx="5330">
                  <c:v>41170.701263807867</c:v>
                </c:pt>
                <c:pt idx="5331">
                  <c:v>41170.701379583334</c:v>
                </c:pt>
                <c:pt idx="5332">
                  <c:v>41170.701498773145</c:v>
                </c:pt>
                <c:pt idx="5333">
                  <c:v>41170.701614907404</c:v>
                </c:pt>
                <c:pt idx="5334">
                  <c:v>41170.701726643521</c:v>
                </c:pt>
                <c:pt idx="5335">
                  <c:v>41170.701842430557</c:v>
                </c:pt>
                <c:pt idx="5336">
                  <c:v>41170.701958020836</c:v>
                </c:pt>
                <c:pt idx="5337">
                  <c:v>41170.702073761575</c:v>
                </c:pt>
                <c:pt idx="5338">
                  <c:v>41170.702189525466</c:v>
                </c:pt>
                <c:pt idx="5339">
                  <c:v>41170.702304907405</c:v>
                </c:pt>
                <c:pt idx="5340">
                  <c:v>41170.702424768519</c:v>
                </c:pt>
                <c:pt idx="5341">
                  <c:v>41170.702536956022</c:v>
                </c:pt>
                <c:pt idx="5342">
                  <c:v>41170.702652106484</c:v>
                </c:pt>
                <c:pt idx="5343">
                  <c:v>41170.70276792824</c:v>
                </c:pt>
                <c:pt idx="5344">
                  <c:v>41170.702883530095</c:v>
                </c:pt>
                <c:pt idx="5345">
                  <c:v>41170.702999768517</c:v>
                </c:pt>
                <c:pt idx="5346">
                  <c:v>41170.703115509263</c:v>
                </c:pt>
                <c:pt idx="5347">
                  <c:v>41170.703230891202</c:v>
                </c:pt>
                <c:pt idx="5348">
                  <c:v>41170.703346666669</c:v>
                </c:pt>
                <c:pt idx="5349">
                  <c:v>41170.703463101854</c:v>
                </c:pt>
                <c:pt idx="5350">
                  <c:v>41170.703578194443</c:v>
                </c:pt>
                <c:pt idx="5351">
                  <c:v>41170.703694270836</c:v>
                </c:pt>
                <c:pt idx="5352">
                  <c:v>41170.703811851854</c:v>
                </c:pt>
                <c:pt idx="5353">
                  <c:v>41170.703925613423</c:v>
                </c:pt>
                <c:pt idx="5354">
                  <c:v>41170.704041712961</c:v>
                </c:pt>
                <c:pt idx="5355">
                  <c:v>41170.70415662037</c:v>
                </c:pt>
                <c:pt idx="5356">
                  <c:v>41170.704272488423</c:v>
                </c:pt>
                <c:pt idx="5357">
                  <c:v>41170.704388055558</c:v>
                </c:pt>
                <c:pt idx="5358">
                  <c:v>41170.704504328707</c:v>
                </c:pt>
                <c:pt idx="5359">
                  <c:v>41170.704619942131</c:v>
                </c:pt>
                <c:pt idx="5360">
                  <c:v>41170.704735694446</c:v>
                </c:pt>
                <c:pt idx="5361">
                  <c:v>41170.704855648146</c:v>
                </c:pt>
                <c:pt idx="5362">
                  <c:v>41170.70496722222</c:v>
                </c:pt>
                <c:pt idx="5363">
                  <c:v>41170.705082835651</c:v>
                </c:pt>
                <c:pt idx="5364">
                  <c:v>41170.705198877316</c:v>
                </c:pt>
                <c:pt idx="5365">
                  <c:v>41170.705314641207</c:v>
                </c:pt>
                <c:pt idx="5366">
                  <c:v>41170.705430752314</c:v>
                </c:pt>
                <c:pt idx="5367">
                  <c:v>41170.705546712961</c:v>
                </c:pt>
                <c:pt idx="5368">
                  <c:v>41170.705662314816</c:v>
                </c:pt>
                <c:pt idx="5369">
                  <c:v>41170.705777476855</c:v>
                </c:pt>
                <c:pt idx="5370">
                  <c:v>41170.705893761573</c:v>
                </c:pt>
                <c:pt idx="5371">
                  <c:v>41170.706009513888</c:v>
                </c:pt>
                <c:pt idx="5372">
                  <c:v>41170.706124895834</c:v>
                </c:pt>
                <c:pt idx="5373">
                  <c:v>41170.706241006941</c:v>
                </c:pt>
                <c:pt idx="5374">
                  <c:v>41170.706356076385</c:v>
                </c:pt>
                <c:pt idx="5375">
                  <c:v>41170.706472534723</c:v>
                </c:pt>
                <c:pt idx="5376">
                  <c:v>41170.706588634261</c:v>
                </c:pt>
                <c:pt idx="5377">
                  <c:v>41170.706704085649</c:v>
                </c:pt>
                <c:pt idx="5378">
                  <c:v>41170.70681920139</c:v>
                </c:pt>
                <c:pt idx="5379">
                  <c:v>41170.706935694441</c:v>
                </c:pt>
                <c:pt idx="5380">
                  <c:v>41170.707051319441</c:v>
                </c:pt>
                <c:pt idx="5381">
                  <c:v>41170.707166990738</c:v>
                </c:pt>
                <c:pt idx="5382">
                  <c:v>41170.707282627314</c:v>
                </c:pt>
                <c:pt idx="5383">
                  <c:v>41170.707398368053</c:v>
                </c:pt>
                <c:pt idx="5384">
                  <c:v>41170.707513946756</c:v>
                </c:pt>
                <c:pt idx="5385">
                  <c:v>41170.707629872682</c:v>
                </c:pt>
                <c:pt idx="5386">
                  <c:v>41170.707745451386</c:v>
                </c:pt>
                <c:pt idx="5387">
                  <c:v>41170.707861770832</c:v>
                </c:pt>
                <c:pt idx="5388">
                  <c:v>41170.707976909725</c:v>
                </c:pt>
                <c:pt idx="5389">
                  <c:v>41170.708092372683</c:v>
                </c:pt>
                <c:pt idx="5390">
                  <c:v>41170.708208113429</c:v>
                </c:pt>
                <c:pt idx="5391">
                  <c:v>41170.708324027779</c:v>
                </c:pt>
                <c:pt idx="5392">
                  <c:v>41170.708440324073</c:v>
                </c:pt>
                <c:pt idx="5393">
                  <c:v>41170.708556053243</c:v>
                </c:pt>
                <c:pt idx="5394">
                  <c:v>41170.708672025467</c:v>
                </c:pt>
                <c:pt idx="5395">
                  <c:v>41170.70878760417</c:v>
                </c:pt>
                <c:pt idx="5396">
                  <c:v>41170.708902986109</c:v>
                </c:pt>
                <c:pt idx="5397">
                  <c:v>41170.709019270835</c:v>
                </c:pt>
                <c:pt idx="5398">
                  <c:v>41170.709138622682</c:v>
                </c:pt>
                <c:pt idx="5399">
                  <c:v>41170.709250208332</c:v>
                </c:pt>
                <c:pt idx="5400">
                  <c:v>41170.709365949071</c:v>
                </c:pt>
                <c:pt idx="5401">
                  <c:v>41170.709482592596</c:v>
                </c:pt>
                <c:pt idx="5402">
                  <c:v>41170.709597847221</c:v>
                </c:pt>
                <c:pt idx="5403">
                  <c:v>41170.709713263888</c:v>
                </c:pt>
                <c:pt idx="5404">
                  <c:v>41170.709828981482</c:v>
                </c:pt>
                <c:pt idx="5405">
                  <c:v>41170.709944594906</c:v>
                </c:pt>
                <c:pt idx="5406">
                  <c:v>41170.710060358797</c:v>
                </c:pt>
                <c:pt idx="5407">
                  <c:v>41170.710176643515</c:v>
                </c:pt>
                <c:pt idx="5408">
                  <c:v>41170.710291863426</c:v>
                </c:pt>
                <c:pt idx="5409">
                  <c:v>41170.710408472223</c:v>
                </c:pt>
                <c:pt idx="5410">
                  <c:v>41170.710523333335</c:v>
                </c:pt>
                <c:pt idx="5411">
                  <c:v>41170.710639641205</c:v>
                </c:pt>
                <c:pt idx="5412">
                  <c:v>41170.71075515046</c:v>
                </c:pt>
                <c:pt idx="5413">
                  <c:v>41170.710871296294</c:v>
                </c:pt>
                <c:pt idx="5414">
                  <c:v>41170.710986678241</c:v>
                </c:pt>
                <c:pt idx="5415">
                  <c:v>41170.711102488429</c:v>
                </c:pt>
                <c:pt idx="5416">
                  <c:v>41170.711218067132</c:v>
                </c:pt>
                <c:pt idx="5417">
                  <c:v>41170.711334097221</c:v>
                </c:pt>
                <c:pt idx="5418">
                  <c:v>41170.711450196759</c:v>
                </c:pt>
                <c:pt idx="5419">
                  <c:v>41170.711565138889</c:v>
                </c:pt>
                <c:pt idx="5420">
                  <c:v>41170.711680902779</c:v>
                </c:pt>
                <c:pt idx="5421">
                  <c:v>41170.711796944444</c:v>
                </c:pt>
                <c:pt idx="5422">
                  <c:v>41170.71191283565</c:v>
                </c:pt>
                <c:pt idx="5423">
                  <c:v>41170.712028113427</c:v>
                </c:pt>
                <c:pt idx="5424">
                  <c:v>41170.712143657409</c:v>
                </c:pt>
                <c:pt idx="5425">
                  <c:v>41170.712259953703</c:v>
                </c:pt>
                <c:pt idx="5426">
                  <c:v>41170.712375347219</c:v>
                </c:pt>
                <c:pt idx="5427">
                  <c:v>41170.71249164352</c:v>
                </c:pt>
                <c:pt idx="5428">
                  <c:v>41170.712607071757</c:v>
                </c:pt>
                <c:pt idx="5429">
                  <c:v>41170.712722418983</c:v>
                </c:pt>
                <c:pt idx="5430">
                  <c:v>41170.712838530089</c:v>
                </c:pt>
                <c:pt idx="5431">
                  <c:v>41170.71295454861</c:v>
                </c:pt>
                <c:pt idx="5432">
                  <c:v>41170.71307002315</c:v>
                </c:pt>
                <c:pt idx="5433">
                  <c:v>41170.713186168985</c:v>
                </c:pt>
                <c:pt idx="5434">
                  <c:v>41170.713301909724</c:v>
                </c:pt>
                <c:pt idx="5435">
                  <c:v>41170.713417488427</c:v>
                </c:pt>
                <c:pt idx="5436">
                  <c:v>41170.71353724537</c:v>
                </c:pt>
                <c:pt idx="5437">
                  <c:v>41170.71364898148</c:v>
                </c:pt>
                <c:pt idx="5438">
                  <c:v>41170.71376460648</c:v>
                </c:pt>
                <c:pt idx="5439">
                  <c:v>41170.713880659721</c:v>
                </c:pt>
                <c:pt idx="5440">
                  <c:v>41170.713995682869</c:v>
                </c:pt>
                <c:pt idx="5441">
                  <c:v>41170.714111631947</c:v>
                </c:pt>
                <c:pt idx="5442">
                  <c:v>41170.714227731478</c:v>
                </c:pt>
                <c:pt idx="5443">
                  <c:v>41170.714343449072</c:v>
                </c:pt>
                <c:pt idx="5444">
                  <c:v>41170.714459074072</c:v>
                </c:pt>
                <c:pt idx="5445">
                  <c:v>41170.714574456018</c:v>
                </c:pt>
                <c:pt idx="5446">
                  <c:v>41170.714691261572</c:v>
                </c:pt>
                <c:pt idx="5447">
                  <c:v>41170.714806504628</c:v>
                </c:pt>
                <c:pt idx="5448">
                  <c:v>41170.714921805557</c:v>
                </c:pt>
                <c:pt idx="5449">
                  <c:v>41170.715038136572</c:v>
                </c:pt>
                <c:pt idx="5450">
                  <c:v>41170.71515340278</c:v>
                </c:pt>
                <c:pt idx="5451">
                  <c:v>41170.715269293978</c:v>
                </c:pt>
                <c:pt idx="5452">
                  <c:v>41170.715385416668</c:v>
                </c:pt>
                <c:pt idx="5453">
                  <c:v>41170.715500856481</c:v>
                </c:pt>
                <c:pt idx="5454">
                  <c:v>41170.71561608796</c:v>
                </c:pt>
                <c:pt idx="5455">
                  <c:v>41170.715732534722</c:v>
                </c:pt>
                <c:pt idx="5456">
                  <c:v>41170.715848252315</c:v>
                </c:pt>
                <c:pt idx="5457">
                  <c:v>41170.715964224539</c:v>
                </c:pt>
                <c:pt idx="5458">
                  <c:v>41170.716079918981</c:v>
                </c:pt>
                <c:pt idx="5459">
                  <c:v>41170.716195717592</c:v>
                </c:pt>
                <c:pt idx="5460">
                  <c:v>41170.716310960648</c:v>
                </c:pt>
                <c:pt idx="5461">
                  <c:v>41170.716426446757</c:v>
                </c:pt>
                <c:pt idx="5462">
                  <c:v>41170.716543356481</c:v>
                </c:pt>
                <c:pt idx="5463">
                  <c:v>41170.716659062498</c:v>
                </c:pt>
                <c:pt idx="5464">
                  <c:v>41170.716774097222</c:v>
                </c:pt>
                <c:pt idx="5465">
                  <c:v>41170.71689019676</c:v>
                </c:pt>
                <c:pt idx="5466">
                  <c:v>41170.717005972219</c:v>
                </c:pt>
                <c:pt idx="5467">
                  <c:v>41170.717121770831</c:v>
                </c:pt>
                <c:pt idx="5468">
                  <c:v>41170.71723746528</c:v>
                </c:pt>
                <c:pt idx="5469">
                  <c:v>41170.71735337963</c:v>
                </c:pt>
                <c:pt idx="5470">
                  <c:v>41170.717468229166</c:v>
                </c:pt>
                <c:pt idx="5471">
                  <c:v>41170.71758488426</c:v>
                </c:pt>
                <c:pt idx="5472">
                  <c:v>41170.717700150461</c:v>
                </c:pt>
                <c:pt idx="5473">
                  <c:v>41170.717816064818</c:v>
                </c:pt>
                <c:pt idx="5474">
                  <c:v>41170.717931608793</c:v>
                </c:pt>
                <c:pt idx="5475">
                  <c:v>41170.718047175927</c:v>
                </c:pt>
                <c:pt idx="5476">
                  <c:v>41170.718162766207</c:v>
                </c:pt>
                <c:pt idx="5477">
                  <c:v>41170.718280879628</c:v>
                </c:pt>
                <c:pt idx="5478">
                  <c:v>41170.718398275465</c:v>
                </c:pt>
                <c:pt idx="5479">
                  <c:v>41170.718510185186</c:v>
                </c:pt>
                <c:pt idx="5480">
                  <c:v>41170.718626354166</c:v>
                </c:pt>
                <c:pt idx="5481">
                  <c:v>41170.718742418983</c:v>
                </c:pt>
                <c:pt idx="5482">
                  <c:v>41170.71885759259</c:v>
                </c:pt>
                <c:pt idx="5483">
                  <c:v>41170.718973009258</c:v>
                </c:pt>
                <c:pt idx="5484">
                  <c:v>41170.719088773149</c:v>
                </c:pt>
                <c:pt idx="5485">
                  <c:v>41170.71920511574</c:v>
                </c:pt>
                <c:pt idx="5486">
                  <c:v>41170.719320312499</c:v>
                </c:pt>
                <c:pt idx="5487">
                  <c:v>41170.719436053238</c:v>
                </c:pt>
                <c:pt idx="5488">
                  <c:v>41170.719551817128</c:v>
                </c:pt>
                <c:pt idx="5489">
                  <c:v>41170.719667569443</c:v>
                </c:pt>
                <c:pt idx="5490">
                  <c:v>41170.719783298613</c:v>
                </c:pt>
                <c:pt idx="5491">
                  <c:v>41170.719900289354</c:v>
                </c:pt>
                <c:pt idx="5492">
                  <c:v>41170.720015312501</c:v>
                </c:pt>
                <c:pt idx="5493">
                  <c:v>41170.720130740738</c:v>
                </c:pt>
                <c:pt idx="5494">
                  <c:v>41170.720246504628</c:v>
                </c:pt>
                <c:pt idx="5495">
                  <c:v>41170.720362766202</c:v>
                </c:pt>
                <c:pt idx="5496">
                  <c:v>41170.720477962961</c:v>
                </c:pt>
                <c:pt idx="5497">
                  <c:v>41170.720594074075</c:v>
                </c:pt>
                <c:pt idx="5498">
                  <c:v>41170.720709699075</c:v>
                </c:pt>
                <c:pt idx="5499">
                  <c:v>41170.720825613425</c:v>
                </c:pt>
                <c:pt idx="5500">
                  <c:v>41170.720941354164</c:v>
                </c:pt>
                <c:pt idx="5501">
                  <c:v>41170.72105803241</c:v>
                </c:pt>
                <c:pt idx="5502">
                  <c:v>41170.72117315972</c:v>
                </c:pt>
                <c:pt idx="5503">
                  <c:v>41170.721288263892</c:v>
                </c:pt>
                <c:pt idx="5504">
                  <c:v>41170.721404722222</c:v>
                </c:pt>
                <c:pt idx="5505">
                  <c:v>41170.721521018517</c:v>
                </c:pt>
                <c:pt idx="5506">
                  <c:v>41170.721635543981</c:v>
                </c:pt>
                <c:pt idx="5507">
                  <c:v>41170.721751087964</c:v>
                </c:pt>
                <c:pt idx="5508">
                  <c:v>41170.721867187502</c:v>
                </c:pt>
                <c:pt idx="5509">
                  <c:v>41170.72198332176</c:v>
                </c:pt>
                <c:pt idx="5510">
                  <c:v>41170.722098530096</c:v>
                </c:pt>
                <c:pt idx="5511">
                  <c:v>41170.722213796296</c:v>
                </c:pt>
                <c:pt idx="5512">
                  <c:v>41170.722329999997</c:v>
                </c:pt>
                <c:pt idx="5513">
                  <c:v>41170.722445752312</c:v>
                </c:pt>
                <c:pt idx="5514">
                  <c:v>41170.722563483796</c:v>
                </c:pt>
                <c:pt idx="5515">
                  <c:v>41170.722677129626</c:v>
                </c:pt>
                <c:pt idx="5516">
                  <c:v>41170.722792858796</c:v>
                </c:pt>
                <c:pt idx="5517">
                  <c:v>41170.722908645832</c:v>
                </c:pt>
                <c:pt idx="5518">
                  <c:v>41170.72302420139</c:v>
                </c:pt>
                <c:pt idx="5519">
                  <c:v>41170.723140254631</c:v>
                </c:pt>
                <c:pt idx="5520">
                  <c:v>41170.723255868055</c:v>
                </c:pt>
                <c:pt idx="5521">
                  <c:v>41170.723372696761</c:v>
                </c:pt>
                <c:pt idx="5522">
                  <c:v>41170.723487407406</c:v>
                </c:pt>
                <c:pt idx="5523">
                  <c:v>41170.72360315972</c:v>
                </c:pt>
                <c:pt idx="5524">
                  <c:v>41170.723719085647</c:v>
                </c:pt>
                <c:pt idx="5525">
                  <c:v>41170.723835370372</c:v>
                </c:pt>
                <c:pt idx="5526">
                  <c:v>41170.723950462962</c:v>
                </c:pt>
                <c:pt idx="5527">
                  <c:v>41170.724066122682</c:v>
                </c:pt>
                <c:pt idx="5528">
                  <c:v>41170.724182268517</c:v>
                </c:pt>
                <c:pt idx="5529">
                  <c:v>41170.724297824076</c:v>
                </c:pt>
                <c:pt idx="5530">
                  <c:v>41170.724413773147</c:v>
                </c:pt>
                <c:pt idx="5531">
                  <c:v>41170.724529328705</c:v>
                </c:pt>
                <c:pt idx="5532">
                  <c:v>41170.724645092596</c:v>
                </c:pt>
                <c:pt idx="5533">
                  <c:v>41170.724760833335</c:v>
                </c:pt>
                <c:pt idx="5534">
                  <c:v>41170.724877152781</c:v>
                </c:pt>
                <c:pt idx="5535">
                  <c:v>41170.72499234954</c:v>
                </c:pt>
                <c:pt idx="5536">
                  <c:v>41170.725107939812</c:v>
                </c:pt>
                <c:pt idx="5537">
                  <c:v>41170.725223692127</c:v>
                </c:pt>
                <c:pt idx="5538">
                  <c:v>41170.725339293982</c:v>
                </c:pt>
                <c:pt idx="5539">
                  <c:v>41170.725458692126</c:v>
                </c:pt>
                <c:pt idx="5540">
                  <c:v>41170.725571631941</c:v>
                </c:pt>
                <c:pt idx="5541">
                  <c:v>41170.725687071761</c:v>
                </c:pt>
                <c:pt idx="5542">
                  <c:v>41170.725803356479</c:v>
                </c:pt>
                <c:pt idx="5543">
                  <c:v>41170.725918425924</c:v>
                </c:pt>
                <c:pt idx="5544">
                  <c:v>41170.726038148146</c:v>
                </c:pt>
                <c:pt idx="5545">
                  <c:v>41170.726149861111</c:v>
                </c:pt>
                <c:pt idx="5546">
                  <c:v>41170.72626635417</c:v>
                </c:pt>
                <c:pt idx="5547">
                  <c:v>41170.726381747685</c:v>
                </c:pt>
                <c:pt idx="5548">
                  <c:v>41170.726497164353</c:v>
                </c:pt>
                <c:pt idx="5549">
                  <c:v>41170.726612858794</c:v>
                </c:pt>
                <c:pt idx="5550">
                  <c:v>41170.72672914352</c:v>
                </c:pt>
                <c:pt idx="5551">
                  <c:v>41170.726848715276</c:v>
                </c:pt>
                <c:pt idx="5552">
                  <c:v>41170.726960254629</c:v>
                </c:pt>
                <c:pt idx="5553">
                  <c:v>41170.727076423609</c:v>
                </c:pt>
                <c:pt idx="5554">
                  <c:v>41170.727191423612</c:v>
                </c:pt>
                <c:pt idx="5555">
                  <c:v>41170.727307534726</c:v>
                </c:pt>
                <c:pt idx="5556">
                  <c:v>41170.727423344906</c:v>
                </c:pt>
                <c:pt idx="5557">
                  <c:v>41170.727538946761</c:v>
                </c:pt>
                <c:pt idx="5558">
                  <c:v>41170.727654502312</c:v>
                </c:pt>
                <c:pt idx="5559">
                  <c:v>41170.72777020833</c:v>
                </c:pt>
                <c:pt idx="5560">
                  <c:v>41170.727886365741</c:v>
                </c:pt>
                <c:pt idx="5561">
                  <c:v>41170.728002094904</c:v>
                </c:pt>
                <c:pt idx="5562">
                  <c:v>41170.728118738429</c:v>
                </c:pt>
                <c:pt idx="5563">
                  <c:v>41170.728234155089</c:v>
                </c:pt>
                <c:pt idx="5564">
                  <c:v>41170.728349548612</c:v>
                </c:pt>
                <c:pt idx="5565">
                  <c:v>41170.728465451386</c:v>
                </c:pt>
                <c:pt idx="5566">
                  <c:v>41170.728580868054</c:v>
                </c:pt>
                <c:pt idx="5567">
                  <c:v>41170.728696782404</c:v>
                </c:pt>
                <c:pt idx="5568">
                  <c:v>41170.728812314817</c:v>
                </c:pt>
                <c:pt idx="5569">
                  <c:v>41170.728928263889</c:v>
                </c:pt>
                <c:pt idx="5570">
                  <c:v>41170.729043831016</c:v>
                </c:pt>
                <c:pt idx="5571">
                  <c:v>41170.729159097224</c:v>
                </c:pt>
                <c:pt idx="5572">
                  <c:v>41170.72927556713</c:v>
                </c:pt>
                <c:pt idx="5573">
                  <c:v>41170.729390810186</c:v>
                </c:pt>
                <c:pt idx="5574">
                  <c:v>41170.729506863427</c:v>
                </c:pt>
                <c:pt idx="5575">
                  <c:v>41170.729622256942</c:v>
                </c:pt>
                <c:pt idx="5576">
                  <c:v>41170.72973875</c:v>
                </c:pt>
                <c:pt idx="5577">
                  <c:v>41170.729853761572</c:v>
                </c:pt>
                <c:pt idx="5578">
                  <c:v>41170.729969687498</c:v>
                </c:pt>
                <c:pt idx="5579">
                  <c:v>41170.730085636576</c:v>
                </c:pt>
                <c:pt idx="5580">
                  <c:v>41170.730201921295</c:v>
                </c:pt>
                <c:pt idx="5581">
                  <c:v>41170.730316909721</c:v>
                </c:pt>
                <c:pt idx="5582">
                  <c:v>41170.730433391203</c:v>
                </c:pt>
                <c:pt idx="5583">
                  <c:v>41170.730549918982</c:v>
                </c:pt>
                <c:pt idx="5584">
                  <c:v>41170.730664027775</c:v>
                </c:pt>
                <c:pt idx="5585">
                  <c:v>41170.73078017361</c:v>
                </c:pt>
                <c:pt idx="5586">
                  <c:v>41170.730895682871</c:v>
                </c:pt>
                <c:pt idx="5587">
                  <c:v>41170.73101127315</c:v>
                </c:pt>
                <c:pt idx="5588">
                  <c:v>41170.731127592589</c:v>
                </c:pt>
                <c:pt idx="5589">
                  <c:v>41170.73124267361</c:v>
                </c:pt>
                <c:pt idx="5590">
                  <c:v>41170.731358761572</c:v>
                </c:pt>
                <c:pt idx="5591">
                  <c:v>41170.731474652777</c:v>
                </c:pt>
                <c:pt idx="5592">
                  <c:v>41170.731590104166</c:v>
                </c:pt>
                <c:pt idx="5593">
                  <c:v>41170.731705763887</c:v>
                </c:pt>
                <c:pt idx="5594">
                  <c:v>41170.731821689813</c:v>
                </c:pt>
                <c:pt idx="5595">
                  <c:v>41170.731937708333</c:v>
                </c:pt>
                <c:pt idx="5596">
                  <c:v>41170.732053425927</c:v>
                </c:pt>
                <c:pt idx="5597">
                  <c:v>41170.732168831018</c:v>
                </c:pt>
                <c:pt idx="5598">
                  <c:v>41170.732284583333</c:v>
                </c:pt>
                <c:pt idx="5599">
                  <c:v>41170.732400474539</c:v>
                </c:pt>
                <c:pt idx="5600">
                  <c:v>41170.73251681713</c:v>
                </c:pt>
                <c:pt idx="5601">
                  <c:v>41170.732632025465</c:v>
                </c:pt>
                <c:pt idx="5602">
                  <c:v>41170.732748113427</c:v>
                </c:pt>
                <c:pt idx="5603">
                  <c:v>41170.73286314815</c:v>
                </c:pt>
                <c:pt idx="5604">
                  <c:v>41170.732979282409</c:v>
                </c:pt>
                <c:pt idx="5605">
                  <c:v>41170.733095208336</c:v>
                </c:pt>
                <c:pt idx="5606">
                  <c:v>41170.733210949074</c:v>
                </c:pt>
                <c:pt idx="5607">
                  <c:v>41170.733326354166</c:v>
                </c:pt>
                <c:pt idx="5608">
                  <c:v>41170.733442245371</c:v>
                </c:pt>
                <c:pt idx="5609">
                  <c:v>41170.733558391206</c:v>
                </c:pt>
                <c:pt idx="5610">
                  <c:v>41170.733673564813</c:v>
                </c:pt>
                <c:pt idx="5611">
                  <c:v>41170.733789768521</c:v>
                </c:pt>
                <c:pt idx="5612">
                  <c:v>41170.73390579861</c:v>
                </c:pt>
                <c:pt idx="5613">
                  <c:v>41170.734021006945</c:v>
                </c:pt>
                <c:pt idx="5614">
                  <c:v>41170.734136828702</c:v>
                </c:pt>
                <c:pt idx="5615">
                  <c:v>41170.734254421295</c:v>
                </c:pt>
                <c:pt idx="5616">
                  <c:v>41170.734369606478</c:v>
                </c:pt>
                <c:pt idx="5617">
                  <c:v>41170.734484143519</c:v>
                </c:pt>
                <c:pt idx="5618">
                  <c:v>41170.734600150463</c:v>
                </c:pt>
                <c:pt idx="5619">
                  <c:v>41170.734716087965</c:v>
                </c:pt>
                <c:pt idx="5620">
                  <c:v>41170.734832731483</c:v>
                </c:pt>
                <c:pt idx="5621">
                  <c:v>41170.734947280092</c:v>
                </c:pt>
                <c:pt idx="5622">
                  <c:v>41170.735063136577</c:v>
                </c:pt>
                <c:pt idx="5623">
                  <c:v>41170.735178923613</c:v>
                </c:pt>
                <c:pt idx="5624">
                  <c:v>41170.735294479164</c:v>
                </c:pt>
                <c:pt idx="5625">
                  <c:v>41170.735410277775</c:v>
                </c:pt>
                <c:pt idx="5626">
                  <c:v>41170.735526388889</c:v>
                </c:pt>
                <c:pt idx="5627">
                  <c:v>41170.735641423613</c:v>
                </c:pt>
                <c:pt idx="5628">
                  <c:v>41170.735757222224</c:v>
                </c:pt>
                <c:pt idx="5629">
                  <c:v>41170.735877268518</c:v>
                </c:pt>
                <c:pt idx="5630">
                  <c:v>41170.735988981483</c:v>
                </c:pt>
                <c:pt idx="5631">
                  <c:v>41170.736108715275</c:v>
                </c:pt>
                <c:pt idx="5632">
                  <c:v>41170.736220324077</c:v>
                </c:pt>
                <c:pt idx="5633">
                  <c:v>41170.736336423608</c:v>
                </c:pt>
                <c:pt idx="5634">
                  <c:v>41170.736452453704</c:v>
                </c:pt>
                <c:pt idx="5635">
                  <c:v>41170.736568368055</c:v>
                </c:pt>
                <c:pt idx="5636">
                  <c:v>41170.736683379633</c:v>
                </c:pt>
                <c:pt idx="5637">
                  <c:v>41170.736799641207</c:v>
                </c:pt>
                <c:pt idx="5638">
                  <c:v>41170.736914664354</c:v>
                </c:pt>
                <c:pt idx="5639">
                  <c:v>41170.737030972225</c:v>
                </c:pt>
                <c:pt idx="5640">
                  <c:v>41170.737146724539</c:v>
                </c:pt>
                <c:pt idx="5641">
                  <c:v>41170.737262326387</c:v>
                </c:pt>
                <c:pt idx="5642">
                  <c:v>41170.737377893522</c:v>
                </c:pt>
                <c:pt idx="5643">
                  <c:v>41170.737493611108</c:v>
                </c:pt>
                <c:pt idx="5644">
                  <c:v>41170.737609560187</c:v>
                </c:pt>
                <c:pt idx="5645">
                  <c:v>41170.737725451392</c:v>
                </c:pt>
                <c:pt idx="5646">
                  <c:v>41170.737841215276</c:v>
                </c:pt>
                <c:pt idx="5647">
                  <c:v>41170.737957141202</c:v>
                </c:pt>
                <c:pt idx="5648">
                  <c:v>41170.738072928238</c:v>
                </c:pt>
                <c:pt idx="5649">
                  <c:v>41170.738192314813</c:v>
                </c:pt>
                <c:pt idx="5650">
                  <c:v>41170.738303935184</c:v>
                </c:pt>
                <c:pt idx="5651">
                  <c:v>41170.738420520836</c:v>
                </c:pt>
                <c:pt idx="5652">
                  <c:v>41170.738535717595</c:v>
                </c:pt>
                <c:pt idx="5653">
                  <c:v>41170.738651122687</c:v>
                </c:pt>
                <c:pt idx="5654">
                  <c:v>41170.738766689814</c:v>
                </c:pt>
                <c:pt idx="5655">
                  <c:v>41170.738882789352</c:v>
                </c:pt>
                <c:pt idx="5656">
                  <c:v>41170.738998738423</c:v>
                </c:pt>
                <c:pt idx="5657">
                  <c:v>41170.739114166667</c:v>
                </c:pt>
                <c:pt idx="5658">
                  <c:v>41170.739230810184</c:v>
                </c:pt>
                <c:pt idx="5659">
                  <c:v>41170.739349814816</c:v>
                </c:pt>
                <c:pt idx="5660">
                  <c:v>41170.739461979167</c:v>
                </c:pt>
                <c:pt idx="5661">
                  <c:v>41170.739577175926</c:v>
                </c:pt>
                <c:pt idx="5662">
                  <c:v>41170.739693113428</c:v>
                </c:pt>
                <c:pt idx="5663">
                  <c:v>41170.739809965278</c:v>
                </c:pt>
                <c:pt idx="5664">
                  <c:v>41170.739924583337</c:v>
                </c:pt>
                <c:pt idx="5665">
                  <c:v>41170.740040555553</c:v>
                </c:pt>
                <c:pt idx="5666">
                  <c:v>41170.740157569446</c:v>
                </c:pt>
                <c:pt idx="5667">
                  <c:v>41170.740271655093</c:v>
                </c:pt>
                <c:pt idx="5668">
                  <c:v>41170.740387268517</c:v>
                </c:pt>
                <c:pt idx="5669">
                  <c:v>41170.740503113426</c:v>
                </c:pt>
                <c:pt idx="5670">
                  <c:v>41170.740618912037</c:v>
                </c:pt>
                <c:pt idx="5671">
                  <c:v>41170.740734699073</c:v>
                </c:pt>
                <c:pt idx="5672">
                  <c:v>41170.740851828705</c:v>
                </c:pt>
                <c:pt idx="5673">
                  <c:v>41170.740966145837</c:v>
                </c:pt>
                <c:pt idx="5674">
                  <c:v>41170.741081979169</c:v>
                </c:pt>
                <c:pt idx="5675">
                  <c:v>41170.741197719908</c:v>
                </c:pt>
                <c:pt idx="5676">
                  <c:v>41170.741313287035</c:v>
                </c:pt>
                <c:pt idx="5677">
                  <c:v>41170.741429398149</c:v>
                </c:pt>
                <c:pt idx="5678">
                  <c:v>41170.741545324076</c:v>
                </c:pt>
                <c:pt idx="5679">
                  <c:v>41170.741660914355</c:v>
                </c:pt>
                <c:pt idx="5680">
                  <c:v>41170.741777233794</c:v>
                </c:pt>
                <c:pt idx="5681">
                  <c:v>41170.741892407408</c:v>
                </c:pt>
                <c:pt idx="5682">
                  <c:v>41170.742008171299</c:v>
                </c:pt>
                <c:pt idx="5683">
                  <c:v>41170.742123553238</c:v>
                </c:pt>
                <c:pt idx="5684">
                  <c:v>41170.742240879626</c:v>
                </c:pt>
                <c:pt idx="5685">
                  <c:v>41170.742354918984</c:v>
                </c:pt>
                <c:pt idx="5686">
                  <c:v>41170.742471736114</c:v>
                </c:pt>
                <c:pt idx="5687">
                  <c:v>41170.742586539352</c:v>
                </c:pt>
                <c:pt idx="5688">
                  <c:v>41170.742702280091</c:v>
                </c:pt>
                <c:pt idx="5689">
                  <c:v>41170.742818425926</c:v>
                </c:pt>
                <c:pt idx="5690">
                  <c:v>41170.742934525464</c:v>
                </c:pt>
                <c:pt idx="5691">
                  <c:v>41170.74305005787</c:v>
                </c:pt>
                <c:pt idx="5692">
                  <c:v>41170.743165983797</c:v>
                </c:pt>
                <c:pt idx="5693">
                  <c:v>41170.743281643518</c:v>
                </c:pt>
                <c:pt idx="5694">
                  <c:v>41170.743397326391</c:v>
                </c:pt>
                <c:pt idx="5695">
                  <c:v>41170.743513379632</c:v>
                </c:pt>
                <c:pt idx="5696">
                  <c:v>41170.743628680553</c:v>
                </c:pt>
                <c:pt idx="5697">
                  <c:v>41170.743744780091</c:v>
                </c:pt>
                <c:pt idx="5698">
                  <c:v>41170.743860150462</c:v>
                </c:pt>
                <c:pt idx="5699">
                  <c:v>41170.743976087964</c:v>
                </c:pt>
                <c:pt idx="5700">
                  <c:v>41170.744091516201</c:v>
                </c:pt>
                <c:pt idx="5701">
                  <c:v>41170.744207962962</c:v>
                </c:pt>
                <c:pt idx="5702">
                  <c:v>41170.744323032406</c:v>
                </c:pt>
                <c:pt idx="5703">
                  <c:v>41170.744439085647</c:v>
                </c:pt>
                <c:pt idx="5704">
                  <c:v>41170.744554351855</c:v>
                </c:pt>
                <c:pt idx="5705">
                  <c:v>41170.744670115739</c:v>
                </c:pt>
                <c:pt idx="5706">
                  <c:v>41170.744786527779</c:v>
                </c:pt>
                <c:pt idx="5707">
                  <c:v>41170.744902152779</c:v>
                </c:pt>
                <c:pt idx="5708">
                  <c:v>41170.745018043985</c:v>
                </c:pt>
                <c:pt idx="5709">
                  <c:v>41170.74513398148</c:v>
                </c:pt>
                <c:pt idx="5710">
                  <c:v>41170.745253020832</c:v>
                </c:pt>
                <c:pt idx="5711">
                  <c:v>41170.745364490744</c:v>
                </c:pt>
                <c:pt idx="5712">
                  <c:v>41170.745480555554</c:v>
                </c:pt>
                <c:pt idx="5713">
                  <c:v>41170.745597719906</c:v>
                </c:pt>
                <c:pt idx="5714">
                  <c:v>41170.745712569442</c:v>
                </c:pt>
                <c:pt idx="5715">
                  <c:v>41170.745827592589</c:v>
                </c:pt>
                <c:pt idx="5716">
                  <c:v>41170.74594390046</c:v>
                </c:pt>
                <c:pt idx="5717">
                  <c:v>41170.746059282406</c:v>
                </c:pt>
                <c:pt idx="5718">
                  <c:v>41170.746175787041</c:v>
                </c:pt>
                <c:pt idx="5719">
                  <c:v>41170.746290497686</c:v>
                </c:pt>
                <c:pt idx="5720">
                  <c:v>41170.746406423612</c:v>
                </c:pt>
                <c:pt idx="5721">
                  <c:v>41170.746522407404</c:v>
                </c:pt>
                <c:pt idx="5722">
                  <c:v>41170.746638391203</c:v>
                </c:pt>
                <c:pt idx="5723">
                  <c:v>41170.746753587962</c:v>
                </c:pt>
                <c:pt idx="5724">
                  <c:v>41170.746869710645</c:v>
                </c:pt>
                <c:pt idx="5725">
                  <c:v>41170.74698517361</c:v>
                </c:pt>
                <c:pt idx="5726">
                  <c:v>41170.747101076391</c:v>
                </c:pt>
                <c:pt idx="5727">
                  <c:v>41170.747216516203</c:v>
                </c:pt>
                <c:pt idx="5728">
                  <c:v>41170.747332939813</c:v>
                </c:pt>
                <c:pt idx="5729">
                  <c:v>41170.747449444447</c:v>
                </c:pt>
                <c:pt idx="5730">
                  <c:v>41170.747563761572</c:v>
                </c:pt>
                <c:pt idx="5731">
                  <c:v>41170.747679652777</c:v>
                </c:pt>
                <c:pt idx="5732">
                  <c:v>41170.747795289353</c:v>
                </c:pt>
                <c:pt idx="5733">
                  <c:v>41170.747911041668</c:v>
                </c:pt>
                <c:pt idx="5734">
                  <c:v>41170.748027094909</c:v>
                </c:pt>
                <c:pt idx="5735">
                  <c:v>41170.748142685188</c:v>
                </c:pt>
                <c:pt idx="5736">
                  <c:v>41170.748258425927</c:v>
                </c:pt>
                <c:pt idx="5737">
                  <c:v>41170.748374351853</c:v>
                </c:pt>
                <c:pt idx="5738">
                  <c:v>41170.748489965277</c:v>
                </c:pt>
                <c:pt idx="5739">
                  <c:v>41170.748605706016</c:v>
                </c:pt>
                <c:pt idx="5740">
                  <c:v>41170.748721631942</c:v>
                </c:pt>
                <c:pt idx="5741">
                  <c:v>41170.748837754632</c:v>
                </c:pt>
                <c:pt idx="5742">
                  <c:v>41170.748953888891</c:v>
                </c:pt>
                <c:pt idx="5743">
                  <c:v>41170.74906908565</c:v>
                </c:pt>
                <c:pt idx="5744">
                  <c:v>41170.749184652777</c:v>
                </c:pt>
                <c:pt idx="5745">
                  <c:v>41170.749300578704</c:v>
                </c:pt>
                <c:pt idx="5746">
                  <c:v>41170.749416319442</c:v>
                </c:pt>
                <c:pt idx="5747">
                  <c:v>41170.749531701389</c:v>
                </c:pt>
                <c:pt idx="5748">
                  <c:v>41170.749647627315</c:v>
                </c:pt>
                <c:pt idx="5749">
                  <c:v>41170.749763240739</c:v>
                </c:pt>
                <c:pt idx="5750">
                  <c:v>41170.749878912036</c:v>
                </c:pt>
                <c:pt idx="5751">
                  <c:v>41170.749994745369</c:v>
                </c:pt>
                <c:pt idx="5752">
                  <c:v>41170.75011064815</c:v>
                </c:pt>
                <c:pt idx="5753">
                  <c:v>41170.750226574077</c:v>
                </c:pt>
                <c:pt idx="5754">
                  <c:v>41170.75034215278</c:v>
                </c:pt>
                <c:pt idx="5755">
                  <c:v>41170.750457870374</c:v>
                </c:pt>
                <c:pt idx="5756">
                  <c:v>41170.750574027777</c:v>
                </c:pt>
                <c:pt idx="5757">
                  <c:v>41170.750689409724</c:v>
                </c:pt>
                <c:pt idx="5758">
                  <c:v>41170.750805381947</c:v>
                </c:pt>
                <c:pt idx="5759">
                  <c:v>41170.750921458333</c:v>
                </c:pt>
                <c:pt idx="5760">
                  <c:v>41170.751036585651</c:v>
                </c:pt>
                <c:pt idx="5761">
                  <c:v>41170.751152407407</c:v>
                </c:pt>
                <c:pt idx="5762">
                  <c:v>41170.751268182874</c:v>
                </c:pt>
                <c:pt idx="5763">
                  <c:v>41170.751383738425</c:v>
                </c:pt>
                <c:pt idx="5764">
                  <c:v>41170.751499837963</c:v>
                </c:pt>
                <c:pt idx="5765">
                  <c:v>41170.751615451387</c:v>
                </c:pt>
                <c:pt idx="5766">
                  <c:v>41170.751731550925</c:v>
                </c:pt>
                <c:pt idx="5767">
                  <c:v>41170.751846967592</c:v>
                </c:pt>
                <c:pt idx="5768">
                  <c:v>41170.751962696762</c:v>
                </c:pt>
                <c:pt idx="5769">
                  <c:v>41170.75207840278</c:v>
                </c:pt>
                <c:pt idx="5770">
                  <c:v>41170.752194386572</c:v>
                </c:pt>
                <c:pt idx="5771">
                  <c:v>41170.752309768519</c:v>
                </c:pt>
                <c:pt idx="5772">
                  <c:v>41170.752425324077</c:v>
                </c:pt>
                <c:pt idx="5773">
                  <c:v>41170.752542337963</c:v>
                </c:pt>
                <c:pt idx="5774">
                  <c:v>41170.752657025463</c:v>
                </c:pt>
                <c:pt idx="5775">
                  <c:v>41170.752772916669</c:v>
                </c:pt>
                <c:pt idx="5776">
                  <c:v>41170.752888506948</c:v>
                </c:pt>
                <c:pt idx="5777">
                  <c:v>41170.753004247686</c:v>
                </c:pt>
                <c:pt idx="5778">
                  <c:v>41170.75311986111</c:v>
                </c:pt>
                <c:pt idx="5779">
                  <c:v>41170.753235648146</c:v>
                </c:pt>
                <c:pt idx="5780">
                  <c:v>41170.753352060186</c:v>
                </c:pt>
                <c:pt idx="5781">
                  <c:v>41170.753467268521</c:v>
                </c:pt>
                <c:pt idx="5782">
                  <c:v>41170.75358300926</c:v>
                </c:pt>
                <c:pt idx="5783">
                  <c:v>41170.753699548608</c:v>
                </c:pt>
                <c:pt idx="5784">
                  <c:v>41170.753814791664</c:v>
                </c:pt>
                <c:pt idx="5785">
                  <c:v>41170.753931030093</c:v>
                </c:pt>
                <c:pt idx="5786">
                  <c:v>41170.754050416668</c:v>
                </c:pt>
                <c:pt idx="5787">
                  <c:v>41170.754162546298</c:v>
                </c:pt>
                <c:pt idx="5788">
                  <c:v>41170.75427755787</c:v>
                </c:pt>
                <c:pt idx="5789">
                  <c:v>41170.754394004631</c:v>
                </c:pt>
                <c:pt idx="5790">
                  <c:v>41170.754509814818</c:v>
                </c:pt>
                <c:pt idx="5791">
                  <c:v>41170.754625034722</c:v>
                </c:pt>
                <c:pt idx="5792">
                  <c:v>41170.754740590281</c:v>
                </c:pt>
                <c:pt idx="5793">
                  <c:v>41170.754856331019</c:v>
                </c:pt>
                <c:pt idx="5794">
                  <c:v>41170.754972083334</c:v>
                </c:pt>
                <c:pt idx="5795">
                  <c:v>41170.755088379628</c:v>
                </c:pt>
                <c:pt idx="5796">
                  <c:v>41170.755203425928</c:v>
                </c:pt>
                <c:pt idx="5797">
                  <c:v>41170.755320277778</c:v>
                </c:pt>
                <c:pt idx="5798">
                  <c:v>41170.755435092593</c:v>
                </c:pt>
                <c:pt idx="5799">
                  <c:v>41170.755550648151</c:v>
                </c:pt>
                <c:pt idx="5800">
                  <c:v>41170.755666770834</c:v>
                </c:pt>
                <c:pt idx="5801">
                  <c:v>41170.755782534725</c:v>
                </c:pt>
                <c:pt idx="5802">
                  <c:v>41170.755898437499</c:v>
                </c:pt>
                <c:pt idx="5803">
                  <c:v>41170.756014895836</c:v>
                </c:pt>
                <c:pt idx="5804">
                  <c:v>41170.756131006943</c:v>
                </c:pt>
                <c:pt idx="5805">
                  <c:v>41170.756246261575</c:v>
                </c:pt>
                <c:pt idx="5806">
                  <c:v>41170.756361099535</c:v>
                </c:pt>
                <c:pt idx="5807">
                  <c:v>41170.756476840281</c:v>
                </c:pt>
                <c:pt idx="5808">
                  <c:v>41170.756592604164</c:v>
                </c:pt>
                <c:pt idx="5809">
                  <c:v>41170.756708541667</c:v>
                </c:pt>
                <c:pt idx="5810">
                  <c:v>41170.756824537035</c:v>
                </c:pt>
                <c:pt idx="5811">
                  <c:v>41170.756940081017</c:v>
                </c:pt>
                <c:pt idx="5812">
                  <c:v>41170.757055787035</c:v>
                </c:pt>
                <c:pt idx="5813">
                  <c:v>41170.75717153935</c:v>
                </c:pt>
                <c:pt idx="5814">
                  <c:v>41170.757287094908</c:v>
                </c:pt>
                <c:pt idx="5815">
                  <c:v>41170.757402708332</c:v>
                </c:pt>
                <c:pt idx="5816">
                  <c:v>41170.757519189814</c:v>
                </c:pt>
                <c:pt idx="5817">
                  <c:v>41170.757634768517</c:v>
                </c:pt>
                <c:pt idx="5818">
                  <c:v>41170.757750312499</c:v>
                </c:pt>
                <c:pt idx="5819">
                  <c:v>41170.757866423613</c:v>
                </c:pt>
                <c:pt idx="5820">
                  <c:v>41170.757981655093</c:v>
                </c:pt>
                <c:pt idx="5821">
                  <c:v>41170.7580977662</c:v>
                </c:pt>
                <c:pt idx="5822">
                  <c:v>41170.758213842593</c:v>
                </c:pt>
                <c:pt idx="5823">
                  <c:v>41170.758333206017</c:v>
                </c:pt>
                <c:pt idx="5824">
                  <c:v>41170.758444675928</c:v>
                </c:pt>
                <c:pt idx="5825">
                  <c:v>41170.758560775466</c:v>
                </c:pt>
                <c:pt idx="5826">
                  <c:v>41170.758676319441</c:v>
                </c:pt>
                <c:pt idx="5827">
                  <c:v>41170.758792604167</c:v>
                </c:pt>
                <c:pt idx="5828">
                  <c:v>41170.758907986114</c:v>
                </c:pt>
                <c:pt idx="5829">
                  <c:v>41170.759023437502</c:v>
                </c:pt>
                <c:pt idx="5830">
                  <c:v>41170.759139317131</c:v>
                </c:pt>
                <c:pt idx="5831">
                  <c:v>41170.759255428238</c:v>
                </c:pt>
                <c:pt idx="5832">
                  <c:v>41170.759370856482</c:v>
                </c:pt>
                <c:pt idx="5833">
                  <c:v>41170.759487106479</c:v>
                </c:pt>
                <c:pt idx="5834">
                  <c:v>41170.75960232639</c:v>
                </c:pt>
                <c:pt idx="5835">
                  <c:v>41170.759717905094</c:v>
                </c:pt>
                <c:pt idx="5836">
                  <c:v>41170.759833692129</c:v>
                </c:pt>
                <c:pt idx="5837">
                  <c:v>41170.759949409723</c:v>
                </c:pt>
                <c:pt idx="5838">
                  <c:v>41170.760065347225</c:v>
                </c:pt>
                <c:pt idx="5839">
                  <c:v>41170.760180729165</c:v>
                </c:pt>
                <c:pt idx="5840">
                  <c:v>41170.760296655091</c:v>
                </c:pt>
                <c:pt idx="5841">
                  <c:v>41170.760412280091</c:v>
                </c:pt>
                <c:pt idx="5842">
                  <c:v>41170.760528055558</c:v>
                </c:pt>
                <c:pt idx="5843">
                  <c:v>41170.760643738424</c:v>
                </c:pt>
                <c:pt idx="5844">
                  <c:v>41170.760759895835</c:v>
                </c:pt>
                <c:pt idx="5845">
                  <c:v>41170.760875462962</c:v>
                </c:pt>
                <c:pt idx="5846">
                  <c:v>41170.760991342591</c:v>
                </c:pt>
                <c:pt idx="5847">
                  <c:v>41170.761107812497</c:v>
                </c:pt>
                <c:pt idx="5848">
                  <c:v>41170.76122270833</c:v>
                </c:pt>
                <c:pt idx="5849">
                  <c:v>41170.761338495373</c:v>
                </c:pt>
                <c:pt idx="5850">
                  <c:v>41170.761453993058</c:v>
                </c:pt>
                <c:pt idx="5851">
                  <c:v>41170.761569965274</c:v>
                </c:pt>
                <c:pt idx="5852">
                  <c:v>41170.761687337967</c:v>
                </c:pt>
                <c:pt idx="5853">
                  <c:v>41170.761801469911</c:v>
                </c:pt>
                <c:pt idx="5854">
                  <c:v>41170.76191721065</c:v>
                </c:pt>
                <c:pt idx="5855">
                  <c:v>41170.762033368053</c:v>
                </c:pt>
                <c:pt idx="5856">
                  <c:v>41170.762148923612</c:v>
                </c:pt>
                <c:pt idx="5857">
                  <c:v>41170.762264803241</c:v>
                </c:pt>
                <c:pt idx="5858">
                  <c:v>41170.762380231485</c:v>
                </c:pt>
                <c:pt idx="5859">
                  <c:v>41170.762495972223</c:v>
                </c:pt>
                <c:pt idx="5860">
                  <c:v>41170.762611608799</c:v>
                </c:pt>
                <c:pt idx="5861">
                  <c:v>41170.76272929398</c:v>
                </c:pt>
                <c:pt idx="5862">
                  <c:v>41170.762843252312</c:v>
                </c:pt>
                <c:pt idx="5863">
                  <c:v>41170.76295921296</c:v>
                </c:pt>
                <c:pt idx="5864">
                  <c:v>41170.76307508102</c:v>
                </c:pt>
                <c:pt idx="5865">
                  <c:v>41170.763190543985</c:v>
                </c:pt>
                <c:pt idx="5866">
                  <c:v>41170.763308275462</c:v>
                </c:pt>
                <c:pt idx="5867">
                  <c:v>41170.763422002317</c:v>
                </c:pt>
                <c:pt idx="5868">
                  <c:v>41170.763537766201</c:v>
                </c:pt>
                <c:pt idx="5869">
                  <c:v>41170.763654050927</c:v>
                </c:pt>
                <c:pt idx="5870">
                  <c:v>41170.763769618054</c:v>
                </c:pt>
                <c:pt idx="5871">
                  <c:v>41170.763885590277</c:v>
                </c:pt>
                <c:pt idx="5872">
                  <c:v>41170.764000763891</c:v>
                </c:pt>
                <c:pt idx="5873">
                  <c:v>41170.764116539351</c:v>
                </c:pt>
                <c:pt idx="5874">
                  <c:v>41170.764232280089</c:v>
                </c:pt>
                <c:pt idx="5875">
                  <c:v>41170.764349641206</c:v>
                </c:pt>
                <c:pt idx="5876">
                  <c:v>41170.764465555556</c:v>
                </c:pt>
                <c:pt idx="5877">
                  <c:v>41170.764579710645</c:v>
                </c:pt>
                <c:pt idx="5878">
                  <c:v>41170.764695300924</c:v>
                </c:pt>
                <c:pt idx="5879">
                  <c:v>41170.76481119213</c:v>
                </c:pt>
                <c:pt idx="5880">
                  <c:v>41170.764931296297</c:v>
                </c:pt>
                <c:pt idx="5881">
                  <c:v>41170.765042754632</c:v>
                </c:pt>
                <c:pt idx="5882">
                  <c:v>41170.765158321759</c:v>
                </c:pt>
                <c:pt idx="5883">
                  <c:v>41170.765274432873</c:v>
                </c:pt>
                <c:pt idx="5884">
                  <c:v>41170.765389791668</c:v>
                </c:pt>
                <c:pt idx="5885">
                  <c:v>41170.765505763891</c:v>
                </c:pt>
                <c:pt idx="5886">
                  <c:v>41170.765621643521</c:v>
                </c:pt>
                <c:pt idx="5887">
                  <c:v>41170.765737071757</c:v>
                </c:pt>
                <c:pt idx="5888">
                  <c:v>41170.765853206016</c:v>
                </c:pt>
                <c:pt idx="5889">
                  <c:v>41170.765968969907</c:v>
                </c:pt>
                <c:pt idx="5890">
                  <c:v>41170.766084039351</c:v>
                </c:pt>
                <c:pt idx="5891">
                  <c:v>41170.766199907404</c:v>
                </c:pt>
                <c:pt idx="5892">
                  <c:v>41170.76631564815</c:v>
                </c:pt>
                <c:pt idx="5893">
                  <c:v>41170.766432268516</c:v>
                </c:pt>
                <c:pt idx="5894">
                  <c:v>41170.766547199077</c:v>
                </c:pt>
                <c:pt idx="5895">
                  <c:v>41170.766663414353</c:v>
                </c:pt>
                <c:pt idx="5896">
                  <c:v>41170.76677884259</c:v>
                </c:pt>
                <c:pt idx="5897">
                  <c:v>41170.766894560184</c:v>
                </c:pt>
                <c:pt idx="5898">
                  <c:v>41170.767010740739</c:v>
                </c:pt>
                <c:pt idx="5899">
                  <c:v>41170.767126956016</c:v>
                </c:pt>
                <c:pt idx="5900">
                  <c:v>41170.767242395836</c:v>
                </c:pt>
                <c:pt idx="5901">
                  <c:v>41170.767357615739</c:v>
                </c:pt>
                <c:pt idx="5902">
                  <c:v>41170.767473368054</c:v>
                </c:pt>
                <c:pt idx="5903">
                  <c:v>41170.767589108793</c:v>
                </c:pt>
                <c:pt idx="5904">
                  <c:v>41170.767705034719</c:v>
                </c:pt>
                <c:pt idx="5905">
                  <c:v>41170.767820775465</c:v>
                </c:pt>
                <c:pt idx="5906">
                  <c:v>41170.767937592595</c:v>
                </c:pt>
                <c:pt idx="5907">
                  <c:v>41170.768052476851</c:v>
                </c:pt>
                <c:pt idx="5908">
                  <c:v>41170.768169641204</c:v>
                </c:pt>
                <c:pt idx="5909">
                  <c:v>41170.768283796293</c:v>
                </c:pt>
                <c:pt idx="5910">
                  <c:v>41170.768399537039</c:v>
                </c:pt>
                <c:pt idx="5911">
                  <c:v>41170.768515300922</c:v>
                </c:pt>
                <c:pt idx="5912">
                  <c:v>41170.768631412036</c:v>
                </c:pt>
                <c:pt idx="5913">
                  <c:v>41170.768747175927</c:v>
                </c:pt>
                <c:pt idx="5914">
                  <c:v>41170.768862893521</c:v>
                </c:pt>
                <c:pt idx="5915">
                  <c:v>41170.768978113425</c:v>
                </c:pt>
                <c:pt idx="5916">
                  <c:v>41170.769094421295</c:v>
                </c:pt>
                <c:pt idx="5917">
                  <c:v>41170.769209641207</c:v>
                </c:pt>
                <c:pt idx="5918">
                  <c:v>41170.769325381945</c:v>
                </c:pt>
                <c:pt idx="5919">
                  <c:v>41170.769441307872</c:v>
                </c:pt>
                <c:pt idx="5920">
                  <c:v>41170.769557430554</c:v>
                </c:pt>
                <c:pt idx="5921">
                  <c:v>41170.769672812501</c:v>
                </c:pt>
                <c:pt idx="5922">
                  <c:v>41170.769788414349</c:v>
                </c:pt>
                <c:pt idx="5923">
                  <c:v>41170.769904351851</c:v>
                </c:pt>
                <c:pt idx="5924">
                  <c:v>41170.770019583331</c:v>
                </c:pt>
                <c:pt idx="5925">
                  <c:v>41170.770135486113</c:v>
                </c:pt>
                <c:pt idx="5926">
                  <c:v>41170.770251400463</c:v>
                </c:pt>
                <c:pt idx="5927">
                  <c:v>41170.770366979166</c:v>
                </c:pt>
                <c:pt idx="5928">
                  <c:v>41170.770482905093</c:v>
                </c:pt>
                <c:pt idx="5929">
                  <c:v>41170.770598657407</c:v>
                </c:pt>
                <c:pt idx="5930">
                  <c:v>41170.770714560182</c:v>
                </c:pt>
                <c:pt idx="5931">
                  <c:v>41170.77083050926</c:v>
                </c:pt>
                <c:pt idx="5932">
                  <c:v>41170.770945925928</c:v>
                </c:pt>
                <c:pt idx="5933">
                  <c:v>41170.771061678242</c:v>
                </c:pt>
                <c:pt idx="5934">
                  <c:v>41170.771177430557</c:v>
                </c:pt>
                <c:pt idx="5935">
                  <c:v>41170.771293055557</c:v>
                </c:pt>
                <c:pt idx="5936">
                  <c:v>41170.77141021991</c:v>
                </c:pt>
                <c:pt idx="5937">
                  <c:v>41170.771524849537</c:v>
                </c:pt>
                <c:pt idx="5938">
                  <c:v>41170.771640798608</c:v>
                </c:pt>
                <c:pt idx="5939">
                  <c:v>41170.771756365742</c:v>
                </c:pt>
                <c:pt idx="5940">
                  <c:v>41170.771871990743</c:v>
                </c:pt>
                <c:pt idx="5941">
                  <c:v>41170.771987523149</c:v>
                </c:pt>
                <c:pt idx="5942">
                  <c:v>41170.772103449075</c:v>
                </c:pt>
                <c:pt idx="5943">
                  <c:v>41170.772219733793</c:v>
                </c:pt>
                <c:pt idx="5944">
                  <c:v>41170.772335671296</c:v>
                </c:pt>
                <c:pt idx="5945">
                  <c:v>41170.77245128472</c:v>
                </c:pt>
                <c:pt idx="5946">
                  <c:v>41170.772567025466</c:v>
                </c:pt>
                <c:pt idx="5947">
                  <c:v>41170.772682962961</c:v>
                </c:pt>
                <c:pt idx="5948">
                  <c:v>41170.772797986108</c:v>
                </c:pt>
                <c:pt idx="5949">
                  <c:v>41170.772913738423</c:v>
                </c:pt>
                <c:pt idx="5950">
                  <c:v>41170.773029444441</c:v>
                </c:pt>
                <c:pt idx="5951">
                  <c:v>41170.773145185187</c:v>
                </c:pt>
                <c:pt idx="5952">
                  <c:v>41170.773261724535</c:v>
                </c:pt>
                <c:pt idx="5953">
                  <c:v>41170.77337693287</c:v>
                </c:pt>
                <c:pt idx="5954">
                  <c:v>41170.773492673608</c:v>
                </c:pt>
                <c:pt idx="5955">
                  <c:v>41170.773608599535</c:v>
                </c:pt>
                <c:pt idx="5956">
                  <c:v>41170.773723981481</c:v>
                </c:pt>
                <c:pt idx="5957">
                  <c:v>41170.773839710651</c:v>
                </c:pt>
                <c:pt idx="5958">
                  <c:v>41170.773955497687</c:v>
                </c:pt>
                <c:pt idx="5959">
                  <c:v>41170.774071238426</c:v>
                </c:pt>
                <c:pt idx="5960">
                  <c:v>41170.77418695602</c:v>
                </c:pt>
                <c:pt idx="5961">
                  <c:v>41170.774302766207</c:v>
                </c:pt>
                <c:pt idx="5962">
                  <c:v>41170.774418530091</c:v>
                </c:pt>
                <c:pt idx="5963">
                  <c:v>41170.774534236109</c:v>
                </c:pt>
                <c:pt idx="5964">
                  <c:v>41170.774650752312</c:v>
                </c:pt>
                <c:pt idx="5965">
                  <c:v>41170.774765740738</c:v>
                </c:pt>
                <c:pt idx="5966">
                  <c:v>41170.774881701385</c:v>
                </c:pt>
                <c:pt idx="5967">
                  <c:v>41170.774997233799</c:v>
                </c:pt>
                <c:pt idx="5968">
                  <c:v>41170.775112928241</c:v>
                </c:pt>
                <c:pt idx="5969">
                  <c:v>41170.775228935185</c:v>
                </c:pt>
                <c:pt idx="5970">
                  <c:v>41170.775345034723</c:v>
                </c:pt>
                <c:pt idx="5971">
                  <c:v>41170.775460277779</c:v>
                </c:pt>
                <c:pt idx="5972">
                  <c:v>41170.77557607639</c:v>
                </c:pt>
                <c:pt idx="5973">
                  <c:v>41170.77569159722</c:v>
                </c:pt>
                <c:pt idx="5974">
                  <c:v>41170.775807500002</c:v>
                </c:pt>
                <c:pt idx="5975">
                  <c:v>41170.775923287038</c:v>
                </c:pt>
                <c:pt idx="5976">
                  <c:v>41170.776039062497</c:v>
                </c:pt>
                <c:pt idx="5977">
                  <c:v>41170.776155879626</c:v>
                </c:pt>
                <c:pt idx="5978">
                  <c:v>41170.776271446761</c:v>
                </c:pt>
                <c:pt idx="5979">
                  <c:v>41170.776386504629</c:v>
                </c:pt>
                <c:pt idx="5980">
                  <c:v>41170.776501875</c:v>
                </c:pt>
                <c:pt idx="5981">
                  <c:v>41170.776617800926</c:v>
                </c:pt>
                <c:pt idx="5982">
                  <c:v>41170.776733541665</c:v>
                </c:pt>
                <c:pt idx="5983">
                  <c:v>41170.776849282411</c:v>
                </c:pt>
                <c:pt idx="5984">
                  <c:v>41170.776965046294</c:v>
                </c:pt>
                <c:pt idx="5985">
                  <c:v>41170.777081006941</c:v>
                </c:pt>
                <c:pt idx="5986">
                  <c:v>41170.777196539355</c:v>
                </c:pt>
                <c:pt idx="5987">
                  <c:v>41170.777312303238</c:v>
                </c:pt>
                <c:pt idx="5988">
                  <c:v>41170.777427858797</c:v>
                </c:pt>
                <c:pt idx="5989">
                  <c:v>41170.777543784723</c:v>
                </c:pt>
                <c:pt idx="5990">
                  <c:v>41170.777659710649</c:v>
                </c:pt>
                <c:pt idx="5991">
                  <c:v>41170.777775335649</c:v>
                </c:pt>
                <c:pt idx="5992">
                  <c:v>41170.777891053243</c:v>
                </c:pt>
                <c:pt idx="5993">
                  <c:v>41170.778006793982</c:v>
                </c:pt>
                <c:pt idx="5994">
                  <c:v>41170.778122569442</c:v>
                </c:pt>
                <c:pt idx="5995">
                  <c:v>41170.778238263891</c:v>
                </c:pt>
                <c:pt idx="5996">
                  <c:v>41170.778354074071</c:v>
                </c:pt>
                <c:pt idx="5997">
                  <c:v>41170.778469618053</c:v>
                </c:pt>
                <c:pt idx="5998">
                  <c:v>41170.778585474538</c:v>
                </c:pt>
                <c:pt idx="5999">
                  <c:v>41170.778701550924</c:v>
                </c:pt>
                <c:pt idx="6000">
                  <c:v>41170.778817453705</c:v>
                </c:pt>
                <c:pt idx="6001">
                  <c:v>41170.7789343287</c:v>
                </c:pt>
                <c:pt idx="6002">
                  <c:v>41170.7790484375</c:v>
                </c:pt>
                <c:pt idx="6003">
                  <c:v>41170.779164328706</c:v>
                </c:pt>
                <c:pt idx="6004">
                  <c:v>41170.77928008102</c:v>
                </c:pt>
                <c:pt idx="6005">
                  <c:v>41170.779395821759</c:v>
                </c:pt>
                <c:pt idx="6006">
                  <c:v>41170.779511296299</c:v>
                </c:pt>
                <c:pt idx="6007">
                  <c:v>41170.779627326388</c:v>
                </c:pt>
                <c:pt idx="6008">
                  <c:v>41170.779743136576</c:v>
                </c:pt>
                <c:pt idx="6009">
                  <c:v>41170.779859027774</c:v>
                </c:pt>
                <c:pt idx="6010">
                  <c:v>41170.779974421297</c:v>
                </c:pt>
                <c:pt idx="6011">
                  <c:v>41170.78009039352</c:v>
                </c:pt>
                <c:pt idx="6012">
                  <c:v>41170.780206134259</c:v>
                </c:pt>
                <c:pt idx="6013">
                  <c:v>41170.780321550927</c:v>
                </c:pt>
                <c:pt idx="6014">
                  <c:v>41170.780437592592</c:v>
                </c:pt>
                <c:pt idx="6015">
                  <c:v>41170.780553356482</c:v>
                </c:pt>
                <c:pt idx="6016">
                  <c:v>41170.780669120373</c:v>
                </c:pt>
                <c:pt idx="6017">
                  <c:v>41170.7807846875</c:v>
                </c:pt>
                <c:pt idx="6018">
                  <c:v>41170.780900474536</c:v>
                </c:pt>
                <c:pt idx="6019">
                  <c:v>41170.781016145833</c:v>
                </c:pt>
                <c:pt idx="6020">
                  <c:v>41170.781131944444</c:v>
                </c:pt>
                <c:pt idx="6021">
                  <c:v>41170.781247893516</c:v>
                </c:pt>
                <c:pt idx="6022">
                  <c:v>41170.781363634262</c:v>
                </c:pt>
                <c:pt idx="6023">
                  <c:v>41170.781480324076</c:v>
                </c:pt>
                <c:pt idx="6024">
                  <c:v>41170.78159515046</c:v>
                </c:pt>
                <c:pt idx="6025">
                  <c:v>41170.78171087963</c:v>
                </c:pt>
                <c:pt idx="6026">
                  <c:v>41170.781830474538</c:v>
                </c:pt>
                <c:pt idx="6027">
                  <c:v>41170.781943506947</c:v>
                </c:pt>
                <c:pt idx="6028">
                  <c:v>41170.782058344907</c:v>
                </c:pt>
                <c:pt idx="6029">
                  <c:v>41170.782173912034</c:v>
                </c:pt>
                <c:pt idx="6030">
                  <c:v>41170.782289467592</c:v>
                </c:pt>
                <c:pt idx="6031">
                  <c:v>41170.782405370373</c:v>
                </c:pt>
                <c:pt idx="6032">
                  <c:v>41170.782521168985</c:v>
                </c:pt>
                <c:pt idx="6033">
                  <c:v>41170.782636932869</c:v>
                </c:pt>
                <c:pt idx="6034">
                  <c:v>41170.782752708335</c:v>
                </c:pt>
                <c:pt idx="6035">
                  <c:v>41170.782868449074</c:v>
                </c:pt>
                <c:pt idx="6036">
                  <c:v>41170.782983958336</c:v>
                </c:pt>
                <c:pt idx="6037">
                  <c:v>41170.783099895831</c:v>
                </c:pt>
                <c:pt idx="6038">
                  <c:v>41170.783215694442</c:v>
                </c:pt>
                <c:pt idx="6039">
                  <c:v>41170.783331273145</c:v>
                </c:pt>
                <c:pt idx="6040">
                  <c:v>41170.783447175927</c:v>
                </c:pt>
                <c:pt idx="6041">
                  <c:v>41170.78356300926</c:v>
                </c:pt>
                <c:pt idx="6042">
                  <c:v>41170.783678657404</c:v>
                </c:pt>
                <c:pt idx="6043">
                  <c:v>41170.783794467592</c:v>
                </c:pt>
                <c:pt idx="6044">
                  <c:v>41170.783910231483</c:v>
                </c:pt>
                <c:pt idx="6045">
                  <c:v>41170.784025960646</c:v>
                </c:pt>
                <c:pt idx="6046">
                  <c:v>41170.784141678239</c:v>
                </c:pt>
                <c:pt idx="6047">
                  <c:v>41170.784257488427</c:v>
                </c:pt>
                <c:pt idx="6048">
                  <c:v>41170.784373437498</c:v>
                </c:pt>
                <c:pt idx="6049">
                  <c:v>41170.784488784724</c:v>
                </c:pt>
                <c:pt idx="6050">
                  <c:v>41170.784604722219</c:v>
                </c:pt>
                <c:pt idx="6051">
                  <c:v>41170.784721006945</c:v>
                </c:pt>
                <c:pt idx="6052">
                  <c:v>41170.784836041668</c:v>
                </c:pt>
                <c:pt idx="6053">
                  <c:v>41170.784951805559</c:v>
                </c:pt>
                <c:pt idx="6054">
                  <c:v>41170.78506775463</c:v>
                </c:pt>
                <c:pt idx="6055">
                  <c:v>41170.785183425927</c:v>
                </c:pt>
                <c:pt idx="6056">
                  <c:v>41170.785299085648</c:v>
                </c:pt>
                <c:pt idx="6057">
                  <c:v>41170.785414988422</c:v>
                </c:pt>
                <c:pt idx="6058">
                  <c:v>41170.785530671295</c:v>
                </c:pt>
                <c:pt idx="6059">
                  <c:v>41170.785646620374</c:v>
                </c:pt>
                <c:pt idx="6060">
                  <c:v>41170.785762187501</c:v>
                </c:pt>
                <c:pt idx="6061">
                  <c:v>41170.785878125003</c:v>
                </c:pt>
                <c:pt idx="6062">
                  <c:v>41170.78599369213</c:v>
                </c:pt>
                <c:pt idx="6063">
                  <c:v>41170.78610946759</c:v>
                </c:pt>
                <c:pt idx="6064">
                  <c:v>41170.786225405092</c:v>
                </c:pt>
                <c:pt idx="6065">
                  <c:v>41170.786344398148</c:v>
                </c:pt>
                <c:pt idx="6066">
                  <c:v>41170.786456550923</c:v>
                </c:pt>
                <c:pt idx="6067">
                  <c:v>41170.786572442128</c:v>
                </c:pt>
                <c:pt idx="6068">
                  <c:v>41170.786688252316</c:v>
                </c:pt>
                <c:pt idx="6069">
                  <c:v>41170.786803807867</c:v>
                </c:pt>
                <c:pt idx="6070">
                  <c:v>41170.786920046296</c:v>
                </c:pt>
                <c:pt idx="6071">
                  <c:v>41170.787035486108</c:v>
                </c:pt>
                <c:pt idx="6072">
                  <c:v>41170.787151041666</c:v>
                </c:pt>
                <c:pt idx="6073">
                  <c:v>41170.787266967593</c:v>
                </c:pt>
                <c:pt idx="6074">
                  <c:v>41170.787387094904</c:v>
                </c:pt>
                <c:pt idx="6075">
                  <c:v>41170.787498275466</c:v>
                </c:pt>
                <c:pt idx="6076">
                  <c:v>41170.787614791669</c:v>
                </c:pt>
                <c:pt idx="6077">
                  <c:v>41170.787730543983</c:v>
                </c:pt>
                <c:pt idx="6078">
                  <c:v>41170.787845578707</c:v>
                </c:pt>
                <c:pt idx="6079">
                  <c:v>41170.78796144676</c:v>
                </c:pt>
                <c:pt idx="6080">
                  <c:v>41170.788081608793</c:v>
                </c:pt>
                <c:pt idx="6081">
                  <c:v>41170.788192986111</c:v>
                </c:pt>
                <c:pt idx="6082">
                  <c:v>41170.788308553238</c:v>
                </c:pt>
                <c:pt idx="6083">
                  <c:v>41170.788424502316</c:v>
                </c:pt>
                <c:pt idx="6084">
                  <c:v>41170.788540069443</c:v>
                </c:pt>
                <c:pt idx="6085">
                  <c:v>41170.788656354169</c:v>
                </c:pt>
                <c:pt idx="6086">
                  <c:v>41170.788771921296</c:v>
                </c:pt>
                <c:pt idx="6087">
                  <c:v>41170.788887488423</c:v>
                </c:pt>
                <c:pt idx="6088">
                  <c:v>41170.78900326389</c:v>
                </c:pt>
                <c:pt idx="6089">
                  <c:v>41170.789119016204</c:v>
                </c:pt>
                <c:pt idx="6090">
                  <c:v>41170.789234594908</c:v>
                </c:pt>
                <c:pt idx="6091">
                  <c:v>41170.789350497682</c:v>
                </c:pt>
                <c:pt idx="6092">
                  <c:v>41170.789466435184</c:v>
                </c:pt>
                <c:pt idx="6093">
                  <c:v>41170.789582025463</c:v>
                </c:pt>
                <c:pt idx="6094">
                  <c:v>41170.789697986111</c:v>
                </c:pt>
                <c:pt idx="6095">
                  <c:v>41170.789813668984</c:v>
                </c:pt>
                <c:pt idx="6096">
                  <c:v>41170.789929236111</c:v>
                </c:pt>
                <c:pt idx="6097">
                  <c:v>41170.79004482639</c:v>
                </c:pt>
                <c:pt idx="6098">
                  <c:v>41170.790160717595</c:v>
                </c:pt>
                <c:pt idx="6099">
                  <c:v>41170.790276689811</c:v>
                </c:pt>
                <c:pt idx="6100">
                  <c:v>41170.790393333336</c:v>
                </c:pt>
                <c:pt idx="6101">
                  <c:v>41170.790507962964</c:v>
                </c:pt>
                <c:pt idx="6102">
                  <c:v>41170.790623726854</c:v>
                </c:pt>
                <c:pt idx="6103">
                  <c:v>41170.79073966435</c:v>
                </c:pt>
                <c:pt idx="6104">
                  <c:v>41170.790855312502</c:v>
                </c:pt>
                <c:pt idx="6105">
                  <c:v>41170.790970833332</c:v>
                </c:pt>
                <c:pt idx="6106">
                  <c:v>41170.791087152778</c:v>
                </c:pt>
                <c:pt idx="6107">
                  <c:v>41170.791202870372</c:v>
                </c:pt>
                <c:pt idx="6108">
                  <c:v>41170.791318275464</c:v>
                </c:pt>
                <c:pt idx="6109">
                  <c:v>41170.791434039354</c:v>
                </c:pt>
                <c:pt idx="6110">
                  <c:v>41170.791549594906</c:v>
                </c:pt>
                <c:pt idx="6111">
                  <c:v>41170.791666620367</c:v>
                </c:pt>
                <c:pt idx="6112">
                  <c:v>41170.791781296299</c:v>
                </c:pt>
                <c:pt idx="6113">
                  <c:v>41170.791897048613</c:v>
                </c:pt>
                <c:pt idx="6114">
                  <c:v>41170.792012789352</c:v>
                </c:pt>
                <c:pt idx="6115">
                  <c:v>41170.792128749999</c:v>
                </c:pt>
                <c:pt idx="6116">
                  <c:v>41170.792244317126</c:v>
                </c:pt>
                <c:pt idx="6117">
                  <c:v>41170.792360439817</c:v>
                </c:pt>
                <c:pt idx="6118">
                  <c:v>41170.792475949071</c:v>
                </c:pt>
                <c:pt idx="6119">
                  <c:v>41170.792592083337</c:v>
                </c:pt>
                <c:pt idx="6120">
                  <c:v>41170.792707094908</c:v>
                </c:pt>
                <c:pt idx="6121">
                  <c:v>41170.792823263888</c:v>
                </c:pt>
                <c:pt idx="6122">
                  <c:v>41170.792938692131</c:v>
                </c:pt>
                <c:pt idx="6123">
                  <c:v>41170.793054340276</c:v>
                </c:pt>
                <c:pt idx="6124">
                  <c:v>41170.793170243058</c:v>
                </c:pt>
                <c:pt idx="6125">
                  <c:v>41170.793286805558</c:v>
                </c:pt>
                <c:pt idx="6126">
                  <c:v>41170.793401643517</c:v>
                </c:pt>
                <c:pt idx="6127">
                  <c:v>41170.793517615741</c:v>
                </c:pt>
                <c:pt idx="6128">
                  <c:v>41170.793633182868</c:v>
                </c:pt>
                <c:pt idx="6129">
                  <c:v>41170.793749097225</c:v>
                </c:pt>
                <c:pt idx="6130">
                  <c:v>41170.793865729167</c:v>
                </c:pt>
                <c:pt idx="6131">
                  <c:v>41170.793980393515</c:v>
                </c:pt>
                <c:pt idx="6132">
                  <c:v>41170.794097592596</c:v>
                </c:pt>
                <c:pt idx="6133">
                  <c:v>41170.794212129629</c:v>
                </c:pt>
                <c:pt idx="6134">
                  <c:v>41170.794327870368</c:v>
                </c:pt>
                <c:pt idx="6135">
                  <c:v>41170.794443402781</c:v>
                </c:pt>
                <c:pt idx="6136">
                  <c:v>41170.794560277776</c:v>
                </c:pt>
                <c:pt idx="6137">
                  <c:v>41170.794675254627</c:v>
                </c:pt>
                <c:pt idx="6138">
                  <c:v>41170.794790902779</c:v>
                </c:pt>
                <c:pt idx="6139">
                  <c:v>41170.794906504627</c:v>
                </c:pt>
                <c:pt idx="6140">
                  <c:v>41170.79502326389</c:v>
                </c:pt>
                <c:pt idx="6141">
                  <c:v>41170.795138715279</c:v>
                </c:pt>
                <c:pt idx="6142">
                  <c:v>41170.795254074073</c:v>
                </c:pt>
                <c:pt idx="6143">
                  <c:v>41170.795369803243</c:v>
                </c:pt>
                <c:pt idx="6144">
                  <c:v>41170.795485393515</c:v>
                </c:pt>
                <c:pt idx="6145">
                  <c:v>41170.795601307873</c:v>
                </c:pt>
                <c:pt idx="6146">
                  <c:v>41170.795717048612</c:v>
                </c:pt>
                <c:pt idx="6147">
                  <c:v>41170.795832662036</c:v>
                </c:pt>
                <c:pt idx="6148">
                  <c:v>41170.795948460647</c:v>
                </c:pt>
                <c:pt idx="6149">
                  <c:v>41170.796064895832</c:v>
                </c:pt>
                <c:pt idx="6150">
                  <c:v>41170.796179907411</c:v>
                </c:pt>
                <c:pt idx="6151">
                  <c:v>41170.796295659726</c:v>
                </c:pt>
                <c:pt idx="6152">
                  <c:v>41170.796411400464</c:v>
                </c:pt>
                <c:pt idx="6153">
                  <c:v>41170.796527164355</c:v>
                </c:pt>
                <c:pt idx="6154">
                  <c:v>41170.79664310185</c:v>
                </c:pt>
                <c:pt idx="6155">
                  <c:v>41170.796758888886</c:v>
                </c:pt>
                <c:pt idx="6156">
                  <c:v>41170.796874826388</c:v>
                </c:pt>
                <c:pt idx="6157">
                  <c:v>41170.796990347226</c:v>
                </c:pt>
                <c:pt idx="6158">
                  <c:v>41170.797106122685</c:v>
                </c:pt>
                <c:pt idx="6159">
                  <c:v>41170.797221504632</c:v>
                </c:pt>
                <c:pt idx="6160">
                  <c:v>41170.797337488424</c:v>
                </c:pt>
                <c:pt idx="6161">
                  <c:v>41170.797455439817</c:v>
                </c:pt>
                <c:pt idx="6162">
                  <c:v>41170.797569479168</c:v>
                </c:pt>
                <c:pt idx="6163">
                  <c:v>41170.797685138888</c:v>
                </c:pt>
                <c:pt idx="6164">
                  <c:v>41170.797800462962</c:v>
                </c:pt>
                <c:pt idx="6165">
                  <c:v>41170.797916053241</c:v>
                </c:pt>
                <c:pt idx="6166">
                  <c:v>41170.79803179398</c:v>
                </c:pt>
                <c:pt idx="6167">
                  <c:v>41170.798147731482</c:v>
                </c:pt>
                <c:pt idx="6168">
                  <c:v>41170.798263425924</c:v>
                </c:pt>
                <c:pt idx="6169">
                  <c:v>41170.798379259257</c:v>
                </c:pt>
                <c:pt idx="6170">
                  <c:v>41170.79849479167</c:v>
                </c:pt>
                <c:pt idx="6171">
                  <c:v>41170.798611493054</c:v>
                </c:pt>
                <c:pt idx="6172">
                  <c:v>41170.798726307868</c:v>
                </c:pt>
                <c:pt idx="6173">
                  <c:v>41170.798842233795</c:v>
                </c:pt>
                <c:pt idx="6174">
                  <c:v>41170.798958541665</c:v>
                </c:pt>
                <c:pt idx="6175">
                  <c:v>41170.799073622686</c:v>
                </c:pt>
                <c:pt idx="6176">
                  <c:v>41170.799189467594</c:v>
                </c:pt>
                <c:pt idx="6177">
                  <c:v>41170.799305034721</c:v>
                </c:pt>
                <c:pt idx="6178">
                  <c:v>41170.799421203701</c:v>
                </c:pt>
                <c:pt idx="6179">
                  <c:v>41170.799536759259</c:v>
                </c:pt>
                <c:pt idx="6180">
                  <c:v>41170.799652499998</c:v>
                </c:pt>
                <c:pt idx="6181">
                  <c:v>41170.79976947917</c:v>
                </c:pt>
                <c:pt idx="6182">
                  <c:v>41170.799884016204</c:v>
                </c:pt>
                <c:pt idx="6183">
                  <c:v>41170.799999571762</c:v>
                </c:pt>
                <c:pt idx="6184">
                  <c:v>41170.800115324077</c:v>
                </c:pt>
                <c:pt idx="6185">
                  <c:v>41170.800231250003</c:v>
                </c:pt>
                <c:pt idx="6186">
                  <c:v>41170.800346990742</c:v>
                </c:pt>
                <c:pt idx="6187">
                  <c:v>41170.80046259259</c:v>
                </c:pt>
                <c:pt idx="6188">
                  <c:v>41170.800578344904</c:v>
                </c:pt>
                <c:pt idx="6189">
                  <c:v>41170.800694270831</c:v>
                </c:pt>
                <c:pt idx="6190">
                  <c:v>41170.800810011577</c:v>
                </c:pt>
                <c:pt idx="6191">
                  <c:v>41170.800925752315</c:v>
                </c:pt>
                <c:pt idx="6192">
                  <c:v>41170.801041319442</c:v>
                </c:pt>
                <c:pt idx="6193">
                  <c:v>41170.801157106478</c:v>
                </c:pt>
                <c:pt idx="6194">
                  <c:v>41170.801273206016</c:v>
                </c:pt>
                <c:pt idx="6195">
                  <c:v>41170.801388969907</c:v>
                </c:pt>
                <c:pt idx="6196">
                  <c:v>41170.801504386574</c:v>
                </c:pt>
                <c:pt idx="6197">
                  <c:v>41170.801620057871</c:v>
                </c:pt>
                <c:pt idx="6198">
                  <c:v>41170.801735810186</c:v>
                </c:pt>
                <c:pt idx="6199">
                  <c:v>41170.801851574077</c:v>
                </c:pt>
                <c:pt idx="6200">
                  <c:v>41170.801967349536</c:v>
                </c:pt>
                <c:pt idx="6201">
                  <c:v>41170.802083506947</c:v>
                </c:pt>
                <c:pt idx="6202">
                  <c:v>41170.802198993057</c:v>
                </c:pt>
                <c:pt idx="6203">
                  <c:v>41170.802314768516</c:v>
                </c:pt>
                <c:pt idx="6204">
                  <c:v>41170.802430706019</c:v>
                </c:pt>
                <c:pt idx="6205">
                  <c:v>41170.802546469909</c:v>
                </c:pt>
                <c:pt idx="6206">
                  <c:v>41170.802662048613</c:v>
                </c:pt>
                <c:pt idx="6207">
                  <c:v>41170.802777928242</c:v>
                </c:pt>
                <c:pt idx="6208">
                  <c:v>41170.802893414351</c:v>
                </c:pt>
                <c:pt idx="6209">
                  <c:v>41170.803009108793</c:v>
                </c:pt>
                <c:pt idx="6210">
                  <c:v>41170.803125034719</c:v>
                </c:pt>
                <c:pt idx="6211">
                  <c:v>41170.803240648151</c:v>
                </c:pt>
                <c:pt idx="6212">
                  <c:v>41170.80335667824</c:v>
                </c:pt>
                <c:pt idx="6213">
                  <c:v>41170.803472256943</c:v>
                </c:pt>
                <c:pt idx="6214">
                  <c:v>41170.803588090275</c:v>
                </c:pt>
                <c:pt idx="6215">
                  <c:v>41170.803704039354</c:v>
                </c:pt>
                <c:pt idx="6216">
                  <c:v>41170.803819733796</c:v>
                </c:pt>
                <c:pt idx="6217">
                  <c:v>41170.803935000004</c:v>
                </c:pt>
                <c:pt idx="6218">
                  <c:v>41170.804051793981</c:v>
                </c:pt>
                <c:pt idx="6219">
                  <c:v>41170.804166967595</c:v>
                </c:pt>
                <c:pt idx="6220">
                  <c:v>41170.804282384262</c:v>
                </c:pt>
                <c:pt idx="6221">
                  <c:v>41170.804398356478</c:v>
                </c:pt>
                <c:pt idx="6222">
                  <c:v>41170.804517893521</c:v>
                </c:pt>
                <c:pt idx="6223">
                  <c:v>41170.804629837963</c:v>
                </c:pt>
                <c:pt idx="6224">
                  <c:v>41170.804745775466</c:v>
                </c:pt>
                <c:pt idx="6225">
                  <c:v>41170.804861550925</c:v>
                </c:pt>
                <c:pt idx="6226">
                  <c:v>41170.804978020831</c:v>
                </c:pt>
                <c:pt idx="6227">
                  <c:v>41170.805092719907</c:v>
                </c:pt>
                <c:pt idx="6228">
                  <c:v>41170.805208749996</c:v>
                </c:pt>
                <c:pt idx="6229">
                  <c:v>41170.805324212961</c:v>
                </c:pt>
                <c:pt idx="6230">
                  <c:v>41170.805445162034</c:v>
                </c:pt>
                <c:pt idx="6231">
                  <c:v>41170.80555621528</c:v>
                </c:pt>
                <c:pt idx="6232">
                  <c:v>41170.80567159722</c:v>
                </c:pt>
                <c:pt idx="6233">
                  <c:v>41170.805787881945</c:v>
                </c:pt>
                <c:pt idx="6234">
                  <c:v>41170.805903078704</c:v>
                </c:pt>
                <c:pt idx="6235">
                  <c:v>41170.806018854164</c:v>
                </c:pt>
                <c:pt idx="6236">
                  <c:v>41170.80613621528</c:v>
                </c:pt>
                <c:pt idx="6237">
                  <c:v>41170.806250856484</c:v>
                </c:pt>
                <c:pt idx="6238">
                  <c:v>41170.80636613426</c:v>
                </c:pt>
                <c:pt idx="6239">
                  <c:v>41170.806481736108</c:v>
                </c:pt>
                <c:pt idx="6240">
                  <c:v>41170.806597789349</c:v>
                </c:pt>
                <c:pt idx="6241">
                  <c:v>41170.806713275466</c:v>
                </c:pt>
                <c:pt idx="6242">
                  <c:v>41170.806829837966</c:v>
                </c:pt>
                <c:pt idx="6243">
                  <c:v>41170.806945578704</c:v>
                </c:pt>
                <c:pt idx="6244">
                  <c:v>41170.807060960651</c:v>
                </c:pt>
                <c:pt idx="6245">
                  <c:v>41170.807177326387</c:v>
                </c:pt>
                <c:pt idx="6246">
                  <c:v>41170.807293032405</c:v>
                </c:pt>
                <c:pt idx="6247">
                  <c:v>41170.807407870372</c:v>
                </c:pt>
                <c:pt idx="6248">
                  <c:v>41170.80752396991</c:v>
                </c:pt>
                <c:pt idx="6249">
                  <c:v>41170.807640127314</c:v>
                </c:pt>
                <c:pt idx="6250">
                  <c:v>41170.807755150461</c:v>
                </c:pt>
                <c:pt idx="6251">
                  <c:v>41170.807870937497</c:v>
                </c:pt>
                <c:pt idx="6252">
                  <c:v>41170.807986608794</c:v>
                </c:pt>
                <c:pt idx="6253">
                  <c:v>41170.808102372685</c:v>
                </c:pt>
                <c:pt idx="6254">
                  <c:v>41170.808218703707</c:v>
                </c:pt>
                <c:pt idx="6255">
                  <c:v>41170.80833388889</c:v>
                </c:pt>
                <c:pt idx="6256">
                  <c:v>41170.808449849537</c:v>
                </c:pt>
                <c:pt idx="6257">
                  <c:v>41170.808565081017</c:v>
                </c:pt>
                <c:pt idx="6258">
                  <c:v>41170.808681180555</c:v>
                </c:pt>
                <c:pt idx="6259">
                  <c:v>41170.80879667824</c:v>
                </c:pt>
                <c:pt idx="6260">
                  <c:v>41170.808914861111</c:v>
                </c:pt>
                <c:pt idx="6261">
                  <c:v>41170.809028784723</c:v>
                </c:pt>
                <c:pt idx="6262">
                  <c:v>41170.809144155093</c:v>
                </c:pt>
                <c:pt idx="6263">
                  <c:v>41170.809260057868</c:v>
                </c:pt>
                <c:pt idx="6264">
                  <c:v>41170.809376041667</c:v>
                </c:pt>
                <c:pt idx="6265">
                  <c:v>41170.809491238426</c:v>
                </c:pt>
                <c:pt idx="6266">
                  <c:v>41170.809607175928</c:v>
                </c:pt>
                <c:pt idx="6267">
                  <c:v>41170.809723564817</c:v>
                </c:pt>
                <c:pt idx="6268">
                  <c:v>41170.809838634261</c:v>
                </c:pt>
                <c:pt idx="6269">
                  <c:v>41170.809954375</c:v>
                </c:pt>
                <c:pt idx="6270">
                  <c:v>41170.810070150466</c:v>
                </c:pt>
                <c:pt idx="6271">
                  <c:v>41170.810185925926</c:v>
                </c:pt>
                <c:pt idx="6272">
                  <c:v>41170.810302256941</c:v>
                </c:pt>
                <c:pt idx="6273">
                  <c:v>41170.810417592591</c:v>
                </c:pt>
                <c:pt idx="6274">
                  <c:v>41170.81053357639</c:v>
                </c:pt>
                <c:pt idx="6275">
                  <c:v>41170.810648958337</c:v>
                </c:pt>
                <c:pt idx="6276">
                  <c:v>41170.810765208334</c:v>
                </c:pt>
                <c:pt idx="6277">
                  <c:v>41170.81088041667</c:v>
                </c:pt>
                <c:pt idx="6278">
                  <c:v>41170.810996168984</c:v>
                </c:pt>
                <c:pt idx="6279">
                  <c:v>41170.811111828705</c:v>
                </c:pt>
                <c:pt idx="6280">
                  <c:v>41170.811227395832</c:v>
                </c:pt>
                <c:pt idx="6281">
                  <c:v>41170.811343449073</c:v>
                </c:pt>
                <c:pt idx="6282">
                  <c:v>41170.811459189812</c:v>
                </c:pt>
                <c:pt idx="6283">
                  <c:v>41170.811576597225</c:v>
                </c:pt>
                <c:pt idx="6284">
                  <c:v>41170.81169072917</c:v>
                </c:pt>
                <c:pt idx="6285">
                  <c:v>41170.811806666665</c:v>
                </c:pt>
                <c:pt idx="6286">
                  <c:v>41170.811921921297</c:v>
                </c:pt>
                <c:pt idx="6287">
                  <c:v>41170.812037986114</c:v>
                </c:pt>
                <c:pt idx="6288">
                  <c:v>41170.812154328705</c:v>
                </c:pt>
                <c:pt idx="6289">
                  <c:v>41170.812269467591</c:v>
                </c:pt>
                <c:pt idx="6290">
                  <c:v>41170.812385231482</c:v>
                </c:pt>
                <c:pt idx="6291">
                  <c:v>41170.812501180553</c:v>
                </c:pt>
                <c:pt idx="6292">
                  <c:v>41170.812616747688</c:v>
                </c:pt>
                <c:pt idx="6293">
                  <c:v>41170.812732511571</c:v>
                </c:pt>
                <c:pt idx="6294">
                  <c:v>41170.812848252317</c:v>
                </c:pt>
                <c:pt idx="6295">
                  <c:v>41170.812964201388</c:v>
                </c:pt>
                <c:pt idx="6296">
                  <c:v>41170.813079548614</c:v>
                </c:pt>
                <c:pt idx="6297">
                  <c:v>41170.813195370371</c:v>
                </c:pt>
                <c:pt idx="6298">
                  <c:v>41170.81331125</c:v>
                </c:pt>
                <c:pt idx="6299">
                  <c:v>41170.813427210647</c:v>
                </c:pt>
                <c:pt idx="6300">
                  <c:v>41170.813542951386</c:v>
                </c:pt>
                <c:pt idx="6301">
                  <c:v>41170.81365971065</c:v>
                </c:pt>
                <c:pt idx="6302">
                  <c:v>41170.813774282411</c:v>
                </c:pt>
                <c:pt idx="6303">
                  <c:v>41170.813891111109</c:v>
                </c:pt>
                <c:pt idx="6304">
                  <c:v>41170.814006168985</c:v>
                </c:pt>
                <c:pt idx="6305">
                  <c:v>41170.814121377312</c:v>
                </c:pt>
                <c:pt idx="6306">
                  <c:v>41170.814237280094</c:v>
                </c:pt>
                <c:pt idx="6307">
                  <c:v>41170.81435306713</c:v>
                </c:pt>
                <c:pt idx="6308">
                  <c:v>41170.814468761571</c:v>
                </c:pt>
                <c:pt idx="6309">
                  <c:v>41170.814584386571</c:v>
                </c:pt>
                <c:pt idx="6310">
                  <c:v>41170.814700069444</c:v>
                </c:pt>
                <c:pt idx="6311">
                  <c:v>41170.814816006947</c:v>
                </c:pt>
                <c:pt idx="6312">
                  <c:v>41170.814931828703</c:v>
                </c:pt>
                <c:pt idx="6313">
                  <c:v>41170.815047569442</c:v>
                </c:pt>
                <c:pt idx="6314">
                  <c:v>41170.81516327546</c:v>
                </c:pt>
                <c:pt idx="6315">
                  <c:v>41170.815278842594</c:v>
                </c:pt>
                <c:pt idx="6316">
                  <c:v>41170.815394953701</c:v>
                </c:pt>
                <c:pt idx="6317">
                  <c:v>41170.815510578701</c:v>
                </c:pt>
                <c:pt idx="6318">
                  <c:v>41170.815626296295</c:v>
                </c:pt>
                <c:pt idx="6319">
                  <c:v>41170.815742407409</c:v>
                </c:pt>
                <c:pt idx="6320">
                  <c:v>41170.815858738424</c:v>
                </c:pt>
                <c:pt idx="6321">
                  <c:v>41170.815973912038</c:v>
                </c:pt>
                <c:pt idx="6322">
                  <c:v>41170.816090057873</c:v>
                </c:pt>
                <c:pt idx="6323">
                  <c:v>41170.816205428244</c:v>
                </c:pt>
                <c:pt idx="6324">
                  <c:v>41170.816320810183</c:v>
                </c:pt>
                <c:pt idx="6325">
                  <c:v>41170.81643835648</c:v>
                </c:pt>
                <c:pt idx="6326">
                  <c:v>41170.816552488424</c:v>
                </c:pt>
                <c:pt idx="6327">
                  <c:v>41170.816667870371</c:v>
                </c:pt>
                <c:pt idx="6328">
                  <c:v>41170.816784189818</c:v>
                </c:pt>
                <c:pt idx="6329">
                  <c:v>41170.816899942132</c:v>
                </c:pt>
                <c:pt idx="6330">
                  <c:v>41170.817015219909</c:v>
                </c:pt>
                <c:pt idx="6331">
                  <c:v>41170.817131041666</c:v>
                </c:pt>
                <c:pt idx="6332">
                  <c:v>41170.817246874998</c:v>
                </c:pt>
                <c:pt idx="6333">
                  <c:v>41170.817363101851</c:v>
                </c:pt>
                <c:pt idx="6334">
                  <c:v>41170.817478321762</c:v>
                </c:pt>
                <c:pt idx="6335">
                  <c:v>41170.817594062501</c:v>
                </c:pt>
                <c:pt idx="6336">
                  <c:v>41170.817709722221</c:v>
                </c:pt>
                <c:pt idx="6337">
                  <c:v>41170.817825555554</c:v>
                </c:pt>
                <c:pt idx="6338">
                  <c:v>41170.817941307869</c:v>
                </c:pt>
                <c:pt idx="6339">
                  <c:v>41170.81805696759</c:v>
                </c:pt>
                <c:pt idx="6340">
                  <c:v>41170.818172881947</c:v>
                </c:pt>
                <c:pt idx="6341">
                  <c:v>41170.818289201387</c:v>
                </c:pt>
                <c:pt idx="6342">
                  <c:v>41170.818404398146</c:v>
                </c:pt>
                <c:pt idx="6343">
                  <c:v>41170.818520497683</c:v>
                </c:pt>
                <c:pt idx="6344">
                  <c:v>41170.818635694442</c:v>
                </c:pt>
                <c:pt idx="6345">
                  <c:v>41170.818751435188</c:v>
                </c:pt>
                <c:pt idx="6346">
                  <c:v>41170.81887171296</c:v>
                </c:pt>
                <c:pt idx="6347">
                  <c:v>41170.818983124998</c:v>
                </c:pt>
                <c:pt idx="6348">
                  <c:v>41170.819098865744</c:v>
                </c:pt>
                <c:pt idx="6349">
                  <c:v>41170.819214479168</c:v>
                </c:pt>
                <c:pt idx="6350">
                  <c:v>41170.819330358798</c:v>
                </c:pt>
                <c:pt idx="6351">
                  <c:v>41170.819446701389</c:v>
                </c:pt>
                <c:pt idx="6352">
                  <c:v>41170.81956221065</c:v>
                </c:pt>
                <c:pt idx="6353">
                  <c:v>41170.819677847219</c:v>
                </c:pt>
                <c:pt idx="6354">
                  <c:v>41170.819793194445</c:v>
                </c:pt>
                <c:pt idx="6355">
                  <c:v>41170.819909513892</c:v>
                </c:pt>
                <c:pt idx="6356">
                  <c:v>41170.820024930559</c:v>
                </c:pt>
                <c:pt idx="6357">
                  <c:v>41170.820141053242</c:v>
                </c:pt>
                <c:pt idx="6358">
                  <c:v>41170.820256412037</c:v>
                </c:pt>
                <c:pt idx="6359">
                  <c:v>41170.820372118054</c:v>
                </c:pt>
                <c:pt idx="6360">
                  <c:v>41170.82048790509</c:v>
                </c:pt>
                <c:pt idx="6361">
                  <c:v>41170.820603622684</c:v>
                </c:pt>
                <c:pt idx="6362">
                  <c:v>41170.82072087963</c:v>
                </c:pt>
                <c:pt idx="6363">
                  <c:v>41170.820835902778</c:v>
                </c:pt>
                <c:pt idx="6364">
                  <c:v>41170.820950925925</c:v>
                </c:pt>
                <c:pt idx="6365">
                  <c:v>41170.821066666664</c:v>
                </c:pt>
                <c:pt idx="6366">
                  <c:v>41170.821183692133</c:v>
                </c:pt>
                <c:pt idx="6367">
                  <c:v>41170.821298194445</c:v>
                </c:pt>
                <c:pt idx="6368">
                  <c:v>41170.821414849539</c:v>
                </c:pt>
                <c:pt idx="6369">
                  <c:v>41170.821529814813</c:v>
                </c:pt>
                <c:pt idx="6370">
                  <c:v>41170.821649768521</c:v>
                </c:pt>
                <c:pt idx="6371">
                  <c:v>41170.821760949075</c:v>
                </c:pt>
                <c:pt idx="6372">
                  <c:v>41170.821876759263</c:v>
                </c:pt>
                <c:pt idx="6373">
                  <c:v>41170.821992835648</c:v>
                </c:pt>
                <c:pt idx="6374">
                  <c:v>41170.822108576387</c:v>
                </c:pt>
                <c:pt idx="6375">
                  <c:v>41170.822224224539</c:v>
                </c:pt>
                <c:pt idx="6376">
                  <c:v>41170.822344305554</c:v>
                </c:pt>
                <c:pt idx="6377">
                  <c:v>41170.822455810187</c:v>
                </c:pt>
                <c:pt idx="6378">
                  <c:v>41170.822572164354</c:v>
                </c:pt>
                <c:pt idx="6379">
                  <c:v>41170.822687361113</c:v>
                </c:pt>
                <c:pt idx="6380">
                  <c:v>41170.822802951392</c:v>
                </c:pt>
                <c:pt idx="6381">
                  <c:v>41170.822918518519</c:v>
                </c:pt>
                <c:pt idx="6382">
                  <c:v>41170.823034293979</c:v>
                </c:pt>
                <c:pt idx="6383">
                  <c:v>41170.823150034725</c:v>
                </c:pt>
                <c:pt idx="6384">
                  <c:v>41170.823265775463</c:v>
                </c:pt>
                <c:pt idx="6385">
                  <c:v>41170.82338170139</c:v>
                </c:pt>
                <c:pt idx="6386">
                  <c:v>41170.823497442128</c:v>
                </c:pt>
                <c:pt idx="6387">
                  <c:v>41170.823612997687</c:v>
                </c:pt>
                <c:pt idx="6388">
                  <c:v>41170.823729317133</c:v>
                </c:pt>
                <c:pt idx="6389">
                  <c:v>41170.823844895836</c:v>
                </c:pt>
                <c:pt idx="6390">
                  <c:v>41170.823960486108</c:v>
                </c:pt>
                <c:pt idx="6391">
                  <c:v>41170.824076053243</c:v>
                </c:pt>
                <c:pt idx="6392">
                  <c:v>41170.824192048611</c:v>
                </c:pt>
                <c:pt idx="6393">
                  <c:v>41170.824307916664</c:v>
                </c:pt>
                <c:pt idx="6394">
                  <c:v>41170.824423310187</c:v>
                </c:pt>
                <c:pt idx="6395">
                  <c:v>41170.824539259258</c:v>
                </c:pt>
                <c:pt idx="6396">
                  <c:v>41170.824655185184</c:v>
                </c:pt>
                <c:pt idx="6397">
                  <c:v>41170.824770925923</c:v>
                </c:pt>
                <c:pt idx="6398">
                  <c:v>41170.824886331022</c:v>
                </c:pt>
                <c:pt idx="6399">
                  <c:v>41170.825002256941</c:v>
                </c:pt>
                <c:pt idx="6400">
                  <c:v>41170.825117974535</c:v>
                </c:pt>
                <c:pt idx="6401">
                  <c:v>41170.825233935182</c:v>
                </c:pt>
                <c:pt idx="6402">
                  <c:v>41170.825349513892</c:v>
                </c:pt>
                <c:pt idx="6403">
                  <c:v>41170.825465254631</c:v>
                </c:pt>
                <c:pt idx="6404">
                  <c:v>41170.825581030091</c:v>
                </c:pt>
                <c:pt idx="6405">
                  <c:v>41170.825696759261</c:v>
                </c:pt>
                <c:pt idx="6406">
                  <c:v>41170.825815949072</c:v>
                </c:pt>
                <c:pt idx="6407">
                  <c:v>41170.825928252314</c:v>
                </c:pt>
                <c:pt idx="6408">
                  <c:v>41170.826043900466</c:v>
                </c:pt>
                <c:pt idx="6409">
                  <c:v>41170.82615976852</c:v>
                </c:pt>
                <c:pt idx="6410">
                  <c:v>41170.826275879626</c:v>
                </c:pt>
                <c:pt idx="6411">
                  <c:v>41170.82639115741</c:v>
                </c:pt>
                <c:pt idx="6412">
                  <c:v>41170.826506909725</c:v>
                </c:pt>
                <c:pt idx="6413">
                  <c:v>41170.826622650464</c:v>
                </c:pt>
                <c:pt idx="6414">
                  <c:v>41170.826738379626</c:v>
                </c:pt>
                <c:pt idx="6415">
                  <c:v>41170.826854120372</c:v>
                </c:pt>
                <c:pt idx="6416">
                  <c:v>41170.826970104165</c:v>
                </c:pt>
                <c:pt idx="6417">
                  <c:v>41170.827086006946</c:v>
                </c:pt>
                <c:pt idx="6418">
                  <c:v>41170.827201423614</c:v>
                </c:pt>
                <c:pt idx="6419">
                  <c:v>41170.827317476855</c:v>
                </c:pt>
                <c:pt idx="6420">
                  <c:v>41170.827433067127</c:v>
                </c:pt>
                <c:pt idx="6421">
                  <c:v>41170.827548981484</c:v>
                </c:pt>
                <c:pt idx="6422">
                  <c:v>41170.827664756944</c:v>
                </c:pt>
                <c:pt idx="6423">
                  <c:v>41170.827780347223</c:v>
                </c:pt>
                <c:pt idx="6424">
                  <c:v>41170.827896273149</c:v>
                </c:pt>
                <c:pt idx="6425">
                  <c:v>41170.8280118287</c:v>
                </c:pt>
                <c:pt idx="6426">
                  <c:v>41170.828127766203</c:v>
                </c:pt>
                <c:pt idx="6427">
                  <c:v>41170.828243206015</c:v>
                </c:pt>
                <c:pt idx="6428">
                  <c:v>41170.828359259256</c:v>
                </c:pt>
                <c:pt idx="6429">
                  <c:v>41170.828474675924</c:v>
                </c:pt>
                <c:pt idx="6430">
                  <c:v>41170.82859060185</c:v>
                </c:pt>
                <c:pt idx="6431">
                  <c:v>41170.828706851855</c:v>
                </c:pt>
                <c:pt idx="6432">
                  <c:v>41170.828822071759</c:v>
                </c:pt>
                <c:pt idx="6433">
                  <c:v>41170.828938182873</c:v>
                </c:pt>
                <c:pt idx="6434">
                  <c:v>41170.829053460649</c:v>
                </c:pt>
                <c:pt idx="6435">
                  <c:v>41170.829169201388</c:v>
                </c:pt>
                <c:pt idx="6436">
                  <c:v>41170.829284976855</c:v>
                </c:pt>
                <c:pt idx="6437">
                  <c:v>41170.829400613424</c:v>
                </c:pt>
                <c:pt idx="6438">
                  <c:v>41170.82951747685</c:v>
                </c:pt>
                <c:pt idx="6439">
                  <c:v>41170.829632870373</c:v>
                </c:pt>
                <c:pt idx="6440">
                  <c:v>41170.829748136573</c:v>
                </c:pt>
                <c:pt idx="6441">
                  <c:v>41170.82986380787</c:v>
                </c:pt>
                <c:pt idx="6442">
                  <c:v>41170.829980127317</c:v>
                </c:pt>
                <c:pt idx="6443">
                  <c:v>41170.830095509256</c:v>
                </c:pt>
                <c:pt idx="6444">
                  <c:v>41170.830211666667</c:v>
                </c:pt>
                <c:pt idx="6445">
                  <c:v>41170.830326990741</c:v>
                </c:pt>
                <c:pt idx="6446">
                  <c:v>41170.83044297454</c:v>
                </c:pt>
                <c:pt idx="6447">
                  <c:v>41170.830558587964</c:v>
                </c:pt>
                <c:pt idx="6448">
                  <c:v>41170.830674490739</c:v>
                </c:pt>
                <c:pt idx="6449">
                  <c:v>41170.830790231485</c:v>
                </c:pt>
                <c:pt idx="6450">
                  <c:v>41170.830905567127</c:v>
                </c:pt>
                <c:pt idx="6451">
                  <c:v>41170.831021712962</c:v>
                </c:pt>
                <c:pt idx="6452">
                  <c:v>41170.831137129629</c:v>
                </c:pt>
                <c:pt idx="6453">
                  <c:v>41170.831252905089</c:v>
                </c:pt>
                <c:pt idx="6454">
                  <c:v>41170.831368923609</c:v>
                </c:pt>
                <c:pt idx="6455">
                  <c:v>41170.831484166665</c:v>
                </c:pt>
                <c:pt idx="6456">
                  <c:v>41170.831601400459</c:v>
                </c:pt>
                <c:pt idx="6457">
                  <c:v>41170.831716423614</c:v>
                </c:pt>
                <c:pt idx="6458">
                  <c:v>41170.831831643518</c:v>
                </c:pt>
                <c:pt idx="6459">
                  <c:v>41170.831947523147</c:v>
                </c:pt>
                <c:pt idx="6460">
                  <c:v>41170.832063182868</c:v>
                </c:pt>
                <c:pt idx="6461">
                  <c:v>41170.832178900462</c:v>
                </c:pt>
                <c:pt idx="6462">
                  <c:v>41170.832294953703</c:v>
                </c:pt>
                <c:pt idx="6463">
                  <c:v>41170.832410393516</c:v>
                </c:pt>
                <c:pt idx="6464">
                  <c:v>41170.832527928244</c:v>
                </c:pt>
                <c:pt idx="6465">
                  <c:v>41170.832641701389</c:v>
                </c:pt>
                <c:pt idx="6466">
                  <c:v>41170.832758136574</c:v>
                </c:pt>
                <c:pt idx="6467">
                  <c:v>41170.832873923609</c:v>
                </c:pt>
                <c:pt idx="6468">
                  <c:v>41170.832989699076</c:v>
                </c:pt>
                <c:pt idx="6469">
                  <c:v>41170.833105277779</c:v>
                </c:pt>
                <c:pt idx="6470">
                  <c:v>41170.833220983797</c:v>
                </c:pt>
                <c:pt idx="6471">
                  <c:v>41170.833337453703</c:v>
                </c:pt>
                <c:pt idx="6472">
                  <c:v>41170.833452326391</c:v>
                </c:pt>
                <c:pt idx="6473">
                  <c:v>41170.833567893518</c:v>
                </c:pt>
                <c:pt idx="6474">
                  <c:v>41170.833683518518</c:v>
                </c:pt>
                <c:pt idx="6475">
                  <c:v>41170.833803900467</c:v>
                </c:pt>
                <c:pt idx="6476">
                  <c:v>41170.833915138886</c:v>
                </c:pt>
                <c:pt idx="6477">
                  <c:v>41170.834031261576</c:v>
                </c:pt>
                <c:pt idx="6478">
                  <c:v>41170.83414702546</c:v>
                </c:pt>
                <c:pt idx="6479">
                  <c:v>41170.834262800927</c:v>
                </c:pt>
                <c:pt idx="6480">
                  <c:v>41170.834378541666</c:v>
                </c:pt>
                <c:pt idx="6481">
                  <c:v>41170.834494282404</c:v>
                </c:pt>
                <c:pt idx="6482">
                  <c:v>41170.834609837962</c:v>
                </c:pt>
                <c:pt idx="6483">
                  <c:v>41170.834725393521</c:v>
                </c:pt>
                <c:pt idx="6484">
                  <c:v>41170.834841377313</c:v>
                </c:pt>
                <c:pt idx="6485">
                  <c:v>41170.834957476851</c:v>
                </c:pt>
                <c:pt idx="6486">
                  <c:v>41170.835073576389</c:v>
                </c:pt>
                <c:pt idx="6487">
                  <c:v>41170.835188599536</c:v>
                </c:pt>
                <c:pt idx="6488">
                  <c:v>41170.83530471065</c:v>
                </c:pt>
                <c:pt idx="6489">
                  <c:v>41170.835420081021</c:v>
                </c:pt>
                <c:pt idx="6490">
                  <c:v>41170.835535659724</c:v>
                </c:pt>
                <c:pt idx="6491">
                  <c:v>41170.835651550929</c:v>
                </c:pt>
                <c:pt idx="6492">
                  <c:v>41170.835767118057</c:v>
                </c:pt>
                <c:pt idx="6493">
                  <c:v>41170.835883240739</c:v>
                </c:pt>
                <c:pt idx="6494">
                  <c:v>41170.835998680559</c:v>
                </c:pt>
                <c:pt idx="6495">
                  <c:v>41170.836114594909</c:v>
                </c:pt>
                <c:pt idx="6496">
                  <c:v>41170.83623015046</c:v>
                </c:pt>
                <c:pt idx="6497">
                  <c:v>41170.836346111108</c:v>
                </c:pt>
                <c:pt idx="6498">
                  <c:v>41170.836462222222</c:v>
                </c:pt>
                <c:pt idx="6499">
                  <c:v>41170.836577638889</c:v>
                </c:pt>
                <c:pt idx="6500">
                  <c:v>41170.836693194447</c:v>
                </c:pt>
                <c:pt idx="6501">
                  <c:v>41170.836809282409</c:v>
                </c:pt>
                <c:pt idx="6502">
                  <c:v>41170.836925243057</c:v>
                </c:pt>
                <c:pt idx="6503">
                  <c:v>41170.837040578706</c:v>
                </c:pt>
                <c:pt idx="6504">
                  <c:v>41170.837156597219</c:v>
                </c:pt>
                <c:pt idx="6505">
                  <c:v>41170.837272129633</c:v>
                </c:pt>
                <c:pt idx="6506">
                  <c:v>41170.837387662039</c:v>
                </c:pt>
                <c:pt idx="6507">
                  <c:v>41170.837503425922</c:v>
                </c:pt>
                <c:pt idx="6508">
                  <c:v>41170.837619918981</c:v>
                </c:pt>
                <c:pt idx="6509">
                  <c:v>41170.837734814813</c:v>
                </c:pt>
                <c:pt idx="6510">
                  <c:v>41170.837851435186</c:v>
                </c:pt>
                <c:pt idx="6511">
                  <c:v>41170.837966608793</c:v>
                </c:pt>
                <c:pt idx="6512">
                  <c:v>41170.838082430557</c:v>
                </c:pt>
                <c:pt idx="6513">
                  <c:v>41170.838198460646</c:v>
                </c:pt>
                <c:pt idx="6514">
                  <c:v>41170.838313622684</c:v>
                </c:pt>
                <c:pt idx="6515">
                  <c:v>41170.838429618052</c:v>
                </c:pt>
                <c:pt idx="6516">
                  <c:v>41170.838545578707</c:v>
                </c:pt>
                <c:pt idx="6517">
                  <c:v>41170.838661655092</c:v>
                </c:pt>
                <c:pt idx="6518">
                  <c:v>41170.838776909724</c:v>
                </c:pt>
                <c:pt idx="6519">
                  <c:v>41170.838892662039</c:v>
                </c:pt>
                <c:pt idx="6520">
                  <c:v>41170.839008356481</c:v>
                </c:pt>
                <c:pt idx="6521">
                  <c:v>41170.839124675927</c:v>
                </c:pt>
                <c:pt idx="6522">
                  <c:v>41170.839244074072</c:v>
                </c:pt>
                <c:pt idx="6523">
                  <c:v>41170.839355833334</c:v>
                </c:pt>
                <c:pt idx="6524">
                  <c:v>41170.839471770836</c:v>
                </c:pt>
                <c:pt idx="6525">
                  <c:v>41170.83958753472</c:v>
                </c:pt>
                <c:pt idx="6526">
                  <c:v>41170.839703101854</c:v>
                </c:pt>
                <c:pt idx="6527">
                  <c:v>41170.839818981483</c:v>
                </c:pt>
                <c:pt idx="6528">
                  <c:v>41170.839934930555</c:v>
                </c:pt>
                <c:pt idx="6529">
                  <c:v>41170.840050324077</c:v>
                </c:pt>
                <c:pt idx="6530">
                  <c:v>41170.840166423608</c:v>
                </c:pt>
                <c:pt idx="6531">
                  <c:v>41170.840281666664</c:v>
                </c:pt>
                <c:pt idx="6532">
                  <c:v>41170.840397569445</c:v>
                </c:pt>
                <c:pt idx="6533">
                  <c:v>41170.840512974537</c:v>
                </c:pt>
                <c:pt idx="6534">
                  <c:v>41170.840629050923</c:v>
                </c:pt>
                <c:pt idx="6535">
                  <c:v>41170.840744699075</c:v>
                </c:pt>
                <c:pt idx="6536">
                  <c:v>41170.840860243057</c:v>
                </c:pt>
                <c:pt idx="6537">
                  <c:v>41170.840975995372</c:v>
                </c:pt>
                <c:pt idx="6538">
                  <c:v>41170.841092071758</c:v>
                </c:pt>
                <c:pt idx="6539">
                  <c:v>41170.841207511578</c:v>
                </c:pt>
                <c:pt idx="6540">
                  <c:v>41170.841323437497</c:v>
                </c:pt>
                <c:pt idx="6541">
                  <c:v>41170.841438993055</c:v>
                </c:pt>
                <c:pt idx="6542">
                  <c:v>41170.841555462961</c:v>
                </c:pt>
                <c:pt idx="6543">
                  <c:v>41170.84167047454</c:v>
                </c:pt>
                <c:pt idx="6544">
                  <c:v>41170.841786655095</c:v>
                </c:pt>
                <c:pt idx="6545">
                  <c:v>41170.841902152781</c:v>
                </c:pt>
                <c:pt idx="6546">
                  <c:v>41170.842017719908</c:v>
                </c:pt>
                <c:pt idx="6547">
                  <c:v>41170.842133506943</c:v>
                </c:pt>
                <c:pt idx="6548">
                  <c:v>41170.842249259258</c:v>
                </c:pt>
                <c:pt idx="6549">
                  <c:v>41170.84236516204</c:v>
                </c:pt>
                <c:pt idx="6550">
                  <c:v>41170.842480752312</c:v>
                </c:pt>
                <c:pt idx="6551">
                  <c:v>41170.842596458337</c:v>
                </c:pt>
                <c:pt idx="6552">
                  <c:v>41170.842712129626</c:v>
                </c:pt>
                <c:pt idx="6553">
                  <c:v>41170.842827997687</c:v>
                </c:pt>
                <c:pt idx="6554">
                  <c:v>41170.842943738426</c:v>
                </c:pt>
                <c:pt idx="6555">
                  <c:v>41170.843059675928</c:v>
                </c:pt>
                <c:pt idx="6556">
                  <c:v>41170.843175231479</c:v>
                </c:pt>
                <c:pt idx="6557">
                  <c:v>41170.843291030091</c:v>
                </c:pt>
                <c:pt idx="6558">
                  <c:v>41170.843406770837</c:v>
                </c:pt>
                <c:pt idx="6559">
                  <c:v>41170.843523449075</c:v>
                </c:pt>
                <c:pt idx="6560">
                  <c:v>41170.843638287035</c:v>
                </c:pt>
                <c:pt idx="6561">
                  <c:v>41170.843754074071</c:v>
                </c:pt>
                <c:pt idx="6562">
                  <c:v>41170.843869780096</c:v>
                </c:pt>
                <c:pt idx="6563">
                  <c:v>41170.84398553241</c:v>
                </c:pt>
                <c:pt idx="6564">
                  <c:v>41170.844101284725</c:v>
                </c:pt>
                <c:pt idx="6565">
                  <c:v>41170.844217442129</c:v>
                </c:pt>
                <c:pt idx="6566">
                  <c:v>41170.844332939814</c:v>
                </c:pt>
                <c:pt idx="6567">
                  <c:v>41170.844449074073</c:v>
                </c:pt>
                <c:pt idx="6568">
                  <c:v>41170.844564317129</c:v>
                </c:pt>
                <c:pt idx="6569">
                  <c:v>41170.844680196758</c:v>
                </c:pt>
                <c:pt idx="6570">
                  <c:v>41170.844795833335</c:v>
                </c:pt>
                <c:pt idx="6571">
                  <c:v>41170.844911701388</c:v>
                </c:pt>
                <c:pt idx="6572">
                  <c:v>41170.845027488424</c:v>
                </c:pt>
                <c:pt idx="6573">
                  <c:v>41170.84514341435</c:v>
                </c:pt>
                <c:pt idx="6574">
                  <c:v>41170.845258773152</c:v>
                </c:pt>
                <c:pt idx="6575">
                  <c:v>41170.845374722223</c:v>
                </c:pt>
                <c:pt idx="6576">
                  <c:v>41170.845490474538</c:v>
                </c:pt>
                <c:pt idx="6577">
                  <c:v>41170.845605925926</c:v>
                </c:pt>
                <c:pt idx="6578">
                  <c:v>41170.845721805556</c:v>
                </c:pt>
                <c:pt idx="6579">
                  <c:v>41170.845837719906</c:v>
                </c:pt>
                <c:pt idx="6580">
                  <c:v>41170.845953657408</c:v>
                </c:pt>
                <c:pt idx="6581">
                  <c:v>41170.846068854167</c:v>
                </c:pt>
                <c:pt idx="6582">
                  <c:v>41170.846185150462</c:v>
                </c:pt>
                <c:pt idx="6583">
                  <c:v>41170.846300717596</c:v>
                </c:pt>
                <c:pt idx="6584">
                  <c:v>41170.846416678243</c:v>
                </c:pt>
                <c:pt idx="6585">
                  <c:v>41170.84653260417</c:v>
                </c:pt>
                <c:pt idx="6586">
                  <c:v>41170.846647812497</c:v>
                </c:pt>
                <c:pt idx="6587">
                  <c:v>41170.846763738424</c:v>
                </c:pt>
                <c:pt idx="6588">
                  <c:v>41170.846879502315</c:v>
                </c:pt>
                <c:pt idx="6589">
                  <c:v>41170.846995254629</c:v>
                </c:pt>
                <c:pt idx="6590">
                  <c:v>41170.847111377312</c:v>
                </c:pt>
                <c:pt idx="6591">
                  <c:v>41170.847226944446</c:v>
                </c:pt>
                <c:pt idx="6592">
                  <c:v>41170.847343043984</c:v>
                </c:pt>
                <c:pt idx="6593">
                  <c:v>41170.847458460645</c:v>
                </c:pt>
                <c:pt idx="6594">
                  <c:v>41170.847574340274</c:v>
                </c:pt>
                <c:pt idx="6595">
                  <c:v>41170.84768958333</c:v>
                </c:pt>
                <c:pt idx="6596">
                  <c:v>41170.847805509256</c:v>
                </c:pt>
                <c:pt idx="6597">
                  <c:v>41170.84792162037</c:v>
                </c:pt>
                <c:pt idx="6598">
                  <c:v>41170.848037013886</c:v>
                </c:pt>
                <c:pt idx="6599">
                  <c:v>41170.848152754632</c:v>
                </c:pt>
                <c:pt idx="6600">
                  <c:v>41170.848268726855</c:v>
                </c:pt>
                <c:pt idx="6601">
                  <c:v>41170.848384131947</c:v>
                </c:pt>
                <c:pt idx="6602">
                  <c:v>41170.848504178241</c:v>
                </c:pt>
                <c:pt idx="6603">
                  <c:v>41170.848615659721</c:v>
                </c:pt>
                <c:pt idx="6604">
                  <c:v>41170.84873164352</c:v>
                </c:pt>
                <c:pt idx="6605">
                  <c:v>41170.848847233799</c:v>
                </c:pt>
                <c:pt idx="6606">
                  <c:v>41170.848963217592</c:v>
                </c:pt>
                <c:pt idx="6607">
                  <c:v>41170.849078564817</c:v>
                </c:pt>
                <c:pt idx="6608">
                  <c:v>41170.849194328701</c:v>
                </c:pt>
                <c:pt idx="6609">
                  <c:v>41170.849310405094</c:v>
                </c:pt>
                <c:pt idx="6610">
                  <c:v>41170.849426064815</c:v>
                </c:pt>
                <c:pt idx="6611">
                  <c:v>41170.849541527779</c:v>
                </c:pt>
                <c:pt idx="6612">
                  <c:v>41170.849657523147</c:v>
                </c:pt>
                <c:pt idx="6613">
                  <c:v>41170.849773287038</c:v>
                </c:pt>
                <c:pt idx="6614">
                  <c:v>41170.849888865741</c:v>
                </c:pt>
                <c:pt idx="6615">
                  <c:v>41170.850004641201</c:v>
                </c:pt>
                <c:pt idx="6616">
                  <c:v>41170.850120601855</c:v>
                </c:pt>
                <c:pt idx="6617">
                  <c:v>41170.850239884261</c:v>
                </c:pt>
                <c:pt idx="6618">
                  <c:v>41170.850351840279</c:v>
                </c:pt>
                <c:pt idx="6619">
                  <c:v>41170.850468356482</c:v>
                </c:pt>
                <c:pt idx="6620">
                  <c:v>41170.850583912033</c:v>
                </c:pt>
                <c:pt idx="6621">
                  <c:v>41170.85069929398</c:v>
                </c:pt>
                <c:pt idx="6622">
                  <c:v>41170.850819016203</c:v>
                </c:pt>
                <c:pt idx="6623">
                  <c:v>41170.850930497683</c:v>
                </c:pt>
                <c:pt idx="6624">
                  <c:v>41170.851046747688</c:v>
                </c:pt>
                <c:pt idx="6625">
                  <c:v>41170.851162291663</c:v>
                </c:pt>
                <c:pt idx="6626">
                  <c:v>41170.851278078706</c:v>
                </c:pt>
                <c:pt idx="6627">
                  <c:v>41170.851394363424</c:v>
                </c:pt>
                <c:pt idx="6628">
                  <c:v>41170.851510300927</c:v>
                </c:pt>
                <c:pt idx="6629">
                  <c:v>41170.851625081021</c:v>
                </c:pt>
                <c:pt idx="6630">
                  <c:v>41170.851740902777</c:v>
                </c:pt>
                <c:pt idx="6631">
                  <c:v>41170.851856817128</c:v>
                </c:pt>
                <c:pt idx="6632">
                  <c:v>41170.851972372686</c:v>
                </c:pt>
                <c:pt idx="6633">
                  <c:v>41170.85208866898</c:v>
                </c:pt>
                <c:pt idx="6634">
                  <c:v>41170.852204050927</c:v>
                </c:pt>
                <c:pt idx="6635">
                  <c:v>41170.852320243059</c:v>
                </c:pt>
                <c:pt idx="6636">
                  <c:v>41170.852435613429</c:v>
                </c:pt>
                <c:pt idx="6637">
                  <c:v>41170.852551875003</c:v>
                </c:pt>
                <c:pt idx="6638">
                  <c:v>41170.852667094907</c:v>
                </c:pt>
                <c:pt idx="6639">
                  <c:v>41170.852783032409</c:v>
                </c:pt>
                <c:pt idx="6640">
                  <c:v>41170.852902210645</c:v>
                </c:pt>
                <c:pt idx="6641">
                  <c:v>41170.853014328706</c:v>
                </c:pt>
                <c:pt idx="6642">
                  <c:v>41170.853130972224</c:v>
                </c:pt>
                <c:pt idx="6643">
                  <c:v>41170.853246585648</c:v>
                </c:pt>
                <c:pt idx="6644">
                  <c:v>41170.853362499998</c:v>
                </c:pt>
                <c:pt idx="6645">
                  <c:v>41170.853477523146</c:v>
                </c:pt>
                <c:pt idx="6646">
                  <c:v>41170.853592905092</c:v>
                </c:pt>
                <c:pt idx="6647">
                  <c:v>41170.853708831019</c:v>
                </c:pt>
                <c:pt idx="6648">
                  <c:v>41170.85382498843</c:v>
                </c:pt>
                <c:pt idx="6649">
                  <c:v>41170.853940520836</c:v>
                </c:pt>
                <c:pt idx="6650">
                  <c:v>41170.854056620374</c:v>
                </c:pt>
                <c:pt idx="6651">
                  <c:v>41170.854176018518</c:v>
                </c:pt>
                <c:pt idx="6652">
                  <c:v>41170.85428777778</c:v>
                </c:pt>
                <c:pt idx="6653">
                  <c:v>41170.854403703706</c:v>
                </c:pt>
                <c:pt idx="6654">
                  <c:v>41170.854519664354</c:v>
                </c:pt>
                <c:pt idx="6655">
                  <c:v>41170.854634884257</c:v>
                </c:pt>
                <c:pt idx="6656">
                  <c:v>41170.854750682869</c:v>
                </c:pt>
                <c:pt idx="6657">
                  <c:v>41170.854867094909</c:v>
                </c:pt>
                <c:pt idx="6658">
                  <c:v>41170.854982858793</c:v>
                </c:pt>
                <c:pt idx="6659">
                  <c:v>41170.855097881948</c:v>
                </c:pt>
                <c:pt idx="6660">
                  <c:v>41170.855213634262</c:v>
                </c:pt>
                <c:pt idx="6661">
                  <c:v>41170.855329224534</c:v>
                </c:pt>
                <c:pt idx="6662">
                  <c:v>41170.855448738424</c:v>
                </c:pt>
                <c:pt idx="6663">
                  <c:v>41170.855560914351</c:v>
                </c:pt>
                <c:pt idx="6664">
                  <c:v>41170.855684618058</c:v>
                </c:pt>
                <c:pt idx="6665">
                  <c:v>41170.855796736112</c:v>
                </c:pt>
                <c:pt idx="6666">
                  <c:v>41170.855907928242</c:v>
                </c:pt>
                <c:pt idx="6667">
                  <c:v>41170.856023738423</c:v>
                </c:pt>
                <c:pt idx="6668">
                  <c:v>41170.856139884258</c:v>
                </c:pt>
                <c:pt idx="6669">
                  <c:v>41170.856255925923</c:v>
                </c:pt>
                <c:pt idx="6670">
                  <c:v>41170.85637134259</c:v>
                </c:pt>
                <c:pt idx="6671">
                  <c:v>41170.856486909724</c:v>
                </c:pt>
                <c:pt idx="6672">
                  <c:v>41170.85660269676</c:v>
                </c:pt>
                <c:pt idx="6673">
                  <c:v>41170.856718414354</c:v>
                </c:pt>
                <c:pt idx="6674">
                  <c:v>41170.856834155093</c:v>
                </c:pt>
                <c:pt idx="6675">
                  <c:v>41170.85695011574</c:v>
                </c:pt>
                <c:pt idx="6676">
                  <c:v>41170.857065474534</c:v>
                </c:pt>
                <c:pt idx="6677">
                  <c:v>41170.857181932872</c:v>
                </c:pt>
                <c:pt idx="6678">
                  <c:v>41170.857297326387</c:v>
                </c:pt>
                <c:pt idx="6679">
                  <c:v>41170.857412986108</c:v>
                </c:pt>
                <c:pt idx="6680">
                  <c:v>41170.857528668981</c:v>
                </c:pt>
                <c:pt idx="6681">
                  <c:v>41170.85764440972</c:v>
                </c:pt>
                <c:pt idx="6682">
                  <c:v>41170.857763645836</c:v>
                </c:pt>
                <c:pt idx="6683">
                  <c:v>41170.857875925925</c:v>
                </c:pt>
                <c:pt idx="6684">
                  <c:v>41170.857992268517</c:v>
                </c:pt>
                <c:pt idx="6685">
                  <c:v>41170.858107291664</c:v>
                </c:pt>
                <c:pt idx="6686">
                  <c:v>41170.858226805554</c:v>
                </c:pt>
                <c:pt idx="6687">
                  <c:v>41170.858339502316</c:v>
                </c:pt>
                <c:pt idx="6688">
                  <c:v>41170.858455613423</c:v>
                </c:pt>
                <c:pt idx="6689">
                  <c:v>41170.858570659722</c:v>
                </c:pt>
                <c:pt idx="6690">
                  <c:v>41170.858689652778</c:v>
                </c:pt>
                <c:pt idx="6691">
                  <c:v>41170.858801956019</c:v>
                </c:pt>
                <c:pt idx="6692">
                  <c:v>41170.858921145831</c:v>
                </c:pt>
                <c:pt idx="6693">
                  <c:v>41170.859033425928</c:v>
                </c:pt>
                <c:pt idx="6694">
                  <c:v>41170.859148993055</c:v>
                </c:pt>
                <c:pt idx="6695">
                  <c:v>41170.85926474537</c:v>
                </c:pt>
                <c:pt idx="6696">
                  <c:v>41170.859380729169</c:v>
                </c:pt>
                <c:pt idx="6697">
                  <c:v>41170.859496469908</c:v>
                </c:pt>
                <c:pt idx="6698">
                  <c:v>41170.859612395834</c:v>
                </c:pt>
                <c:pt idx="6699">
                  <c:v>41170.859727974537</c:v>
                </c:pt>
                <c:pt idx="6700">
                  <c:v>41170.859843564816</c:v>
                </c:pt>
                <c:pt idx="6701">
                  <c:v>41170.859959340276</c:v>
                </c:pt>
                <c:pt idx="6702">
                  <c:v>41170.860075416669</c:v>
                </c:pt>
                <c:pt idx="6703">
                  <c:v>41170.860190706022</c:v>
                </c:pt>
                <c:pt idx="6704">
                  <c:v>41170.860307118055</c:v>
                </c:pt>
                <c:pt idx="6705">
                  <c:v>41170.86042232639</c:v>
                </c:pt>
                <c:pt idx="6706">
                  <c:v>41170.860538425928</c:v>
                </c:pt>
                <c:pt idx="6707">
                  <c:v>41170.860653888885</c:v>
                </c:pt>
                <c:pt idx="6708">
                  <c:v>41170.860769999999</c:v>
                </c:pt>
                <c:pt idx="6709">
                  <c:v>41170.860885937502</c:v>
                </c:pt>
                <c:pt idx="6710">
                  <c:v>41170.861001620367</c:v>
                </c:pt>
                <c:pt idx="6711">
                  <c:v>41170.861117546294</c:v>
                </c:pt>
                <c:pt idx="6712">
                  <c:v>41170.861233009258</c:v>
                </c:pt>
                <c:pt idx="6713">
                  <c:v>41170.861348206017</c:v>
                </c:pt>
                <c:pt idx="6714">
                  <c:v>41170.861464768517</c:v>
                </c:pt>
                <c:pt idx="6715">
                  <c:v>41170.86158005787</c:v>
                </c:pt>
                <c:pt idx="6716">
                  <c:v>41170.861696111111</c:v>
                </c:pt>
                <c:pt idx="6717">
                  <c:v>41170.861811921299</c:v>
                </c:pt>
                <c:pt idx="6718">
                  <c:v>41170.861931770836</c:v>
                </c:pt>
                <c:pt idx="6719">
                  <c:v>41170.862043402776</c:v>
                </c:pt>
                <c:pt idx="6720">
                  <c:v>41170.862159386576</c:v>
                </c:pt>
                <c:pt idx="6721">
                  <c:v>41170.862275069441</c:v>
                </c:pt>
                <c:pt idx="6722">
                  <c:v>41170.862390983799</c:v>
                </c:pt>
                <c:pt idx="6723">
                  <c:v>41170.862506747682</c:v>
                </c:pt>
                <c:pt idx="6724">
                  <c:v>41170.862622175926</c:v>
                </c:pt>
                <c:pt idx="6725">
                  <c:v>41170.862738252312</c:v>
                </c:pt>
                <c:pt idx="6726">
                  <c:v>41170.862853645835</c:v>
                </c:pt>
                <c:pt idx="6727">
                  <c:v>41170.862969745373</c:v>
                </c:pt>
                <c:pt idx="6728">
                  <c:v>41170.863085381941</c:v>
                </c:pt>
                <c:pt idx="6729">
                  <c:v>41170.863201296299</c:v>
                </c:pt>
                <c:pt idx="6730">
                  <c:v>41170.863316863426</c:v>
                </c:pt>
                <c:pt idx="6731">
                  <c:v>41170.863432604165</c:v>
                </c:pt>
                <c:pt idx="6732">
                  <c:v>41170.863548541667</c:v>
                </c:pt>
                <c:pt idx="6733">
                  <c:v>41170.863664247685</c:v>
                </c:pt>
                <c:pt idx="6734">
                  <c:v>41170.863783622684</c:v>
                </c:pt>
                <c:pt idx="6735">
                  <c:v>41170.863895601855</c:v>
                </c:pt>
                <c:pt idx="6736">
                  <c:v>41170.864010821759</c:v>
                </c:pt>
                <c:pt idx="6737">
                  <c:v>41170.864127106484</c:v>
                </c:pt>
                <c:pt idx="6738">
                  <c:v>41170.864242847223</c:v>
                </c:pt>
                <c:pt idx="6739">
                  <c:v>41170.864358634259</c:v>
                </c:pt>
                <c:pt idx="6740">
                  <c:v>41170.864477997682</c:v>
                </c:pt>
                <c:pt idx="6741">
                  <c:v>41170.864589571756</c:v>
                </c:pt>
                <c:pt idx="6742">
                  <c:v>41170.864705902779</c:v>
                </c:pt>
                <c:pt idx="6743">
                  <c:v>41170.864821643518</c:v>
                </c:pt>
                <c:pt idx="6744">
                  <c:v>41170.864937384256</c:v>
                </c:pt>
                <c:pt idx="6745">
                  <c:v>41170.865053125002</c:v>
                </c:pt>
                <c:pt idx="6746">
                  <c:v>41170.865168900462</c:v>
                </c:pt>
                <c:pt idx="6747">
                  <c:v>41170.865284826388</c:v>
                </c:pt>
                <c:pt idx="6748">
                  <c:v>41170.865400219911</c:v>
                </c:pt>
                <c:pt idx="6749">
                  <c:v>41170.865516493053</c:v>
                </c:pt>
                <c:pt idx="6750">
                  <c:v>41170.86563119213</c:v>
                </c:pt>
                <c:pt idx="6751">
                  <c:v>41170.865747129632</c:v>
                </c:pt>
                <c:pt idx="6752">
                  <c:v>41170.865862685183</c:v>
                </c:pt>
                <c:pt idx="6753">
                  <c:v>41170.865978611109</c:v>
                </c:pt>
                <c:pt idx="6754">
                  <c:v>41170.866094178244</c:v>
                </c:pt>
                <c:pt idx="6755">
                  <c:v>41170.866209976855</c:v>
                </c:pt>
                <c:pt idx="6756">
                  <c:v>41170.866325648145</c:v>
                </c:pt>
                <c:pt idx="6757">
                  <c:v>41170.866441620368</c:v>
                </c:pt>
                <c:pt idx="6758">
                  <c:v>41170.866557175927</c:v>
                </c:pt>
                <c:pt idx="6759">
                  <c:v>41170.866673530094</c:v>
                </c:pt>
                <c:pt idx="6760">
                  <c:v>41170.86678851852</c:v>
                </c:pt>
                <c:pt idx="6761">
                  <c:v>41170.866905358795</c:v>
                </c:pt>
                <c:pt idx="6762">
                  <c:v>41170.867021828701</c:v>
                </c:pt>
                <c:pt idx="6763">
                  <c:v>41170.867136157409</c:v>
                </c:pt>
                <c:pt idx="6764">
                  <c:v>41170.8672515625</c:v>
                </c:pt>
                <c:pt idx="6765">
                  <c:v>41170.867367465275</c:v>
                </c:pt>
                <c:pt idx="6766">
                  <c:v>41170.867483969909</c:v>
                </c:pt>
                <c:pt idx="6767">
                  <c:v>41170.867599097219</c:v>
                </c:pt>
                <c:pt idx="6768">
                  <c:v>41170.867714687498</c:v>
                </c:pt>
                <c:pt idx="6769">
                  <c:v>41170.867831365744</c:v>
                </c:pt>
                <c:pt idx="6770">
                  <c:v>41170.867946736114</c:v>
                </c:pt>
                <c:pt idx="6771">
                  <c:v>41170.868061990739</c:v>
                </c:pt>
                <c:pt idx="6772">
                  <c:v>41170.868177916665</c:v>
                </c:pt>
                <c:pt idx="6773">
                  <c:v>41170.868294016203</c:v>
                </c:pt>
                <c:pt idx="6774">
                  <c:v>41170.868409571762</c:v>
                </c:pt>
                <c:pt idx="6775">
                  <c:v>41170.868524965277</c:v>
                </c:pt>
                <c:pt idx="6776">
                  <c:v>41170.868640590277</c:v>
                </c:pt>
                <c:pt idx="6777">
                  <c:v>41170.868756574077</c:v>
                </c:pt>
                <c:pt idx="6778">
                  <c:v>41170.868872199077</c:v>
                </c:pt>
                <c:pt idx="6779">
                  <c:v>41170.868988298615</c:v>
                </c:pt>
                <c:pt idx="6780">
                  <c:v>41170.869103726851</c:v>
                </c:pt>
                <c:pt idx="6781">
                  <c:v>41170.869219652777</c:v>
                </c:pt>
                <c:pt idx="6782">
                  <c:v>41170.869335069445</c:v>
                </c:pt>
                <c:pt idx="6783">
                  <c:v>41170.869451481478</c:v>
                </c:pt>
                <c:pt idx="6784">
                  <c:v>41170.869566886577</c:v>
                </c:pt>
                <c:pt idx="6785">
                  <c:v>41170.869683530094</c:v>
                </c:pt>
                <c:pt idx="6786">
                  <c:v>41170.869798240739</c:v>
                </c:pt>
                <c:pt idx="6787">
                  <c:v>41170.86991390046</c:v>
                </c:pt>
                <c:pt idx="6788">
                  <c:v>41170.870029907404</c:v>
                </c:pt>
                <c:pt idx="6789">
                  <c:v>41170.87014564815</c:v>
                </c:pt>
                <c:pt idx="6790">
                  <c:v>41170.870261053242</c:v>
                </c:pt>
                <c:pt idx="6791">
                  <c:v>41170.870376666666</c:v>
                </c:pt>
                <c:pt idx="6792">
                  <c:v>41170.870492569447</c:v>
                </c:pt>
                <c:pt idx="6793">
                  <c:v>41170.870608449077</c:v>
                </c:pt>
                <c:pt idx="6794">
                  <c:v>41170.870724224536</c:v>
                </c:pt>
                <c:pt idx="6795">
                  <c:v>41170.870840000003</c:v>
                </c:pt>
                <c:pt idx="6796">
                  <c:v>41170.870955937498</c:v>
                </c:pt>
                <c:pt idx="6797">
                  <c:v>41170.871071504633</c:v>
                </c:pt>
                <c:pt idx="6798">
                  <c:v>41170.87118811343</c:v>
                </c:pt>
                <c:pt idx="6799">
                  <c:v>41170.871303171298</c:v>
                </c:pt>
                <c:pt idx="6800">
                  <c:v>41170.871418738425</c:v>
                </c:pt>
                <c:pt idx="6801">
                  <c:v>41170.871534699072</c:v>
                </c:pt>
                <c:pt idx="6802">
                  <c:v>41170.87165025463</c:v>
                </c:pt>
                <c:pt idx="6803">
                  <c:v>41170.871766898148</c:v>
                </c:pt>
                <c:pt idx="6804">
                  <c:v>41170.871881932871</c:v>
                </c:pt>
                <c:pt idx="6805">
                  <c:v>41170.871997476854</c:v>
                </c:pt>
                <c:pt idx="6806">
                  <c:v>41170.872113275465</c:v>
                </c:pt>
                <c:pt idx="6807">
                  <c:v>41170.872228993052</c:v>
                </c:pt>
                <c:pt idx="6808">
                  <c:v>41170.872345185184</c:v>
                </c:pt>
                <c:pt idx="6809">
                  <c:v>41170.872460497689</c:v>
                </c:pt>
                <c:pt idx="6810">
                  <c:v>41170.872576284724</c:v>
                </c:pt>
                <c:pt idx="6811">
                  <c:v>41170.872692013887</c:v>
                </c:pt>
                <c:pt idx="6812">
                  <c:v>41170.872808009262</c:v>
                </c:pt>
                <c:pt idx="6813">
                  <c:v>41170.872924467592</c:v>
                </c:pt>
                <c:pt idx="6814">
                  <c:v>41170.873039976854</c:v>
                </c:pt>
                <c:pt idx="6815">
                  <c:v>41170.873155243054</c:v>
                </c:pt>
                <c:pt idx="6816">
                  <c:v>41170.873270601849</c:v>
                </c:pt>
                <c:pt idx="6817">
                  <c:v>41170.873386724539</c:v>
                </c:pt>
                <c:pt idx="6818">
                  <c:v>41170.87350253472</c:v>
                </c:pt>
                <c:pt idx="6819">
                  <c:v>41170.873618101854</c:v>
                </c:pt>
                <c:pt idx="6820">
                  <c:v>41170.873733842593</c:v>
                </c:pt>
                <c:pt idx="6821">
                  <c:v>41170.873849363423</c:v>
                </c:pt>
                <c:pt idx="6822">
                  <c:v>41170.873965474537</c:v>
                </c:pt>
                <c:pt idx="6823">
                  <c:v>41170.874081215276</c:v>
                </c:pt>
                <c:pt idx="6824">
                  <c:v>41170.874197152778</c:v>
                </c:pt>
                <c:pt idx="6825">
                  <c:v>41170.874312615742</c:v>
                </c:pt>
                <c:pt idx="6826">
                  <c:v>41170.874428287039</c:v>
                </c:pt>
                <c:pt idx="6827">
                  <c:v>41170.874544317128</c:v>
                </c:pt>
                <c:pt idx="6828">
                  <c:v>41170.874660324072</c:v>
                </c:pt>
                <c:pt idx="6829">
                  <c:v>41170.87477988426</c:v>
                </c:pt>
                <c:pt idx="6830">
                  <c:v>41170.874891701387</c:v>
                </c:pt>
                <c:pt idx="6831">
                  <c:v>41170.875007268522</c:v>
                </c:pt>
                <c:pt idx="6832">
                  <c:v>41170.875122893522</c:v>
                </c:pt>
                <c:pt idx="6833">
                  <c:v>41170.875238923611</c:v>
                </c:pt>
                <c:pt idx="6834">
                  <c:v>41170.875354305557</c:v>
                </c:pt>
                <c:pt idx="6835">
                  <c:v>41170.875470277781</c:v>
                </c:pt>
                <c:pt idx="6836">
                  <c:v>41170.875585844908</c:v>
                </c:pt>
                <c:pt idx="6837">
                  <c:v>41170.875701423611</c:v>
                </c:pt>
                <c:pt idx="6838">
                  <c:v>41170.875817881948</c:v>
                </c:pt>
                <c:pt idx="6839">
                  <c:v>41170.875933101852</c:v>
                </c:pt>
                <c:pt idx="6840">
                  <c:v>41170.876049050923</c:v>
                </c:pt>
                <c:pt idx="6841">
                  <c:v>41170.876164606481</c:v>
                </c:pt>
                <c:pt idx="6842">
                  <c:v>41170.876280752316</c:v>
                </c:pt>
                <c:pt idx="6843">
                  <c:v>41170.876396678243</c:v>
                </c:pt>
                <c:pt idx="6844">
                  <c:v>41170.876512071758</c:v>
                </c:pt>
                <c:pt idx="6845">
                  <c:v>41170.876627638892</c:v>
                </c:pt>
                <c:pt idx="6846">
                  <c:v>41170.876743379631</c:v>
                </c:pt>
                <c:pt idx="6847">
                  <c:v>41170.87685912037</c:v>
                </c:pt>
                <c:pt idx="6848">
                  <c:v>41170.876974861108</c:v>
                </c:pt>
                <c:pt idx="6849">
                  <c:v>41170.87709047454</c:v>
                </c:pt>
                <c:pt idx="6850">
                  <c:v>41170.87720628472</c:v>
                </c:pt>
                <c:pt idx="6851">
                  <c:v>41170.877322858796</c:v>
                </c:pt>
                <c:pt idx="6852">
                  <c:v>41170.877437881943</c:v>
                </c:pt>
                <c:pt idx="6853">
                  <c:v>41170.877553634258</c:v>
                </c:pt>
                <c:pt idx="6854">
                  <c:v>41170.877669606482</c:v>
                </c:pt>
                <c:pt idx="6855">
                  <c:v>41170.877785231482</c:v>
                </c:pt>
                <c:pt idx="6856">
                  <c:v>41170.877901238426</c:v>
                </c:pt>
                <c:pt idx="6857">
                  <c:v>41170.878016863426</c:v>
                </c:pt>
                <c:pt idx="6858">
                  <c:v>41170.878132627317</c:v>
                </c:pt>
                <c:pt idx="6859">
                  <c:v>41170.878248518522</c:v>
                </c:pt>
                <c:pt idx="6860">
                  <c:v>41170.878363900461</c:v>
                </c:pt>
                <c:pt idx="6861">
                  <c:v>41170.878479826388</c:v>
                </c:pt>
                <c:pt idx="6862">
                  <c:v>41170.878595428243</c:v>
                </c:pt>
                <c:pt idx="6863">
                  <c:v>41170.878711585647</c:v>
                </c:pt>
                <c:pt idx="6864">
                  <c:v>41170.878826967593</c:v>
                </c:pt>
                <c:pt idx="6865">
                  <c:v>41170.878942662035</c:v>
                </c:pt>
                <c:pt idx="6866">
                  <c:v>41170.879058449071</c:v>
                </c:pt>
                <c:pt idx="6867">
                  <c:v>41170.879174062502</c:v>
                </c:pt>
                <c:pt idx="6868">
                  <c:v>41170.879289942131</c:v>
                </c:pt>
                <c:pt idx="6869">
                  <c:v>41170.87940622685</c:v>
                </c:pt>
                <c:pt idx="6870">
                  <c:v>41170.879521423609</c:v>
                </c:pt>
                <c:pt idx="6871">
                  <c:v>41170.879637916667</c:v>
                </c:pt>
                <c:pt idx="6872">
                  <c:v>41170.879753136571</c:v>
                </c:pt>
                <c:pt idx="6873">
                  <c:v>41170.879868877317</c:v>
                </c:pt>
                <c:pt idx="6874">
                  <c:v>41170.879985127314</c:v>
                </c:pt>
                <c:pt idx="6875">
                  <c:v>41170.880100162038</c:v>
                </c:pt>
                <c:pt idx="6876">
                  <c:v>41170.880215648147</c:v>
                </c:pt>
                <c:pt idx="6877">
                  <c:v>41170.880331689812</c:v>
                </c:pt>
                <c:pt idx="6878">
                  <c:v>41170.880447430558</c:v>
                </c:pt>
                <c:pt idx="6879">
                  <c:v>41170.880563368053</c:v>
                </c:pt>
                <c:pt idx="6880">
                  <c:v>41170.880678946756</c:v>
                </c:pt>
                <c:pt idx="6881">
                  <c:v>41170.880794687502</c:v>
                </c:pt>
                <c:pt idx="6882">
                  <c:v>41170.880910347223</c:v>
                </c:pt>
                <c:pt idx="6883">
                  <c:v>41170.881026192132</c:v>
                </c:pt>
                <c:pt idx="6884">
                  <c:v>41170.881142152779</c:v>
                </c:pt>
                <c:pt idx="6885">
                  <c:v>41170.881257754627</c:v>
                </c:pt>
                <c:pt idx="6886">
                  <c:v>41170.881374791665</c:v>
                </c:pt>
                <c:pt idx="6887">
                  <c:v>41170.881489270832</c:v>
                </c:pt>
                <c:pt idx="6888">
                  <c:v>41170.881605196759</c:v>
                </c:pt>
                <c:pt idx="6889">
                  <c:v>41170.881720682868</c:v>
                </c:pt>
                <c:pt idx="6890">
                  <c:v>41170.881836689812</c:v>
                </c:pt>
                <c:pt idx="6891">
                  <c:v>41170.881952581018</c:v>
                </c:pt>
                <c:pt idx="6892">
                  <c:v>41170.882069270832</c:v>
                </c:pt>
                <c:pt idx="6893">
                  <c:v>41170.88218375</c:v>
                </c:pt>
                <c:pt idx="6894">
                  <c:v>41170.882299490739</c:v>
                </c:pt>
                <c:pt idx="6895">
                  <c:v>41170.882415439817</c:v>
                </c:pt>
                <c:pt idx="6896">
                  <c:v>41170.882531006944</c:v>
                </c:pt>
                <c:pt idx="6897">
                  <c:v>41170.882646979167</c:v>
                </c:pt>
                <c:pt idx="6898">
                  <c:v>41170.882762534726</c:v>
                </c:pt>
                <c:pt idx="6899">
                  <c:v>41170.882878460645</c:v>
                </c:pt>
                <c:pt idx="6900">
                  <c:v>41170.882994201391</c:v>
                </c:pt>
                <c:pt idx="6901">
                  <c:v>41170.88310994213</c:v>
                </c:pt>
                <c:pt idx="6902">
                  <c:v>41170.883225219906</c:v>
                </c:pt>
                <c:pt idx="6903">
                  <c:v>41170.883341273147</c:v>
                </c:pt>
                <c:pt idx="6904">
                  <c:v>41170.883456932868</c:v>
                </c:pt>
                <c:pt idx="6905">
                  <c:v>41170.883573263891</c:v>
                </c:pt>
                <c:pt idx="6906">
                  <c:v>41170.883688518516</c:v>
                </c:pt>
                <c:pt idx="6907">
                  <c:v>41170.883804282406</c:v>
                </c:pt>
                <c:pt idx="6908">
                  <c:v>41170.883920208333</c:v>
                </c:pt>
                <c:pt idx="6909">
                  <c:v>41170.884035659721</c:v>
                </c:pt>
                <c:pt idx="6910">
                  <c:v>41170.884151701386</c:v>
                </c:pt>
                <c:pt idx="6911">
                  <c:v>41170.884268171299</c:v>
                </c:pt>
                <c:pt idx="6912">
                  <c:v>41170.884382824072</c:v>
                </c:pt>
                <c:pt idx="6913">
                  <c:v>41170.88449877315</c:v>
                </c:pt>
                <c:pt idx="6914">
                  <c:v>41170.884614513889</c:v>
                </c:pt>
                <c:pt idx="6915">
                  <c:v>41170.884730358797</c:v>
                </c:pt>
                <c:pt idx="6916">
                  <c:v>41170.884846435183</c:v>
                </c:pt>
                <c:pt idx="6917">
                  <c:v>41170.88496181713</c:v>
                </c:pt>
                <c:pt idx="6918">
                  <c:v>41170.885077557868</c:v>
                </c:pt>
                <c:pt idx="6919">
                  <c:v>41170.885193657406</c:v>
                </c:pt>
                <c:pt idx="6920">
                  <c:v>41170.885309039353</c:v>
                </c:pt>
                <c:pt idx="6921">
                  <c:v>41170.885425208333</c:v>
                </c:pt>
                <c:pt idx="6922">
                  <c:v>41170.885540729163</c:v>
                </c:pt>
                <c:pt idx="6923">
                  <c:v>41170.885656886574</c:v>
                </c:pt>
                <c:pt idx="6924">
                  <c:v>41170.88577335648</c:v>
                </c:pt>
                <c:pt idx="6925">
                  <c:v>41170.885888009259</c:v>
                </c:pt>
                <c:pt idx="6926">
                  <c:v>41170.886003576386</c:v>
                </c:pt>
                <c:pt idx="6927">
                  <c:v>41170.886119328701</c:v>
                </c:pt>
                <c:pt idx="6928">
                  <c:v>41170.886235127313</c:v>
                </c:pt>
                <c:pt idx="6929">
                  <c:v>41170.886351053239</c:v>
                </c:pt>
                <c:pt idx="6930">
                  <c:v>41170.886466793978</c:v>
                </c:pt>
                <c:pt idx="6931">
                  <c:v>41170.886582361112</c:v>
                </c:pt>
                <c:pt idx="6932">
                  <c:v>41170.886697928239</c:v>
                </c:pt>
                <c:pt idx="6933">
                  <c:v>41170.886814421297</c:v>
                </c:pt>
                <c:pt idx="6934">
                  <c:v>41170.886929456021</c:v>
                </c:pt>
                <c:pt idx="6935">
                  <c:v>41170.887045555559</c:v>
                </c:pt>
                <c:pt idx="6936">
                  <c:v>41170.887161145831</c:v>
                </c:pt>
                <c:pt idx="6937">
                  <c:v>41170.887276851849</c:v>
                </c:pt>
                <c:pt idx="6938">
                  <c:v>41170.887392789351</c:v>
                </c:pt>
                <c:pt idx="6939">
                  <c:v>41170.887512685185</c:v>
                </c:pt>
                <c:pt idx="6940">
                  <c:v>41170.887624120369</c:v>
                </c:pt>
                <c:pt idx="6941">
                  <c:v>41170.887739918981</c:v>
                </c:pt>
                <c:pt idx="6942">
                  <c:v>41170.887855601854</c:v>
                </c:pt>
                <c:pt idx="6943">
                  <c:v>41170.887971377313</c:v>
                </c:pt>
                <c:pt idx="6944">
                  <c:v>41170.888087303239</c:v>
                </c:pt>
                <c:pt idx="6945">
                  <c:v>41170.888202881943</c:v>
                </c:pt>
                <c:pt idx="6946">
                  <c:v>41170.888319166668</c:v>
                </c:pt>
                <c:pt idx="6947">
                  <c:v>41170.888434930559</c:v>
                </c:pt>
                <c:pt idx="6948">
                  <c:v>41170.888550138887</c:v>
                </c:pt>
                <c:pt idx="6949">
                  <c:v>41170.888666250001</c:v>
                </c:pt>
                <c:pt idx="6950">
                  <c:v>41170.88878184028</c:v>
                </c:pt>
                <c:pt idx="6951">
                  <c:v>41170.888897407407</c:v>
                </c:pt>
                <c:pt idx="6952">
                  <c:v>41170.889014375003</c:v>
                </c:pt>
                <c:pt idx="6953">
                  <c:v>41170.889128912037</c:v>
                </c:pt>
                <c:pt idx="6954">
                  <c:v>41170.889244675927</c:v>
                </c:pt>
                <c:pt idx="6955">
                  <c:v>41170.88936040509</c:v>
                </c:pt>
                <c:pt idx="6956">
                  <c:v>41170.889476666664</c:v>
                </c:pt>
                <c:pt idx="6957">
                  <c:v>41170.889591956016</c:v>
                </c:pt>
                <c:pt idx="6958">
                  <c:v>41170.889708449075</c:v>
                </c:pt>
                <c:pt idx="6959">
                  <c:v>41170.889824143516</c:v>
                </c:pt>
                <c:pt idx="6960">
                  <c:v>41170.889939236113</c:v>
                </c:pt>
                <c:pt idx="6961">
                  <c:v>41170.890055104166</c:v>
                </c:pt>
                <c:pt idx="6962">
                  <c:v>41170.890171053237</c:v>
                </c:pt>
                <c:pt idx="6963">
                  <c:v>41170.890286631948</c:v>
                </c:pt>
                <c:pt idx="6964">
                  <c:v>41170.890402523146</c:v>
                </c:pt>
                <c:pt idx="6965">
                  <c:v>41170.890517893517</c:v>
                </c:pt>
                <c:pt idx="6966">
                  <c:v>41170.890633900461</c:v>
                </c:pt>
                <c:pt idx="6967">
                  <c:v>41170.890749664351</c:v>
                </c:pt>
                <c:pt idx="6968">
                  <c:v>41170.890865185182</c:v>
                </c:pt>
                <c:pt idx="6969">
                  <c:v>41170.890980937504</c:v>
                </c:pt>
                <c:pt idx="6970">
                  <c:v>41170.891096504631</c:v>
                </c:pt>
                <c:pt idx="6971">
                  <c:v>41170.89121228009</c:v>
                </c:pt>
                <c:pt idx="6972">
                  <c:v>41170.891328541664</c:v>
                </c:pt>
                <c:pt idx="6973">
                  <c:v>41170.89144392361</c:v>
                </c:pt>
                <c:pt idx="6974">
                  <c:v>41170.891559861113</c:v>
                </c:pt>
                <c:pt idx="6975">
                  <c:v>41170.891675648149</c:v>
                </c:pt>
                <c:pt idx="6976">
                  <c:v>41170.891791226852</c:v>
                </c:pt>
                <c:pt idx="6977">
                  <c:v>41170.891906979166</c:v>
                </c:pt>
                <c:pt idx="6978">
                  <c:v>41170.89202269676</c:v>
                </c:pt>
                <c:pt idx="6979">
                  <c:v>41170.892138310184</c:v>
                </c:pt>
                <c:pt idx="6980">
                  <c:v>41170.89225409722</c:v>
                </c:pt>
                <c:pt idx="6981">
                  <c:v>41170.892370162037</c:v>
                </c:pt>
                <c:pt idx="6982">
                  <c:v>41170.892486435187</c:v>
                </c:pt>
                <c:pt idx="6983">
                  <c:v>41170.892601458334</c:v>
                </c:pt>
                <c:pt idx="6984">
                  <c:v>41170.89271724537</c:v>
                </c:pt>
                <c:pt idx="6985">
                  <c:v>41170.892833136575</c:v>
                </c:pt>
                <c:pt idx="6986">
                  <c:v>41170.892948726854</c:v>
                </c:pt>
                <c:pt idx="6987">
                  <c:v>41170.893064965276</c:v>
                </c:pt>
                <c:pt idx="6988">
                  <c:v>41170.893180069441</c:v>
                </c:pt>
                <c:pt idx="6989">
                  <c:v>41170.893296875001</c:v>
                </c:pt>
                <c:pt idx="6990">
                  <c:v>41170.89341193287</c:v>
                </c:pt>
                <c:pt idx="6991">
                  <c:v>41170.893527488428</c:v>
                </c:pt>
                <c:pt idx="6992">
                  <c:v>41170.893643425923</c:v>
                </c:pt>
                <c:pt idx="6993">
                  <c:v>41170.893759189814</c:v>
                </c:pt>
                <c:pt idx="6994">
                  <c:v>41170.893874699075</c:v>
                </c:pt>
                <c:pt idx="6995">
                  <c:v>41170.893990462966</c:v>
                </c:pt>
                <c:pt idx="6996">
                  <c:v>41170.894106400461</c:v>
                </c:pt>
                <c:pt idx="6997">
                  <c:v>41170.894222187497</c:v>
                </c:pt>
                <c:pt idx="6998">
                  <c:v>41170.894338668979</c:v>
                </c:pt>
                <c:pt idx="6999">
                  <c:v>41170.894453657405</c:v>
                </c:pt>
                <c:pt idx="7000">
                  <c:v>41170.894569293981</c:v>
                </c:pt>
                <c:pt idx="7001">
                  <c:v>41170.894685752311</c:v>
                </c:pt>
                <c:pt idx="7002">
                  <c:v>41170.89480094907</c:v>
                </c:pt>
                <c:pt idx="7003">
                  <c:v>41170.894916516205</c:v>
                </c:pt>
                <c:pt idx="7004">
                  <c:v>41170.895032256944</c:v>
                </c:pt>
                <c:pt idx="7005">
                  <c:v>41170.895147986113</c:v>
                </c:pt>
                <c:pt idx="7006">
                  <c:v>41170.895263645834</c:v>
                </c:pt>
                <c:pt idx="7007">
                  <c:v>41170.895379560185</c:v>
                </c:pt>
                <c:pt idx="7008">
                  <c:v>41170.895495729164</c:v>
                </c:pt>
                <c:pt idx="7009">
                  <c:v>41170.89561122685</c:v>
                </c:pt>
                <c:pt idx="7010">
                  <c:v>41170.895726967596</c:v>
                </c:pt>
                <c:pt idx="7011">
                  <c:v>41170.895842708334</c:v>
                </c:pt>
                <c:pt idx="7012">
                  <c:v>41170.89595849537</c:v>
                </c:pt>
                <c:pt idx="7013">
                  <c:v>41170.896074421296</c:v>
                </c:pt>
                <c:pt idx="7014">
                  <c:v>41170.896190543979</c:v>
                </c:pt>
                <c:pt idx="7015">
                  <c:v>41170.896306122682</c:v>
                </c:pt>
                <c:pt idx="7016">
                  <c:v>41170.896421331017</c:v>
                </c:pt>
                <c:pt idx="7017">
                  <c:v>41170.896537071756</c:v>
                </c:pt>
                <c:pt idx="7018">
                  <c:v>41170.896652974538</c:v>
                </c:pt>
                <c:pt idx="7019">
                  <c:v>41170.896768587962</c:v>
                </c:pt>
                <c:pt idx="7020">
                  <c:v>41170.896885092596</c:v>
                </c:pt>
                <c:pt idx="7021">
                  <c:v>41170.897000069446</c:v>
                </c:pt>
                <c:pt idx="7022">
                  <c:v>41170.897116180553</c:v>
                </c:pt>
                <c:pt idx="7023">
                  <c:v>41170.897231747687</c:v>
                </c:pt>
                <c:pt idx="7024">
                  <c:v>41170.897347175924</c:v>
                </c:pt>
                <c:pt idx="7025">
                  <c:v>41170.897463472225</c:v>
                </c:pt>
                <c:pt idx="7026">
                  <c:v>41170.897578819444</c:v>
                </c:pt>
                <c:pt idx="7027">
                  <c:v>41170.897694814812</c:v>
                </c:pt>
                <c:pt idx="7028">
                  <c:v>41170.897810393515</c:v>
                </c:pt>
                <c:pt idx="7029">
                  <c:v>41170.897926435187</c:v>
                </c:pt>
                <c:pt idx="7030">
                  <c:v>41170.898041840279</c:v>
                </c:pt>
                <c:pt idx="7031">
                  <c:v>41170.898157777781</c:v>
                </c:pt>
                <c:pt idx="7032">
                  <c:v>41170.898274409723</c:v>
                </c:pt>
                <c:pt idx="7033">
                  <c:v>41170.898388969908</c:v>
                </c:pt>
                <c:pt idx="7034">
                  <c:v>41170.898504976853</c:v>
                </c:pt>
                <c:pt idx="7035">
                  <c:v>41170.898621111111</c:v>
                </c:pt>
                <c:pt idx="7036">
                  <c:v>41170.898737615738</c:v>
                </c:pt>
                <c:pt idx="7037">
                  <c:v>41170.898852164355</c:v>
                </c:pt>
                <c:pt idx="7038">
                  <c:v>41170.898967974535</c:v>
                </c:pt>
                <c:pt idx="7039">
                  <c:v>41170.899083819444</c:v>
                </c:pt>
                <c:pt idx="7040">
                  <c:v>41170.899199375002</c:v>
                </c:pt>
                <c:pt idx="7041">
                  <c:v>41170.899315115741</c:v>
                </c:pt>
                <c:pt idx="7042">
                  <c:v>41170.899431041667</c:v>
                </c:pt>
                <c:pt idx="7043">
                  <c:v>41170.899546805558</c:v>
                </c:pt>
                <c:pt idx="7044">
                  <c:v>41170.899663090277</c:v>
                </c:pt>
                <c:pt idx="7045">
                  <c:v>41170.899779942127</c:v>
                </c:pt>
                <c:pt idx="7046">
                  <c:v>41170.899894594906</c:v>
                </c:pt>
                <c:pt idx="7047">
                  <c:v>41170.900010335645</c:v>
                </c:pt>
                <c:pt idx="7048">
                  <c:v>41170.900126111112</c:v>
                </c:pt>
                <c:pt idx="7049">
                  <c:v>41170.900242222226</c:v>
                </c:pt>
                <c:pt idx="7050">
                  <c:v>41170.900356828701</c:v>
                </c:pt>
                <c:pt idx="7051">
                  <c:v>41170.900472800924</c:v>
                </c:pt>
                <c:pt idx="7052">
                  <c:v>41170.900588912038</c:v>
                </c:pt>
                <c:pt idx="7053">
                  <c:v>41170.900704328706</c:v>
                </c:pt>
                <c:pt idx="7054">
                  <c:v>41170.900819895833</c:v>
                </c:pt>
                <c:pt idx="7055">
                  <c:v>41170.900936550926</c:v>
                </c:pt>
                <c:pt idx="7056">
                  <c:v>41170.901051365741</c:v>
                </c:pt>
                <c:pt idx="7057">
                  <c:v>41170.901167303244</c:v>
                </c:pt>
                <c:pt idx="7058">
                  <c:v>41170.901283645835</c:v>
                </c:pt>
                <c:pt idx="7059">
                  <c:v>41170.901399131944</c:v>
                </c:pt>
                <c:pt idx="7060">
                  <c:v>41170.901514583333</c:v>
                </c:pt>
                <c:pt idx="7061">
                  <c:v>41170.901631782406</c:v>
                </c:pt>
                <c:pt idx="7062">
                  <c:v>41170.901746261574</c:v>
                </c:pt>
                <c:pt idx="7063">
                  <c:v>41170.901862893515</c:v>
                </c:pt>
                <c:pt idx="7064">
                  <c:v>41170.901978125003</c:v>
                </c:pt>
                <c:pt idx="7065">
                  <c:v>41170.902093182871</c:v>
                </c:pt>
                <c:pt idx="7066">
                  <c:v>41170.902210324071</c:v>
                </c:pt>
                <c:pt idx="7067">
                  <c:v>41170.902325011572</c:v>
                </c:pt>
                <c:pt idx="7068">
                  <c:v>41170.902440405094</c:v>
                </c:pt>
                <c:pt idx="7069">
                  <c:v>41170.902556053239</c:v>
                </c:pt>
                <c:pt idx="7070">
                  <c:v>41170.902674062498</c:v>
                </c:pt>
                <c:pt idx="7071">
                  <c:v>41170.902789548614</c:v>
                </c:pt>
                <c:pt idx="7072">
                  <c:v>41170.902903402777</c:v>
                </c:pt>
                <c:pt idx="7073">
                  <c:v>41170.903019351848</c:v>
                </c:pt>
                <c:pt idx="7074">
                  <c:v>41170.903135312503</c:v>
                </c:pt>
                <c:pt idx="7075">
                  <c:v>41170.903250706018</c:v>
                </c:pt>
                <c:pt idx="7076">
                  <c:v>41170.903366747683</c:v>
                </c:pt>
                <c:pt idx="7077">
                  <c:v>41170.903482754627</c:v>
                </c:pt>
                <c:pt idx="7078">
                  <c:v>41170.903598101853</c:v>
                </c:pt>
                <c:pt idx="7079">
                  <c:v>41170.903713854168</c:v>
                </c:pt>
                <c:pt idx="7080">
                  <c:v>41170.903829444447</c:v>
                </c:pt>
                <c:pt idx="7081">
                  <c:v>41170.903945196762</c:v>
                </c:pt>
                <c:pt idx="7082">
                  <c:v>41170.904060787034</c:v>
                </c:pt>
                <c:pt idx="7083">
                  <c:v>41170.904177222219</c:v>
                </c:pt>
                <c:pt idx="7084">
                  <c:v>41170.904292604166</c:v>
                </c:pt>
                <c:pt idx="7085">
                  <c:v>41170.904408576389</c:v>
                </c:pt>
                <c:pt idx="7086">
                  <c:v>41170.904523958336</c:v>
                </c:pt>
                <c:pt idx="7087">
                  <c:v>41170.90463967593</c:v>
                </c:pt>
                <c:pt idx="7088">
                  <c:v>41170.904755682874</c:v>
                </c:pt>
                <c:pt idx="7089">
                  <c:v>41170.904871423612</c:v>
                </c:pt>
                <c:pt idx="7090">
                  <c:v>41170.904987175927</c:v>
                </c:pt>
                <c:pt idx="7091">
                  <c:v>41170.905103321762</c:v>
                </c:pt>
                <c:pt idx="7092">
                  <c:v>41170.905219768516</c:v>
                </c:pt>
                <c:pt idx="7093">
                  <c:v>41170.905335150463</c:v>
                </c:pt>
                <c:pt idx="7094">
                  <c:v>41170.905450486112</c:v>
                </c:pt>
                <c:pt idx="7095">
                  <c:v>41170.905566597219</c:v>
                </c:pt>
                <c:pt idx="7096">
                  <c:v>41170.905681469907</c:v>
                </c:pt>
                <c:pt idx="7097">
                  <c:v>41170.905797476851</c:v>
                </c:pt>
                <c:pt idx="7098">
                  <c:v>41170.905913379633</c:v>
                </c:pt>
                <c:pt idx="7099">
                  <c:v>41170.906028819445</c:v>
                </c:pt>
                <c:pt idx="7100">
                  <c:v>41170.906144710651</c:v>
                </c:pt>
                <c:pt idx="7101">
                  <c:v>41170.906260046293</c:v>
                </c:pt>
                <c:pt idx="7102">
                  <c:v>41170.906376493054</c:v>
                </c:pt>
                <c:pt idx="7103">
                  <c:v>41170.906492106478</c:v>
                </c:pt>
                <c:pt idx="7104">
                  <c:v>41170.906607685189</c:v>
                </c:pt>
                <c:pt idx="7105">
                  <c:v>41170.906723263892</c:v>
                </c:pt>
                <c:pt idx="7106">
                  <c:v>41170.906839212963</c:v>
                </c:pt>
                <c:pt idx="7107">
                  <c:v>41170.906954722224</c:v>
                </c:pt>
                <c:pt idx="7108">
                  <c:v>41170.907070532405</c:v>
                </c:pt>
                <c:pt idx="7109">
                  <c:v>41170.907186261575</c:v>
                </c:pt>
                <c:pt idx="7110">
                  <c:v>41170.907303495369</c:v>
                </c:pt>
                <c:pt idx="7111">
                  <c:v>41170.907417789349</c:v>
                </c:pt>
                <c:pt idx="7112">
                  <c:v>41170.907534791666</c:v>
                </c:pt>
                <c:pt idx="7113">
                  <c:v>41170.907649479166</c:v>
                </c:pt>
                <c:pt idx="7114">
                  <c:v>41170.907765023148</c:v>
                </c:pt>
                <c:pt idx="7115">
                  <c:v>41170.907880914354</c:v>
                </c:pt>
                <c:pt idx="7116">
                  <c:v>41170.907996550923</c:v>
                </c:pt>
                <c:pt idx="7117">
                  <c:v>41170.908112638892</c:v>
                </c:pt>
                <c:pt idx="7118">
                  <c:v>41170.908228043983</c:v>
                </c:pt>
                <c:pt idx="7119">
                  <c:v>41170.908343807867</c:v>
                </c:pt>
                <c:pt idx="7120">
                  <c:v>41170.908459687504</c:v>
                </c:pt>
                <c:pt idx="7121">
                  <c:v>41170.908575254631</c:v>
                </c:pt>
                <c:pt idx="7122">
                  <c:v>41170.90869103009</c:v>
                </c:pt>
                <c:pt idx="7123">
                  <c:v>41170.908806817133</c:v>
                </c:pt>
                <c:pt idx="7124">
                  <c:v>41170.908922557872</c:v>
                </c:pt>
                <c:pt idx="7125">
                  <c:v>41170.909038298611</c:v>
                </c:pt>
                <c:pt idx="7126">
                  <c:v>41170.909153865738</c:v>
                </c:pt>
                <c:pt idx="7127">
                  <c:v>41170.909269791664</c:v>
                </c:pt>
                <c:pt idx="7128">
                  <c:v>41170.909385416664</c:v>
                </c:pt>
                <c:pt idx="7129">
                  <c:v>41170.909501435184</c:v>
                </c:pt>
                <c:pt idx="7130">
                  <c:v>41170.909617013887</c:v>
                </c:pt>
                <c:pt idx="7131">
                  <c:v>41170.909733009263</c:v>
                </c:pt>
                <c:pt idx="7132">
                  <c:v>41170.909848587966</c:v>
                </c:pt>
                <c:pt idx="7133">
                  <c:v>41170.909964467595</c:v>
                </c:pt>
                <c:pt idx="7134">
                  <c:v>41170.910080208334</c:v>
                </c:pt>
                <c:pt idx="7135">
                  <c:v>41170.910196331017</c:v>
                </c:pt>
                <c:pt idx="7136">
                  <c:v>41170.910311608794</c:v>
                </c:pt>
                <c:pt idx="7137">
                  <c:v>41170.91042734954</c:v>
                </c:pt>
                <c:pt idx="7138">
                  <c:v>41170.910543090278</c:v>
                </c:pt>
                <c:pt idx="7139">
                  <c:v>41170.910659039349</c:v>
                </c:pt>
                <c:pt idx="7140">
                  <c:v>41170.910774560187</c:v>
                </c:pt>
                <c:pt idx="7141">
                  <c:v>41170.910890300926</c:v>
                </c:pt>
                <c:pt idx="7142">
                  <c:v>41170.911006458336</c:v>
                </c:pt>
                <c:pt idx="7143">
                  <c:v>41170.911121840276</c:v>
                </c:pt>
                <c:pt idx="7144">
                  <c:v>41170.911237800923</c:v>
                </c:pt>
                <c:pt idx="7145">
                  <c:v>41170.911353541669</c:v>
                </c:pt>
                <c:pt idx="7146">
                  <c:v>41170.911469282408</c:v>
                </c:pt>
                <c:pt idx="7147">
                  <c:v>41170.911585775466</c:v>
                </c:pt>
                <c:pt idx="7148">
                  <c:v>41170.911702256948</c:v>
                </c:pt>
                <c:pt idx="7149">
                  <c:v>41170.911816354164</c:v>
                </c:pt>
                <c:pt idx="7150">
                  <c:v>41170.911932129631</c:v>
                </c:pt>
                <c:pt idx="7151">
                  <c:v>41170.912047858794</c:v>
                </c:pt>
                <c:pt idx="7152">
                  <c:v>41170.912163657405</c:v>
                </c:pt>
                <c:pt idx="7153">
                  <c:v>41170.912280092591</c:v>
                </c:pt>
                <c:pt idx="7154">
                  <c:v>41170.912395486113</c:v>
                </c:pt>
                <c:pt idx="7155">
                  <c:v>41170.912510949071</c:v>
                </c:pt>
                <c:pt idx="7156">
                  <c:v>41170.912627210651</c:v>
                </c:pt>
                <c:pt idx="7157">
                  <c:v>41170.912742384258</c:v>
                </c:pt>
                <c:pt idx="7158">
                  <c:v>41170.912858124997</c:v>
                </c:pt>
                <c:pt idx="7159">
                  <c:v>41170.912974050923</c:v>
                </c:pt>
                <c:pt idx="7160">
                  <c:v>41170.913089675923</c:v>
                </c:pt>
                <c:pt idx="7161">
                  <c:v>41170.913205798613</c:v>
                </c:pt>
                <c:pt idx="7162">
                  <c:v>41170.913321539352</c:v>
                </c:pt>
                <c:pt idx="7163">
                  <c:v>41170.91343709491</c:v>
                </c:pt>
                <c:pt idx="7164">
                  <c:v>41170.913552743055</c:v>
                </c:pt>
                <c:pt idx="7165">
                  <c:v>41170.913668611109</c:v>
                </c:pt>
                <c:pt idx="7166">
                  <c:v>41170.913784351855</c:v>
                </c:pt>
                <c:pt idx="7167">
                  <c:v>41170.913900092593</c:v>
                </c:pt>
                <c:pt idx="7168">
                  <c:v>41170.914015694441</c:v>
                </c:pt>
                <c:pt idx="7169">
                  <c:v>41170.914131574071</c:v>
                </c:pt>
                <c:pt idx="7170">
                  <c:v>41170.914247581015</c:v>
                </c:pt>
                <c:pt idx="7171">
                  <c:v>41170.914362905096</c:v>
                </c:pt>
                <c:pt idx="7172">
                  <c:v>41170.914478726852</c:v>
                </c:pt>
                <c:pt idx="7173">
                  <c:v>41170.914594594906</c:v>
                </c:pt>
                <c:pt idx="7174">
                  <c:v>41170.914710196761</c:v>
                </c:pt>
                <c:pt idx="7175">
                  <c:v>41170.914826006941</c:v>
                </c:pt>
                <c:pt idx="7176">
                  <c:v>41170.9149415625</c:v>
                </c:pt>
                <c:pt idx="7177">
                  <c:v>41170.915057638886</c:v>
                </c:pt>
                <c:pt idx="7178">
                  <c:v>41170.915173344911</c:v>
                </c:pt>
                <c:pt idx="7179">
                  <c:v>41170.915289143515</c:v>
                </c:pt>
                <c:pt idx="7180">
                  <c:v>41170.915404722226</c:v>
                </c:pt>
                <c:pt idx="7181">
                  <c:v>41170.915520509261</c:v>
                </c:pt>
                <c:pt idx="7182">
                  <c:v>41170.915636238424</c:v>
                </c:pt>
                <c:pt idx="7183">
                  <c:v>41170.91575197917</c:v>
                </c:pt>
                <c:pt idx="7184">
                  <c:v>41170.915867719908</c:v>
                </c:pt>
                <c:pt idx="7185">
                  <c:v>41170.915983472223</c:v>
                </c:pt>
                <c:pt idx="7186">
                  <c:v>41170.916099259259</c:v>
                </c:pt>
                <c:pt idx="7187">
                  <c:v>41170.916215300924</c:v>
                </c:pt>
                <c:pt idx="7188">
                  <c:v>41170.91633068287</c:v>
                </c:pt>
                <c:pt idx="7189">
                  <c:v>41170.916446469906</c:v>
                </c:pt>
                <c:pt idx="7190">
                  <c:v>41170.916562407408</c:v>
                </c:pt>
                <c:pt idx="7191">
                  <c:v>41170.916679224538</c:v>
                </c:pt>
                <c:pt idx="7192">
                  <c:v>41170.916794247685</c:v>
                </c:pt>
                <c:pt idx="7193">
                  <c:v>41170.916909884261</c:v>
                </c:pt>
                <c:pt idx="7194">
                  <c:v>41170.917025196759</c:v>
                </c:pt>
                <c:pt idx="7195">
                  <c:v>41170.917140995371</c:v>
                </c:pt>
                <c:pt idx="7196">
                  <c:v>41170.917256875</c:v>
                </c:pt>
                <c:pt idx="7197">
                  <c:v>41170.917373020835</c:v>
                </c:pt>
                <c:pt idx="7198">
                  <c:v>41170.917488263891</c:v>
                </c:pt>
                <c:pt idx="7199">
                  <c:v>41170.917605995368</c:v>
                </c:pt>
                <c:pt idx="7200">
                  <c:v>41170.917719722223</c:v>
                </c:pt>
                <c:pt idx="7201">
                  <c:v>41170.917835868058</c:v>
                </c:pt>
                <c:pt idx="7202">
                  <c:v>41170.917951585645</c:v>
                </c:pt>
                <c:pt idx="7203">
                  <c:v>41170.918066990744</c:v>
                </c:pt>
                <c:pt idx="7204">
                  <c:v>41170.918182754627</c:v>
                </c:pt>
                <c:pt idx="7205">
                  <c:v>41170.918299409721</c:v>
                </c:pt>
                <c:pt idx="7206">
                  <c:v>41170.918414641201</c:v>
                </c:pt>
                <c:pt idx="7207">
                  <c:v>41170.918530196759</c:v>
                </c:pt>
                <c:pt idx="7208">
                  <c:v>41170.918645729165</c:v>
                </c:pt>
                <c:pt idx="7209">
                  <c:v>41170.918761527777</c:v>
                </c:pt>
                <c:pt idx="7210">
                  <c:v>41170.918877280092</c:v>
                </c:pt>
                <c:pt idx="7211">
                  <c:v>41170.91899302083</c:v>
                </c:pt>
                <c:pt idx="7212">
                  <c:v>41170.919109618058</c:v>
                </c:pt>
                <c:pt idx="7213">
                  <c:v>41170.919224513891</c:v>
                </c:pt>
                <c:pt idx="7214">
                  <c:v>41170.919340324072</c:v>
                </c:pt>
                <c:pt idx="7215">
                  <c:v>41170.919455972224</c:v>
                </c:pt>
                <c:pt idx="7216">
                  <c:v>41170.919571759259</c:v>
                </c:pt>
                <c:pt idx="7217">
                  <c:v>41170.919687592592</c:v>
                </c:pt>
                <c:pt idx="7218">
                  <c:v>41170.919804363424</c:v>
                </c:pt>
                <c:pt idx="7219">
                  <c:v>41170.919919548614</c:v>
                </c:pt>
                <c:pt idx="7220">
                  <c:v>41170.920034745373</c:v>
                </c:pt>
                <c:pt idx="7221">
                  <c:v>41170.920151458333</c:v>
                </c:pt>
                <c:pt idx="7222">
                  <c:v>41170.920266284724</c:v>
                </c:pt>
                <c:pt idx="7223">
                  <c:v>41170.920381736112</c:v>
                </c:pt>
                <c:pt idx="7224">
                  <c:v>41170.92049759259</c:v>
                </c:pt>
                <c:pt idx="7225">
                  <c:v>41170.920613576389</c:v>
                </c:pt>
                <c:pt idx="7226">
                  <c:v>41170.920729490739</c:v>
                </c:pt>
                <c:pt idx="7227">
                  <c:v>41170.920844942128</c:v>
                </c:pt>
                <c:pt idx="7228">
                  <c:v>41170.920960821757</c:v>
                </c:pt>
                <c:pt idx="7229">
                  <c:v>41170.921077106483</c:v>
                </c:pt>
                <c:pt idx="7230">
                  <c:v>41170.921192557871</c:v>
                </c:pt>
                <c:pt idx="7231">
                  <c:v>41170.92130804398</c:v>
                </c:pt>
                <c:pt idx="7232">
                  <c:v>41170.921423703701</c:v>
                </c:pt>
                <c:pt idx="7233">
                  <c:v>41170.921539629628</c:v>
                </c:pt>
                <c:pt idx="7234">
                  <c:v>41170.921655324077</c:v>
                </c:pt>
                <c:pt idx="7235">
                  <c:v>41170.921771076391</c:v>
                </c:pt>
                <c:pt idx="7236">
                  <c:v>41170.921886840275</c:v>
                </c:pt>
                <c:pt idx="7237">
                  <c:v>41170.922002604166</c:v>
                </c:pt>
                <c:pt idx="7238">
                  <c:v>41170.922118379633</c:v>
                </c:pt>
                <c:pt idx="7239">
                  <c:v>41170.922234479163</c:v>
                </c:pt>
                <c:pt idx="7240">
                  <c:v>41170.922349826389</c:v>
                </c:pt>
                <c:pt idx="7241">
                  <c:v>41170.922465567128</c:v>
                </c:pt>
                <c:pt idx="7242">
                  <c:v>41170.922581331019</c:v>
                </c:pt>
                <c:pt idx="7243">
                  <c:v>41170.922697071757</c:v>
                </c:pt>
                <c:pt idx="7244">
                  <c:v>41170.922812534722</c:v>
                </c:pt>
                <c:pt idx="7245">
                  <c:v>41170.92292837963</c:v>
                </c:pt>
                <c:pt idx="7246">
                  <c:v>41170.92304454861</c:v>
                </c:pt>
                <c:pt idx="7247">
                  <c:v>41170.923160104168</c:v>
                </c:pt>
                <c:pt idx="7248">
                  <c:v>41170.923275682871</c:v>
                </c:pt>
                <c:pt idx="7249">
                  <c:v>41170.923391597222</c:v>
                </c:pt>
                <c:pt idx="7250">
                  <c:v>41170.923507523148</c:v>
                </c:pt>
                <c:pt idx="7251">
                  <c:v>41170.923623090275</c:v>
                </c:pt>
                <c:pt idx="7252">
                  <c:v>41170.923738888887</c:v>
                </c:pt>
                <c:pt idx="7253">
                  <c:v>41170.923855034722</c:v>
                </c:pt>
                <c:pt idx="7254">
                  <c:v>41170.92397113426</c:v>
                </c:pt>
                <c:pt idx="7255">
                  <c:v>41170.924086006948</c:v>
                </c:pt>
                <c:pt idx="7256">
                  <c:v>41170.924202071757</c:v>
                </c:pt>
                <c:pt idx="7257">
                  <c:v>41170.924317650461</c:v>
                </c:pt>
                <c:pt idx="7258">
                  <c:v>41170.924433356478</c:v>
                </c:pt>
                <c:pt idx="7259">
                  <c:v>41170.924549178242</c:v>
                </c:pt>
                <c:pt idx="7260">
                  <c:v>41170.924665185186</c:v>
                </c:pt>
                <c:pt idx="7261">
                  <c:v>41170.924780428242</c:v>
                </c:pt>
                <c:pt idx="7262">
                  <c:v>41170.924896539349</c:v>
                </c:pt>
                <c:pt idx="7263">
                  <c:v>41170.925012164349</c:v>
                </c:pt>
                <c:pt idx="7264">
                  <c:v>41170.92512803241</c:v>
                </c:pt>
                <c:pt idx="7265">
                  <c:v>41170.925244016202</c:v>
                </c:pt>
                <c:pt idx="7266">
                  <c:v>41170.925359270834</c:v>
                </c:pt>
                <c:pt idx="7267">
                  <c:v>41170.925475162039</c:v>
                </c:pt>
                <c:pt idx="7268">
                  <c:v>41170.925591041669</c:v>
                </c:pt>
                <c:pt idx="7269">
                  <c:v>41170.925707164351</c:v>
                </c:pt>
                <c:pt idx="7270">
                  <c:v>41170.925823090278</c:v>
                </c:pt>
                <c:pt idx="7271">
                  <c:v>41170.925938287037</c:v>
                </c:pt>
                <c:pt idx="7272">
                  <c:v>41170.926053935182</c:v>
                </c:pt>
                <c:pt idx="7273">
                  <c:v>41170.926169618055</c:v>
                </c:pt>
                <c:pt idx="7274">
                  <c:v>41170.926285370369</c:v>
                </c:pt>
                <c:pt idx="7275">
                  <c:v>41170.926401145836</c:v>
                </c:pt>
                <c:pt idx="7276">
                  <c:v>41170.926516921296</c:v>
                </c:pt>
                <c:pt idx="7277">
                  <c:v>41170.926633009258</c:v>
                </c:pt>
                <c:pt idx="7278">
                  <c:v>41170.926748379628</c:v>
                </c:pt>
                <c:pt idx="7279">
                  <c:v>41170.926863946763</c:v>
                </c:pt>
                <c:pt idx="7280">
                  <c:v>41170.926979930555</c:v>
                </c:pt>
                <c:pt idx="7281">
                  <c:v>41170.927095671294</c:v>
                </c:pt>
                <c:pt idx="7282">
                  <c:v>41170.927211423608</c:v>
                </c:pt>
                <c:pt idx="7283">
                  <c:v>41170.927327708334</c:v>
                </c:pt>
                <c:pt idx="7284">
                  <c:v>41170.927442905093</c:v>
                </c:pt>
                <c:pt idx="7285">
                  <c:v>41170.927558668984</c:v>
                </c:pt>
                <c:pt idx="7286">
                  <c:v>41170.927674803243</c:v>
                </c:pt>
                <c:pt idx="7287">
                  <c:v>41170.927791261573</c:v>
                </c:pt>
                <c:pt idx="7288">
                  <c:v>41170.927906898149</c:v>
                </c:pt>
                <c:pt idx="7289">
                  <c:v>41170.928021655091</c:v>
                </c:pt>
                <c:pt idx="7290">
                  <c:v>41170.928137407405</c:v>
                </c:pt>
                <c:pt idx="7291">
                  <c:v>41170.928253182872</c:v>
                </c:pt>
                <c:pt idx="7292">
                  <c:v>41170.928369120367</c:v>
                </c:pt>
                <c:pt idx="7293">
                  <c:v>41170.928485046294</c:v>
                </c:pt>
                <c:pt idx="7294">
                  <c:v>41170.928600439816</c:v>
                </c:pt>
                <c:pt idx="7295">
                  <c:v>41170.928716377312</c:v>
                </c:pt>
                <c:pt idx="7296">
                  <c:v>41170.928832141202</c:v>
                </c:pt>
                <c:pt idx="7297">
                  <c:v>41170.928947708337</c:v>
                </c:pt>
                <c:pt idx="7298">
                  <c:v>41170.929063483796</c:v>
                </c:pt>
                <c:pt idx="7299">
                  <c:v>41170.929179224535</c:v>
                </c:pt>
                <c:pt idx="7300">
                  <c:v>41170.929294791669</c:v>
                </c:pt>
                <c:pt idx="7301">
                  <c:v>41170.929410729164</c:v>
                </c:pt>
                <c:pt idx="7302">
                  <c:v>41170.92952646991</c:v>
                </c:pt>
                <c:pt idx="7303">
                  <c:v>41170.929642418982</c:v>
                </c:pt>
                <c:pt idx="7304">
                  <c:v>41170.92975797454</c:v>
                </c:pt>
                <c:pt idx="7305">
                  <c:v>41170.929875162037</c:v>
                </c:pt>
                <c:pt idx="7306">
                  <c:v>41170.929991111108</c:v>
                </c:pt>
                <c:pt idx="7307">
                  <c:v>41170.930105196756</c:v>
                </c:pt>
                <c:pt idx="7308">
                  <c:v>41170.930220960647</c:v>
                </c:pt>
                <c:pt idx="7309">
                  <c:v>41170.930336747682</c:v>
                </c:pt>
                <c:pt idx="7310">
                  <c:v>41170.930452523149</c:v>
                </c:pt>
                <c:pt idx="7311">
                  <c:v>41170.93056857639</c:v>
                </c:pt>
                <c:pt idx="7312">
                  <c:v>41170.930683958337</c:v>
                </c:pt>
                <c:pt idx="7313">
                  <c:v>41170.930799942129</c:v>
                </c:pt>
                <c:pt idx="7314">
                  <c:v>41170.930915509256</c:v>
                </c:pt>
                <c:pt idx="7315">
                  <c:v>41170.931032499997</c:v>
                </c:pt>
                <c:pt idx="7316">
                  <c:v>41170.931147013885</c:v>
                </c:pt>
                <c:pt idx="7317">
                  <c:v>41170.931262789352</c:v>
                </c:pt>
                <c:pt idx="7318">
                  <c:v>41170.931378379631</c:v>
                </c:pt>
                <c:pt idx="7319">
                  <c:v>41170.931494988428</c:v>
                </c:pt>
                <c:pt idx="7320">
                  <c:v>41170.931610185187</c:v>
                </c:pt>
                <c:pt idx="7321">
                  <c:v>41170.931726331015</c:v>
                </c:pt>
                <c:pt idx="7322">
                  <c:v>41170.931841574071</c:v>
                </c:pt>
                <c:pt idx="7323">
                  <c:v>41170.931957488428</c:v>
                </c:pt>
                <c:pt idx="7324">
                  <c:v>41170.93207451389</c:v>
                </c:pt>
                <c:pt idx="7325">
                  <c:v>41170.932188773149</c:v>
                </c:pt>
                <c:pt idx="7326">
                  <c:v>41170.93230453704</c:v>
                </c:pt>
                <c:pt idx="7327">
                  <c:v>41170.932420671299</c:v>
                </c:pt>
                <c:pt idx="7328">
                  <c:v>41170.932535868058</c:v>
                </c:pt>
                <c:pt idx="7329">
                  <c:v>41170.932651979165</c:v>
                </c:pt>
                <c:pt idx="7330">
                  <c:v>41170.93277003472</c:v>
                </c:pt>
                <c:pt idx="7331">
                  <c:v>41170.932884953705</c:v>
                </c:pt>
                <c:pt idx="7332">
                  <c:v>41170.933000462966</c:v>
                </c:pt>
                <c:pt idx="7333">
                  <c:v>41170.933117141205</c:v>
                </c:pt>
                <c:pt idx="7334">
                  <c:v>41170.933231979165</c:v>
                </c:pt>
                <c:pt idx="7335">
                  <c:v>41170.933346666665</c:v>
                </c:pt>
                <c:pt idx="7336">
                  <c:v>41170.933461863424</c:v>
                </c:pt>
                <c:pt idx="7337">
                  <c:v>41170.933577824071</c:v>
                </c:pt>
                <c:pt idx="7338">
                  <c:v>41170.933693564817</c:v>
                </c:pt>
                <c:pt idx="7339">
                  <c:v>41170.933810208335</c:v>
                </c:pt>
                <c:pt idx="7340">
                  <c:v>41170.933924884259</c:v>
                </c:pt>
                <c:pt idx="7341">
                  <c:v>41170.934041203705</c:v>
                </c:pt>
                <c:pt idx="7342">
                  <c:v>41170.934156585645</c:v>
                </c:pt>
                <c:pt idx="7343">
                  <c:v>41170.934273252315</c:v>
                </c:pt>
                <c:pt idx="7344">
                  <c:v>41170.93438939815</c:v>
                </c:pt>
                <c:pt idx="7345">
                  <c:v>41170.934504027777</c:v>
                </c:pt>
                <c:pt idx="7346">
                  <c:v>41170.934619548614</c:v>
                </c:pt>
                <c:pt idx="7347">
                  <c:v>41170.934735138886</c:v>
                </c:pt>
                <c:pt idx="7348">
                  <c:v>41170.934851261576</c:v>
                </c:pt>
                <c:pt idx="7349">
                  <c:v>41170.934966712965</c:v>
                </c:pt>
                <c:pt idx="7350">
                  <c:v>41170.935082962962</c:v>
                </c:pt>
                <c:pt idx="7351">
                  <c:v>41170.93519866898</c:v>
                </c:pt>
                <c:pt idx="7352">
                  <c:v>41170.935314814815</c:v>
                </c:pt>
                <c:pt idx="7353">
                  <c:v>41170.935429699071</c:v>
                </c:pt>
                <c:pt idx="7354">
                  <c:v>41170.935546354165</c:v>
                </c:pt>
                <c:pt idx="7355">
                  <c:v>41170.935661365744</c:v>
                </c:pt>
                <c:pt idx="7356">
                  <c:v>41170.935777118058</c:v>
                </c:pt>
                <c:pt idx="7357">
                  <c:v>41170.935893043985</c:v>
                </c:pt>
                <c:pt idx="7358">
                  <c:v>41170.936008645833</c:v>
                </c:pt>
                <c:pt idx="7359">
                  <c:v>41170.936124293985</c:v>
                </c:pt>
                <c:pt idx="7360">
                  <c:v>41170.936240092589</c:v>
                </c:pt>
                <c:pt idx="7361">
                  <c:v>41170.936356041668</c:v>
                </c:pt>
                <c:pt idx="7362">
                  <c:v>41170.936471597219</c:v>
                </c:pt>
                <c:pt idx="7363">
                  <c:v>41170.936587592594</c:v>
                </c:pt>
                <c:pt idx="7364">
                  <c:v>41170.936703333333</c:v>
                </c:pt>
                <c:pt idx="7365">
                  <c:v>41170.936819780094</c:v>
                </c:pt>
                <c:pt idx="7366">
                  <c:v>41170.936934652775</c:v>
                </c:pt>
                <c:pt idx="7367">
                  <c:v>41170.937051319444</c:v>
                </c:pt>
                <c:pt idx="7368">
                  <c:v>41170.937166365744</c:v>
                </c:pt>
                <c:pt idx="7369">
                  <c:v>41170.93728189815</c:v>
                </c:pt>
                <c:pt idx="7370">
                  <c:v>41170.93739767361</c:v>
                </c:pt>
                <c:pt idx="7371">
                  <c:v>41170.937514189813</c:v>
                </c:pt>
                <c:pt idx="7372">
                  <c:v>41170.937629039348</c:v>
                </c:pt>
                <c:pt idx="7373">
                  <c:v>41170.937745613424</c:v>
                </c:pt>
                <c:pt idx="7374">
                  <c:v>41170.937860648148</c:v>
                </c:pt>
                <c:pt idx="7375">
                  <c:v>41170.937976388886</c:v>
                </c:pt>
                <c:pt idx="7376">
                  <c:v>41170.938092916665</c:v>
                </c:pt>
                <c:pt idx="7377">
                  <c:v>41170.938207951389</c:v>
                </c:pt>
                <c:pt idx="7378">
                  <c:v>41170.938323518516</c:v>
                </c:pt>
                <c:pt idx="7379">
                  <c:v>41170.938439803242</c:v>
                </c:pt>
                <c:pt idx="7380">
                  <c:v>41170.938555416666</c:v>
                </c:pt>
                <c:pt idx="7381">
                  <c:v>41170.938670949072</c:v>
                </c:pt>
                <c:pt idx="7382">
                  <c:v>41170.938786874998</c:v>
                </c:pt>
                <c:pt idx="7383">
                  <c:v>41170.93890228009</c:v>
                </c:pt>
                <c:pt idx="7384">
                  <c:v>41170.939018379628</c:v>
                </c:pt>
                <c:pt idx="7385">
                  <c:v>41170.939134305554</c:v>
                </c:pt>
                <c:pt idx="7386">
                  <c:v>41170.939249861112</c:v>
                </c:pt>
                <c:pt idx="7387">
                  <c:v>41170.939365451391</c:v>
                </c:pt>
                <c:pt idx="7388">
                  <c:v>41170.939481168978</c:v>
                </c:pt>
                <c:pt idx="7389">
                  <c:v>41170.939596944445</c:v>
                </c:pt>
                <c:pt idx="7390">
                  <c:v>41170.939712685184</c:v>
                </c:pt>
                <c:pt idx="7391">
                  <c:v>41170.939828298608</c:v>
                </c:pt>
                <c:pt idx="7392">
                  <c:v>41170.939944398146</c:v>
                </c:pt>
                <c:pt idx="7393">
                  <c:v>41170.940059918983</c:v>
                </c:pt>
                <c:pt idx="7394">
                  <c:v>41170.940176793978</c:v>
                </c:pt>
                <c:pt idx="7395">
                  <c:v>41170.940292164349</c:v>
                </c:pt>
                <c:pt idx="7396">
                  <c:v>41170.940407256945</c:v>
                </c:pt>
                <c:pt idx="7397">
                  <c:v>41170.940523287034</c:v>
                </c:pt>
                <c:pt idx="7398">
                  <c:v>41170.940643043985</c:v>
                </c:pt>
                <c:pt idx="7399">
                  <c:v>41170.940754467592</c:v>
                </c:pt>
                <c:pt idx="7400">
                  <c:v>41170.940870208331</c:v>
                </c:pt>
                <c:pt idx="7401">
                  <c:v>41170.940986134257</c:v>
                </c:pt>
                <c:pt idx="7402">
                  <c:v>41170.941102777775</c:v>
                </c:pt>
                <c:pt idx="7403">
                  <c:v>41170.941217673608</c:v>
                </c:pt>
                <c:pt idx="7404">
                  <c:v>41170.941333425922</c:v>
                </c:pt>
                <c:pt idx="7405">
                  <c:v>41170.941448993057</c:v>
                </c:pt>
                <c:pt idx="7406">
                  <c:v>41170.941564907407</c:v>
                </c:pt>
                <c:pt idx="7407">
                  <c:v>41170.941680833334</c:v>
                </c:pt>
                <c:pt idx="7408">
                  <c:v>41170.941796238425</c:v>
                </c:pt>
                <c:pt idx="7409">
                  <c:v>41170.941912372684</c:v>
                </c:pt>
                <c:pt idx="7410">
                  <c:v>41170.942028831021</c:v>
                </c:pt>
                <c:pt idx="7411">
                  <c:v>41170.942143460648</c:v>
                </c:pt>
                <c:pt idx="7412">
                  <c:v>41170.942259444448</c:v>
                </c:pt>
                <c:pt idx="7413">
                  <c:v>41170.942374988423</c:v>
                </c:pt>
                <c:pt idx="7414">
                  <c:v>41170.94249076389</c:v>
                </c:pt>
                <c:pt idx="7415">
                  <c:v>41170.942606504628</c:v>
                </c:pt>
                <c:pt idx="7416">
                  <c:v>41170.942723518521</c:v>
                </c:pt>
                <c:pt idx="7417">
                  <c:v>41170.942837997682</c:v>
                </c:pt>
                <c:pt idx="7418">
                  <c:v>41170.942953796293</c:v>
                </c:pt>
                <c:pt idx="7419">
                  <c:v>41170.943069537039</c:v>
                </c:pt>
                <c:pt idx="7420">
                  <c:v>41170.943185300923</c:v>
                </c:pt>
                <c:pt idx="7421">
                  <c:v>41170.943301053238</c:v>
                </c:pt>
                <c:pt idx="7422">
                  <c:v>41170.943416851849</c:v>
                </c:pt>
                <c:pt idx="7423">
                  <c:v>41170.943532673613</c:v>
                </c:pt>
                <c:pt idx="7424">
                  <c:v>41170.943648333334</c:v>
                </c:pt>
                <c:pt idx="7425">
                  <c:v>41170.943764074073</c:v>
                </c:pt>
                <c:pt idx="7426">
                  <c:v>41170.943879606479</c:v>
                </c:pt>
                <c:pt idx="7427">
                  <c:v>41170.943995543981</c:v>
                </c:pt>
                <c:pt idx="7428">
                  <c:v>41170.944111365738</c:v>
                </c:pt>
                <c:pt idx="7429">
                  <c:v>41170.944227037035</c:v>
                </c:pt>
                <c:pt idx="7430">
                  <c:v>41170.944342847222</c:v>
                </c:pt>
                <c:pt idx="7431">
                  <c:v>41170.944459699072</c:v>
                </c:pt>
                <c:pt idx="7432">
                  <c:v>41170.944576863425</c:v>
                </c:pt>
                <c:pt idx="7433">
                  <c:v>41170.944689918979</c:v>
                </c:pt>
                <c:pt idx="7434">
                  <c:v>41170.944805844905</c:v>
                </c:pt>
                <c:pt idx="7435">
                  <c:v>41170.944921539354</c:v>
                </c:pt>
                <c:pt idx="7436">
                  <c:v>41170.945037349535</c:v>
                </c:pt>
                <c:pt idx="7437">
                  <c:v>41170.945153275461</c:v>
                </c:pt>
                <c:pt idx="7438">
                  <c:v>41170.945268831019</c:v>
                </c:pt>
                <c:pt idx="7439">
                  <c:v>41170.945384583334</c:v>
                </c:pt>
                <c:pt idx="7440">
                  <c:v>41170.945500324073</c:v>
                </c:pt>
                <c:pt idx="7441">
                  <c:v>41170.945616087964</c:v>
                </c:pt>
                <c:pt idx="7442">
                  <c:v>41170.945731828702</c:v>
                </c:pt>
                <c:pt idx="7443">
                  <c:v>41170.945847581017</c:v>
                </c:pt>
                <c:pt idx="7444">
                  <c:v>41170.945963506943</c:v>
                </c:pt>
                <c:pt idx="7445">
                  <c:v>41170.946079270834</c:v>
                </c:pt>
                <c:pt idx="7446">
                  <c:v>41170.946195011573</c:v>
                </c:pt>
                <c:pt idx="7447">
                  <c:v>41170.946310613428</c:v>
                </c:pt>
                <c:pt idx="7448">
                  <c:v>41170.946426319446</c:v>
                </c:pt>
                <c:pt idx="7449">
                  <c:v>41170.946543564816</c:v>
                </c:pt>
                <c:pt idx="7450">
                  <c:v>41170.946657858796</c:v>
                </c:pt>
                <c:pt idx="7451">
                  <c:v>41170.946773784723</c:v>
                </c:pt>
                <c:pt idx="7452">
                  <c:v>41170.946889930558</c:v>
                </c:pt>
                <c:pt idx="7453">
                  <c:v>41170.947005289352</c:v>
                </c:pt>
                <c:pt idx="7454">
                  <c:v>41170.947120752317</c:v>
                </c:pt>
                <c:pt idx="7455">
                  <c:v>41170.947236655091</c:v>
                </c:pt>
                <c:pt idx="7456">
                  <c:v>41170.947352939816</c:v>
                </c:pt>
                <c:pt idx="7457">
                  <c:v>41170.947468136575</c:v>
                </c:pt>
                <c:pt idx="7458">
                  <c:v>41170.94758388889</c:v>
                </c:pt>
                <c:pt idx="7459">
                  <c:v>41170.947699837961</c:v>
                </c:pt>
                <c:pt idx="7460">
                  <c:v>41170.947815555555</c:v>
                </c:pt>
                <c:pt idx="7461">
                  <c:v>41170.947931099538</c:v>
                </c:pt>
                <c:pt idx="7462">
                  <c:v>41170.948046921294</c:v>
                </c:pt>
                <c:pt idx="7463">
                  <c:v>41170.948162638888</c:v>
                </c:pt>
                <c:pt idx="7464">
                  <c:v>41170.948278391203</c:v>
                </c:pt>
                <c:pt idx="7465">
                  <c:v>41170.948394143517</c:v>
                </c:pt>
                <c:pt idx="7466">
                  <c:v>41170.948509965281</c:v>
                </c:pt>
                <c:pt idx="7467">
                  <c:v>41170.948629467595</c:v>
                </c:pt>
                <c:pt idx="7468">
                  <c:v>41170.948743009256</c:v>
                </c:pt>
                <c:pt idx="7469">
                  <c:v>41170.948857916665</c:v>
                </c:pt>
                <c:pt idx="7470">
                  <c:v>41170.948973113424</c:v>
                </c:pt>
                <c:pt idx="7471">
                  <c:v>41170.949088657406</c:v>
                </c:pt>
                <c:pt idx="7472">
                  <c:v>41170.949204803241</c:v>
                </c:pt>
                <c:pt idx="7473">
                  <c:v>41170.949320543979</c:v>
                </c:pt>
                <c:pt idx="7474">
                  <c:v>41170.949436122683</c:v>
                </c:pt>
                <c:pt idx="7475">
                  <c:v>41170.9495518287</c:v>
                </c:pt>
                <c:pt idx="7476">
                  <c:v>41170.949669594906</c:v>
                </c:pt>
                <c:pt idx="7477">
                  <c:v>41170.949783171294</c:v>
                </c:pt>
                <c:pt idx="7478">
                  <c:v>41170.94989891204</c:v>
                </c:pt>
                <c:pt idx="7479">
                  <c:v>41170.9500146875</c:v>
                </c:pt>
                <c:pt idx="7480">
                  <c:v>41170.950130648147</c:v>
                </c:pt>
                <c:pt idx="7481">
                  <c:v>41170.950246192129</c:v>
                </c:pt>
                <c:pt idx="7482">
                  <c:v>41170.95036195602</c:v>
                </c:pt>
                <c:pt idx="7483">
                  <c:v>41170.950477893515</c:v>
                </c:pt>
                <c:pt idx="7484">
                  <c:v>41170.950593634261</c:v>
                </c:pt>
                <c:pt idx="7485">
                  <c:v>41170.950709201388</c:v>
                </c:pt>
                <c:pt idx="7486">
                  <c:v>41170.950825115739</c:v>
                </c:pt>
                <c:pt idx="7487">
                  <c:v>41170.950944456017</c:v>
                </c:pt>
                <c:pt idx="7488">
                  <c:v>41170.951058067127</c:v>
                </c:pt>
                <c:pt idx="7489">
                  <c:v>41170.951172187502</c:v>
                </c:pt>
                <c:pt idx="7490">
                  <c:v>41170.951288310185</c:v>
                </c:pt>
                <c:pt idx="7491">
                  <c:v>41170.951404050924</c:v>
                </c:pt>
                <c:pt idx="7492">
                  <c:v>41170.951519444447</c:v>
                </c:pt>
                <c:pt idx="7493">
                  <c:v>41170.951635185185</c:v>
                </c:pt>
                <c:pt idx="7494">
                  <c:v>41170.951750960645</c:v>
                </c:pt>
                <c:pt idx="7495">
                  <c:v>41170.951866840274</c:v>
                </c:pt>
                <c:pt idx="7496">
                  <c:v>41170.951982488426</c:v>
                </c:pt>
                <c:pt idx="7497">
                  <c:v>41170.952098368056</c:v>
                </c:pt>
                <c:pt idx="7498">
                  <c:v>41170.952214039353</c:v>
                </c:pt>
                <c:pt idx="7499">
                  <c:v>41170.952329907406</c:v>
                </c:pt>
                <c:pt idx="7500">
                  <c:v>41170.952445543982</c:v>
                </c:pt>
                <c:pt idx="7501">
                  <c:v>41170.952561608799</c:v>
                </c:pt>
                <c:pt idx="7502">
                  <c:v>41170.952678425929</c:v>
                </c:pt>
                <c:pt idx="7503">
                  <c:v>41170.952796238424</c:v>
                </c:pt>
                <c:pt idx="7504">
                  <c:v>41170.95290851852</c:v>
                </c:pt>
                <c:pt idx="7505">
                  <c:v>41170.953024432871</c:v>
                </c:pt>
                <c:pt idx="7506">
                  <c:v>41170.953139999998</c:v>
                </c:pt>
                <c:pt idx="7507">
                  <c:v>41170.953255925924</c:v>
                </c:pt>
                <c:pt idx="7508">
                  <c:v>41170.953371678239</c:v>
                </c:pt>
                <c:pt idx="7509">
                  <c:v>41170.953487268518</c:v>
                </c:pt>
                <c:pt idx="7510">
                  <c:v>41170.953603148148</c:v>
                </c:pt>
                <c:pt idx="7511">
                  <c:v>41170.953718888886</c:v>
                </c:pt>
                <c:pt idx="7512">
                  <c:v>41170.953834826389</c:v>
                </c:pt>
                <c:pt idx="7513">
                  <c:v>41170.953950462965</c:v>
                </c:pt>
                <c:pt idx="7514">
                  <c:v>41170.95406614583</c:v>
                </c:pt>
                <c:pt idx="7515">
                  <c:v>41170.954181678244</c:v>
                </c:pt>
                <c:pt idx="7516">
                  <c:v>41170.954297511576</c:v>
                </c:pt>
                <c:pt idx="7517">
                  <c:v>41170.954413136576</c:v>
                </c:pt>
                <c:pt idx="7518">
                  <c:v>41170.954529189818</c:v>
                </c:pt>
                <c:pt idx="7519">
                  <c:v>41170.954644652775</c:v>
                </c:pt>
                <c:pt idx="7520">
                  <c:v>41170.954760520835</c:v>
                </c:pt>
                <c:pt idx="7521">
                  <c:v>41170.954876655094</c:v>
                </c:pt>
                <c:pt idx="7522">
                  <c:v>41170.954992071762</c:v>
                </c:pt>
                <c:pt idx="7523">
                  <c:v>41170.955107754628</c:v>
                </c:pt>
                <c:pt idx="7524">
                  <c:v>41170.955223518518</c:v>
                </c:pt>
                <c:pt idx="7525">
                  <c:v>41170.955339259257</c:v>
                </c:pt>
                <c:pt idx="7526">
                  <c:v>41170.955454884257</c:v>
                </c:pt>
                <c:pt idx="7527">
                  <c:v>41170.955570833336</c:v>
                </c:pt>
                <c:pt idx="7528">
                  <c:v>41170.955686435183</c:v>
                </c:pt>
                <c:pt idx="7529">
                  <c:v>41170.955802476848</c:v>
                </c:pt>
                <c:pt idx="7530">
                  <c:v>41170.955918055559</c:v>
                </c:pt>
                <c:pt idx="7531">
                  <c:v>41170.956034305556</c:v>
                </c:pt>
                <c:pt idx="7532">
                  <c:v>41170.956149594909</c:v>
                </c:pt>
                <c:pt idx="7533">
                  <c:v>41170.95626525463</c:v>
                </c:pt>
                <c:pt idx="7534">
                  <c:v>41170.956381087963</c:v>
                </c:pt>
                <c:pt idx="7535">
                  <c:v>41170.956496782404</c:v>
                </c:pt>
                <c:pt idx="7536">
                  <c:v>41170.95661277778</c:v>
                </c:pt>
                <c:pt idx="7537">
                  <c:v>41170.956728460646</c:v>
                </c:pt>
                <c:pt idx="7538">
                  <c:v>41170.956844247688</c:v>
                </c:pt>
                <c:pt idx="7539">
                  <c:v>41170.956960034724</c:v>
                </c:pt>
                <c:pt idx="7540">
                  <c:v>41170.957076469909</c:v>
                </c:pt>
                <c:pt idx="7541">
                  <c:v>41170.957191354166</c:v>
                </c:pt>
                <c:pt idx="7542">
                  <c:v>41170.957307604163</c:v>
                </c:pt>
                <c:pt idx="7543">
                  <c:v>41170.957423217595</c:v>
                </c:pt>
                <c:pt idx="7544">
                  <c:v>41170.957538784722</c:v>
                </c:pt>
                <c:pt idx="7545">
                  <c:v>41170.957654583333</c:v>
                </c:pt>
                <c:pt idx="7546">
                  <c:v>41170.95776996528</c:v>
                </c:pt>
                <c:pt idx="7547">
                  <c:v>41170.957885844909</c:v>
                </c:pt>
                <c:pt idx="7548">
                  <c:v>41170.958001793981</c:v>
                </c:pt>
                <c:pt idx="7549">
                  <c:v>41170.958117534719</c:v>
                </c:pt>
                <c:pt idx="7550">
                  <c:v>41170.958233506943</c:v>
                </c:pt>
                <c:pt idx="7551">
                  <c:v>41170.958352627313</c:v>
                </c:pt>
                <c:pt idx="7552">
                  <c:v>41170.958464745374</c:v>
                </c:pt>
                <c:pt idx="7553">
                  <c:v>41170.958581423612</c:v>
                </c:pt>
                <c:pt idx="7554">
                  <c:v>41170.958696099537</c:v>
                </c:pt>
                <c:pt idx="7555">
                  <c:v>41170.958812199075</c:v>
                </c:pt>
                <c:pt idx="7556">
                  <c:v>41170.958927615742</c:v>
                </c:pt>
                <c:pt idx="7557">
                  <c:v>41170.959043726849</c:v>
                </c:pt>
                <c:pt idx="7558">
                  <c:v>41170.95915949074</c:v>
                </c:pt>
                <c:pt idx="7559">
                  <c:v>41170.959275057867</c:v>
                </c:pt>
                <c:pt idx="7560">
                  <c:v>41170.959390821758</c:v>
                </c:pt>
                <c:pt idx="7561">
                  <c:v>41170.959506990737</c:v>
                </c:pt>
                <c:pt idx="7562">
                  <c:v>41170.959622187504</c:v>
                </c:pt>
                <c:pt idx="7563">
                  <c:v>41170.959738067133</c:v>
                </c:pt>
                <c:pt idx="7564">
                  <c:v>41170.959853993052</c:v>
                </c:pt>
                <c:pt idx="7565">
                  <c:v>41170.959969571762</c:v>
                </c:pt>
                <c:pt idx="7566">
                  <c:v>41170.960085856481</c:v>
                </c:pt>
                <c:pt idx="7567">
                  <c:v>41170.960200879628</c:v>
                </c:pt>
                <c:pt idx="7568">
                  <c:v>41170.960316620367</c:v>
                </c:pt>
                <c:pt idx="7569">
                  <c:v>41170.96043259259</c:v>
                </c:pt>
                <c:pt idx="7570">
                  <c:v>41170.960548148149</c:v>
                </c:pt>
                <c:pt idx="7571">
                  <c:v>41170.960664085651</c:v>
                </c:pt>
                <c:pt idx="7572">
                  <c:v>41170.960779791669</c:v>
                </c:pt>
                <c:pt idx="7573">
                  <c:v>41170.960895370372</c:v>
                </c:pt>
                <c:pt idx="7574">
                  <c:v>41170.961011527776</c:v>
                </c:pt>
                <c:pt idx="7575">
                  <c:v>41170.961127071758</c:v>
                </c:pt>
                <c:pt idx="7576">
                  <c:v>41170.961242824073</c:v>
                </c:pt>
                <c:pt idx="7577">
                  <c:v>41170.961358564811</c:v>
                </c:pt>
                <c:pt idx="7578">
                  <c:v>41170.961474317133</c:v>
                </c:pt>
                <c:pt idx="7579">
                  <c:v>41170.961589942126</c:v>
                </c:pt>
                <c:pt idx="7580">
                  <c:v>41170.961709479168</c:v>
                </c:pt>
                <c:pt idx="7581">
                  <c:v>41170.961822129633</c:v>
                </c:pt>
                <c:pt idx="7582">
                  <c:v>41170.961937187501</c:v>
                </c:pt>
                <c:pt idx="7583">
                  <c:v>41170.962053287039</c:v>
                </c:pt>
                <c:pt idx="7584">
                  <c:v>41170.962168854167</c:v>
                </c:pt>
                <c:pt idx="7585">
                  <c:v>41170.962284456022</c:v>
                </c:pt>
                <c:pt idx="7586">
                  <c:v>41170.962400590281</c:v>
                </c:pt>
                <c:pt idx="7587">
                  <c:v>41170.962516331019</c:v>
                </c:pt>
                <c:pt idx="7588">
                  <c:v>41170.962631886578</c:v>
                </c:pt>
                <c:pt idx="7589">
                  <c:v>41170.962747453705</c:v>
                </c:pt>
                <c:pt idx="7590">
                  <c:v>41170.962863402776</c:v>
                </c:pt>
                <c:pt idx="7591">
                  <c:v>41170.962979166667</c:v>
                </c:pt>
                <c:pt idx="7592">
                  <c:v>41170.963094722225</c:v>
                </c:pt>
                <c:pt idx="7593">
                  <c:v>41170.963210648151</c:v>
                </c:pt>
                <c:pt idx="7594">
                  <c:v>41170.963326400466</c:v>
                </c:pt>
                <c:pt idx="7595">
                  <c:v>41170.963442025466</c:v>
                </c:pt>
                <c:pt idx="7596">
                  <c:v>41170.963557731484</c:v>
                </c:pt>
                <c:pt idx="7597">
                  <c:v>41170.963673472223</c:v>
                </c:pt>
                <c:pt idx="7598">
                  <c:v>41170.963789374997</c:v>
                </c:pt>
                <c:pt idx="7599">
                  <c:v>41170.96390516204</c:v>
                </c:pt>
                <c:pt idx="7600">
                  <c:v>41170.964020717591</c:v>
                </c:pt>
                <c:pt idx="7601">
                  <c:v>41170.964136481482</c:v>
                </c:pt>
                <c:pt idx="7602">
                  <c:v>41170.964252384256</c:v>
                </c:pt>
                <c:pt idx="7603">
                  <c:v>41170.964368310182</c:v>
                </c:pt>
                <c:pt idx="7604">
                  <c:v>41170.964483692129</c:v>
                </c:pt>
                <c:pt idx="7605">
                  <c:v>41170.964599444444</c:v>
                </c:pt>
                <c:pt idx="7606">
                  <c:v>41170.964715150461</c:v>
                </c:pt>
                <c:pt idx="7607">
                  <c:v>41170.96483099537</c:v>
                </c:pt>
                <c:pt idx="7608">
                  <c:v>41170.964946747685</c:v>
                </c:pt>
                <c:pt idx="7609">
                  <c:v>41170.965063043979</c:v>
                </c:pt>
                <c:pt idx="7610">
                  <c:v>41170.965178993058</c:v>
                </c:pt>
                <c:pt idx="7611">
                  <c:v>41170.965294212961</c:v>
                </c:pt>
                <c:pt idx="7612">
                  <c:v>41170.965409918979</c:v>
                </c:pt>
                <c:pt idx="7613">
                  <c:v>41170.965525706015</c:v>
                </c:pt>
                <c:pt idx="7614">
                  <c:v>41170.965643958334</c:v>
                </c:pt>
                <c:pt idx="7615">
                  <c:v>41170.965757442129</c:v>
                </c:pt>
                <c:pt idx="7616">
                  <c:v>41170.965872974535</c:v>
                </c:pt>
                <c:pt idx="7617">
                  <c:v>41170.965988553238</c:v>
                </c:pt>
                <c:pt idx="7618">
                  <c:v>41170.966108101849</c:v>
                </c:pt>
                <c:pt idx="7619">
                  <c:v>41170.96622130787</c:v>
                </c:pt>
                <c:pt idx="7620">
                  <c:v>41170.966335787038</c:v>
                </c:pt>
                <c:pt idx="7621">
                  <c:v>41170.966451921297</c:v>
                </c:pt>
                <c:pt idx="7622">
                  <c:v>41170.966567083335</c:v>
                </c:pt>
                <c:pt idx="7623">
                  <c:v>41170.966683067127</c:v>
                </c:pt>
                <c:pt idx="7624">
                  <c:v>41170.96679875</c:v>
                </c:pt>
                <c:pt idx="7625">
                  <c:v>41170.966914722223</c:v>
                </c:pt>
                <c:pt idx="7626">
                  <c:v>41170.967030277781</c:v>
                </c:pt>
                <c:pt idx="7627">
                  <c:v>41170.967146053241</c:v>
                </c:pt>
                <c:pt idx="7628">
                  <c:v>41170.967262164355</c:v>
                </c:pt>
                <c:pt idx="7629">
                  <c:v>41170.967377384259</c:v>
                </c:pt>
                <c:pt idx="7630">
                  <c:v>41170.967493171294</c:v>
                </c:pt>
                <c:pt idx="7631">
                  <c:v>41170.967609236111</c:v>
                </c:pt>
                <c:pt idx="7632">
                  <c:v>41170.96772479167</c:v>
                </c:pt>
                <c:pt idx="7633">
                  <c:v>41170.967840532408</c:v>
                </c:pt>
                <c:pt idx="7634">
                  <c:v>41170.967956284723</c:v>
                </c:pt>
                <c:pt idx="7635">
                  <c:v>41170.968072071759</c:v>
                </c:pt>
                <c:pt idx="7636">
                  <c:v>41170.968187789353</c:v>
                </c:pt>
                <c:pt idx="7637">
                  <c:v>41170.968303773145</c:v>
                </c:pt>
                <c:pt idx="7638">
                  <c:v>41170.968419317127</c:v>
                </c:pt>
                <c:pt idx="7639">
                  <c:v>41170.96853528935</c:v>
                </c:pt>
                <c:pt idx="7640">
                  <c:v>41170.968650844909</c:v>
                </c:pt>
                <c:pt idx="7641">
                  <c:v>41170.96876708333</c:v>
                </c:pt>
                <c:pt idx="7642">
                  <c:v>41170.968882291665</c:v>
                </c:pt>
                <c:pt idx="7643">
                  <c:v>41170.968998032411</c:v>
                </c:pt>
                <c:pt idx="7644">
                  <c:v>41170.969113865744</c:v>
                </c:pt>
                <c:pt idx="7645">
                  <c:v>41170.969229571761</c:v>
                </c:pt>
                <c:pt idx="7646">
                  <c:v>41170.969345324076</c:v>
                </c:pt>
                <c:pt idx="7647">
                  <c:v>41170.969461250002</c:v>
                </c:pt>
                <c:pt idx="7648">
                  <c:v>41170.969576990741</c:v>
                </c:pt>
                <c:pt idx="7649">
                  <c:v>41170.969692604165</c:v>
                </c:pt>
                <c:pt idx="7650">
                  <c:v>41170.969808530092</c:v>
                </c:pt>
                <c:pt idx="7651">
                  <c:v>41170.969924166668</c:v>
                </c:pt>
                <c:pt idx="7652">
                  <c:v>41170.970039849541</c:v>
                </c:pt>
                <c:pt idx="7653">
                  <c:v>41170.970157222226</c:v>
                </c:pt>
                <c:pt idx="7654">
                  <c:v>41170.970271331018</c:v>
                </c:pt>
                <c:pt idx="7655">
                  <c:v>41170.970390902781</c:v>
                </c:pt>
                <c:pt idx="7656">
                  <c:v>41170.970502881944</c:v>
                </c:pt>
                <c:pt idx="7657">
                  <c:v>41170.970618645835</c:v>
                </c:pt>
                <c:pt idx="7658">
                  <c:v>41170.970734178241</c:v>
                </c:pt>
                <c:pt idx="7659">
                  <c:v>41170.970850127313</c:v>
                </c:pt>
                <c:pt idx="7660">
                  <c:v>41170.970966053239</c:v>
                </c:pt>
                <c:pt idx="7661">
                  <c:v>41170.971085254627</c:v>
                </c:pt>
                <c:pt idx="7662">
                  <c:v>41170.971197395833</c:v>
                </c:pt>
                <c:pt idx="7663">
                  <c:v>41170.971313113427</c:v>
                </c:pt>
                <c:pt idx="7664">
                  <c:v>41170.97142908565</c:v>
                </c:pt>
                <c:pt idx="7665">
                  <c:v>41170.971544652777</c:v>
                </c:pt>
                <c:pt idx="7666">
                  <c:v>41170.971660347219</c:v>
                </c:pt>
                <c:pt idx="7667">
                  <c:v>41170.971776134262</c:v>
                </c:pt>
                <c:pt idx="7668">
                  <c:v>41170.971891875</c:v>
                </c:pt>
                <c:pt idx="7669">
                  <c:v>41170.972007615739</c:v>
                </c:pt>
                <c:pt idx="7670">
                  <c:v>41170.972123738429</c:v>
                </c:pt>
                <c:pt idx="7671">
                  <c:v>41170.972239328701</c:v>
                </c:pt>
                <c:pt idx="7672">
                  <c:v>41170.972354768521</c:v>
                </c:pt>
                <c:pt idx="7673">
                  <c:v>41170.972470509259</c:v>
                </c:pt>
                <c:pt idx="7674">
                  <c:v>41170.972586400465</c:v>
                </c:pt>
                <c:pt idx="7675">
                  <c:v>41170.972702326391</c:v>
                </c:pt>
                <c:pt idx="7676">
                  <c:v>41170.972817916663</c:v>
                </c:pt>
                <c:pt idx="7677">
                  <c:v>41170.972933865742</c:v>
                </c:pt>
                <c:pt idx="7678">
                  <c:v>41170.973049444445</c:v>
                </c:pt>
                <c:pt idx="7679">
                  <c:v>41170.973165057869</c:v>
                </c:pt>
                <c:pt idx="7680">
                  <c:v>41170.973281053244</c:v>
                </c:pt>
                <c:pt idx="7681">
                  <c:v>41170.973396701389</c:v>
                </c:pt>
                <c:pt idx="7682">
                  <c:v>41170.97351246528</c:v>
                </c:pt>
                <c:pt idx="7683">
                  <c:v>41170.973628194442</c:v>
                </c:pt>
                <c:pt idx="7684">
                  <c:v>41170.973743923612</c:v>
                </c:pt>
                <c:pt idx="7685">
                  <c:v>41170.973859583333</c:v>
                </c:pt>
                <c:pt idx="7686">
                  <c:v>41170.973975324072</c:v>
                </c:pt>
                <c:pt idx="7687">
                  <c:v>41170.974091770833</c:v>
                </c:pt>
                <c:pt idx="7688">
                  <c:v>41170.974206944447</c:v>
                </c:pt>
                <c:pt idx="7689">
                  <c:v>41170.974322696762</c:v>
                </c:pt>
                <c:pt idx="7690">
                  <c:v>41170.974438657409</c:v>
                </c:pt>
                <c:pt idx="7691">
                  <c:v>41170.974554398148</c:v>
                </c:pt>
                <c:pt idx="7692">
                  <c:v>41170.974669965275</c:v>
                </c:pt>
                <c:pt idx="7693">
                  <c:v>41170.974785729166</c:v>
                </c:pt>
                <c:pt idx="7694">
                  <c:v>41170.974901793983</c:v>
                </c:pt>
                <c:pt idx="7695">
                  <c:v>41170.975017187498</c:v>
                </c:pt>
                <c:pt idx="7696">
                  <c:v>41170.975133495369</c:v>
                </c:pt>
                <c:pt idx="7697">
                  <c:v>41170.97524890046</c:v>
                </c:pt>
                <c:pt idx="7698">
                  <c:v>41170.975364502316</c:v>
                </c:pt>
                <c:pt idx="7699">
                  <c:v>41170.975480416666</c:v>
                </c:pt>
                <c:pt idx="7700">
                  <c:v>41170.975596157405</c:v>
                </c:pt>
                <c:pt idx="7701">
                  <c:v>41170.975711631945</c:v>
                </c:pt>
                <c:pt idx="7702">
                  <c:v>41170.975827511575</c:v>
                </c:pt>
                <c:pt idx="7703">
                  <c:v>41170.975943252313</c:v>
                </c:pt>
                <c:pt idx="7704">
                  <c:v>41170.976058993052</c:v>
                </c:pt>
                <c:pt idx="7705">
                  <c:v>41170.976174895834</c:v>
                </c:pt>
                <c:pt idx="7706">
                  <c:v>41170.976290555554</c:v>
                </c:pt>
                <c:pt idx="7707">
                  <c:v>41170.976406273148</c:v>
                </c:pt>
                <c:pt idx="7708">
                  <c:v>41170.976522256948</c:v>
                </c:pt>
                <c:pt idx="7709">
                  <c:v>41170.976641770831</c:v>
                </c:pt>
                <c:pt idx="7710">
                  <c:v>41170.976753530093</c:v>
                </c:pt>
                <c:pt idx="7711">
                  <c:v>41170.976869270831</c:v>
                </c:pt>
                <c:pt idx="7712">
                  <c:v>41170.978588032405</c:v>
                </c:pt>
                <c:pt idx="7713">
                  <c:v>41170.978704525463</c:v>
                </c:pt>
                <c:pt idx="7714">
                  <c:v>41170.978819201388</c:v>
                </c:pt>
                <c:pt idx="7715">
                  <c:v>41170.978934907405</c:v>
                </c:pt>
                <c:pt idx="7716">
                  <c:v>41170.979050879629</c:v>
                </c:pt>
                <c:pt idx="7717">
                  <c:v>41170.979166458332</c:v>
                </c:pt>
                <c:pt idx="7718">
                  <c:v>41170.979282175926</c:v>
                </c:pt>
                <c:pt idx="7719">
                  <c:v>41170.979398101852</c:v>
                </c:pt>
                <c:pt idx="7720">
                  <c:v>41170.979513692131</c:v>
                </c:pt>
                <c:pt idx="7721">
                  <c:v>41170.979629467591</c:v>
                </c:pt>
                <c:pt idx="7722">
                  <c:v>41170.979745208337</c:v>
                </c:pt>
                <c:pt idx="7723">
                  <c:v>41170.979861168984</c:v>
                </c:pt>
                <c:pt idx="7724">
                  <c:v>41170.979976886571</c:v>
                </c:pt>
                <c:pt idx="7725">
                  <c:v>41170.980092291669</c:v>
                </c:pt>
                <c:pt idx="7726">
                  <c:v>41170.980208194444</c:v>
                </c:pt>
                <c:pt idx="7727">
                  <c:v>41170.98032383102</c:v>
                </c:pt>
                <c:pt idx="7728">
                  <c:v>41170.980440439816</c:v>
                </c:pt>
                <c:pt idx="7729">
                  <c:v>41170.980555462964</c:v>
                </c:pt>
                <c:pt idx="7730">
                  <c:v>41170.980671192126</c:v>
                </c:pt>
                <c:pt idx="7731">
                  <c:v>41170.980787326385</c:v>
                </c:pt>
                <c:pt idx="7732">
                  <c:v>41170.980902939817</c:v>
                </c:pt>
                <c:pt idx="7733">
                  <c:v>41170.981018472223</c:v>
                </c:pt>
                <c:pt idx="7734">
                  <c:v>41170.981134178241</c:v>
                </c:pt>
                <c:pt idx="7735">
                  <c:v>41170.981249756944</c:v>
                </c:pt>
                <c:pt idx="7736">
                  <c:v>41170.9813659375</c:v>
                </c:pt>
                <c:pt idx="7737">
                  <c:v>41170.981481678238</c:v>
                </c:pt>
                <c:pt idx="7738">
                  <c:v>41170.981597592596</c:v>
                </c:pt>
                <c:pt idx="7739">
                  <c:v>41170.9817128125</c:v>
                </c:pt>
                <c:pt idx="7740">
                  <c:v>41170.981828738426</c:v>
                </c:pt>
                <c:pt idx="7741">
                  <c:v>41170.981944548614</c:v>
                </c:pt>
                <c:pt idx="7742">
                  <c:v>41170.982060254632</c:v>
                </c:pt>
                <c:pt idx="7743">
                  <c:v>41170.98217599537</c:v>
                </c:pt>
                <c:pt idx="7744">
                  <c:v>41170.982291631946</c:v>
                </c:pt>
                <c:pt idx="7745">
                  <c:v>41170.982407488424</c:v>
                </c:pt>
                <c:pt idx="7746">
                  <c:v>41170.982523460647</c:v>
                </c:pt>
                <c:pt idx="7747">
                  <c:v>41170.982639201386</c:v>
                </c:pt>
                <c:pt idx="7748">
                  <c:v>41170.982754965276</c:v>
                </c:pt>
                <c:pt idx="7749">
                  <c:v>41170.982870706015</c:v>
                </c:pt>
                <c:pt idx="7750">
                  <c:v>41170.982986284725</c:v>
                </c:pt>
                <c:pt idx="7751">
                  <c:v>41170.983102222221</c:v>
                </c:pt>
                <c:pt idx="7752">
                  <c:v>41170.983217777779</c:v>
                </c:pt>
                <c:pt idx="7753">
                  <c:v>41170.983333553238</c:v>
                </c:pt>
                <c:pt idx="7754">
                  <c:v>41170.983449293984</c:v>
                </c:pt>
                <c:pt idx="7755">
                  <c:v>41170.983564872688</c:v>
                </c:pt>
                <c:pt idx="7756">
                  <c:v>41170.98368096065</c:v>
                </c:pt>
                <c:pt idx="7757">
                  <c:v>41170.983796527777</c:v>
                </c:pt>
                <c:pt idx="7758">
                  <c:v>41170.983912175929</c:v>
                </c:pt>
                <c:pt idx="7759">
                  <c:v>41170.984028067127</c:v>
                </c:pt>
                <c:pt idx="7760">
                  <c:v>41170.984143842594</c:v>
                </c:pt>
                <c:pt idx="7761">
                  <c:v>41170.984259560188</c:v>
                </c:pt>
                <c:pt idx="7762">
                  <c:v>41170.984375173612</c:v>
                </c:pt>
                <c:pt idx="7763">
                  <c:v>41170.984491087962</c:v>
                </c:pt>
                <c:pt idx="7764">
                  <c:v>41170.984606828701</c:v>
                </c:pt>
                <c:pt idx="7765">
                  <c:v>41170.984722581015</c:v>
                </c:pt>
                <c:pt idx="7766">
                  <c:v>41170.984838356482</c:v>
                </c:pt>
                <c:pt idx="7767">
                  <c:v>41170.9849540625</c:v>
                </c:pt>
                <c:pt idx="7768">
                  <c:v>41170.985069803239</c:v>
                </c:pt>
                <c:pt idx="7769">
                  <c:v>41170.98518556713</c:v>
                </c:pt>
                <c:pt idx="7770">
                  <c:v>41170.98530119213</c:v>
                </c:pt>
                <c:pt idx="7771">
                  <c:v>41170.985417453703</c:v>
                </c:pt>
                <c:pt idx="7772">
                  <c:v>41170.985532662038</c:v>
                </c:pt>
                <c:pt idx="7773">
                  <c:v>41170.98564875</c:v>
                </c:pt>
                <c:pt idx="7774">
                  <c:v>41170.985764537036</c:v>
                </c:pt>
                <c:pt idx="7775">
                  <c:v>41170.98588010417</c:v>
                </c:pt>
                <c:pt idx="7776">
                  <c:v>41170.985996030089</c:v>
                </c:pt>
                <c:pt idx="7777">
                  <c:v>41170.986111631944</c:v>
                </c:pt>
                <c:pt idx="7778">
                  <c:v>41170.986227384259</c:v>
                </c:pt>
                <c:pt idx="7779">
                  <c:v>41170.986343263889</c:v>
                </c:pt>
                <c:pt idx="7780">
                  <c:v>41170.986458865744</c:v>
                </c:pt>
                <c:pt idx="7781">
                  <c:v>41170.986574618059</c:v>
                </c:pt>
                <c:pt idx="7782">
                  <c:v>41170.986690370373</c:v>
                </c:pt>
                <c:pt idx="7783">
                  <c:v>41170.986806134257</c:v>
                </c:pt>
                <c:pt idx="7784">
                  <c:v>41170.986921759257</c:v>
                </c:pt>
                <c:pt idx="7785">
                  <c:v>41170.987037592589</c:v>
                </c:pt>
                <c:pt idx="7786">
                  <c:v>41170.98715335648</c:v>
                </c:pt>
                <c:pt idx="7787">
                  <c:v>41170.987269328703</c:v>
                </c:pt>
                <c:pt idx="7788">
                  <c:v>41170.987385243054</c:v>
                </c:pt>
                <c:pt idx="7789">
                  <c:v>41170.987500648145</c:v>
                </c:pt>
                <c:pt idx="7790">
                  <c:v>41170.987616539351</c:v>
                </c:pt>
                <c:pt idx="7791">
                  <c:v>41170.987732326386</c:v>
                </c:pt>
                <c:pt idx="7792">
                  <c:v>41170.987847951386</c:v>
                </c:pt>
                <c:pt idx="7793">
                  <c:v>41170.987964340275</c:v>
                </c:pt>
                <c:pt idx="7794">
                  <c:v>41170.988080115741</c:v>
                </c:pt>
                <c:pt idx="7795">
                  <c:v>41170.988195138889</c:v>
                </c:pt>
                <c:pt idx="7796">
                  <c:v>41170.988310937501</c:v>
                </c:pt>
                <c:pt idx="7797">
                  <c:v>41170.988426608797</c:v>
                </c:pt>
                <c:pt idx="7798">
                  <c:v>41170.988546574074</c:v>
                </c:pt>
                <c:pt idx="7799">
                  <c:v>41170.9886581713</c:v>
                </c:pt>
                <c:pt idx="7800">
                  <c:v>41170.988775706021</c:v>
                </c:pt>
                <c:pt idx="7801">
                  <c:v>41170.988889849534</c:v>
                </c:pt>
                <c:pt idx="7802">
                  <c:v>41170.989005254633</c:v>
                </c:pt>
                <c:pt idx="7803">
                  <c:v>41170.989121168983</c:v>
                </c:pt>
                <c:pt idx="7804">
                  <c:v>41170.989236944442</c:v>
                </c:pt>
                <c:pt idx="7805">
                  <c:v>41170.989352893521</c:v>
                </c:pt>
                <c:pt idx="7806">
                  <c:v>41170.989468784719</c:v>
                </c:pt>
                <c:pt idx="7807">
                  <c:v>41170.989584224539</c:v>
                </c:pt>
                <c:pt idx="7808">
                  <c:v>41170.989699641206</c:v>
                </c:pt>
                <c:pt idx="7809">
                  <c:v>41170.989815682871</c:v>
                </c:pt>
                <c:pt idx="7810">
                  <c:v>41170.989932002318</c:v>
                </c:pt>
                <c:pt idx="7811">
                  <c:v>41170.990047384257</c:v>
                </c:pt>
                <c:pt idx="7812">
                  <c:v>41170.990163530092</c:v>
                </c:pt>
                <c:pt idx="7813">
                  <c:v>41170.990278773148</c:v>
                </c:pt>
                <c:pt idx="7814">
                  <c:v>41170.990394490742</c:v>
                </c:pt>
                <c:pt idx="7815">
                  <c:v>41170.990510104166</c:v>
                </c:pt>
                <c:pt idx="7816">
                  <c:v>41170.990626168983</c:v>
                </c:pt>
                <c:pt idx="7817">
                  <c:v>41170.990741747686</c:v>
                </c:pt>
                <c:pt idx="7818">
                  <c:v>41170.990857523146</c:v>
                </c:pt>
                <c:pt idx="7819">
                  <c:v>41170.990976712965</c:v>
                </c:pt>
                <c:pt idx="7820">
                  <c:v>41170.991088831019</c:v>
                </c:pt>
                <c:pt idx="7821">
                  <c:v>41170.991204687503</c:v>
                </c:pt>
                <c:pt idx="7822">
                  <c:v>41170.991320347224</c:v>
                </c:pt>
                <c:pt idx="7823">
                  <c:v>41170.991436249999</c:v>
                </c:pt>
                <c:pt idx="7824">
                  <c:v>41170.991555578701</c:v>
                </c:pt>
                <c:pt idx="7825">
                  <c:v>41170.991667731483</c:v>
                </c:pt>
                <c:pt idx="7826">
                  <c:v>41170.991783680554</c:v>
                </c:pt>
                <c:pt idx="7827">
                  <c:v>41170.991899270834</c:v>
                </c:pt>
                <c:pt idx="7828">
                  <c:v>41170.992015023148</c:v>
                </c:pt>
                <c:pt idx="7829">
                  <c:v>41170.992130960651</c:v>
                </c:pt>
                <c:pt idx="7830">
                  <c:v>41170.992246377318</c:v>
                </c:pt>
                <c:pt idx="7831">
                  <c:v>41170.992362268516</c:v>
                </c:pt>
                <c:pt idx="7832">
                  <c:v>41170.992478009262</c:v>
                </c:pt>
                <c:pt idx="7833">
                  <c:v>41170.992593761577</c:v>
                </c:pt>
                <c:pt idx="7834">
                  <c:v>41170.992709305552</c:v>
                </c:pt>
                <c:pt idx="7835">
                  <c:v>41170.992826134257</c:v>
                </c:pt>
                <c:pt idx="7836">
                  <c:v>41170.992941215278</c:v>
                </c:pt>
                <c:pt idx="7837">
                  <c:v>41170.993056979169</c:v>
                </c:pt>
                <c:pt idx="7838">
                  <c:v>41170.993172546296</c:v>
                </c:pt>
                <c:pt idx="7839">
                  <c:v>41170.993288171296</c:v>
                </c:pt>
                <c:pt idx="7840">
                  <c:v>41170.993404085646</c:v>
                </c:pt>
                <c:pt idx="7841">
                  <c:v>41170.993520000004</c:v>
                </c:pt>
                <c:pt idx="7842">
                  <c:v>41170.99363542824</c:v>
                </c:pt>
                <c:pt idx="7843">
                  <c:v>41170.993751284725</c:v>
                </c:pt>
                <c:pt idx="7844">
                  <c:v>41170.993866932869</c:v>
                </c:pt>
                <c:pt idx="7845">
                  <c:v>41170.993982962966</c:v>
                </c:pt>
                <c:pt idx="7846">
                  <c:v>41170.994098587966</c:v>
                </c:pt>
                <c:pt idx="7847">
                  <c:v>41170.994214305552</c:v>
                </c:pt>
                <c:pt idx="7848">
                  <c:v>41170.994330081019</c:v>
                </c:pt>
                <c:pt idx="7849">
                  <c:v>41170.994445694443</c:v>
                </c:pt>
                <c:pt idx="7850">
                  <c:v>41170.99456175926</c:v>
                </c:pt>
                <c:pt idx="7851">
                  <c:v>41170.994677326387</c:v>
                </c:pt>
                <c:pt idx="7852">
                  <c:v>41170.994793449077</c:v>
                </c:pt>
                <c:pt idx="7853">
                  <c:v>41170.994908854169</c:v>
                </c:pt>
                <c:pt idx="7854">
                  <c:v>41170.995024780095</c:v>
                </c:pt>
                <c:pt idx="7855">
                  <c:v>41170.995140208332</c:v>
                </c:pt>
                <c:pt idx="7856">
                  <c:v>41170.995256134258</c:v>
                </c:pt>
                <c:pt idx="7857">
                  <c:v>41170.995371689816</c:v>
                </c:pt>
                <c:pt idx="7858">
                  <c:v>41170.995487962966</c:v>
                </c:pt>
                <c:pt idx="7859">
                  <c:v>41170.995603356481</c:v>
                </c:pt>
                <c:pt idx="7860">
                  <c:v>41170.99571909722</c:v>
                </c:pt>
                <c:pt idx="7861">
                  <c:v>41170.995834733796</c:v>
                </c:pt>
                <c:pt idx="7862">
                  <c:v>41170.995950775461</c:v>
                </c:pt>
                <c:pt idx="7863">
                  <c:v>41170.996066342595</c:v>
                </c:pt>
                <c:pt idx="7864">
                  <c:v>41170.996182291667</c:v>
                </c:pt>
                <c:pt idx="7865">
                  <c:v>41170.996297905091</c:v>
                </c:pt>
                <c:pt idx="7866">
                  <c:v>41170.996413472225</c:v>
                </c:pt>
                <c:pt idx="7867">
                  <c:v>41170.996529722222</c:v>
                </c:pt>
                <c:pt idx="7868">
                  <c:v>41170.996645173611</c:v>
                </c:pt>
                <c:pt idx="7869">
                  <c:v>41170.996761273149</c:v>
                </c:pt>
                <c:pt idx="7870">
                  <c:v>41170.996876469908</c:v>
                </c:pt>
                <c:pt idx="7871">
                  <c:v>41170.996992546294</c:v>
                </c:pt>
                <c:pt idx="7872">
                  <c:v>41170.997108136573</c:v>
                </c:pt>
                <c:pt idx="7873">
                  <c:v>41170.997224062499</c:v>
                </c:pt>
                <c:pt idx="7874">
                  <c:v>41170.997340381946</c:v>
                </c:pt>
                <c:pt idx="7875">
                  <c:v>41170.997455370372</c:v>
                </c:pt>
                <c:pt idx="7876">
                  <c:v>41170.997571354164</c:v>
                </c:pt>
                <c:pt idx="7877">
                  <c:v>41170.997686898147</c:v>
                </c:pt>
                <c:pt idx="7878">
                  <c:v>41170.997802638885</c:v>
                </c:pt>
                <c:pt idx="7879">
                  <c:v>41170.997918807872</c:v>
                </c:pt>
                <c:pt idx="7880">
                  <c:v>41170.998034143522</c:v>
                </c:pt>
                <c:pt idx="7881">
                  <c:v>41170.998150081017</c:v>
                </c:pt>
                <c:pt idx="7882">
                  <c:v>41170.998265694441</c:v>
                </c:pt>
                <c:pt idx="7883">
                  <c:v>41170.998381412035</c:v>
                </c:pt>
                <c:pt idx="7884">
                  <c:v>41170.99849740741</c:v>
                </c:pt>
                <c:pt idx="7885">
                  <c:v>41170.998612951385</c:v>
                </c:pt>
                <c:pt idx="7886">
                  <c:v>41170.998728657411</c:v>
                </c:pt>
                <c:pt idx="7887">
                  <c:v>41170.998844409725</c:v>
                </c:pt>
                <c:pt idx="7888">
                  <c:v>41170.998960381941</c:v>
                </c:pt>
                <c:pt idx="7889">
                  <c:v>41170.999076874999</c:v>
                </c:pt>
                <c:pt idx="7890">
                  <c:v>41170.999191712966</c:v>
                </c:pt>
                <c:pt idx="7891">
                  <c:v>41170.999307465281</c:v>
                </c:pt>
                <c:pt idx="7892">
                  <c:v>41170.99942320602</c:v>
                </c:pt>
                <c:pt idx="7893">
                  <c:v>41170.999539305558</c:v>
                </c:pt>
                <c:pt idx="7894">
                  <c:v>41170.999655081017</c:v>
                </c:pt>
                <c:pt idx="7895">
                  <c:v>41170.999770659721</c:v>
                </c:pt>
                <c:pt idx="7896">
                  <c:v>41170.999886226855</c:v>
                </c:pt>
              </c:numCache>
            </c:numRef>
          </c:xVal>
          <c:yVal>
            <c:numRef>
              <c:f>'PTB-18Sep12'!$I$2:$I$7898</c:f>
              <c:numCache>
                <c:formatCode>General</c:formatCode>
                <c:ptCount val="7897"/>
                <c:pt idx="0">
                  <c:v>2.4499999999999966E-2</c:v>
                </c:pt>
                <c:pt idx="1">
                  <c:v>1.2500000000000011E-2</c:v>
                </c:pt>
                <c:pt idx="2">
                  <c:v>3.0000000000000027E-3</c:v>
                </c:pt>
                <c:pt idx="3">
                  <c:v>2.5499999999999967E-2</c:v>
                </c:pt>
                <c:pt idx="4">
                  <c:v>3.5000000000000031E-3</c:v>
                </c:pt>
                <c:pt idx="5">
                  <c:v>2.6999999999999968E-2</c:v>
                </c:pt>
                <c:pt idx="6">
                  <c:v>2.9499999999999971E-2</c:v>
                </c:pt>
                <c:pt idx="7">
                  <c:v>2.6999999999999968E-2</c:v>
                </c:pt>
                <c:pt idx="8">
                  <c:v>2.3499999999999965E-2</c:v>
                </c:pt>
                <c:pt idx="9">
                  <c:v>8.5000000000000075E-3</c:v>
                </c:pt>
                <c:pt idx="10">
                  <c:v>2.7499999999999969E-2</c:v>
                </c:pt>
                <c:pt idx="11">
                  <c:v>3.0999999999999972E-2</c:v>
                </c:pt>
                <c:pt idx="12">
                  <c:v>3.0499999999999972E-2</c:v>
                </c:pt>
                <c:pt idx="13">
                  <c:v>9.000000000000008E-3</c:v>
                </c:pt>
                <c:pt idx="14">
                  <c:v>3.1999999999999973E-2</c:v>
                </c:pt>
                <c:pt idx="15">
                  <c:v>-4.500000000000004E-3</c:v>
                </c:pt>
                <c:pt idx="16">
                  <c:v>1.0500000000000009E-2</c:v>
                </c:pt>
                <c:pt idx="17">
                  <c:v>1.7000000000000015E-2</c:v>
                </c:pt>
                <c:pt idx="18">
                  <c:v>-6.5000000000000058E-3</c:v>
                </c:pt>
                <c:pt idx="19">
                  <c:v>2.5999999999999968E-2</c:v>
                </c:pt>
                <c:pt idx="20">
                  <c:v>2.5000000000000022E-3</c:v>
                </c:pt>
                <c:pt idx="21">
                  <c:v>2.3499999999999965E-2</c:v>
                </c:pt>
                <c:pt idx="22">
                  <c:v>1.9500000000000017E-2</c:v>
                </c:pt>
                <c:pt idx="23">
                  <c:v>1.6000000000000014E-2</c:v>
                </c:pt>
                <c:pt idx="24">
                  <c:v>2.0000000000000018E-2</c:v>
                </c:pt>
                <c:pt idx="25">
                  <c:v>6.0000000000000053E-3</c:v>
                </c:pt>
                <c:pt idx="26">
                  <c:v>2.9999999999999971E-2</c:v>
                </c:pt>
                <c:pt idx="27">
                  <c:v>3.5000000000000031E-3</c:v>
                </c:pt>
                <c:pt idx="28">
                  <c:v>2.4499999999999966E-2</c:v>
                </c:pt>
                <c:pt idx="29">
                  <c:v>2.5999999999999968E-2</c:v>
                </c:pt>
                <c:pt idx="30">
                  <c:v>2.4999999999999967E-2</c:v>
                </c:pt>
                <c:pt idx="31">
                  <c:v>2.1999999999999964E-2</c:v>
                </c:pt>
                <c:pt idx="32">
                  <c:v>2.9999999999999971E-2</c:v>
                </c:pt>
                <c:pt idx="33">
                  <c:v>2.3499999999999965E-2</c:v>
                </c:pt>
                <c:pt idx="34">
                  <c:v>8.5000000000000075E-3</c:v>
                </c:pt>
                <c:pt idx="35">
                  <c:v>2.3499999999999965E-2</c:v>
                </c:pt>
                <c:pt idx="36">
                  <c:v>1.2000000000000011E-2</c:v>
                </c:pt>
                <c:pt idx="37">
                  <c:v>2.6499999999999968E-2</c:v>
                </c:pt>
                <c:pt idx="38">
                  <c:v>2.1499999999999964E-2</c:v>
                </c:pt>
                <c:pt idx="39">
                  <c:v>1.0500000000000009E-2</c:v>
                </c:pt>
                <c:pt idx="40">
                  <c:v>2.2499999999999964E-2</c:v>
                </c:pt>
                <c:pt idx="41">
                  <c:v>1.2000000000000011E-2</c:v>
                </c:pt>
                <c:pt idx="42">
                  <c:v>2.6499999999999968E-2</c:v>
                </c:pt>
                <c:pt idx="43">
                  <c:v>1.5000000000000013E-3</c:v>
                </c:pt>
                <c:pt idx="44">
                  <c:v>2.3999999999999966E-2</c:v>
                </c:pt>
                <c:pt idx="45">
                  <c:v>1.3000000000000012E-2</c:v>
                </c:pt>
                <c:pt idx="46">
                  <c:v>2.0000000000000018E-2</c:v>
                </c:pt>
                <c:pt idx="47">
                  <c:v>2.0000000000000018E-2</c:v>
                </c:pt>
                <c:pt idx="48">
                  <c:v>2.3499999999999965E-2</c:v>
                </c:pt>
                <c:pt idx="49">
                  <c:v>1.5500000000000014E-2</c:v>
                </c:pt>
                <c:pt idx="50">
                  <c:v>2.4499999999999966E-2</c:v>
                </c:pt>
                <c:pt idx="51">
                  <c:v>2.1000000000000019E-2</c:v>
                </c:pt>
                <c:pt idx="52">
                  <c:v>2.4499999999999966E-2</c:v>
                </c:pt>
                <c:pt idx="53">
                  <c:v>1.5000000000000013E-2</c:v>
                </c:pt>
                <c:pt idx="54">
                  <c:v>7.0000000000000062E-3</c:v>
                </c:pt>
                <c:pt idx="55">
                  <c:v>2.1499999999999964E-2</c:v>
                </c:pt>
                <c:pt idx="56">
                  <c:v>6.0000000000000053E-3</c:v>
                </c:pt>
                <c:pt idx="57">
                  <c:v>2.2999999999999965E-2</c:v>
                </c:pt>
                <c:pt idx="58">
                  <c:v>1.150000000000001E-2</c:v>
                </c:pt>
                <c:pt idx="59">
                  <c:v>2.0000000000000018E-2</c:v>
                </c:pt>
                <c:pt idx="60">
                  <c:v>2.5499999999999967E-2</c:v>
                </c:pt>
                <c:pt idx="61">
                  <c:v>9.000000000000008E-3</c:v>
                </c:pt>
                <c:pt idx="62">
                  <c:v>2.3499999999999965E-2</c:v>
                </c:pt>
                <c:pt idx="63">
                  <c:v>7.0000000000000062E-3</c:v>
                </c:pt>
                <c:pt idx="64">
                  <c:v>1.8500000000000016E-2</c:v>
                </c:pt>
                <c:pt idx="65">
                  <c:v>2.6999999999999968E-2</c:v>
                </c:pt>
                <c:pt idx="66">
                  <c:v>2.4499999999999966E-2</c:v>
                </c:pt>
                <c:pt idx="67">
                  <c:v>2.3499999999999965E-2</c:v>
                </c:pt>
                <c:pt idx="68">
                  <c:v>2.1499999999999964E-2</c:v>
                </c:pt>
                <c:pt idx="69">
                  <c:v>2.4999999999999967E-2</c:v>
                </c:pt>
                <c:pt idx="70">
                  <c:v>2.1000000000000019E-2</c:v>
                </c:pt>
                <c:pt idx="71">
                  <c:v>9.000000000000008E-3</c:v>
                </c:pt>
                <c:pt idx="72">
                  <c:v>2.6999999999999968E-2</c:v>
                </c:pt>
                <c:pt idx="73">
                  <c:v>1.7500000000000016E-2</c:v>
                </c:pt>
                <c:pt idx="74">
                  <c:v>3.1999999999999973E-2</c:v>
                </c:pt>
                <c:pt idx="75">
                  <c:v>2.9499999999999971E-2</c:v>
                </c:pt>
                <c:pt idx="76">
                  <c:v>2.1000000000000019E-2</c:v>
                </c:pt>
                <c:pt idx="77">
                  <c:v>4.500000000000004E-3</c:v>
                </c:pt>
                <c:pt idx="78">
                  <c:v>2.4999999999999967E-2</c:v>
                </c:pt>
                <c:pt idx="79">
                  <c:v>1.0000000000000009E-2</c:v>
                </c:pt>
                <c:pt idx="80">
                  <c:v>1.6500000000000015E-2</c:v>
                </c:pt>
                <c:pt idx="81">
                  <c:v>7.5000000000000067E-3</c:v>
                </c:pt>
                <c:pt idx="82">
                  <c:v>2.2999999999999965E-2</c:v>
                </c:pt>
                <c:pt idx="83">
                  <c:v>2.2999999999999965E-2</c:v>
                </c:pt>
                <c:pt idx="84">
                  <c:v>2.7999999999999969E-2</c:v>
                </c:pt>
                <c:pt idx="85">
                  <c:v>3.2999999999999974E-2</c:v>
                </c:pt>
                <c:pt idx="86">
                  <c:v>1.3000000000000012E-2</c:v>
                </c:pt>
                <c:pt idx="87">
                  <c:v>2.3499999999999965E-2</c:v>
                </c:pt>
                <c:pt idx="88">
                  <c:v>-5.0000000000000044E-4</c:v>
                </c:pt>
                <c:pt idx="89">
                  <c:v>1.0000000000000009E-2</c:v>
                </c:pt>
                <c:pt idx="90">
                  <c:v>2.899999999999997E-2</c:v>
                </c:pt>
                <c:pt idx="91">
                  <c:v>9.000000000000008E-3</c:v>
                </c:pt>
                <c:pt idx="92">
                  <c:v>2.2999999999999965E-2</c:v>
                </c:pt>
                <c:pt idx="93">
                  <c:v>1.5000000000000013E-2</c:v>
                </c:pt>
                <c:pt idx="94">
                  <c:v>2.7499999999999969E-2</c:v>
                </c:pt>
                <c:pt idx="95">
                  <c:v>2.4499999999999966E-2</c:v>
                </c:pt>
                <c:pt idx="96">
                  <c:v>2.0500000000000018E-2</c:v>
                </c:pt>
                <c:pt idx="97">
                  <c:v>7.5000000000000067E-3</c:v>
                </c:pt>
                <c:pt idx="98">
                  <c:v>2.7499999999999969E-2</c:v>
                </c:pt>
                <c:pt idx="99">
                  <c:v>7.0000000000000062E-3</c:v>
                </c:pt>
                <c:pt idx="100">
                  <c:v>2.5499999999999967E-2</c:v>
                </c:pt>
                <c:pt idx="101">
                  <c:v>3.0999999999999972E-2</c:v>
                </c:pt>
                <c:pt idx="102">
                  <c:v>1.100000000000001E-2</c:v>
                </c:pt>
                <c:pt idx="103">
                  <c:v>2.2999999999999965E-2</c:v>
                </c:pt>
                <c:pt idx="104">
                  <c:v>2.7499999999999969E-2</c:v>
                </c:pt>
                <c:pt idx="105">
                  <c:v>2.4499999999999966E-2</c:v>
                </c:pt>
                <c:pt idx="106">
                  <c:v>6.0000000000000053E-3</c:v>
                </c:pt>
                <c:pt idx="107">
                  <c:v>2.3999999999999966E-2</c:v>
                </c:pt>
                <c:pt idx="108">
                  <c:v>5.5000000000000049E-3</c:v>
                </c:pt>
                <c:pt idx="109">
                  <c:v>1.7500000000000016E-2</c:v>
                </c:pt>
                <c:pt idx="110">
                  <c:v>3.2999999999999974E-2</c:v>
                </c:pt>
                <c:pt idx="111">
                  <c:v>3.1499999999999972E-2</c:v>
                </c:pt>
                <c:pt idx="112">
                  <c:v>2.7499999999999969E-2</c:v>
                </c:pt>
                <c:pt idx="113">
                  <c:v>2.7999999999999969E-2</c:v>
                </c:pt>
                <c:pt idx="114">
                  <c:v>2.5999999999999968E-2</c:v>
                </c:pt>
                <c:pt idx="115">
                  <c:v>2.4999999999999967E-2</c:v>
                </c:pt>
                <c:pt idx="116">
                  <c:v>1.5000000000000013E-2</c:v>
                </c:pt>
                <c:pt idx="117">
                  <c:v>8.0000000000000071E-3</c:v>
                </c:pt>
                <c:pt idx="118">
                  <c:v>2.5499999999999967E-2</c:v>
                </c:pt>
                <c:pt idx="119">
                  <c:v>1.0000000000000009E-2</c:v>
                </c:pt>
                <c:pt idx="120">
                  <c:v>2.1999999999999964E-2</c:v>
                </c:pt>
                <c:pt idx="121">
                  <c:v>2.4999999999999967E-2</c:v>
                </c:pt>
                <c:pt idx="122">
                  <c:v>2.3999999999999966E-2</c:v>
                </c:pt>
                <c:pt idx="123">
                  <c:v>1.3000000000000012E-2</c:v>
                </c:pt>
                <c:pt idx="124">
                  <c:v>2.1000000000000019E-2</c:v>
                </c:pt>
                <c:pt idx="125">
                  <c:v>1.2000000000000011E-2</c:v>
                </c:pt>
                <c:pt idx="126">
                  <c:v>5.5000000000000049E-3</c:v>
                </c:pt>
                <c:pt idx="127">
                  <c:v>3.2499999999999973E-2</c:v>
                </c:pt>
                <c:pt idx="128">
                  <c:v>1.3500000000000012E-2</c:v>
                </c:pt>
                <c:pt idx="129">
                  <c:v>1.8000000000000016E-2</c:v>
                </c:pt>
                <c:pt idx="130">
                  <c:v>1.100000000000001E-2</c:v>
                </c:pt>
                <c:pt idx="131">
                  <c:v>2.2999999999999965E-2</c:v>
                </c:pt>
                <c:pt idx="132">
                  <c:v>9.5000000000000084E-3</c:v>
                </c:pt>
                <c:pt idx="133">
                  <c:v>2.9999999999999971E-2</c:v>
                </c:pt>
                <c:pt idx="134">
                  <c:v>2.7499999999999969E-2</c:v>
                </c:pt>
                <c:pt idx="135">
                  <c:v>2.5499999999999967E-2</c:v>
                </c:pt>
                <c:pt idx="136">
                  <c:v>2.6499999999999968E-2</c:v>
                </c:pt>
                <c:pt idx="137">
                  <c:v>1.6500000000000015E-2</c:v>
                </c:pt>
                <c:pt idx="138">
                  <c:v>1.7000000000000015E-2</c:v>
                </c:pt>
                <c:pt idx="139">
                  <c:v>6.0000000000000053E-3</c:v>
                </c:pt>
                <c:pt idx="140">
                  <c:v>1.7500000000000016E-2</c:v>
                </c:pt>
                <c:pt idx="141">
                  <c:v>2.5499999999999967E-2</c:v>
                </c:pt>
                <c:pt idx="142">
                  <c:v>1.5000000000000013E-2</c:v>
                </c:pt>
                <c:pt idx="143">
                  <c:v>3.7999999999999978E-2</c:v>
                </c:pt>
                <c:pt idx="144">
                  <c:v>2.0000000000000018E-2</c:v>
                </c:pt>
                <c:pt idx="145">
                  <c:v>2.1000000000000019E-2</c:v>
                </c:pt>
                <c:pt idx="146">
                  <c:v>2.4499999999999966E-2</c:v>
                </c:pt>
                <c:pt idx="147">
                  <c:v>2.4999999999999967E-2</c:v>
                </c:pt>
                <c:pt idx="148">
                  <c:v>2.5999999999999968E-2</c:v>
                </c:pt>
                <c:pt idx="149">
                  <c:v>2.849999999999997E-2</c:v>
                </c:pt>
                <c:pt idx="150">
                  <c:v>5.5000000000000049E-3</c:v>
                </c:pt>
                <c:pt idx="151">
                  <c:v>2.6999999999999968E-2</c:v>
                </c:pt>
                <c:pt idx="152">
                  <c:v>9.000000000000008E-3</c:v>
                </c:pt>
                <c:pt idx="153">
                  <c:v>1.8500000000000016E-2</c:v>
                </c:pt>
                <c:pt idx="154">
                  <c:v>1.8500000000000016E-2</c:v>
                </c:pt>
                <c:pt idx="155">
                  <c:v>1.7500000000000016E-2</c:v>
                </c:pt>
                <c:pt idx="156">
                  <c:v>1.6500000000000015E-2</c:v>
                </c:pt>
                <c:pt idx="157">
                  <c:v>6.0000000000000053E-3</c:v>
                </c:pt>
                <c:pt idx="158">
                  <c:v>2.9999999999999971E-2</c:v>
                </c:pt>
                <c:pt idx="159">
                  <c:v>5.0000000000000044E-3</c:v>
                </c:pt>
                <c:pt idx="160">
                  <c:v>2.4999999999999967E-2</c:v>
                </c:pt>
                <c:pt idx="161">
                  <c:v>2.9499999999999971E-2</c:v>
                </c:pt>
                <c:pt idx="162">
                  <c:v>2.5499999999999967E-2</c:v>
                </c:pt>
                <c:pt idx="163">
                  <c:v>2.7999999999999969E-2</c:v>
                </c:pt>
                <c:pt idx="164">
                  <c:v>6.5000000000000058E-3</c:v>
                </c:pt>
                <c:pt idx="165">
                  <c:v>3.1499999999999972E-2</c:v>
                </c:pt>
                <c:pt idx="166">
                  <c:v>5.5000000000000049E-3</c:v>
                </c:pt>
                <c:pt idx="167">
                  <c:v>2.7499999999999969E-2</c:v>
                </c:pt>
                <c:pt idx="168">
                  <c:v>-2.0000000000000018E-3</c:v>
                </c:pt>
                <c:pt idx="169">
                  <c:v>3.0499999999999972E-2</c:v>
                </c:pt>
                <c:pt idx="170">
                  <c:v>2.4999999999999967E-2</c:v>
                </c:pt>
                <c:pt idx="171">
                  <c:v>3.0999999999999972E-2</c:v>
                </c:pt>
                <c:pt idx="172">
                  <c:v>2.5999999999999968E-2</c:v>
                </c:pt>
                <c:pt idx="173">
                  <c:v>3.5000000000000031E-3</c:v>
                </c:pt>
                <c:pt idx="174">
                  <c:v>1.150000000000001E-2</c:v>
                </c:pt>
                <c:pt idx="175">
                  <c:v>8.5000000000000075E-3</c:v>
                </c:pt>
                <c:pt idx="176">
                  <c:v>2.7999999999999969E-2</c:v>
                </c:pt>
                <c:pt idx="177">
                  <c:v>2.4999999999999967E-2</c:v>
                </c:pt>
                <c:pt idx="178">
                  <c:v>7.0000000000000062E-3</c:v>
                </c:pt>
                <c:pt idx="179">
                  <c:v>2.3999999999999966E-2</c:v>
                </c:pt>
                <c:pt idx="180">
                  <c:v>3.2499999999999973E-2</c:v>
                </c:pt>
                <c:pt idx="181">
                  <c:v>3.2499999999999973E-2</c:v>
                </c:pt>
                <c:pt idx="182">
                  <c:v>2.4999999999999967E-2</c:v>
                </c:pt>
                <c:pt idx="183">
                  <c:v>2.3999999999999966E-2</c:v>
                </c:pt>
                <c:pt idx="184">
                  <c:v>1.5000000000000013E-3</c:v>
                </c:pt>
                <c:pt idx="185">
                  <c:v>2.6999999999999968E-2</c:v>
                </c:pt>
                <c:pt idx="186">
                  <c:v>4.500000000000004E-3</c:v>
                </c:pt>
                <c:pt idx="187">
                  <c:v>2.7999999999999969E-2</c:v>
                </c:pt>
                <c:pt idx="188">
                  <c:v>2.3499999999999965E-2</c:v>
                </c:pt>
                <c:pt idx="189">
                  <c:v>2.849999999999997E-2</c:v>
                </c:pt>
                <c:pt idx="190">
                  <c:v>1.100000000000001E-2</c:v>
                </c:pt>
                <c:pt idx="191">
                  <c:v>2.5499999999999967E-2</c:v>
                </c:pt>
                <c:pt idx="192">
                  <c:v>2.2999999999999965E-2</c:v>
                </c:pt>
                <c:pt idx="193">
                  <c:v>2.1499999999999964E-2</c:v>
                </c:pt>
                <c:pt idx="194">
                  <c:v>2.4499999999999966E-2</c:v>
                </c:pt>
                <c:pt idx="195">
                  <c:v>2.4499999999999966E-2</c:v>
                </c:pt>
                <c:pt idx="196">
                  <c:v>1.8500000000000016E-2</c:v>
                </c:pt>
                <c:pt idx="197">
                  <c:v>6.0000000000000053E-3</c:v>
                </c:pt>
                <c:pt idx="198">
                  <c:v>2.1000000000000019E-2</c:v>
                </c:pt>
                <c:pt idx="199">
                  <c:v>9.000000000000008E-3</c:v>
                </c:pt>
                <c:pt idx="200">
                  <c:v>1.8500000000000016E-2</c:v>
                </c:pt>
                <c:pt idx="201">
                  <c:v>2.9499999999999971E-2</c:v>
                </c:pt>
                <c:pt idx="202">
                  <c:v>1.6000000000000014E-2</c:v>
                </c:pt>
                <c:pt idx="203">
                  <c:v>2.0000000000000018E-2</c:v>
                </c:pt>
                <c:pt idx="204">
                  <c:v>2.4999999999999967E-2</c:v>
                </c:pt>
                <c:pt idx="205">
                  <c:v>3.8999999999999979E-2</c:v>
                </c:pt>
                <c:pt idx="206">
                  <c:v>1.9000000000000017E-2</c:v>
                </c:pt>
                <c:pt idx="207">
                  <c:v>1.0500000000000009E-2</c:v>
                </c:pt>
                <c:pt idx="208">
                  <c:v>1.3000000000000012E-2</c:v>
                </c:pt>
                <c:pt idx="209">
                  <c:v>2.6499999999999968E-2</c:v>
                </c:pt>
                <c:pt idx="210">
                  <c:v>1.150000000000001E-2</c:v>
                </c:pt>
                <c:pt idx="211">
                  <c:v>9.5000000000000084E-3</c:v>
                </c:pt>
                <c:pt idx="212">
                  <c:v>3.0999999999999972E-2</c:v>
                </c:pt>
                <c:pt idx="213">
                  <c:v>2.7999999999999969E-2</c:v>
                </c:pt>
                <c:pt idx="214">
                  <c:v>2.3499999999999965E-2</c:v>
                </c:pt>
                <c:pt idx="215">
                  <c:v>1.8500000000000016E-2</c:v>
                </c:pt>
                <c:pt idx="216">
                  <c:v>2.6999999999999968E-2</c:v>
                </c:pt>
                <c:pt idx="217">
                  <c:v>1.0500000000000009E-2</c:v>
                </c:pt>
                <c:pt idx="218">
                  <c:v>1.6000000000000014E-2</c:v>
                </c:pt>
                <c:pt idx="219">
                  <c:v>5.0000000000000044E-3</c:v>
                </c:pt>
                <c:pt idx="220">
                  <c:v>2.6499999999999968E-2</c:v>
                </c:pt>
                <c:pt idx="221">
                  <c:v>1.5000000000000013E-2</c:v>
                </c:pt>
                <c:pt idx="222">
                  <c:v>2.6499999999999968E-2</c:v>
                </c:pt>
                <c:pt idx="223">
                  <c:v>2.4499999999999966E-2</c:v>
                </c:pt>
                <c:pt idx="224">
                  <c:v>2.3499999999999965E-2</c:v>
                </c:pt>
                <c:pt idx="225">
                  <c:v>2.4999999999999967E-2</c:v>
                </c:pt>
                <c:pt idx="226">
                  <c:v>2.849999999999997E-2</c:v>
                </c:pt>
                <c:pt idx="227">
                  <c:v>2.2999999999999965E-2</c:v>
                </c:pt>
                <c:pt idx="228">
                  <c:v>2.4499999999999966E-2</c:v>
                </c:pt>
                <c:pt idx="229">
                  <c:v>2.5000000000000022E-3</c:v>
                </c:pt>
                <c:pt idx="230">
                  <c:v>2.5499999999999967E-2</c:v>
                </c:pt>
                <c:pt idx="231">
                  <c:v>1.0500000000000009E-2</c:v>
                </c:pt>
                <c:pt idx="232">
                  <c:v>1.2000000000000011E-2</c:v>
                </c:pt>
                <c:pt idx="233">
                  <c:v>1.3000000000000012E-2</c:v>
                </c:pt>
                <c:pt idx="234">
                  <c:v>1.8500000000000016E-2</c:v>
                </c:pt>
                <c:pt idx="235">
                  <c:v>1.7500000000000016E-2</c:v>
                </c:pt>
                <c:pt idx="236">
                  <c:v>2.5499999999999967E-2</c:v>
                </c:pt>
                <c:pt idx="237">
                  <c:v>1.5500000000000014E-2</c:v>
                </c:pt>
                <c:pt idx="238">
                  <c:v>2.899999999999997E-2</c:v>
                </c:pt>
                <c:pt idx="239">
                  <c:v>2.4999999999999967E-2</c:v>
                </c:pt>
                <c:pt idx="240">
                  <c:v>2.3999999999999966E-2</c:v>
                </c:pt>
                <c:pt idx="241">
                  <c:v>2.5000000000000022E-3</c:v>
                </c:pt>
                <c:pt idx="242">
                  <c:v>3.0999999999999972E-2</c:v>
                </c:pt>
                <c:pt idx="243">
                  <c:v>7.5000000000000067E-3</c:v>
                </c:pt>
                <c:pt idx="244">
                  <c:v>3.1999999999999973E-2</c:v>
                </c:pt>
                <c:pt idx="245">
                  <c:v>2.6999999999999968E-2</c:v>
                </c:pt>
                <c:pt idx="246">
                  <c:v>2.9499999999999971E-2</c:v>
                </c:pt>
                <c:pt idx="247">
                  <c:v>2.849999999999997E-2</c:v>
                </c:pt>
                <c:pt idx="248">
                  <c:v>2.0000000000000018E-2</c:v>
                </c:pt>
                <c:pt idx="249">
                  <c:v>1.9000000000000017E-2</c:v>
                </c:pt>
                <c:pt idx="250">
                  <c:v>2.3999999999999966E-2</c:v>
                </c:pt>
                <c:pt idx="251">
                  <c:v>2.849999999999997E-2</c:v>
                </c:pt>
                <c:pt idx="252">
                  <c:v>3.0000000000000027E-3</c:v>
                </c:pt>
                <c:pt idx="253">
                  <c:v>1.5500000000000014E-2</c:v>
                </c:pt>
                <c:pt idx="254">
                  <c:v>8.5000000000000075E-3</c:v>
                </c:pt>
                <c:pt idx="255">
                  <c:v>1.6500000000000015E-2</c:v>
                </c:pt>
                <c:pt idx="256">
                  <c:v>2.3499999999999965E-2</c:v>
                </c:pt>
                <c:pt idx="257">
                  <c:v>2.0000000000000018E-3</c:v>
                </c:pt>
                <c:pt idx="258">
                  <c:v>2.3999999999999966E-2</c:v>
                </c:pt>
                <c:pt idx="259">
                  <c:v>4.0000000000000036E-3</c:v>
                </c:pt>
                <c:pt idx="260">
                  <c:v>2.0500000000000018E-2</c:v>
                </c:pt>
                <c:pt idx="261">
                  <c:v>2.3499999999999965E-2</c:v>
                </c:pt>
                <c:pt idx="262">
                  <c:v>1.8000000000000016E-2</c:v>
                </c:pt>
                <c:pt idx="263">
                  <c:v>1.4000000000000012E-2</c:v>
                </c:pt>
                <c:pt idx="264">
                  <c:v>4.500000000000004E-3</c:v>
                </c:pt>
                <c:pt idx="265">
                  <c:v>6.5000000000000058E-3</c:v>
                </c:pt>
                <c:pt idx="266">
                  <c:v>1.3500000000000012E-2</c:v>
                </c:pt>
                <c:pt idx="267">
                  <c:v>2.4999999999999967E-2</c:v>
                </c:pt>
                <c:pt idx="268">
                  <c:v>2.9999999999999971E-2</c:v>
                </c:pt>
                <c:pt idx="269">
                  <c:v>2.6999999999999968E-2</c:v>
                </c:pt>
                <c:pt idx="270">
                  <c:v>2.2499999999999964E-2</c:v>
                </c:pt>
                <c:pt idx="271">
                  <c:v>1.5000000000000013E-2</c:v>
                </c:pt>
                <c:pt idx="272">
                  <c:v>2.9999999999999971E-2</c:v>
                </c:pt>
                <c:pt idx="273">
                  <c:v>2.2499999999999964E-2</c:v>
                </c:pt>
                <c:pt idx="274">
                  <c:v>2.1999999999999964E-2</c:v>
                </c:pt>
                <c:pt idx="275">
                  <c:v>1.8000000000000016E-2</c:v>
                </c:pt>
                <c:pt idx="276">
                  <c:v>1.0500000000000009E-2</c:v>
                </c:pt>
                <c:pt idx="277">
                  <c:v>2.4999999999999967E-2</c:v>
                </c:pt>
                <c:pt idx="278">
                  <c:v>1.0500000000000009E-2</c:v>
                </c:pt>
                <c:pt idx="279">
                  <c:v>2.1999999999999964E-2</c:v>
                </c:pt>
                <c:pt idx="280">
                  <c:v>1.6000000000000014E-2</c:v>
                </c:pt>
                <c:pt idx="281">
                  <c:v>2.5999999999999968E-2</c:v>
                </c:pt>
                <c:pt idx="282">
                  <c:v>2.5499999999999967E-2</c:v>
                </c:pt>
                <c:pt idx="283">
                  <c:v>3.1999999999999973E-2</c:v>
                </c:pt>
                <c:pt idx="284">
                  <c:v>2.6999999999999968E-2</c:v>
                </c:pt>
                <c:pt idx="285">
                  <c:v>2.0500000000000018E-2</c:v>
                </c:pt>
                <c:pt idx="286">
                  <c:v>2.7999999999999969E-2</c:v>
                </c:pt>
                <c:pt idx="287">
                  <c:v>2.4499999999999966E-2</c:v>
                </c:pt>
                <c:pt idx="288">
                  <c:v>1.150000000000001E-2</c:v>
                </c:pt>
                <c:pt idx="289">
                  <c:v>2.6499999999999968E-2</c:v>
                </c:pt>
                <c:pt idx="290">
                  <c:v>2.6499999999999968E-2</c:v>
                </c:pt>
                <c:pt idx="291">
                  <c:v>2.3999999999999966E-2</c:v>
                </c:pt>
                <c:pt idx="292">
                  <c:v>2.4999999999999967E-2</c:v>
                </c:pt>
                <c:pt idx="293">
                  <c:v>-3.5000000000000031E-3</c:v>
                </c:pt>
                <c:pt idx="294">
                  <c:v>1.8500000000000016E-2</c:v>
                </c:pt>
                <c:pt idx="295">
                  <c:v>3.5000000000000031E-3</c:v>
                </c:pt>
                <c:pt idx="296">
                  <c:v>1.8500000000000016E-2</c:v>
                </c:pt>
                <c:pt idx="297">
                  <c:v>1.8500000000000016E-2</c:v>
                </c:pt>
                <c:pt idx="298">
                  <c:v>3.0499999999999972E-2</c:v>
                </c:pt>
                <c:pt idx="299">
                  <c:v>2.0000000000000018E-2</c:v>
                </c:pt>
                <c:pt idx="300">
                  <c:v>9.000000000000008E-3</c:v>
                </c:pt>
                <c:pt idx="301">
                  <c:v>2.1499999999999964E-2</c:v>
                </c:pt>
                <c:pt idx="302">
                  <c:v>6.0000000000000053E-3</c:v>
                </c:pt>
                <c:pt idx="303">
                  <c:v>2.4999999999999967E-2</c:v>
                </c:pt>
                <c:pt idx="304">
                  <c:v>2.6999999999999968E-2</c:v>
                </c:pt>
                <c:pt idx="305">
                  <c:v>2.4499999999999966E-2</c:v>
                </c:pt>
                <c:pt idx="306">
                  <c:v>2.1499999999999964E-2</c:v>
                </c:pt>
                <c:pt idx="307">
                  <c:v>2.2999999999999965E-2</c:v>
                </c:pt>
                <c:pt idx="308">
                  <c:v>2.3499999999999965E-2</c:v>
                </c:pt>
                <c:pt idx="309">
                  <c:v>2.1000000000000019E-2</c:v>
                </c:pt>
                <c:pt idx="310">
                  <c:v>2.3499999999999965E-2</c:v>
                </c:pt>
                <c:pt idx="311">
                  <c:v>1.7500000000000016E-2</c:v>
                </c:pt>
                <c:pt idx="312">
                  <c:v>1.150000000000001E-2</c:v>
                </c:pt>
                <c:pt idx="313">
                  <c:v>3.0000000000000027E-3</c:v>
                </c:pt>
                <c:pt idx="314">
                  <c:v>2.5999999999999968E-2</c:v>
                </c:pt>
                <c:pt idx="315">
                  <c:v>5.5000000000000049E-3</c:v>
                </c:pt>
                <c:pt idx="316">
                  <c:v>2.1999999999999964E-2</c:v>
                </c:pt>
                <c:pt idx="317">
                  <c:v>2.6499999999999968E-2</c:v>
                </c:pt>
                <c:pt idx="318">
                  <c:v>2.2499999999999964E-2</c:v>
                </c:pt>
                <c:pt idx="319">
                  <c:v>1.8000000000000016E-2</c:v>
                </c:pt>
                <c:pt idx="320">
                  <c:v>1.3500000000000012E-2</c:v>
                </c:pt>
                <c:pt idx="321">
                  <c:v>2.9999999999999971E-2</c:v>
                </c:pt>
                <c:pt idx="322">
                  <c:v>1.100000000000001E-2</c:v>
                </c:pt>
                <c:pt idx="323">
                  <c:v>2.4499999999999966E-2</c:v>
                </c:pt>
                <c:pt idx="324">
                  <c:v>2.9999999999999971E-2</c:v>
                </c:pt>
                <c:pt idx="325">
                  <c:v>2.849999999999997E-2</c:v>
                </c:pt>
                <c:pt idx="326">
                  <c:v>2.7499999999999969E-2</c:v>
                </c:pt>
                <c:pt idx="327">
                  <c:v>2.3999999999999966E-2</c:v>
                </c:pt>
                <c:pt idx="328">
                  <c:v>1.0500000000000009E-2</c:v>
                </c:pt>
                <c:pt idx="329">
                  <c:v>9.5000000000000084E-3</c:v>
                </c:pt>
                <c:pt idx="330">
                  <c:v>2.5999999999999968E-2</c:v>
                </c:pt>
                <c:pt idx="331">
                  <c:v>-7.0000000000000062E-3</c:v>
                </c:pt>
                <c:pt idx="332">
                  <c:v>3.2499999999999973E-2</c:v>
                </c:pt>
                <c:pt idx="333">
                  <c:v>2.849999999999997E-2</c:v>
                </c:pt>
                <c:pt idx="334">
                  <c:v>2.0000000000000018E-2</c:v>
                </c:pt>
                <c:pt idx="335">
                  <c:v>2.6999999999999968E-2</c:v>
                </c:pt>
                <c:pt idx="336">
                  <c:v>2.6499999999999968E-2</c:v>
                </c:pt>
                <c:pt idx="337">
                  <c:v>1.0000000000000009E-2</c:v>
                </c:pt>
                <c:pt idx="338">
                  <c:v>2.6999999999999968E-2</c:v>
                </c:pt>
                <c:pt idx="339">
                  <c:v>2.2999999999999965E-2</c:v>
                </c:pt>
                <c:pt idx="340">
                  <c:v>2.4499999999999966E-2</c:v>
                </c:pt>
                <c:pt idx="341">
                  <c:v>3.5000000000000031E-3</c:v>
                </c:pt>
                <c:pt idx="342">
                  <c:v>2.1999999999999964E-2</c:v>
                </c:pt>
                <c:pt idx="343">
                  <c:v>5.5000000000000049E-3</c:v>
                </c:pt>
                <c:pt idx="344">
                  <c:v>2.3499999999999965E-2</c:v>
                </c:pt>
                <c:pt idx="345">
                  <c:v>3.0499999999999972E-2</c:v>
                </c:pt>
                <c:pt idx="346">
                  <c:v>1.2000000000000011E-2</c:v>
                </c:pt>
                <c:pt idx="347">
                  <c:v>3.0499999999999972E-2</c:v>
                </c:pt>
                <c:pt idx="348">
                  <c:v>2.4999999999999967E-2</c:v>
                </c:pt>
                <c:pt idx="349">
                  <c:v>3.2499999999999973E-2</c:v>
                </c:pt>
                <c:pt idx="350">
                  <c:v>1.9500000000000017E-2</c:v>
                </c:pt>
                <c:pt idx="351">
                  <c:v>2.849999999999997E-2</c:v>
                </c:pt>
                <c:pt idx="352">
                  <c:v>2.4999999999999967E-2</c:v>
                </c:pt>
                <c:pt idx="353">
                  <c:v>7.5000000000000067E-3</c:v>
                </c:pt>
                <c:pt idx="354">
                  <c:v>2.899999999999997E-2</c:v>
                </c:pt>
                <c:pt idx="355">
                  <c:v>2.1000000000000019E-2</c:v>
                </c:pt>
                <c:pt idx="356">
                  <c:v>2.1999999999999964E-2</c:v>
                </c:pt>
                <c:pt idx="357">
                  <c:v>2.4499999999999966E-2</c:v>
                </c:pt>
                <c:pt idx="358">
                  <c:v>1.3000000000000012E-2</c:v>
                </c:pt>
                <c:pt idx="359">
                  <c:v>2.849999999999997E-2</c:v>
                </c:pt>
                <c:pt idx="360">
                  <c:v>2.9999999999999971E-2</c:v>
                </c:pt>
                <c:pt idx="361">
                  <c:v>2.5999999999999968E-2</c:v>
                </c:pt>
                <c:pt idx="362">
                  <c:v>2.2999999999999965E-2</c:v>
                </c:pt>
                <c:pt idx="363">
                  <c:v>1.150000000000001E-2</c:v>
                </c:pt>
                <c:pt idx="364">
                  <c:v>1.8500000000000016E-2</c:v>
                </c:pt>
                <c:pt idx="365">
                  <c:v>1.5000000000000013E-2</c:v>
                </c:pt>
                <c:pt idx="366">
                  <c:v>1.9500000000000017E-2</c:v>
                </c:pt>
                <c:pt idx="367">
                  <c:v>2.849999999999997E-2</c:v>
                </c:pt>
                <c:pt idx="368">
                  <c:v>3.0999999999999972E-2</c:v>
                </c:pt>
                <c:pt idx="369">
                  <c:v>3.4999999999999976E-2</c:v>
                </c:pt>
                <c:pt idx="370">
                  <c:v>1.5000000000000013E-2</c:v>
                </c:pt>
                <c:pt idx="371">
                  <c:v>2.899999999999997E-2</c:v>
                </c:pt>
                <c:pt idx="372">
                  <c:v>1.0000000000000009E-2</c:v>
                </c:pt>
                <c:pt idx="373">
                  <c:v>2.7499999999999969E-2</c:v>
                </c:pt>
                <c:pt idx="374">
                  <c:v>9.5000000000000084E-3</c:v>
                </c:pt>
                <c:pt idx="375">
                  <c:v>1.8000000000000016E-2</c:v>
                </c:pt>
                <c:pt idx="376">
                  <c:v>2.849999999999997E-2</c:v>
                </c:pt>
                <c:pt idx="377">
                  <c:v>1.6000000000000014E-2</c:v>
                </c:pt>
                <c:pt idx="378">
                  <c:v>3.0499999999999972E-2</c:v>
                </c:pt>
                <c:pt idx="379">
                  <c:v>1.8500000000000016E-2</c:v>
                </c:pt>
                <c:pt idx="380">
                  <c:v>3.5999999999999976E-2</c:v>
                </c:pt>
                <c:pt idx="381">
                  <c:v>2.4499999999999966E-2</c:v>
                </c:pt>
                <c:pt idx="382">
                  <c:v>3.3499999999999974E-2</c:v>
                </c:pt>
                <c:pt idx="383">
                  <c:v>2.3999999999999966E-2</c:v>
                </c:pt>
                <c:pt idx="384">
                  <c:v>2.7999999999999969E-2</c:v>
                </c:pt>
                <c:pt idx="385">
                  <c:v>2.6499999999999968E-2</c:v>
                </c:pt>
                <c:pt idx="386">
                  <c:v>2.5499999999999967E-2</c:v>
                </c:pt>
                <c:pt idx="387">
                  <c:v>4.0000000000000036E-3</c:v>
                </c:pt>
                <c:pt idx="388">
                  <c:v>2.5499999999999967E-2</c:v>
                </c:pt>
                <c:pt idx="389">
                  <c:v>1.100000000000001E-2</c:v>
                </c:pt>
                <c:pt idx="390">
                  <c:v>2.2999999999999965E-2</c:v>
                </c:pt>
                <c:pt idx="391">
                  <c:v>2.6999999999999968E-2</c:v>
                </c:pt>
                <c:pt idx="392">
                  <c:v>2.4499999999999966E-2</c:v>
                </c:pt>
                <c:pt idx="393">
                  <c:v>2.5499999999999967E-2</c:v>
                </c:pt>
                <c:pt idx="394">
                  <c:v>2.899999999999997E-2</c:v>
                </c:pt>
                <c:pt idx="395">
                  <c:v>2.5499999999999967E-2</c:v>
                </c:pt>
                <c:pt idx="396">
                  <c:v>2.3499999999999965E-2</c:v>
                </c:pt>
                <c:pt idx="397">
                  <c:v>2.7999999999999969E-2</c:v>
                </c:pt>
                <c:pt idx="398">
                  <c:v>2.849999999999997E-2</c:v>
                </c:pt>
                <c:pt idx="399">
                  <c:v>2.9999999999999971E-2</c:v>
                </c:pt>
                <c:pt idx="400">
                  <c:v>-7.0000000000000062E-3</c:v>
                </c:pt>
                <c:pt idx="401">
                  <c:v>2.5499999999999967E-2</c:v>
                </c:pt>
                <c:pt idx="402">
                  <c:v>2.4499999999999966E-2</c:v>
                </c:pt>
                <c:pt idx="403">
                  <c:v>2.2499999999999964E-2</c:v>
                </c:pt>
                <c:pt idx="404">
                  <c:v>2.9499999999999971E-2</c:v>
                </c:pt>
                <c:pt idx="405">
                  <c:v>1.8000000000000016E-2</c:v>
                </c:pt>
                <c:pt idx="406">
                  <c:v>7.0000000000000062E-3</c:v>
                </c:pt>
                <c:pt idx="407">
                  <c:v>2.849999999999997E-2</c:v>
                </c:pt>
                <c:pt idx="408">
                  <c:v>2.5000000000000022E-3</c:v>
                </c:pt>
                <c:pt idx="409">
                  <c:v>2.2499999999999964E-2</c:v>
                </c:pt>
                <c:pt idx="410">
                  <c:v>1.9500000000000017E-2</c:v>
                </c:pt>
                <c:pt idx="411">
                  <c:v>1.5000000000000013E-2</c:v>
                </c:pt>
                <c:pt idx="412">
                  <c:v>2.5999999999999968E-2</c:v>
                </c:pt>
                <c:pt idx="413">
                  <c:v>3.3499999999999974E-2</c:v>
                </c:pt>
                <c:pt idx="414">
                  <c:v>0</c:v>
                </c:pt>
                <c:pt idx="415">
                  <c:v>1.9000000000000017E-2</c:v>
                </c:pt>
                <c:pt idx="416">
                  <c:v>5.5000000000000049E-3</c:v>
                </c:pt>
                <c:pt idx="417">
                  <c:v>2.2499999999999964E-2</c:v>
                </c:pt>
                <c:pt idx="418">
                  <c:v>2.849999999999997E-2</c:v>
                </c:pt>
                <c:pt idx="419">
                  <c:v>2.0500000000000018E-2</c:v>
                </c:pt>
                <c:pt idx="420">
                  <c:v>2.9999999999999971E-2</c:v>
                </c:pt>
                <c:pt idx="421">
                  <c:v>1.6500000000000015E-2</c:v>
                </c:pt>
                <c:pt idx="422">
                  <c:v>2.6999999999999968E-2</c:v>
                </c:pt>
                <c:pt idx="423">
                  <c:v>9.000000000000008E-3</c:v>
                </c:pt>
                <c:pt idx="424">
                  <c:v>2.4499999999999966E-2</c:v>
                </c:pt>
                <c:pt idx="425">
                  <c:v>2.0000000000000018E-2</c:v>
                </c:pt>
                <c:pt idx="426">
                  <c:v>1.4000000000000012E-2</c:v>
                </c:pt>
                <c:pt idx="427">
                  <c:v>2.5499999999999967E-2</c:v>
                </c:pt>
                <c:pt idx="428">
                  <c:v>2.899999999999997E-2</c:v>
                </c:pt>
                <c:pt idx="429">
                  <c:v>2.6499999999999968E-2</c:v>
                </c:pt>
                <c:pt idx="430">
                  <c:v>2.2999999999999965E-2</c:v>
                </c:pt>
                <c:pt idx="431">
                  <c:v>2.2999999999999965E-2</c:v>
                </c:pt>
                <c:pt idx="432">
                  <c:v>2.0000000000000018E-2</c:v>
                </c:pt>
                <c:pt idx="433">
                  <c:v>1.5000000000000013E-2</c:v>
                </c:pt>
                <c:pt idx="434">
                  <c:v>2.9999999999999971E-2</c:v>
                </c:pt>
                <c:pt idx="435">
                  <c:v>9.5000000000000084E-3</c:v>
                </c:pt>
                <c:pt idx="436">
                  <c:v>2.6999999999999968E-2</c:v>
                </c:pt>
                <c:pt idx="437">
                  <c:v>1.7500000000000016E-2</c:v>
                </c:pt>
                <c:pt idx="438">
                  <c:v>2.7499999999999969E-2</c:v>
                </c:pt>
                <c:pt idx="439">
                  <c:v>2.2499999999999964E-2</c:v>
                </c:pt>
                <c:pt idx="440">
                  <c:v>2.6999999999999968E-2</c:v>
                </c:pt>
                <c:pt idx="441">
                  <c:v>2.9999999999999971E-2</c:v>
                </c:pt>
                <c:pt idx="442">
                  <c:v>9.000000000000008E-3</c:v>
                </c:pt>
                <c:pt idx="443">
                  <c:v>2.9499999999999971E-2</c:v>
                </c:pt>
                <c:pt idx="444">
                  <c:v>2.3499999999999965E-2</c:v>
                </c:pt>
                <c:pt idx="445">
                  <c:v>1.6000000000000014E-2</c:v>
                </c:pt>
                <c:pt idx="446">
                  <c:v>3.3499999999999974E-2</c:v>
                </c:pt>
                <c:pt idx="447">
                  <c:v>1.150000000000001E-2</c:v>
                </c:pt>
                <c:pt idx="448">
                  <c:v>2.849999999999997E-2</c:v>
                </c:pt>
                <c:pt idx="449">
                  <c:v>1.3500000000000012E-2</c:v>
                </c:pt>
                <c:pt idx="450">
                  <c:v>2.5499999999999967E-2</c:v>
                </c:pt>
                <c:pt idx="451">
                  <c:v>1.4000000000000012E-2</c:v>
                </c:pt>
                <c:pt idx="452">
                  <c:v>3.1999999999999973E-2</c:v>
                </c:pt>
                <c:pt idx="453">
                  <c:v>2.7999999999999969E-2</c:v>
                </c:pt>
                <c:pt idx="454">
                  <c:v>2.1999999999999964E-2</c:v>
                </c:pt>
                <c:pt idx="455">
                  <c:v>3.4499999999999975E-2</c:v>
                </c:pt>
                <c:pt idx="456">
                  <c:v>3.4499999999999975E-2</c:v>
                </c:pt>
                <c:pt idx="457">
                  <c:v>1.9500000000000017E-2</c:v>
                </c:pt>
                <c:pt idx="458">
                  <c:v>1.3000000000000012E-2</c:v>
                </c:pt>
                <c:pt idx="459">
                  <c:v>2.6499999999999968E-2</c:v>
                </c:pt>
                <c:pt idx="460">
                  <c:v>1.150000000000001E-2</c:v>
                </c:pt>
                <c:pt idx="461">
                  <c:v>6.5000000000000058E-3</c:v>
                </c:pt>
                <c:pt idx="462">
                  <c:v>3.2499999999999973E-2</c:v>
                </c:pt>
                <c:pt idx="463">
                  <c:v>5.0000000000000044E-4</c:v>
                </c:pt>
                <c:pt idx="464">
                  <c:v>1.2500000000000011E-2</c:v>
                </c:pt>
                <c:pt idx="465">
                  <c:v>2.7499999999999969E-2</c:v>
                </c:pt>
                <c:pt idx="466">
                  <c:v>3.3499999999999974E-2</c:v>
                </c:pt>
                <c:pt idx="467">
                  <c:v>2.0000000000000018E-2</c:v>
                </c:pt>
                <c:pt idx="468">
                  <c:v>1.9500000000000017E-2</c:v>
                </c:pt>
                <c:pt idx="469">
                  <c:v>2.2499999999999964E-2</c:v>
                </c:pt>
                <c:pt idx="470">
                  <c:v>3.5000000000000031E-3</c:v>
                </c:pt>
                <c:pt idx="471">
                  <c:v>3.0999999999999972E-2</c:v>
                </c:pt>
                <c:pt idx="472">
                  <c:v>6.5000000000000058E-3</c:v>
                </c:pt>
                <c:pt idx="473">
                  <c:v>2.5999999999999968E-2</c:v>
                </c:pt>
                <c:pt idx="474">
                  <c:v>1.100000000000001E-2</c:v>
                </c:pt>
                <c:pt idx="475">
                  <c:v>1.150000000000001E-2</c:v>
                </c:pt>
                <c:pt idx="476">
                  <c:v>2.7499999999999969E-2</c:v>
                </c:pt>
                <c:pt idx="477">
                  <c:v>2.4999999999999967E-2</c:v>
                </c:pt>
                <c:pt idx="478">
                  <c:v>1.2500000000000011E-2</c:v>
                </c:pt>
                <c:pt idx="479">
                  <c:v>2.4499999999999966E-2</c:v>
                </c:pt>
                <c:pt idx="480">
                  <c:v>1.150000000000001E-2</c:v>
                </c:pt>
                <c:pt idx="481">
                  <c:v>3.2499999999999973E-2</c:v>
                </c:pt>
                <c:pt idx="482">
                  <c:v>3.1999999999999973E-2</c:v>
                </c:pt>
                <c:pt idx="483">
                  <c:v>2.0500000000000018E-2</c:v>
                </c:pt>
                <c:pt idx="484">
                  <c:v>2.7499999999999969E-2</c:v>
                </c:pt>
                <c:pt idx="485">
                  <c:v>2.3999999999999966E-2</c:v>
                </c:pt>
                <c:pt idx="486">
                  <c:v>2.5999999999999968E-2</c:v>
                </c:pt>
                <c:pt idx="487">
                  <c:v>2.2499999999999964E-2</c:v>
                </c:pt>
                <c:pt idx="488">
                  <c:v>2.6999999999999968E-2</c:v>
                </c:pt>
                <c:pt idx="489">
                  <c:v>7.0000000000000062E-3</c:v>
                </c:pt>
                <c:pt idx="490">
                  <c:v>3.2999999999999974E-2</c:v>
                </c:pt>
                <c:pt idx="491">
                  <c:v>0</c:v>
                </c:pt>
                <c:pt idx="492">
                  <c:v>3.2499999999999973E-2</c:v>
                </c:pt>
                <c:pt idx="493">
                  <c:v>2.9999999999999971E-2</c:v>
                </c:pt>
                <c:pt idx="494">
                  <c:v>2.3999999999999966E-2</c:v>
                </c:pt>
                <c:pt idx="495">
                  <c:v>2.1499999999999964E-2</c:v>
                </c:pt>
                <c:pt idx="496">
                  <c:v>3.1499999999999972E-2</c:v>
                </c:pt>
                <c:pt idx="497">
                  <c:v>2.1999999999999964E-2</c:v>
                </c:pt>
                <c:pt idx="498">
                  <c:v>2.2499999999999964E-2</c:v>
                </c:pt>
                <c:pt idx="499">
                  <c:v>2.0500000000000018E-2</c:v>
                </c:pt>
                <c:pt idx="500">
                  <c:v>7.0000000000000062E-3</c:v>
                </c:pt>
                <c:pt idx="501">
                  <c:v>1.3000000000000012E-2</c:v>
                </c:pt>
                <c:pt idx="502">
                  <c:v>1.6000000000000014E-2</c:v>
                </c:pt>
                <c:pt idx="503">
                  <c:v>2.2499999999999964E-2</c:v>
                </c:pt>
                <c:pt idx="504">
                  <c:v>2.849999999999997E-2</c:v>
                </c:pt>
                <c:pt idx="505">
                  <c:v>2.899999999999997E-2</c:v>
                </c:pt>
                <c:pt idx="506">
                  <c:v>2.6999999999999968E-2</c:v>
                </c:pt>
                <c:pt idx="507">
                  <c:v>2.9499999999999971E-2</c:v>
                </c:pt>
                <c:pt idx="508">
                  <c:v>1.4500000000000013E-2</c:v>
                </c:pt>
                <c:pt idx="509">
                  <c:v>2.7499999999999969E-2</c:v>
                </c:pt>
                <c:pt idx="510">
                  <c:v>2.4499999999999966E-2</c:v>
                </c:pt>
                <c:pt idx="511">
                  <c:v>2.7499999999999969E-2</c:v>
                </c:pt>
                <c:pt idx="512">
                  <c:v>2.5499999999999967E-2</c:v>
                </c:pt>
                <c:pt idx="513">
                  <c:v>2.5499999999999967E-2</c:v>
                </c:pt>
                <c:pt idx="514">
                  <c:v>2.899999999999997E-2</c:v>
                </c:pt>
                <c:pt idx="515">
                  <c:v>1.4000000000000012E-2</c:v>
                </c:pt>
                <c:pt idx="516">
                  <c:v>1.9000000000000017E-2</c:v>
                </c:pt>
                <c:pt idx="517">
                  <c:v>2.9499999999999971E-2</c:v>
                </c:pt>
                <c:pt idx="518">
                  <c:v>1.0000000000000009E-2</c:v>
                </c:pt>
                <c:pt idx="519">
                  <c:v>1.6000000000000014E-2</c:v>
                </c:pt>
                <c:pt idx="520">
                  <c:v>1.7000000000000015E-2</c:v>
                </c:pt>
                <c:pt idx="521">
                  <c:v>2.2499999999999964E-2</c:v>
                </c:pt>
                <c:pt idx="522">
                  <c:v>3.0499999999999972E-2</c:v>
                </c:pt>
                <c:pt idx="523">
                  <c:v>2.6999999999999968E-2</c:v>
                </c:pt>
                <c:pt idx="524">
                  <c:v>2.6999999999999968E-2</c:v>
                </c:pt>
                <c:pt idx="525">
                  <c:v>6.5000000000000058E-3</c:v>
                </c:pt>
                <c:pt idx="526">
                  <c:v>2.5999999999999968E-2</c:v>
                </c:pt>
                <c:pt idx="527">
                  <c:v>-3.5000000000000031E-3</c:v>
                </c:pt>
                <c:pt idx="528">
                  <c:v>2.899999999999997E-2</c:v>
                </c:pt>
                <c:pt idx="529">
                  <c:v>2.0000000000000018E-2</c:v>
                </c:pt>
                <c:pt idx="530">
                  <c:v>2.5999999999999968E-2</c:v>
                </c:pt>
                <c:pt idx="531">
                  <c:v>3.7999999999999978E-2</c:v>
                </c:pt>
                <c:pt idx="532">
                  <c:v>2.5999999999999968E-2</c:v>
                </c:pt>
                <c:pt idx="533">
                  <c:v>2.849999999999997E-2</c:v>
                </c:pt>
                <c:pt idx="534">
                  <c:v>2.3999999999999966E-2</c:v>
                </c:pt>
                <c:pt idx="535">
                  <c:v>2.4499999999999966E-2</c:v>
                </c:pt>
                <c:pt idx="536">
                  <c:v>2.3499999999999965E-2</c:v>
                </c:pt>
                <c:pt idx="537">
                  <c:v>3.8499999999999979E-2</c:v>
                </c:pt>
                <c:pt idx="538">
                  <c:v>1.3500000000000012E-2</c:v>
                </c:pt>
                <c:pt idx="539">
                  <c:v>3.7499999999999978E-2</c:v>
                </c:pt>
                <c:pt idx="540">
                  <c:v>2.849999999999997E-2</c:v>
                </c:pt>
                <c:pt idx="541">
                  <c:v>2.4499999999999966E-2</c:v>
                </c:pt>
                <c:pt idx="542">
                  <c:v>2.6999999999999968E-2</c:v>
                </c:pt>
                <c:pt idx="543">
                  <c:v>1.7500000000000016E-2</c:v>
                </c:pt>
                <c:pt idx="544">
                  <c:v>9.000000000000008E-3</c:v>
                </c:pt>
                <c:pt idx="545">
                  <c:v>2.6999999999999968E-2</c:v>
                </c:pt>
                <c:pt idx="546">
                  <c:v>2.1499999999999964E-2</c:v>
                </c:pt>
                <c:pt idx="547">
                  <c:v>1.7500000000000016E-2</c:v>
                </c:pt>
                <c:pt idx="548">
                  <c:v>1.8500000000000016E-2</c:v>
                </c:pt>
                <c:pt idx="549">
                  <c:v>5.0000000000000044E-3</c:v>
                </c:pt>
                <c:pt idx="550">
                  <c:v>3.1499999999999972E-2</c:v>
                </c:pt>
                <c:pt idx="551">
                  <c:v>1.3500000000000012E-2</c:v>
                </c:pt>
                <c:pt idx="552">
                  <c:v>1.3000000000000012E-2</c:v>
                </c:pt>
                <c:pt idx="553">
                  <c:v>1.8500000000000016E-2</c:v>
                </c:pt>
                <c:pt idx="554">
                  <c:v>2.0000000000000018E-2</c:v>
                </c:pt>
                <c:pt idx="555">
                  <c:v>2.9499999999999971E-2</c:v>
                </c:pt>
                <c:pt idx="556">
                  <c:v>2.5999999999999968E-2</c:v>
                </c:pt>
                <c:pt idx="557">
                  <c:v>3.1499999999999972E-2</c:v>
                </c:pt>
                <c:pt idx="558">
                  <c:v>2.5999999999999968E-2</c:v>
                </c:pt>
                <c:pt idx="559">
                  <c:v>3.2999999999999974E-2</c:v>
                </c:pt>
                <c:pt idx="560">
                  <c:v>1.8000000000000016E-2</c:v>
                </c:pt>
                <c:pt idx="561">
                  <c:v>-2.5000000000000022E-3</c:v>
                </c:pt>
                <c:pt idx="562">
                  <c:v>2.9499999999999971E-2</c:v>
                </c:pt>
                <c:pt idx="563">
                  <c:v>1.0000000000000009E-3</c:v>
                </c:pt>
                <c:pt idx="564">
                  <c:v>1.4500000000000013E-2</c:v>
                </c:pt>
                <c:pt idx="565">
                  <c:v>1.4500000000000013E-2</c:v>
                </c:pt>
                <c:pt idx="566">
                  <c:v>3.1999999999999973E-2</c:v>
                </c:pt>
                <c:pt idx="567">
                  <c:v>3.0999999999999972E-2</c:v>
                </c:pt>
                <c:pt idx="568">
                  <c:v>8.5000000000000075E-3</c:v>
                </c:pt>
                <c:pt idx="569">
                  <c:v>1.4000000000000012E-2</c:v>
                </c:pt>
                <c:pt idx="570">
                  <c:v>4.500000000000004E-3</c:v>
                </c:pt>
                <c:pt idx="571">
                  <c:v>3.5499999999999976E-2</c:v>
                </c:pt>
                <c:pt idx="572">
                  <c:v>3.4499999999999975E-2</c:v>
                </c:pt>
                <c:pt idx="573">
                  <c:v>1.8500000000000016E-2</c:v>
                </c:pt>
                <c:pt idx="574">
                  <c:v>2.7499999999999969E-2</c:v>
                </c:pt>
                <c:pt idx="575">
                  <c:v>1.7000000000000015E-2</c:v>
                </c:pt>
                <c:pt idx="576">
                  <c:v>2.7999999999999969E-2</c:v>
                </c:pt>
                <c:pt idx="577">
                  <c:v>1.7500000000000016E-2</c:v>
                </c:pt>
                <c:pt idx="578">
                  <c:v>2.849999999999997E-2</c:v>
                </c:pt>
                <c:pt idx="579">
                  <c:v>1.150000000000001E-2</c:v>
                </c:pt>
                <c:pt idx="580">
                  <c:v>2.9499999999999971E-2</c:v>
                </c:pt>
                <c:pt idx="581">
                  <c:v>2.3999999999999966E-2</c:v>
                </c:pt>
                <c:pt idx="582">
                  <c:v>1.9000000000000017E-2</c:v>
                </c:pt>
                <c:pt idx="583">
                  <c:v>3.1499999999999972E-2</c:v>
                </c:pt>
                <c:pt idx="584">
                  <c:v>2.0000000000000018E-2</c:v>
                </c:pt>
                <c:pt idx="585">
                  <c:v>2.2499999999999964E-2</c:v>
                </c:pt>
                <c:pt idx="586">
                  <c:v>2.9999999999999971E-2</c:v>
                </c:pt>
                <c:pt idx="587">
                  <c:v>1.9500000000000017E-2</c:v>
                </c:pt>
                <c:pt idx="588">
                  <c:v>8.5000000000000075E-3</c:v>
                </c:pt>
                <c:pt idx="589">
                  <c:v>2.899999999999997E-2</c:v>
                </c:pt>
                <c:pt idx="590">
                  <c:v>1.2500000000000011E-2</c:v>
                </c:pt>
                <c:pt idx="591">
                  <c:v>2.4499999999999966E-2</c:v>
                </c:pt>
                <c:pt idx="592">
                  <c:v>1.8000000000000016E-2</c:v>
                </c:pt>
                <c:pt idx="593">
                  <c:v>7.5000000000000067E-3</c:v>
                </c:pt>
                <c:pt idx="594">
                  <c:v>2.3499999999999965E-2</c:v>
                </c:pt>
                <c:pt idx="595">
                  <c:v>1.8500000000000016E-2</c:v>
                </c:pt>
                <c:pt idx="596">
                  <c:v>2.5499999999999967E-2</c:v>
                </c:pt>
                <c:pt idx="597">
                  <c:v>1.100000000000001E-2</c:v>
                </c:pt>
                <c:pt idx="598">
                  <c:v>2.9999999999999971E-2</c:v>
                </c:pt>
                <c:pt idx="599">
                  <c:v>-5.0000000000000044E-4</c:v>
                </c:pt>
                <c:pt idx="600">
                  <c:v>3.3499999999999974E-2</c:v>
                </c:pt>
                <c:pt idx="601">
                  <c:v>1.100000000000001E-2</c:v>
                </c:pt>
                <c:pt idx="602">
                  <c:v>2.2499999999999964E-2</c:v>
                </c:pt>
                <c:pt idx="603">
                  <c:v>1.7000000000000015E-2</c:v>
                </c:pt>
                <c:pt idx="604">
                  <c:v>-4.0000000000000036E-3</c:v>
                </c:pt>
                <c:pt idx="605">
                  <c:v>1.150000000000001E-2</c:v>
                </c:pt>
                <c:pt idx="606">
                  <c:v>1.0000000000000009E-2</c:v>
                </c:pt>
                <c:pt idx="607">
                  <c:v>2.899999999999997E-2</c:v>
                </c:pt>
                <c:pt idx="608">
                  <c:v>1.6000000000000014E-2</c:v>
                </c:pt>
                <c:pt idx="609">
                  <c:v>1.0000000000000009E-2</c:v>
                </c:pt>
                <c:pt idx="610">
                  <c:v>1.8500000000000016E-2</c:v>
                </c:pt>
                <c:pt idx="611">
                  <c:v>2.4999999999999967E-2</c:v>
                </c:pt>
                <c:pt idx="612">
                  <c:v>2.0500000000000018E-2</c:v>
                </c:pt>
                <c:pt idx="613">
                  <c:v>-3.0000000000000027E-3</c:v>
                </c:pt>
                <c:pt idx="614">
                  <c:v>2.0500000000000018E-2</c:v>
                </c:pt>
                <c:pt idx="615">
                  <c:v>-1.0000000000000009E-3</c:v>
                </c:pt>
                <c:pt idx="616">
                  <c:v>2.5499999999999967E-2</c:v>
                </c:pt>
                <c:pt idx="617">
                  <c:v>2.5499999999999967E-2</c:v>
                </c:pt>
                <c:pt idx="618">
                  <c:v>2.7999999999999969E-2</c:v>
                </c:pt>
                <c:pt idx="619">
                  <c:v>1.8000000000000016E-2</c:v>
                </c:pt>
                <c:pt idx="620">
                  <c:v>2.899999999999997E-2</c:v>
                </c:pt>
                <c:pt idx="621">
                  <c:v>2.899999999999997E-2</c:v>
                </c:pt>
                <c:pt idx="622">
                  <c:v>1.7500000000000016E-2</c:v>
                </c:pt>
                <c:pt idx="623">
                  <c:v>2.6999999999999968E-2</c:v>
                </c:pt>
                <c:pt idx="624">
                  <c:v>3.2999999999999974E-2</c:v>
                </c:pt>
                <c:pt idx="625">
                  <c:v>1.3500000000000012E-2</c:v>
                </c:pt>
                <c:pt idx="626">
                  <c:v>3.1999999999999973E-2</c:v>
                </c:pt>
                <c:pt idx="627">
                  <c:v>1.3500000000000012E-2</c:v>
                </c:pt>
                <c:pt idx="628">
                  <c:v>2.7999999999999969E-2</c:v>
                </c:pt>
                <c:pt idx="629">
                  <c:v>2.899999999999997E-2</c:v>
                </c:pt>
                <c:pt idx="630">
                  <c:v>2.899999999999997E-2</c:v>
                </c:pt>
                <c:pt idx="631">
                  <c:v>2.1999999999999964E-2</c:v>
                </c:pt>
                <c:pt idx="632">
                  <c:v>2.7999999999999969E-2</c:v>
                </c:pt>
                <c:pt idx="633">
                  <c:v>2.7499999999999969E-2</c:v>
                </c:pt>
                <c:pt idx="634">
                  <c:v>2.3499999999999965E-2</c:v>
                </c:pt>
                <c:pt idx="635">
                  <c:v>3.0999999999999972E-2</c:v>
                </c:pt>
                <c:pt idx="636">
                  <c:v>2.6999999999999968E-2</c:v>
                </c:pt>
                <c:pt idx="637">
                  <c:v>1.6000000000000014E-2</c:v>
                </c:pt>
                <c:pt idx="638">
                  <c:v>3.4499999999999975E-2</c:v>
                </c:pt>
                <c:pt idx="639">
                  <c:v>0</c:v>
                </c:pt>
                <c:pt idx="640">
                  <c:v>2.9499999999999971E-2</c:v>
                </c:pt>
                <c:pt idx="641">
                  <c:v>2.899999999999997E-2</c:v>
                </c:pt>
                <c:pt idx="642">
                  <c:v>3.1499999999999972E-2</c:v>
                </c:pt>
                <c:pt idx="643">
                  <c:v>1.7000000000000015E-2</c:v>
                </c:pt>
                <c:pt idx="644">
                  <c:v>1.3500000000000012E-2</c:v>
                </c:pt>
                <c:pt idx="645">
                  <c:v>2.6999999999999968E-2</c:v>
                </c:pt>
                <c:pt idx="646">
                  <c:v>4.0000000000000036E-3</c:v>
                </c:pt>
                <c:pt idx="647">
                  <c:v>2.0500000000000018E-2</c:v>
                </c:pt>
                <c:pt idx="648">
                  <c:v>3.3999999999999975E-2</c:v>
                </c:pt>
                <c:pt idx="649">
                  <c:v>2.9499999999999971E-2</c:v>
                </c:pt>
                <c:pt idx="650">
                  <c:v>2.849999999999997E-2</c:v>
                </c:pt>
                <c:pt idx="651">
                  <c:v>2.6999999999999968E-2</c:v>
                </c:pt>
                <c:pt idx="652">
                  <c:v>2.3499999999999965E-2</c:v>
                </c:pt>
                <c:pt idx="653">
                  <c:v>2.6499999999999968E-2</c:v>
                </c:pt>
                <c:pt idx="654">
                  <c:v>2.6499999999999968E-2</c:v>
                </c:pt>
                <c:pt idx="655">
                  <c:v>2.4999999999999967E-2</c:v>
                </c:pt>
                <c:pt idx="656">
                  <c:v>1.0500000000000009E-2</c:v>
                </c:pt>
                <c:pt idx="657">
                  <c:v>1.6000000000000014E-2</c:v>
                </c:pt>
                <c:pt idx="658">
                  <c:v>3.0000000000000027E-3</c:v>
                </c:pt>
                <c:pt idx="659">
                  <c:v>1.4000000000000012E-2</c:v>
                </c:pt>
                <c:pt idx="660">
                  <c:v>1.5500000000000014E-2</c:v>
                </c:pt>
                <c:pt idx="661">
                  <c:v>3.3499999999999974E-2</c:v>
                </c:pt>
                <c:pt idx="662">
                  <c:v>2.1999999999999964E-2</c:v>
                </c:pt>
                <c:pt idx="663">
                  <c:v>2.6499999999999968E-2</c:v>
                </c:pt>
                <c:pt idx="664">
                  <c:v>2.3999999999999966E-2</c:v>
                </c:pt>
                <c:pt idx="665">
                  <c:v>2.3999999999999966E-2</c:v>
                </c:pt>
                <c:pt idx="666">
                  <c:v>3.1499999999999972E-2</c:v>
                </c:pt>
                <c:pt idx="667">
                  <c:v>2.3999999999999966E-2</c:v>
                </c:pt>
                <c:pt idx="668">
                  <c:v>2.2999999999999965E-2</c:v>
                </c:pt>
                <c:pt idx="669">
                  <c:v>3.0999999999999972E-2</c:v>
                </c:pt>
                <c:pt idx="670">
                  <c:v>3.1999999999999973E-2</c:v>
                </c:pt>
                <c:pt idx="671">
                  <c:v>2.1000000000000019E-2</c:v>
                </c:pt>
                <c:pt idx="672">
                  <c:v>3.1499999999999972E-2</c:v>
                </c:pt>
                <c:pt idx="673">
                  <c:v>2.5499999999999967E-2</c:v>
                </c:pt>
                <c:pt idx="674">
                  <c:v>1.2500000000000011E-2</c:v>
                </c:pt>
                <c:pt idx="675">
                  <c:v>3.1999999999999973E-2</c:v>
                </c:pt>
                <c:pt idx="676">
                  <c:v>5.0000000000000044E-4</c:v>
                </c:pt>
                <c:pt idx="677">
                  <c:v>2.5999999999999968E-2</c:v>
                </c:pt>
                <c:pt idx="678">
                  <c:v>2.9999999999999971E-2</c:v>
                </c:pt>
                <c:pt idx="679">
                  <c:v>2.3999999999999966E-2</c:v>
                </c:pt>
                <c:pt idx="680">
                  <c:v>2.5999999999999968E-2</c:v>
                </c:pt>
                <c:pt idx="681">
                  <c:v>2.6499999999999968E-2</c:v>
                </c:pt>
                <c:pt idx="682">
                  <c:v>2.3999999999999966E-2</c:v>
                </c:pt>
                <c:pt idx="683">
                  <c:v>1.3000000000000012E-2</c:v>
                </c:pt>
                <c:pt idx="684">
                  <c:v>2.0500000000000018E-2</c:v>
                </c:pt>
                <c:pt idx="685">
                  <c:v>2.6999999999999968E-2</c:v>
                </c:pt>
                <c:pt idx="686">
                  <c:v>2.2499999999999964E-2</c:v>
                </c:pt>
                <c:pt idx="687">
                  <c:v>2.2999999999999965E-2</c:v>
                </c:pt>
                <c:pt idx="688">
                  <c:v>2.0500000000000018E-2</c:v>
                </c:pt>
                <c:pt idx="689">
                  <c:v>1.150000000000001E-2</c:v>
                </c:pt>
                <c:pt idx="690">
                  <c:v>2.6499999999999968E-2</c:v>
                </c:pt>
                <c:pt idx="691">
                  <c:v>1.8000000000000016E-2</c:v>
                </c:pt>
                <c:pt idx="692">
                  <c:v>3.1999999999999973E-2</c:v>
                </c:pt>
                <c:pt idx="693">
                  <c:v>2.7499999999999969E-2</c:v>
                </c:pt>
                <c:pt idx="694">
                  <c:v>3.3499999999999974E-2</c:v>
                </c:pt>
                <c:pt idx="695">
                  <c:v>2.6999999999999968E-2</c:v>
                </c:pt>
                <c:pt idx="696">
                  <c:v>2.7999999999999969E-2</c:v>
                </c:pt>
                <c:pt idx="697">
                  <c:v>2.9999999999999971E-2</c:v>
                </c:pt>
                <c:pt idx="698">
                  <c:v>6.0000000000000053E-3</c:v>
                </c:pt>
                <c:pt idx="699">
                  <c:v>3.4999999999999976E-2</c:v>
                </c:pt>
                <c:pt idx="700">
                  <c:v>1.4500000000000013E-2</c:v>
                </c:pt>
                <c:pt idx="701">
                  <c:v>1.0000000000000009E-2</c:v>
                </c:pt>
                <c:pt idx="702">
                  <c:v>2.9499999999999971E-2</c:v>
                </c:pt>
                <c:pt idx="703">
                  <c:v>2.849999999999997E-2</c:v>
                </c:pt>
                <c:pt idx="704">
                  <c:v>2.4499999999999966E-2</c:v>
                </c:pt>
                <c:pt idx="705">
                  <c:v>1.100000000000001E-2</c:v>
                </c:pt>
                <c:pt idx="706">
                  <c:v>2.1000000000000019E-2</c:v>
                </c:pt>
                <c:pt idx="707">
                  <c:v>7.5000000000000067E-3</c:v>
                </c:pt>
                <c:pt idx="708">
                  <c:v>1.8000000000000016E-2</c:v>
                </c:pt>
                <c:pt idx="709">
                  <c:v>1.6500000000000015E-2</c:v>
                </c:pt>
                <c:pt idx="710">
                  <c:v>8.5000000000000075E-3</c:v>
                </c:pt>
                <c:pt idx="711">
                  <c:v>3.5999999999999976E-2</c:v>
                </c:pt>
                <c:pt idx="712">
                  <c:v>2.1999999999999964E-2</c:v>
                </c:pt>
                <c:pt idx="713">
                  <c:v>2.5499999999999967E-2</c:v>
                </c:pt>
                <c:pt idx="714">
                  <c:v>8.0000000000000071E-3</c:v>
                </c:pt>
                <c:pt idx="715">
                  <c:v>2.3499999999999965E-2</c:v>
                </c:pt>
                <c:pt idx="716">
                  <c:v>1.5000000000000013E-2</c:v>
                </c:pt>
                <c:pt idx="717">
                  <c:v>2.899999999999997E-2</c:v>
                </c:pt>
                <c:pt idx="718">
                  <c:v>-3.5000000000000031E-3</c:v>
                </c:pt>
                <c:pt idx="719">
                  <c:v>3.1999999999999973E-2</c:v>
                </c:pt>
                <c:pt idx="720">
                  <c:v>-2.0000000000000018E-3</c:v>
                </c:pt>
                <c:pt idx="721">
                  <c:v>2.2499999999999964E-2</c:v>
                </c:pt>
                <c:pt idx="722">
                  <c:v>1.4000000000000012E-2</c:v>
                </c:pt>
                <c:pt idx="723">
                  <c:v>2.5999999999999968E-2</c:v>
                </c:pt>
                <c:pt idx="724">
                  <c:v>3.0499999999999972E-2</c:v>
                </c:pt>
                <c:pt idx="725">
                  <c:v>1.4000000000000012E-2</c:v>
                </c:pt>
                <c:pt idx="726">
                  <c:v>3.0999999999999972E-2</c:v>
                </c:pt>
                <c:pt idx="727">
                  <c:v>1.7000000000000015E-2</c:v>
                </c:pt>
                <c:pt idx="728">
                  <c:v>2.6999999999999968E-2</c:v>
                </c:pt>
                <c:pt idx="729">
                  <c:v>2.6499999999999968E-2</c:v>
                </c:pt>
                <c:pt idx="730">
                  <c:v>9.5000000000000084E-3</c:v>
                </c:pt>
                <c:pt idx="731">
                  <c:v>2.4999999999999967E-2</c:v>
                </c:pt>
                <c:pt idx="732">
                  <c:v>3.1499999999999972E-2</c:v>
                </c:pt>
                <c:pt idx="733">
                  <c:v>2.5499999999999967E-2</c:v>
                </c:pt>
                <c:pt idx="734">
                  <c:v>3.2499999999999973E-2</c:v>
                </c:pt>
                <c:pt idx="735">
                  <c:v>2.4999999999999967E-2</c:v>
                </c:pt>
                <c:pt idx="736">
                  <c:v>2.6499999999999968E-2</c:v>
                </c:pt>
                <c:pt idx="737">
                  <c:v>4.0000000000000036E-3</c:v>
                </c:pt>
                <c:pt idx="738">
                  <c:v>2.2999999999999965E-2</c:v>
                </c:pt>
                <c:pt idx="739">
                  <c:v>7.5000000000000067E-3</c:v>
                </c:pt>
                <c:pt idx="740">
                  <c:v>2.6999999999999968E-2</c:v>
                </c:pt>
                <c:pt idx="741">
                  <c:v>1.7000000000000015E-2</c:v>
                </c:pt>
                <c:pt idx="742">
                  <c:v>3.2999999999999974E-2</c:v>
                </c:pt>
                <c:pt idx="743">
                  <c:v>2.849999999999997E-2</c:v>
                </c:pt>
                <c:pt idx="744">
                  <c:v>7.5000000000000067E-3</c:v>
                </c:pt>
                <c:pt idx="745">
                  <c:v>2.2499999999999964E-2</c:v>
                </c:pt>
                <c:pt idx="746">
                  <c:v>6.0000000000000053E-3</c:v>
                </c:pt>
                <c:pt idx="747">
                  <c:v>3.4499999999999975E-2</c:v>
                </c:pt>
                <c:pt idx="748">
                  <c:v>1.0500000000000009E-2</c:v>
                </c:pt>
                <c:pt idx="749">
                  <c:v>2.3499999999999965E-2</c:v>
                </c:pt>
                <c:pt idx="750">
                  <c:v>1.150000000000001E-2</c:v>
                </c:pt>
                <c:pt idx="751">
                  <c:v>1.5500000000000014E-2</c:v>
                </c:pt>
                <c:pt idx="752">
                  <c:v>2.9499999999999971E-2</c:v>
                </c:pt>
                <c:pt idx="753">
                  <c:v>2.6499999999999968E-2</c:v>
                </c:pt>
                <c:pt idx="754">
                  <c:v>2.6499999999999968E-2</c:v>
                </c:pt>
                <c:pt idx="755">
                  <c:v>3.2999999999999974E-2</c:v>
                </c:pt>
                <c:pt idx="756">
                  <c:v>2.1999999999999964E-2</c:v>
                </c:pt>
                <c:pt idx="757">
                  <c:v>2.4999999999999967E-2</c:v>
                </c:pt>
                <c:pt idx="758">
                  <c:v>2.2999999999999965E-2</c:v>
                </c:pt>
                <c:pt idx="759">
                  <c:v>2.2999999999999965E-2</c:v>
                </c:pt>
                <c:pt idx="760">
                  <c:v>2.0500000000000018E-2</c:v>
                </c:pt>
                <c:pt idx="761">
                  <c:v>2.4499999999999966E-2</c:v>
                </c:pt>
                <c:pt idx="762">
                  <c:v>2.9999999999999971E-2</c:v>
                </c:pt>
                <c:pt idx="763">
                  <c:v>2.1499999999999964E-2</c:v>
                </c:pt>
                <c:pt idx="764">
                  <c:v>2.849999999999997E-2</c:v>
                </c:pt>
                <c:pt idx="765">
                  <c:v>1.4000000000000012E-2</c:v>
                </c:pt>
                <c:pt idx="766">
                  <c:v>2.5999999999999968E-2</c:v>
                </c:pt>
                <c:pt idx="767">
                  <c:v>1.4500000000000013E-2</c:v>
                </c:pt>
                <c:pt idx="768">
                  <c:v>1.9000000000000017E-2</c:v>
                </c:pt>
                <c:pt idx="769">
                  <c:v>1.2000000000000011E-2</c:v>
                </c:pt>
                <c:pt idx="770">
                  <c:v>2.3499999999999965E-2</c:v>
                </c:pt>
                <c:pt idx="771">
                  <c:v>2.6999999999999968E-2</c:v>
                </c:pt>
                <c:pt idx="772">
                  <c:v>1.3500000000000012E-2</c:v>
                </c:pt>
                <c:pt idx="773">
                  <c:v>2.3499999999999965E-2</c:v>
                </c:pt>
                <c:pt idx="774">
                  <c:v>9.5000000000000084E-3</c:v>
                </c:pt>
                <c:pt idx="775">
                  <c:v>2.3499999999999965E-2</c:v>
                </c:pt>
                <c:pt idx="776">
                  <c:v>2.899999999999997E-2</c:v>
                </c:pt>
                <c:pt idx="777">
                  <c:v>2.7999999999999969E-2</c:v>
                </c:pt>
                <c:pt idx="778">
                  <c:v>2.4499999999999966E-2</c:v>
                </c:pt>
                <c:pt idx="779">
                  <c:v>2.1499999999999964E-2</c:v>
                </c:pt>
                <c:pt idx="780">
                  <c:v>2.0000000000000018E-2</c:v>
                </c:pt>
                <c:pt idx="781">
                  <c:v>2.1499999999999964E-2</c:v>
                </c:pt>
                <c:pt idx="782">
                  <c:v>3.3499999999999974E-2</c:v>
                </c:pt>
                <c:pt idx="783">
                  <c:v>2.9999999999999971E-2</c:v>
                </c:pt>
                <c:pt idx="784">
                  <c:v>2.1999999999999964E-2</c:v>
                </c:pt>
                <c:pt idx="785">
                  <c:v>2.9999999999999971E-2</c:v>
                </c:pt>
                <c:pt idx="786">
                  <c:v>1.9000000000000017E-2</c:v>
                </c:pt>
                <c:pt idx="787">
                  <c:v>2.4999999999999967E-2</c:v>
                </c:pt>
                <c:pt idx="788">
                  <c:v>9.5000000000000084E-3</c:v>
                </c:pt>
                <c:pt idx="789">
                  <c:v>2.6499999999999968E-2</c:v>
                </c:pt>
                <c:pt idx="790">
                  <c:v>1.100000000000001E-2</c:v>
                </c:pt>
                <c:pt idx="791">
                  <c:v>1.8000000000000016E-2</c:v>
                </c:pt>
                <c:pt idx="792">
                  <c:v>2.6499999999999968E-2</c:v>
                </c:pt>
                <c:pt idx="793">
                  <c:v>1.3000000000000012E-2</c:v>
                </c:pt>
                <c:pt idx="794">
                  <c:v>2.6999999999999968E-2</c:v>
                </c:pt>
                <c:pt idx="795">
                  <c:v>2.5000000000000022E-3</c:v>
                </c:pt>
                <c:pt idx="796">
                  <c:v>2.9999999999999971E-2</c:v>
                </c:pt>
                <c:pt idx="797">
                  <c:v>3.1499999999999972E-2</c:v>
                </c:pt>
                <c:pt idx="798">
                  <c:v>2.899999999999997E-2</c:v>
                </c:pt>
                <c:pt idx="799">
                  <c:v>2.0000000000000018E-2</c:v>
                </c:pt>
                <c:pt idx="800">
                  <c:v>-2.0000000000000018E-3</c:v>
                </c:pt>
                <c:pt idx="801">
                  <c:v>1.4500000000000013E-2</c:v>
                </c:pt>
                <c:pt idx="802">
                  <c:v>8.0000000000000071E-3</c:v>
                </c:pt>
                <c:pt idx="803">
                  <c:v>1.2000000000000011E-2</c:v>
                </c:pt>
                <c:pt idx="804">
                  <c:v>1.6000000000000014E-2</c:v>
                </c:pt>
                <c:pt idx="805">
                  <c:v>2.3999999999999966E-2</c:v>
                </c:pt>
                <c:pt idx="806">
                  <c:v>1.4000000000000012E-2</c:v>
                </c:pt>
                <c:pt idx="807">
                  <c:v>2.1000000000000019E-2</c:v>
                </c:pt>
                <c:pt idx="808">
                  <c:v>2.4999999999999967E-2</c:v>
                </c:pt>
                <c:pt idx="809">
                  <c:v>-6.5000000000000058E-3</c:v>
                </c:pt>
                <c:pt idx="810">
                  <c:v>2.6999999999999968E-2</c:v>
                </c:pt>
                <c:pt idx="811">
                  <c:v>-4.0000000000000036E-3</c:v>
                </c:pt>
                <c:pt idx="812">
                  <c:v>2.849999999999997E-2</c:v>
                </c:pt>
                <c:pt idx="813">
                  <c:v>8.5000000000000075E-3</c:v>
                </c:pt>
                <c:pt idx="814">
                  <c:v>1.7500000000000016E-2</c:v>
                </c:pt>
                <c:pt idx="815">
                  <c:v>3.5000000000000031E-3</c:v>
                </c:pt>
                <c:pt idx="816">
                  <c:v>1.5500000000000014E-2</c:v>
                </c:pt>
                <c:pt idx="817">
                  <c:v>2.4499999999999966E-2</c:v>
                </c:pt>
                <c:pt idx="818">
                  <c:v>2.9999999999999971E-2</c:v>
                </c:pt>
                <c:pt idx="819">
                  <c:v>2.849999999999997E-2</c:v>
                </c:pt>
                <c:pt idx="820">
                  <c:v>2.6499999999999968E-2</c:v>
                </c:pt>
                <c:pt idx="821">
                  <c:v>1.5000000000000013E-2</c:v>
                </c:pt>
                <c:pt idx="822">
                  <c:v>2.5999999999999968E-2</c:v>
                </c:pt>
                <c:pt idx="823">
                  <c:v>3.0499999999999972E-2</c:v>
                </c:pt>
                <c:pt idx="824">
                  <c:v>2.5999999999999968E-2</c:v>
                </c:pt>
                <c:pt idx="825">
                  <c:v>1.8500000000000016E-2</c:v>
                </c:pt>
                <c:pt idx="826">
                  <c:v>2.6999999999999968E-2</c:v>
                </c:pt>
                <c:pt idx="827">
                  <c:v>1.6000000000000014E-2</c:v>
                </c:pt>
                <c:pt idx="828">
                  <c:v>1.6500000000000015E-2</c:v>
                </c:pt>
                <c:pt idx="829">
                  <c:v>3.0000000000000027E-3</c:v>
                </c:pt>
                <c:pt idx="830">
                  <c:v>3.0000000000000027E-3</c:v>
                </c:pt>
                <c:pt idx="831">
                  <c:v>3.0999999999999972E-2</c:v>
                </c:pt>
                <c:pt idx="832">
                  <c:v>-1.5000000000000013E-3</c:v>
                </c:pt>
                <c:pt idx="833">
                  <c:v>2.5999999999999968E-2</c:v>
                </c:pt>
                <c:pt idx="834">
                  <c:v>9.5000000000000084E-3</c:v>
                </c:pt>
                <c:pt idx="835">
                  <c:v>3.1999999999999973E-2</c:v>
                </c:pt>
                <c:pt idx="836">
                  <c:v>2.7499999999999969E-2</c:v>
                </c:pt>
                <c:pt idx="837">
                  <c:v>2.849999999999997E-2</c:v>
                </c:pt>
                <c:pt idx="838">
                  <c:v>2.849999999999997E-2</c:v>
                </c:pt>
                <c:pt idx="839">
                  <c:v>3.3499999999999974E-2</c:v>
                </c:pt>
                <c:pt idx="840">
                  <c:v>2.6499999999999968E-2</c:v>
                </c:pt>
                <c:pt idx="841">
                  <c:v>6.0000000000000053E-3</c:v>
                </c:pt>
                <c:pt idx="842">
                  <c:v>2.849999999999997E-2</c:v>
                </c:pt>
                <c:pt idx="843">
                  <c:v>1.100000000000001E-2</c:v>
                </c:pt>
                <c:pt idx="844">
                  <c:v>1.7000000000000015E-2</c:v>
                </c:pt>
                <c:pt idx="845">
                  <c:v>2.849999999999997E-2</c:v>
                </c:pt>
                <c:pt idx="846">
                  <c:v>1.0000000000000009E-2</c:v>
                </c:pt>
                <c:pt idx="847">
                  <c:v>2.0500000000000018E-2</c:v>
                </c:pt>
                <c:pt idx="848">
                  <c:v>2.1000000000000019E-2</c:v>
                </c:pt>
                <c:pt idx="849">
                  <c:v>2.899999999999997E-2</c:v>
                </c:pt>
                <c:pt idx="850">
                  <c:v>2.1000000000000019E-2</c:v>
                </c:pt>
                <c:pt idx="851">
                  <c:v>2.3499999999999965E-2</c:v>
                </c:pt>
                <c:pt idx="852">
                  <c:v>2.6999999999999968E-2</c:v>
                </c:pt>
                <c:pt idx="853">
                  <c:v>8.0000000000000071E-3</c:v>
                </c:pt>
                <c:pt idx="854">
                  <c:v>2.3499999999999965E-2</c:v>
                </c:pt>
                <c:pt idx="855">
                  <c:v>2.3499999999999965E-2</c:v>
                </c:pt>
                <c:pt idx="856">
                  <c:v>2.3499999999999965E-2</c:v>
                </c:pt>
                <c:pt idx="857">
                  <c:v>2.899999999999997E-2</c:v>
                </c:pt>
                <c:pt idx="858">
                  <c:v>1.8000000000000016E-2</c:v>
                </c:pt>
                <c:pt idx="859">
                  <c:v>3.1499999999999972E-2</c:v>
                </c:pt>
                <c:pt idx="860">
                  <c:v>3.6499999999999977E-2</c:v>
                </c:pt>
                <c:pt idx="861">
                  <c:v>3.1499999999999972E-2</c:v>
                </c:pt>
                <c:pt idx="862">
                  <c:v>2.0500000000000018E-2</c:v>
                </c:pt>
                <c:pt idx="863">
                  <c:v>2.1999999999999964E-2</c:v>
                </c:pt>
                <c:pt idx="864">
                  <c:v>1.5000000000000013E-2</c:v>
                </c:pt>
                <c:pt idx="865">
                  <c:v>1.6000000000000014E-2</c:v>
                </c:pt>
                <c:pt idx="866">
                  <c:v>2.899999999999997E-2</c:v>
                </c:pt>
                <c:pt idx="867">
                  <c:v>1.9500000000000017E-2</c:v>
                </c:pt>
                <c:pt idx="868">
                  <c:v>2.899999999999997E-2</c:v>
                </c:pt>
                <c:pt idx="869">
                  <c:v>3.1499999999999972E-2</c:v>
                </c:pt>
                <c:pt idx="870">
                  <c:v>3.6499999999999977E-2</c:v>
                </c:pt>
                <c:pt idx="871">
                  <c:v>1.9500000000000017E-2</c:v>
                </c:pt>
                <c:pt idx="872">
                  <c:v>-4.0000000000000036E-3</c:v>
                </c:pt>
                <c:pt idx="873">
                  <c:v>2.2499999999999964E-2</c:v>
                </c:pt>
                <c:pt idx="874">
                  <c:v>1.3000000000000012E-2</c:v>
                </c:pt>
                <c:pt idx="875">
                  <c:v>2.4499999999999966E-2</c:v>
                </c:pt>
                <c:pt idx="876">
                  <c:v>2.5999999999999968E-2</c:v>
                </c:pt>
                <c:pt idx="877">
                  <c:v>2.1999999999999964E-2</c:v>
                </c:pt>
                <c:pt idx="878">
                  <c:v>1.3500000000000012E-2</c:v>
                </c:pt>
                <c:pt idx="879">
                  <c:v>2.849999999999997E-2</c:v>
                </c:pt>
                <c:pt idx="880">
                  <c:v>2.5499999999999967E-2</c:v>
                </c:pt>
                <c:pt idx="881">
                  <c:v>3.1499999999999972E-2</c:v>
                </c:pt>
                <c:pt idx="882">
                  <c:v>2.5999999999999968E-2</c:v>
                </c:pt>
                <c:pt idx="883">
                  <c:v>2.3999999999999966E-2</c:v>
                </c:pt>
                <c:pt idx="884">
                  <c:v>2.4999999999999967E-2</c:v>
                </c:pt>
                <c:pt idx="885">
                  <c:v>2.5999999999999968E-2</c:v>
                </c:pt>
                <c:pt idx="886">
                  <c:v>2.1499999999999964E-2</c:v>
                </c:pt>
                <c:pt idx="887">
                  <c:v>2.1499999999999964E-2</c:v>
                </c:pt>
                <c:pt idx="888">
                  <c:v>1.2500000000000011E-2</c:v>
                </c:pt>
                <c:pt idx="889">
                  <c:v>2.0000000000000018E-2</c:v>
                </c:pt>
                <c:pt idx="890">
                  <c:v>2.0000000000000018E-2</c:v>
                </c:pt>
                <c:pt idx="891">
                  <c:v>2.0000000000000018E-2</c:v>
                </c:pt>
                <c:pt idx="892">
                  <c:v>3.0000000000000027E-3</c:v>
                </c:pt>
                <c:pt idx="893">
                  <c:v>2.1499999999999964E-2</c:v>
                </c:pt>
                <c:pt idx="894">
                  <c:v>1.4500000000000013E-2</c:v>
                </c:pt>
                <c:pt idx="895">
                  <c:v>2.3499999999999965E-2</c:v>
                </c:pt>
                <c:pt idx="896">
                  <c:v>2.2999999999999965E-2</c:v>
                </c:pt>
                <c:pt idx="897">
                  <c:v>2.4499999999999966E-2</c:v>
                </c:pt>
                <c:pt idx="898">
                  <c:v>2.1000000000000019E-2</c:v>
                </c:pt>
                <c:pt idx="899">
                  <c:v>2.2999999999999965E-2</c:v>
                </c:pt>
                <c:pt idx="900">
                  <c:v>2.2499999999999964E-2</c:v>
                </c:pt>
                <c:pt idx="901">
                  <c:v>2.3499999999999965E-2</c:v>
                </c:pt>
                <c:pt idx="902">
                  <c:v>2.3499999999999965E-2</c:v>
                </c:pt>
                <c:pt idx="903">
                  <c:v>2.3499999999999965E-2</c:v>
                </c:pt>
                <c:pt idx="904">
                  <c:v>3.0499999999999972E-2</c:v>
                </c:pt>
                <c:pt idx="905">
                  <c:v>2.0000000000000018E-2</c:v>
                </c:pt>
                <c:pt idx="906">
                  <c:v>1.3500000000000012E-2</c:v>
                </c:pt>
                <c:pt idx="907">
                  <c:v>2.1499999999999964E-2</c:v>
                </c:pt>
                <c:pt idx="908">
                  <c:v>2.7499999999999969E-2</c:v>
                </c:pt>
                <c:pt idx="909">
                  <c:v>2.2499999999999964E-2</c:v>
                </c:pt>
                <c:pt idx="910">
                  <c:v>1.5500000000000014E-2</c:v>
                </c:pt>
                <c:pt idx="911">
                  <c:v>-1.100000000000001E-2</c:v>
                </c:pt>
                <c:pt idx="912">
                  <c:v>1.5000000000000013E-2</c:v>
                </c:pt>
                <c:pt idx="913">
                  <c:v>1.2000000000000011E-2</c:v>
                </c:pt>
                <c:pt idx="914">
                  <c:v>2.5999999999999968E-2</c:v>
                </c:pt>
                <c:pt idx="915">
                  <c:v>3.949999999999998E-2</c:v>
                </c:pt>
                <c:pt idx="916">
                  <c:v>1.8500000000000016E-2</c:v>
                </c:pt>
                <c:pt idx="917">
                  <c:v>2.3499999999999965E-2</c:v>
                </c:pt>
                <c:pt idx="918">
                  <c:v>4.500000000000004E-3</c:v>
                </c:pt>
                <c:pt idx="919">
                  <c:v>2.3999999999999966E-2</c:v>
                </c:pt>
                <c:pt idx="920">
                  <c:v>2.7499999999999969E-2</c:v>
                </c:pt>
                <c:pt idx="921">
                  <c:v>2.1999999999999964E-2</c:v>
                </c:pt>
                <c:pt idx="922">
                  <c:v>1.3500000000000012E-2</c:v>
                </c:pt>
                <c:pt idx="923">
                  <c:v>2.1000000000000019E-2</c:v>
                </c:pt>
                <c:pt idx="924">
                  <c:v>2.0000000000000018E-2</c:v>
                </c:pt>
                <c:pt idx="925">
                  <c:v>2.1499999999999964E-2</c:v>
                </c:pt>
                <c:pt idx="926">
                  <c:v>3.0499999999999972E-2</c:v>
                </c:pt>
                <c:pt idx="927">
                  <c:v>2.899999999999997E-2</c:v>
                </c:pt>
                <c:pt idx="928">
                  <c:v>6.5000000000000058E-3</c:v>
                </c:pt>
                <c:pt idx="929">
                  <c:v>2.6499999999999968E-2</c:v>
                </c:pt>
                <c:pt idx="930">
                  <c:v>6.5000000000000058E-3</c:v>
                </c:pt>
                <c:pt idx="931">
                  <c:v>8.5000000000000075E-3</c:v>
                </c:pt>
                <c:pt idx="932">
                  <c:v>1.4500000000000013E-2</c:v>
                </c:pt>
                <c:pt idx="933">
                  <c:v>1.4000000000000012E-2</c:v>
                </c:pt>
                <c:pt idx="934">
                  <c:v>2.5499999999999967E-2</c:v>
                </c:pt>
                <c:pt idx="935">
                  <c:v>3.0499999999999972E-2</c:v>
                </c:pt>
                <c:pt idx="936">
                  <c:v>2.1499999999999964E-2</c:v>
                </c:pt>
                <c:pt idx="937">
                  <c:v>2.3999999999999966E-2</c:v>
                </c:pt>
                <c:pt idx="938">
                  <c:v>2.1000000000000019E-2</c:v>
                </c:pt>
                <c:pt idx="939">
                  <c:v>2.1499999999999964E-2</c:v>
                </c:pt>
                <c:pt idx="940">
                  <c:v>2.0000000000000018E-2</c:v>
                </c:pt>
                <c:pt idx="941">
                  <c:v>2.7499999999999969E-2</c:v>
                </c:pt>
                <c:pt idx="942">
                  <c:v>3.4499999999999975E-2</c:v>
                </c:pt>
                <c:pt idx="943">
                  <c:v>2.4499999999999966E-2</c:v>
                </c:pt>
                <c:pt idx="944">
                  <c:v>1.8000000000000016E-2</c:v>
                </c:pt>
                <c:pt idx="945">
                  <c:v>2.3999999999999966E-2</c:v>
                </c:pt>
                <c:pt idx="946">
                  <c:v>2.1499999999999964E-2</c:v>
                </c:pt>
                <c:pt idx="947">
                  <c:v>2.6999999999999968E-2</c:v>
                </c:pt>
                <c:pt idx="948">
                  <c:v>2.4499999999999966E-2</c:v>
                </c:pt>
                <c:pt idx="949">
                  <c:v>1.2500000000000011E-2</c:v>
                </c:pt>
                <c:pt idx="950">
                  <c:v>2.0000000000000018E-2</c:v>
                </c:pt>
                <c:pt idx="951">
                  <c:v>1.9500000000000017E-2</c:v>
                </c:pt>
                <c:pt idx="952">
                  <c:v>2.9499999999999971E-2</c:v>
                </c:pt>
                <c:pt idx="953">
                  <c:v>2.0000000000000018E-2</c:v>
                </c:pt>
                <c:pt idx="954">
                  <c:v>1.7500000000000016E-2</c:v>
                </c:pt>
                <c:pt idx="955">
                  <c:v>1.9000000000000017E-2</c:v>
                </c:pt>
                <c:pt idx="956">
                  <c:v>2.3999999999999966E-2</c:v>
                </c:pt>
                <c:pt idx="957">
                  <c:v>2.3999999999999966E-2</c:v>
                </c:pt>
                <c:pt idx="958">
                  <c:v>2.2999999999999965E-2</c:v>
                </c:pt>
                <c:pt idx="959">
                  <c:v>1.4000000000000012E-2</c:v>
                </c:pt>
                <c:pt idx="960">
                  <c:v>2.2999999999999965E-2</c:v>
                </c:pt>
                <c:pt idx="961">
                  <c:v>1.6000000000000014E-2</c:v>
                </c:pt>
                <c:pt idx="962">
                  <c:v>2.0500000000000018E-2</c:v>
                </c:pt>
                <c:pt idx="963">
                  <c:v>2.0500000000000018E-2</c:v>
                </c:pt>
                <c:pt idx="964">
                  <c:v>2.1499999999999964E-2</c:v>
                </c:pt>
                <c:pt idx="965">
                  <c:v>1.6000000000000014E-2</c:v>
                </c:pt>
                <c:pt idx="966">
                  <c:v>1.7500000000000016E-2</c:v>
                </c:pt>
                <c:pt idx="967">
                  <c:v>2.1499999999999964E-2</c:v>
                </c:pt>
                <c:pt idx="968">
                  <c:v>2.2499999999999964E-2</c:v>
                </c:pt>
                <c:pt idx="969">
                  <c:v>2.3499999999999965E-2</c:v>
                </c:pt>
                <c:pt idx="970">
                  <c:v>2.3499999999999965E-2</c:v>
                </c:pt>
                <c:pt idx="971">
                  <c:v>2.4999999999999967E-2</c:v>
                </c:pt>
                <c:pt idx="972">
                  <c:v>2.1499999999999964E-2</c:v>
                </c:pt>
                <c:pt idx="973">
                  <c:v>2.6499999999999968E-2</c:v>
                </c:pt>
                <c:pt idx="974">
                  <c:v>1.100000000000001E-2</c:v>
                </c:pt>
                <c:pt idx="975">
                  <c:v>2.849999999999997E-2</c:v>
                </c:pt>
                <c:pt idx="976">
                  <c:v>1.2500000000000011E-2</c:v>
                </c:pt>
                <c:pt idx="977">
                  <c:v>3.0499999999999972E-2</c:v>
                </c:pt>
                <c:pt idx="978">
                  <c:v>1.8500000000000016E-2</c:v>
                </c:pt>
                <c:pt idx="979">
                  <c:v>0</c:v>
                </c:pt>
                <c:pt idx="980">
                  <c:v>1.8500000000000016E-2</c:v>
                </c:pt>
                <c:pt idx="981">
                  <c:v>2.5499999999999967E-2</c:v>
                </c:pt>
                <c:pt idx="982">
                  <c:v>1.8000000000000016E-2</c:v>
                </c:pt>
                <c:pt idx="983">
                  <c:v>3.2499999999999973E-2</c:v>
                </c:pt>
                <c:pt idx="984">
                  <c:v>2.899999999999997E-2</c:v>
                </c:pt>
                <c:pt idx="985">
                  <c:v>2.2499999999999964E-2</c:v>
                </c:pt>
                <c:pt idx="986">
                  <c:v>3.0999999999999972E-2</c:v>
                </c:pt>
                <c:pt idx="987">
                  <c:v>1.4000000000000012E-2</c:v>
                </c:pt>
                <c:pt idx="988">
                  <c:v>2.4499999999999966E-2</c:v>
                </c:pt>
                <c:pt idx="989">
                  <c:v>2.4499999999999966E-2</c:v>
                </c:pt>
                <c:pt idx="990">
                  <c:v>2.6499999999999968E-2</c:v>
                </c:pt>
                <c:pt idx="991">
                  <c:v>-1.0000000000000009E-3</c:v>
                </c:pt>
                <c:pt idx="992">
                  <c:v>2.6999999999999968E-2</c:v>
                </c:pt>
                <c:pt idx="993">
                  <c:v>1.4500000000000013E-2</c:v>
                </c:pt>
                <c:pt idx="994">
                  <c:v>2.1999999999999964E-2</c:v>
                </c:pt>
                <c:pt idx="995">
                  <c:v>2.4499999999999966E-2</c:v>
                </c:pt>
                <c:pt idx="996">
                  <c:v>2.5999999999999968E-2</c:v>
                </c:pt>
                <c:pt idx="997">
                  <c:v>2.1499999999999964E-2</c:v>
                </c:pt>
                <c:pt idx="998">
                  <c:v>2.6999999999999968E-2</c:v>
                </c:pt>
                <c:pt idx="999">
                  <c:v>2.0500000000000018E-2</c:v>
                </c:pt>
                <c:pt idx="1000">
                  <c:v>0</c:v>
                </c:pt>
                <c:pt idx="1001">
                  <c:v>2.5499999999999967E-2</c:v>
                </c:pt>
                <c:pt idx="1002">
                  <c:v>1.5000000000000013E-2</c:v>
                </c:pt>
                <c:pt idx="1003">
                  <c:v>2.899999999999997E-2</c:v>
                </c:pt>
                <c:pt idx="1004">
                  <c:v>2.5999999999999968E-2</c:v>
                </c:pt>
                <c:pt idx="1005">
                  <c:v>2.4999999999999967E-2</c:v>
                </c:pt>
                <c:pt idx="1006">
                  <c:v>2.6499999999999968E-2</c:v>
                </c:pt>
                <c:pt idx="1007">
                  <c:v>1.3000000000000012E-2</c:v>
                </c:pt>
                <c:pt idx="1008">
                  <c:v>2.1499999999999964E-2</c:v>
                </c:pt>
                <c:pt idx="1009">
                  <c:v>1.7000000000000015E-2</c:v>
                </c:pt>
                <c:pt idx="1010">
                  <c:v>9.5000000000000084E-3</c:v>
                </c:pt>
                <c:pt idx="1011">
                  <c:v>1.8000000000000016E-2</c:v>
                </c:pt>
                <c:pt idx="1012">
                  <c:v>1.7000000000000015E-2</c:v>
                </c:pt>
                <c:pt idx="1013">
                  <c:v>1.4500000000000013E-2</c:v>
                </c:pt>
                <c:pt idx="1014">
                  <c:v>2.5499999999999967E-2</c:v>
                </c:pt>
                <c:pt idx="1015">
                  <c:v>2.5999999999999968E-2</c:v>
                </c:pt>
                <c:pt idx="1016">
                  <c:v>2.1999999999999964E-2</c:v>
                </c:pt>
                <c:pt idx="1017">
                  <c:v>1.0500000000000009E-2</c:v>
                </c:pt>
                <c:pt idx="1018">
                  <c:v>1.6500000000000015E-2</c:v>
                </c:pt>
                <c:pt idx="1019">
                  <c:v>1.6000000000000014E-2</c:v>
                </c:pt>
                <c:pt idx="1020">
                  <c:v>1.4500000000000013E-2</c:v>
                </c:pt>
                <c:pt idx="1021">
                  <c:v>1.5000000000000013E-2</c:v>
                </c:pt>
                <c:pt idx="1022">
                  <c:v>2.4499999999999966E-2</c:v>
                </c:pt>
                <c:pt idx="1023">
                  <c:v>2.3999999999999966E-2</c:v>
                </c:pt>
                <c:pt idx="1024">
                  <c:v>1.8500000000000016E-2</c:v>
                </c:pt>
                <c:pt idx="1025">
                  <c:v>2.849999999999997E-2</c:v>
                </c:pt>
                <c:pt idx="1026">
                  <c:v>9.000000000000008E-3</c:v>
                </c:pt>
                <c:pt idx="1027">
                  <c:v>2.0000000000000018E-2</c:v>
                </c:pt>
                <c:pt idx="1028">
                  <c:v>1.7000000000000015E-2</c:v>
                </c:pt>
                <c:pt idx="1029">
                  <c:v>2.6499999999999968E-2</c:v>
                </c:pt>
                <c:pt idx="1030">
                  <c:v>1.100000000000001E-2</c:v>
                </c:pt>
                <c:pt idx="1031">
                  <c:v>7.5000000000000067E-3</c:v>
                </c:pt>
                <c:pt idx="1032">
                  <c:v>2.7499999999999969E-2</c:v>
                </c:pt>
                <c:pt idx="1033">
                  <c:v>1.150000000000001E-2</c:v>
                </c:pt>
                <c:pt idx="1034">
                  <c:v>2.0000000000000018E-2</c:v>
                </c:pt>
                <c:pt idx="1035">
                  <c:v>2.5499999999999967E-2</c:v>
                </c:pt>
                <c:pt idx="1036">
                  <c:v>1.9500000000000017E-2</c:v>
                </c:pt>
                <c:pt idx="1037">
                  <c:v>2.0500000000000018E-2</c:v>
                </c:pt>
                <c:pt idx="1038">
                  <c:v>2.3499999999999965E-2</c:v>
                </c:pt>
                <c:pt idx="1039">
                  <c:v>8.0000000000000071E-3</c:v>
                </c:pt>
                <c:pt idx="1040">
                  <c:v>1.4500000000000013E-2</c:v>
                </c:pt>
                <c:pt idx="1041">
                  <c:v>2.9499999999999971E-2</c:v>
                </c:pt>
                <c:pt idx="1042">
                  <c:v>1.8000000000000016E-2</c:v>
                </c:pt>
                <c:pt idx="1043">
                  <c:v>9.5000000000000084E-3</c:v>
                </c:pt>
                <c:pt idx="1044">
                  <c:v>2.0000000000000018E-2</c:v>
                </c:pt>
                <c:pt idx="1045">
                  <c:v>1.0000000000000009E-2</c:v>
                </c:pt>
                <c:pt idx="1046">
                  <c:v>2.2499999999999964E-2</c:v>
                </c:pt>
                <c:pt idx="1047">
                  <c:v>2.5499999999999967E-2</c:v>
                </c:pt>
                <c:pt idx="1048">
                  <c:v>2.9999999999999971E-2</c:v>
                </c:pt>
                <c:pt idx="1049">
                  <c:v>2.2499999999999964E-2</c:v>
                </c:pt>
                <c:pt idx="1050">
                  <c:v>2.0000000000000018E-2</c:v>
                </c:pt>
                <c:pt idx="1051">
                  <c:v>2.7499999999999969E-2</c:v>
                </c:pt>
                <c:pt idx="1052">
                  <c:v>1.0000000000000009E-2</c:v>
                </c:pt>
                <c:pt idx="1053">
                  <c:v>2.9499999999999971E-2</c:v>
                </c:pt>
                <c:pt idx="1054">
                  <c:v>8.5000000000000075E-3</c:v>
                </c:pt>
                <c:pt idx="1055">
                  <c:v>2.4999999999999967E-2</c:v>
                </c:pt>
                <c:pt idx="1056">
                  <c:v>1.8500000000000016E-2</c:v>
                </c:pt>
                <c:pt idx="1057">
                  <c:v>2.3499999999999965E-2</c:v>
                </c:pt>
                <c:pt idx="1058">
                  <c:v>2.7499999999999969E-2</c:v>
                </c:pt>
                <c:pt idx="1059">
                  <c:v>2.1000000000000019E-2</c:v>
                </c:pt>
                <c:pt idx="1060">
                  <c:v>2.7999999999999969E-2</c:v>
                </c:pt>
                <c:pt idx="1061">
                  <c:v>2.6999999999999968E-2</c:v>
                </c:pt>
                <c:pt idx="1062">
                  <c:v>2.5999999999999968E-2</c:v>
                </c:pt>
                <c:pt idx="1063">
                  <c:v>1.5000000000000013E-2</c:v>
                </c:pt>
                <c:pt idx="1064">
                  <c:v>2.1499999999999964E-2</c:v>
                </c:pt>
                <c:pt idx="1065">
                  <c:v>1.4500000000000013E-2</c:v>
                </c:pt>
                <c:pt idx="1066">
                  <c:v>2.1499999999999964E-2</c:v>
                </c:pt>
                <c:pt idx="1067">
                  <c:v>2.3499999999999965E-2</c:v>
                </c:pt>
                <c:pt idx="1068">
                  <c:v>3.1499999999999972E-2</c:v>
                </c:pt>
                <c:pt idx="1069">
                  <c:v>3.0499999999999972E-2</c:v>
                </c:pt>
                <c:pt idx="1070">
                  <c:v>1.2000000000000011E-2</c:v>
                </c:pt>
                <c:pt idx="1071">
                  <c:v>3.1499999999999972E-2</c:v>
                </c:pt>
                <c:pt idx="1072">
                  <c:v>3.0000000000000027E-3</c:v>
                </c:pt>
                <c:pt idx="1073">
                  <c:v>2.1999999999999964E-2</c:v>
                </c:pt>
                <c:pt idx="1074">
                  <c:v>2.6499999999999968E-2</c:v>
                </c:pt>
                <c:pt idx="1075">
                  <c:v>2.5999999999999968E-2</c:v>
                </c:pt>
                <c:pt idx="1076">
                  <c:v>1.9500000000000017E-2</c:v>
                </c:pt>
                <c:pt idx="1077">
                  <c:v>2.3499999999999965E-2</c:v>
                </c:pt>
                <c:pt idx="1078">
                  <c:v>2.3499999999999965E-2</c:v>
                </c:pt>
                <c:pt idx="1079">
                  <c:v>1.6000000000000014E-2</c:v>
                </c:pt>
                <c:pt idx="1080">
                  <c:v>2.1499999999999964E-2</c:v>
                </c:pt>
                <c:pt idx="1081">
                  <c:v>1.5000000000000013E-2</c:v>
                </c:pt>
                <c:pt idx="1082">
                  <c:v>2.1000000000000019E-2</c:v>
                </c:pt>
                <c:pt idx="1083">
                  <c:v>2.2999999999999965E-2</c:v>
                </c:pt>
                <c:pt idx="1084">
                  <c:v>1.8500000000000016E-2</c:v>
                </c:pt>
                <c:pt idx="1085">
                  <c:v>1.8500000000000016E-2</c:v>
                </c:pt>
                <c:pt idx="1086">
                  <c:v>1.3500000000000012E-2</c:v>
                </c:pt>
                <c:pt idx="1087">
                  <c:v>2.7499999999999969E-2</c:v>
                </c:pt>
                <c:pt idx="1088">
                  <c:v>1.150000000000001E-2</c:v>
                </c:pt>
                <c:pt idx="1089">
                  <c:v>1.150000000000001E-2</c:v>
                </c:pt>
                <c:pt idx="1090">
                  <c:v>2.1499999999999964E-2</c:v>
                </c:pt>
                <c:pt idx="1091">
                  <c:v>1.9500000000000017E-2</c:v>
                </c:pt>
                <c:pt idx="1092">
                  <c:v>2.1000000000000019E-2</c:v>
                </c:pt>
                <c:pt idx="1093">
                  <c:v>1.9500000000000017E-2</c:v>
                </c:pt>
                <c:pt idx="1094">
                  <c:v>2.1499999999999964E-2</c:v>
                </c:pt>
                <c:pt idx="1095">
                  <c:v>1.7500000000000016E-2</c:v>
                </c:pt>
                <c:pt idx="1096">
                  <c:v>2.1000000000000019E-2</c:v>
                </c:pt>
                <c:pt idx="1097">
                  <c:v>1.8000000000000016E-2</c:v>
                </c:pt>
                <c:pt idx="1098">
                  <c:v>2.4999999999999967E-2</c:v>
                </c:pt>
                <c:pt idx="1099">
                  <c:v>1.3000000000000012E-2</c:v>
                </c:pt>
                <c:pt idx="1100">
                  <c:v>1.9000000000000017E-2</c:v>
                </c:pt>
                <c:pt idx="1101">
                  <c:v>1.7500000000000016E-2</c:v>
                </c:pt>
                <c:pt idx="1102">
                  <c:v>2.849999999999997E-2</c:v>
                </c:pt>
                <c:pt idx="1103">
                  <c:v>2.849999999999997E-2</c:v>
                </c:pt>
                <c:pt idx="1104">
                  <c:v>2.3999999999999966E-2</c:v>
                </c:pt>
                <c:pt idx="1105">
                  <c:v>2.1499999999999964E-2</c:v>
                </c:pt>
                <c:pt idx="1106">
                  <c:v>9.000000000000008E-3</c:v>
                </c:pt>
                <c:pt idx="1107">
                  <c:v>2.5499999999999967E-2</c:v>
                </c:pt>
                <c:pt idx="1108">
                  <c:v>1.6000000000000014E-2</c:v>
                </c:pt>
                <c:pt idx="1109">
                  <c:v>2.0500000000000018E-2</c:v>
                </c:pt>
                <c:pt idx="1110">
                  <c:v>2.899999999999997E-2</c:v>
                </c:pt>
                <c:pt idx="1111">
                  <c:v>1.4500000000000013E-2</c:v>
                </c:pt>
                <c:pt idx="1112">
                  <c:v>1.0000000000000009E-2</c:v>
                </c:pt>
                <c:pt idx="1113">
                  <c:v>1.3000000000000012E-2</c:v>
                </c:pt>
                <c:pt idx="1114">
                  <c:v>2.1999999999999964E-2</c:v>
                </c:pt>
                <c:pt idx="1115">
                  <c:v>2.4999999999999967E-2</c:v>
                </c:pt>
                <c:pt idx="1116">
                  <c:v>2.2999999999999965E-2</c:v>
                </c:pt>
                <c:pt idx="1117">
                  <c:v>1.3500000000000012E-2</c:v>
                </c:pt>
                <c:pt idx="1118">
                  <c:v>2.6499999999999968E-2</c:v>
                </c:pt>
                <c:pt idx="1119">
                  <c:v>2.1999999999999964E-2</c:v>
                </c:pt>
                <c:pt idx="1120">
                  <c:v>2.6499999999999968E-2</c:v>
                </c:pt>
                <c:pt idx="1121">
                  <c:v>2.3499999999999965E-2</c:v>
                </c:pt>
                <c:pt idx="1122">
                  <c:v>1.100000000000001E-2</c:v>
                </c:pt>
                <c:pt idx="1123">
                  <c:v>2.1999999999999964E-2</c:v>
                </c:pt>
                <c:pt idx="1124">
                  <c:v>1.6500000000000015E-2</c:v>
                </c:pt>
                <c:pt idx="1125">
                  <c:v>2.7999999999999969E-2</c:v>
                </c:pt>
                <c:pt idx="1126">
                  <c:v>2.9499999999999971E-2</c:v>
                </c:pt>
                <c:pt idx="1127">
                  <c:v>2.4999999999999967E-2</c:v>
                </c:pt>
                <c:pt idx="1128">
                  <c:v>1.6500000000000015E-2</c:v>
                </c:pt>
                <c:pt idx="1129">
                  <c:v>2.4499999999999966E-2</c:v>
                </c:pt>
                <c:pt idx="1130">
                  <c:v>1.100000000000001E-2</c:v>
                </c:pt>
                <c:pt idx="1131">
                  <c:v>2.0000000000000018E-2</c:v>
                </c:pt>
                <c:pt idx="1132">
                  <c:v>9.5000000000000084E-3</c:v>
                </c:pt>
                <c:pt idx="1133">
                  <c:v>2.4999999999999967E-2</c:v>
                </c:pt>
                <c:pt idx="1134">
                  <c:v>-1.0000000000000009E-3</c:v>
                </c:pt>
                <c:pt idx="1135">
                  <c:v>3.2499999999999973E-2</c:v>
                </c:pt>
                <c:pt idx="1136">
                  <c:v>1.7500000000000016E-2</c:v>
                </c:pt>
                <c:pt idx="1137">
                  <c:v>2.7499999999999969E-2</c:v>
                </c:pt>
                <c:pt idx="1138">
                  <c:v>2.1499999999999964E-2</c:v>
                </c:pt>
                <c:pt idx="1139">
                  <c:v>2.6999999999999968E-2</c:v>
                </c:pt>
                <c:pt idx="1140">
                  <c:v>2.4499999999999966E-2</c:v>
                </c:pt>
                <c:pt idx="1141">
                  <c:v>1.6500000000000015E-2</c:v>
                </c:pt>
                <c:pt idx="1142">
                  <c:v>7.0000000000000062E-3</c:v>
                </c:pt>
                <c:pt idx="1143">
                  <c:v>1.5500000000000014E-2</c:v>
                </c:pt>
                <c:pt idx="1144">
                  <c:v>1.4500000000000013E-2</c:v>
                </c:pt>
                <c:pt idx="1145">
                  <c:v>2.1999999999999964E-2</c:v>
                </c:pt>
                <c:pt idx="1146">
                  <c:v>2.4499999999999966E-2</c:v>
                </c:pt>
                <c:pt idx="1147">
                  <c:v>2.5999999999999968E-2</c:v>
                </c:pt>
                <c:pt idx="1148">
                  <c:v>1.8000000000000016E-2</c:v>
                </c:pt>
                <c:pt idx="1149">
                  <c:v>2.1999999999999964E-2</c:v>
                </c:pt>
                <c:pt idx="1150">
                  <c:v>2.9499999999999971E-2</c:v>
                </c:pt>
                <c:pt idx="1151">
                  <c:v>1.0000000000000009E-2</c:v>
                </c:pt>
                <c:pt idx="1152">
                  <c:v>2.3499999999999965E-2</c:v>
                </c:pt>
                <c:pt idx="1153">
                  <c:v>1.5000000000000013E-2</c:v>
                </c:pt>
                <c:pt idx="1154">
                  <c:v>8.0000000000000071E-3</c:v>
                </c:pt>
                <c:pt idx="1155">
                  <c:v>1.9000000000000017E-2</c:v>
                </c:pt>
                <c:pt idx="1156">
                  <c:v>1.3500000000000012E-2</c:v>
                </c:pt>
                <c:pt idx="1157">
                  <c:v>2.5499999999999967E-2</c:v>
                </c:pt>
                <c:pt idx="1158">
                  <c:v>2.1000000000000019E-2</c:v>
                </c:pt>
                <c:pt idx="1159">
                  <c:v>1.9500000000000017E-2</c:v>
                </c:pt>
                <c:pt idx="1160">
                  <c:v>2.2999999999999965E-2</c:v>
                </c:pt>
                <c:pt idx="1161">
                  <c:v>2.0500000000000018E-2</c:v>
                </c:pt>
                <c:pt idx="1162">
                  <c:v>1.6500000000000015E-2</c:v>
                </c:pt>
                <c:pt idx="1163">
                  <c:v>2.5999999999999968E-2</c:v>
                </c:pt>
                <c:pt idx="1164">
                  <c:v>1.8500000000000016E-2</c:v>
                </c:pt>
                <c:pt idx="1165">
                  <c:v>2.3999999999999966E-2</c:v>
                </c:pt>
                <c:pt idx="1166">
                  <c:v>2.2999999999999965E-2</c:v>
                </c:pt>
                <c:pt idx="1167">
                  <c:v>2.2999999999999965E-2</c:v>
                </c:pt>
                <c:pt idx="1168">
                  <c:v>1.6500000000000015E-2</c:v>
                </c:pt>
                <c:pt idx="1169">
                  <c:v>2.6499999999999968E-2</c:v>
                </c:pt>
                <c:pt idx="1170">
                  <c:v>2.2999999999999965E-2</c:v>
                </c:pt>
                <c:pt idx="1171">
                  <c:v>1.0500000000000009E-2</c:v>
                </c:pt>
                <c:pt idx="1172">
                  <c:v>1.9000000000000017E-2</c:v>
                </c:pt>
                <c:pt idx="1173">
                  <c:v>1.4000000000000012E-2</c:v>
                </c:pt>
                <c:pt idx="1174">
                  <c:v>2.4499999999999966E-2</c:v>
                </c:pt>
                <c:pt idx="1175">
                  <c:v>9.000000000000008E-3</c:v>
                </c:pt>
                <c:pt idx="1176">
                  <c:v>2.6999999999999968E-2</c:v>
                </c:pt>
                <c:pt idx="1177">
                  <c:v>-3.0000000000000027E-3</c:v>
                </c:pt>
                <c:pt idx="1178">
                  <c:v>2.1499999999999964E-2</c:v>
                </c:pt>
                <c:pt idx="1179">
                  <c:v>2.2499999999999964E-2</c:v>
                </c:pt>
                <c:pt idx="1180">
                  <c:v>2.4499999999999966E-2</c:v>
                </c:pt>
                <c:pt idx="1181">
                  <c:v>2.7499999999999969E-2</c:v>
                </c:pt>
                <c:pt idx="1182">
                  <c:v>3.5000000000000031E-3</c:v>
                </c:pt>
                <c:pt idx="1183">
                  <c:v>3.0499999999999972E-2</c:v>
                </c:pt>
                <c:pt idx="1184">
                  <c:v>2.1000000000000019E-2</c:v>
                </c:pt>
                <c:pt idx="1185">
                  <c:v>2.5999999999999968E-2</c:v>
                </c:pt>
                <c:pt idx="1186">
                  <c:v>2.5499999999999967E-2</c:v>
                </c:pt>
                <c:pt idx="1187">
                  <c:v>1.8500000000000016E-2</c:v>
                </c:pt>
                <c:pt idx="1188">
                  <c:v>2.6499999999999968E-2</c:v>
                </c:pt>
                <c:pt idx="1189">
                  <c:v>2.7499999999999969E-2</c:v>
                </c:pt>
                <c:pt idx="1190">
                  <c:v>3.0999999999999972E-2</c:v>
                </c:pt>
                <c:pt idx="1191">
                  <c:v>2.4999999999999967E-2</c:v>
                </c:pt>
                <c:pt idx="1192">
                  <c:v>2.1499999999999964E-2</c:v>
                </c:pt>
                <c:pt idx="1193">
                  <c:v>2.1999999999999964E-2</c:v>
                </c:pt>
                <c:pt idx="1194">
                  <c:v>2.1000000000000019E-2</c:v>
                </c:pt>
                <c:pt idx="1195">
                  <c:v>1.8500000000000016E-2</c:v>
                </c:pt>
                <c:pt idx="1196">
                  <c:v>1.6000000000000014E-2</c:v>
                </c:pt>
                <c:pt idx="1197">
                  <c:v>1.150000000000001E-2</c:v>
                </c:pt>
                <c:pt idx="1198">
                  <c:v>2.2999999999999965E-2</c:v>
                </c:pt>
                <c:pt idx="1199">
                  <c:v>2.9999999999999971E-2</c:v>
                </c:pt>
                <c:pt idx="1200">
                  <c:v>2.849999999999997E-2</c:v>
                </c:pt>
                <c:pt idx="1201">
                  <c:v>2.5499999999999967E-2</c:v>
                </c:pt>
                <c:pt idx="1202">
                  <c:v>8.0000000000000071E-3</c:v>
                </c:pt>
                <c:pt idx="1203">
                  <c:v>2.2999999999999965E-2</c:v>
                </c:pt>
                <c:pt idx="1204">
                  <c:v>1.8500000000000016E-2</c:v>
                </c:pt>
                <c:pt idx="1205">
                  <c:v>1.8500000000000016E-2</c:v>
                </c:pt>
                <c:pt idx="1206">
                  <c:v>3.1999999999999973E-2</c:v>
                </c:pt>
                <c:pt idx="1207">
                  <c:v>2.3999999999999966E-2</c:v>
                </c:pt>
                <c:pt idx="1208">
                  <c:v>2.7999999999999969E-2</c:v>
                </c:pt>
                <c:pt idx="1209">
                  <c:v>2.1499999999999964E-2</c:v>
                </c:pt>
                <c:pt idx="1210">
                  <c:v>1.5000000000000013E-2</c:v>
                </c:pt>
                <c:pt idx="1211">
                  <c:v>1.6500000000000015E-2</c:v>
                </c:pt>
                <c:pt idx="1212">
                  <c:v>3.1999999999999973E-2</c:v>
                </c:pt>
                <c:pt idx="1213">
                  <c:v>1.4500000000000013E-2</c:v>
                </c:pt>
                <c:pt idx="1214">
                  <c:v>1.9500000000000017E-2</c:v>
                </c:pt>
                <c:pt idx="1215">
                  <c:v>2.849999999999997E-2</c:v>
                </c:pt>
                <c:pt idx="1216">
                  <c:v>1.7000000000000015E-2</c:v>
                </c:pt>
                <c:pt idx="1217">
                  <c:v>2.1999999999999964E-2</c:v>
                </c:pt>
                <c:pt idx="1218">
                  <c:v>7.0000000000000062E-3</c:v>
                </c:pt>
                <c:pt idx="1219">
                  <c:v>2.3499999999999965E-2</c:v>
                </c:pt>
                <c:pt idx="1220">
                  <c:v>1.5000000000000013E-2</c:v>
                </c:pt>
                <c:pt idx="1221">
                  <c:v>1.8500000000000016E-2</c:v>
                </c:pt>
                <c:pt idx="1222">
                  <c:v>2.2999999999999965E-2</c:v>
                </c:pt>
                <c:pt idx="1223">
                  <c:v>1.7500000000000016E-2</c:v>
                </c:pt>
                <c:pt idx="1224">
                  <c:v>1.6500000000000015E-2</c:v>
                </c:pt>
                <c:pt idx="1225">
                  <c:v>9.000000000000008E-3</c:v>
                </c:pt>
                <c:pt idx="1226">
                  <c:v>2.2999999999999965E-2</c:v>
                </c:pt>
                <c:pt idx="1227">
                  <c:v>2.7499999999999969E-2</c:v>
                </c:pt>
                <c:pt idx="1228">
                  <c:v>2.2499999999999964E-2</c:v>
                </c:pt>
                <c:pt idx="1229">
                  <c:v>2.1499999999999964E-2</c:v>
                </c:pt>
                <c:pt idx="1230">
                  <c:v>6.5000000000000058E-3</c:v>
                </c:pt>
                <c:pt idx="1231">
                  <c:v>2.2999999999999965E-2</c:v>
                </c:pt>
                <c:pt idx="1232">
                  <c:v>8.5000000000000075E-3</c:v>
                </c:pt>
                <c:pt idx="1233">
                  <c:v>3.3499999999999974E-2</c:v>
                </c:pt>
                <c:pt idx="1234">
                  <c:v>2.5999999999999968E-2</c:v>
                </c:pt>
                <c:pt idx="1235">
                  <c:v>3.0499999999999972E-2</c:v>
                </c:pt>
                <c:pt idx="1236">
                  <c:v>2.1000000000000019E-2</c:v>
                </c:pt>
                <c:pt idx="1237">
                  <c:v>1.9500000000000017E-2</c:v>
                </c:pt>
                <c:pt idx="1238">
                  <c:v>2.5999999999999968E-2</c:v>
                </c:pt>
                <c:pt idx="1239">
                  <c:v>2.1499999999999964E-2</c:v>
                </c:pt>
                <c:pt idx="1240">
                  <c:v>2.0500000000000018E-2</c:v>
                </c:pt>
                <c:pt idx="1241">
                  <c:v>2.2999999999999965E-2</c:v>
                </c:pt>
                <c:pt idx="1242">
                  <c:v>2.4999999999999967E-2</c:v>
                </c:pt>
                <c:pt idx="1243">
                  <c:v>2.1999999999999964E-2</c:v>
                </c:pt>
                <c:pt idx="1244">
                  <c:v>2.2999999999999965E-2</c:v>
                </c:pt>
                <c:pt idx="1245">
                  <c:v>1.2000000000000011E-2</c:v>
                </c:pt>
                <c:pt idx="1246">
                  <c:v>3.4499999999999975E-2</c:v>
                </c:pt>
                <c:pt idx="1247">
                  <c:v>1.0500000000000009E-2</c:v>
                </c:pt>
                <c:pt idx="1248">
                  <c:v>2.6499999999999968E-2</c:v>
                </c:pt>
                <c:pt idx="1249">
                  <c:v>1.3500000000000012E-2</c:v>
                </c:pt>
                <c:pt idx="1250">
                  <c:v>2.2999999999999965E-2</c:v>
                </c:pt>
                <c:pt idx="1251">
                  <c:v>2.7999999999999969E-2</c:v>
                </c:pt>
                <c:pt idx="1252">
                  <c:v>1.2000000000000011E-2</c:v>
                </c:pt>
                <c:pt idx="1253">
                  <c:v>2.2499999999999964E-2</c:v>
                </c:pt>
                <c:pt idx="1254">
                  <c:v>2.4499999999999966E-2</c:v>
                </c:pt>
                <c:pt idx="1255">
                  <c:v>2.0500000000000018E-2</c:v>
                </c:pt>
                <c:pt idx="1256">
                  <c:v>2.4499999999999966E-2</c:v>
                </c:pt>
                <c:pt idx="1257">
                  <c:v>2.0000000000000018E-2</c:v>
                </c:pt>
                <c:pt idx="1258">
                  <c:v>2.9499999999999971E-2</c:v>
                </c:pt>
                <c:pt idx="1259">
                  <c:v>1.5000000000000013E-2</c:v>
                </c:pt>
                <c:pt idx="1260">
                  <c:v>2.4499999999999966E-2</c:v>
                </c:pt>
                <c:pt idx="1261">
                  <c:v>1.8000000000000016E-2</c:v>
                </c:pt>
                <c:pt idx="1262">
                  <c:v>2.6499999999999968E-2</c:v>
                </c:pt>
                <c:pt idx="1263">
                  <c:v>2.6499999999999968E-2</c:v>
                </c:pt>
                <c:pt idx="1264">
                  <c:v>2.5999999999999968E-2</c:v>
                </c:pt>
                <c:pt idx="1265">
                  <c:v>2.3999999999999966E-2</c:v>
                </c:pt>
                <c:pt idx="1266">
                  <c:v>1.3000000000000012E-2</c:v>
                </c:pt>
                <c:pt idx="1267">
                  <c:v>2.0000000000000018E-2</c:v>
                </c:pt>
                <c:pt idx="1268">
                  <c:v>9.5000000000000084E-3</c:v>
                </c:pt>
                <c:pt idx="1269">
                  <c:v>1.9000000000000017E-2</c:v>
                </c:pt>
                <c:pt idx="1270">
                  <c:v>2.2999999999999965E-2</c:v>
                </c:pt>
                <c:pt idx="1271">
                  <c:v>2.1499999999999964E-2</c:v>
                </c:pt>
                <c:pt idx="1272">
                  <c:v>1.7500000000000016E-2</c:v>
                </c:pt>
                <c:pt idx="1273">
                  <c:v>2.5999999999999968E-2</c:v>
                </c:pt>
                <c:pt idx="1274">
                  <c:v>2.3999999999999966E-2</c:v>
                </c:pt>
                <c:pt idx="1275">
                  <c:v>2.6999999999999968E-2</c:v>
                </c:pt>
                <c:pt idx="1276">
                  <c:v>2.4999999999999967E-2</c:v>
                </c:pt>
                <c:pt idx="1277">
                  <c:v>1.150000000000001E-2</c:v>
                </c:pt>
                <c:pt idx="1278">
                  <c:v>2.6999999999999968E-2</c:v>
                </c:pt>
                <c:pt idx="1279">
                  <c:v>9.5000000000000084E-3</c:v>
                </c:pt>
                <c:pt idx="1280">
                  <c:v>2.4499999999999966E-2</c:v>
                </c:pt>
                <c:pt idx="1281">
                  <c:v>2.9999999999999971E-2</c:v>
                </c:pt>
                <c:pt idx="1282">
                  <c:v>-1.3499999999999956E-2</c:v>
                </c:pt>
                <c:pt idx="1283">
                  <c:v>2.6999999999999968E-2</c:v>
                </c:pt>
                <c:pt idx="1284">
                  <c:v>2.1999999999999964E-2</c:v>
                </c:pt>
                <c:pt idx="1285">
                  <c:v>1.8500000000000016E-2</c:v>
                </c:pt>
                <c:pt idx="1286">
                  <c:v>6.5000000000000058E-3</c:v>
                </c:pt>
                <c:pt idx="1287">
                  <c:v>2.0000000000000018E-2</c:v>
                </c:pt>
                <c:pt idx="1288">
                  <c:v>1.3500000000000012E-2</c:v>
                </c:pt>
                <c:pt idx="1289">
                  <c:v>2.4999999999999967E-2</c:v>
                </c:pt>
                <c:pt idx="1290">
                  <c:v>2.0500000000000018E-2</c:v>
                </c:pt>
                <c:pt idx="1291">
                  <c:v>2.1000000000000019E-2</c:v>
                </c:pt>
                <c:pt idx="1292">
                  <c:v>1.7000000000000015E-2</c:v>
                </c:pt>
                <c:pt idx="1293">
                  <c:v>2.1999999999999964E-2</c:v>
                </c:pt>
                <c:pt idx="1294">
                  <c:v>2.6499999999999968E-2</c:v>
                </c:pt>
                <c:pt idx="1295">
                  <c:v>2.1000000000000019E-2</c:v>
                </c:pt>
                <c:pt idx="1296">
                  <c:v>2.4499999999999966E-2</c:v>
                </c:pt>
                <c:pt idx="1297">
                  <c:v>1.0000000000000009E-3</c:v>
                </c:pt>
                <c:pt idx="1298">
                  <c:v>2.5499999999999967E-2</c:v>
                </c:pt>
                <c:pt idx="1299">
                  <c:v>9.000000000000008E-3</c:v>
                </c:pt>
                <c:pt idx="1300">
                  <c:v>2.5499999999999967E-2</c:v>
                </c:pt>
                <c:pt idx="1301">
                  <c:v>2.3499999999999965E-2</c:v>
                </c:pt>
                <c:pt idx="1302">
                  <c:v>2.3999999999999966E-2</c:v>
                </c:pt>
                <c:pt idx="1303">
                  <c:v>2.849999999999997E-2</c:v>
                </c:pt>
                <c:pt idx="1304">
                  <c:v>1.8000000000000016E-2</c:v>
                </c:pt>
                <c:pt idx="1305">
                  <c:v>1.9500000000000017E-2</c:v>
                </c:pt>
                <c:pt idx="1306">
                  <c:v>1.0000000000000009E-2</c:v>
                </c:pt>
                <c:pt idx="1307">
                  <c:v>2.2999999999999965E-2</c:v>
                </c:pt>
                <c:pt idx="1308">
                  <c:v>1.2000000000000011E-2</c:v>
                </c:pt>
                <c:pt idx="1309">
                  <c:v>2.7499999999999969E-2</c:v>
                </c:pt>
                <c:pt idx="1310">
                  <c:v>2.4499999999999966E-2</c:v>
                </c:pt>
                <c:pt idx="1311">
                  <c:v>1.8000000000000016E-2</c:v>
                </c:pt>
                <c:pt idx="1312">
                  <c:v>7.5000000000000067E-3</c:v>
                </c:pt>
                <c:pt idx="1313">
                  <c:v>5.0000000000000044E-3</c:v>
                </c:pt>
                <c:pt idx="1314">
                  <c:v>2.1499999999999964E-2</c:v>
                </c:pt>
                <c:pt idx="1315">
                  <c:v>6.5000000000000058E-3</c:v>
                </c:pt>
                <c:pt idx="1316">
                  <c:v>8.5000000000000075E-3</c:v>
                </c:pt>
                <c:pt idx="1317">
                  <c:v>1.9000000000000017E-2</c:v>
                </c:pt>
                <c:pt idx="1318">
                  <c:v>1.6500000000000015E-2</c:v>
                </c:pt>
                <c:pt idx="1319">
                  <c:v>2.5499999999999967E-2</c:v>
                </c:pt>
                <c:pt idx="1320">
                  <c:v>3.0499999999999972E-2</c:v>
                </c:pt>
                <c:pt idx="1321">
                  <c:v>2.849999999999997E-2</c:v>
                </c:pt>
                <c:pt idx="1322">
                  <c:v>2.0500000000000018E-2</c:v>
                </c:pt>
                <c:pt idx="1323">
                  <c:v>2.1000000000000019E-2</c:v>
                </c:pt>
                <c:pt idx="1324">
                  <c:v>2.5999999999999968E-2</c:v>
                </c:pt>
                <c:pt idx="1325">
                  <c:v>2.5499999999999967E-2</c:v>
                </c:pt>
                <c:pt idx="1326">
                  <c:v>1.2000000000000011E-2</c:v>
                </c:pt>
                <c:pt idx="1327">
                  <c:v>1.7500000000000016E-2</c:v>
                </c:pt>
                <c:pt idx="1328">
                  <c:v>1.4000000000000012E-2</c:v>
                </c:pt>
                <c:pt idx="1329">
                  <c:v>2.5499999999999967E-2</c:v>
                </c:pt>
                <c:pt idx="1330">
                  <c:v>2.0000000000000018E-2</c:v>
                </c:pt>
                <c:pt idx="1331">
                  <c:v>2.2499999999999964E-2</c:v>
                </c:pt>
                <c:pt idx="1332">
                  <c:v>3.0999999999999972E-2</c:v>
                </c:pt>
                <c:pt idx="1333">
                  <c:v>2.5999999999999968E-2</c:v>
                </c:pt>
                <c:pt idx="1334">
                  <c:v>1.6000000000000014E-2</c:v>
                </c:pt>
                <c:pt idx="1335">
                  <c:v>1.9000000000000017E-2</c:v>
                </c:pt>
                <c:pt idx="1336">
                  <c:v>1.3500000000000012E-2</c:v>
                </c:pt>
                <c:pt idx="1337">
                  <c:v>2.4999999999999967E-2</c:v>
                </c:pt>
                <c:pt idx="1338">
                  <c:v>1.0000000000000009E-2</c:v>
                </c:pt>
                <c:pt idx="1339">
                  <c:v>5.5000000000000049E-3</c:v>
                </c:pt>
                <c:pt idx="1340">
                  <c:v>2.4499999999999966E-2</c:v>
                </c:pt>
                <c:pt idx="1341">
                  <c:v>2.5499999999999967E-2</c:v>
                </c:pt>
                <c:pt idx="1342">
                  <c:v>2.3499999999999965E-2</c:v>
                </c:pt>
                <c:pt idx="1343">
                  <c:v>2.7999999999999969E-2</c:v>
                </c:pt>
                <c:pt idx="1344">
                  <c:v>2.1999999999999964E-2</c:v>
                </c:pt>
                <c:pt idx="1345">
                  <c:v>2.4999999999999967E-2</c:v>
                </c:pt>
                <c:pt idx="1346">
                  <c:v>2.2999999999999965E-2</c:v>
                </c:pt>
                <c:pt idx="1347">
                  <c:v>1.6500000000000015E-2</c:v>
                </c:pt>
                <c:pt idx="1348">
                  <c:v>2.1499999999999964E-2</c:v>
                </c:pt>
                <c:pt idx="1349">
                  <c:v>6.5000000000000058E-3</c:v>
                </c:pt>
                <c:pt idx="1350">
                  <c:v>2.6499999999999968E-2</c:v>
                </c:pt>
                <c:pt idx="1351">
                  <c:v>1.4500000000000013E-2</c:v>
                </c:pt>
                <c:pt idx="1352">
                  <c:v>2.3499999999999965E-2</c:v>
                </c:pt>
                <c:pt idx="1353">
                  <c:v>2.1499999999999964E-2</c:v>
                </c:pt>
                <c:pt idx="1354">
                  <c:v>1.9500000000000017E-2</c:v>
                </c:pt>
                <c:pt idx="1355">
                  <c:v>2.6999999999999968E-2</c:v>
                </c:pt>
                <c:pt idx="1356">
                  <c:v>2.5999999999999968E-2</c:v>
                </c:pt>
                <c:pt idx="1357">
                  <c:v>2.3999999999999966E-2</c:v>
                </c:pt>
                <c:pt idx="1358">
                  <c:v>1.5500000000000014E-2</c:v>
                </c:pt>
                <c:pt idx="1359">
                  <c:v>2.849999999999997E-2</c:v>
                </c:pt>
                <c:pt idx="1360">
                  <c:v>2.849999999999997E-2</c:v>
                </c:pt>
                <c:pt idx="1361">
                  <c:v>2.5999999999999968E-2</c:v>
                </c:pt>
                <c:pt idx="1362">
                  <c:v>1.0500000000000009E-2</c:v>
                </c:pt>
                <c:pt idx="1363">
                  <c:v>2.5999999999999968E-2</c:v>
                </c:pt>
                <c:pt idx="1364">
                  <c:v>1.5000000000000013E-3</c:v>
                </c:pt>
                <c:pt idx="1365">
                  <c:v>1.4000000000000012E-2</c:v>
                </c:pt>
                <c:pt idx="1366">
                  <c:v>2.2999999999999965E-2</c:v>
                </c:pt>
                <c:pt idx="1367">
                  <c:v>1.6000000000000014E-2</c:v>
                </c:pt>
                <c:pt idx="1368">
                  <c:v>2.0500000000000018E-2</c:v>
                </c:pt>
                <c:pt idx="1369">
                  <c:v>2.2999999999999965E-2</c:v>
                </c:pt>
                <c:pt idx="1370">
                  <c:v>2.849999999999997E-2</c:v>
                </c:pt>
                <c:pt idx="1371">
                  <c:v>2.3999999999999966E-2</c:v>
                </c:pt>
                <c:pt idx="1372">
                  <c:v>2.0500000000000018E-2</c:v>
                </c:pt>
                <c:pt idx="1373">
                  <c:v>2.2999999999999965E-2</c:v>
                </c:pt>
                <c:pt idx="1374">
                  <c:v>2.5000000000000022E-3</c:v>
                </c:pt>
                <c:pt idx="1375">
                  <c:v>2.4999999999999967E-2</c:v>
                </c:pt>
                <c:pt idx="1376">
                  <c:v>1.5000000000000013E-2</c:v>
                </c:pt>
                <c:pt idx="1377">
                  <c:v>2.3499999999999965E-2</c:v>
                </c:pt>
                <c:pt idx="1378">
                  <c:v>4.0000000000000036E-3</c:v>
                </c:pt>
                <c:pt idx="1379">
                  <c:v>2.3499999999999965E-2</c:v>
                </c:pt>
                <c:pt idx="1380">
                  <c:v>2.849999999999997E-2</c:v>
                </c:pt>
                <c:pt idx="1381">
                  <c:v>3.1999999999999973E-2</c:v>
                </c:pt>
                <c:pt idx="1382">
                  <c:v>2.5499999999999967E-2</c:v>
                </c:pt>
                <c:pt idx="1383">
                  <c:v>3.2999999999999974E-2</c:v>
                </c:pt>
                <c:pt idx="1384">
                  <c:v>1.8000000000000016E-2</c:v>
                </c:pt>
                <c:pt idx="1385">
                  <c:v>0</c:v>
                </c:pt>
                <c:pt idx="1386">
                  <c:v>2.3499999999999965E-2</c:v>
                </c:pt>
                <c:pt idx="1387">
                  <c:v>1.4000000000000012E-2</c:v>
                </c:pt>
                <c:pt idx="1388">
                  <c:v>1.9500000000000017E-2</c:v>
                </c:pt>
                <c:pt idx="1389">
                  <c:v>2.0500000000000018E-2</c:v>
                </c:pt>
                <c:pt idx="1390">
                  <c:v>2.3999999999999966E-2</c:v>
                </c:pt>
                <c:pt idx="1391">
                  <c:v>2.4999999999999967E-2</c:v>
                </c:pt>
                <c:pt idx="1392">
                  <c:v>1.4000000000000012E-2</c:v>
                </c:pt>
                <c:pt idx="1393">
                  <c:v>2.899999999999997E-2</c:v>
                </c:pt>
                <c:pt idx="1394">
                  <c:v>1.6500000000000015E-2</c:v>
                </c:pt>
                <c:pt idx="1395">
                  <c:v>1.0500000000000009E-2</c:v>
                </c:pt>
                <c:pt idx="1396">
                  <c:v>1.0500000000000009E-2</c:v>
                </c:pt>
                <c:pt idx="1397">
                  <c:v>2.2999999999999965E-2</c:v>
                </c:pt>
                <c:pt idx="1398">
                  <c:v>3.0499999999999972E-2</c:v>
                </c:pt>
                <c:pt idx="1399">
                  <c:v>2.9999999999999971E-2</c:v>
                </c:pt>
                <c:pt idx="1400">
                  <c:v>2.849999999999997E-2</c:v>
                </c:pt>
                <c:pt idx="1401">
                  <c:v>2.3999999999999966E-2</c:v>
                </c:pt>
                <c:pt idx="1402">
                  <c:v>8.0000000000000071E-3</c:v>
                </c:pt>
                <c:pt idx="1403">
                  <c:v>2.1000000000000019E-2</c:v>
                </c:pt>
                <c:pt idx="1404">
                  <c:v>1.2500000000000011E-2</c:v>
                </c:pt>
                <c:pt idx="1405">
                  <c:v>2.0000000000000018E-2</c:v>
                </c:pt>
                <c:pt idx="1406">
                  <c:v>2.3499999999999965E-2</c:v>
                </c:pt>
                <c:pt idx="1407">
                  <c:v>1.100000000000001E-2</c:v>
                </c:pt>
                <c:pt idx="1408">
                  <c:v>2.5999999999999968E-2</c:v>
                </c:pt>
                <c:pt idx="1409">
                  <c:v>2.0500000000000018E-2</c:v>
                </c:pt>
                <c:pt idx="1410">
                  <c:v>2.899999999999997E-2</c:v>
                </c:pt>
                <c:pt idx="1411">
                  <c:v>2.0000000000000018E-2</c:v>
                </c:pt>
                <c:pt idx="1412">
                  <c:v>2.1999999999999964E-2</c:v>
                </c:pt>
                <c:pt idx="1413">
                  <c:v>2.6999999999999968E-2</c:v>
                </c:pt>
                <c:pt idx="1414">
                  <c:v>1.9500000000000017E-2</c:v>
                </c:pt>
                <c:pt idx="1415">
                  <c:v>1.9000000000000017E-2</c:v>
                </c:pt>
                <c:pt idx="1416">
                  <c:v>6.0000000000000053E-3</c:v>
                </c:pt>
                <c:pt idx="1417">
                  <c:v>1.8000000000000016E-2</c:v>
                </c:pt>
                <c:pt idx="1418">
                  <c:v>2.849999999999997E-2</c:v>
                </c:pt>
                <c:pt idx="1419">
                  <c:v>2.0000000000000018E-2</c:v>
                </c:pt>
                <c:pt idx="1420">
                  <c:v>2.6999999999999968E-2</c:v>
                </c:pt>
                <c:pt idx="1421">
                  <c:v>1.8000000000000016E-2</c:v>
                </c:pt>
                <c:pt idx="1422">
                  <c:v>1.9000000000000017E-2</c:v>
                </c:pt>
                <c:pt idx="1423">
                  <c:v>2.849999999999997E-2</c:v>
                </c:pt>
                <c:pt idx="1424">
                  <c:v>2.1499999999999964E-2</c:v>
                </c:pt>
                <c:pt idx="1425">
                  <c:v>2.2999999999999965E-2</c:v>
                </c:pt>
                <c:pt idx="1426">
                  <c:v>2.5999999999999968E-2</c:v>
                </c:pt>
                <c:pt idx="1427">
                  <c:v>2.5499999999999967E-2</c:v>
                </c:pt>
                <c:pt idx="1428">
                  <c:v>2.6999999999999968E-2</c:v>
                </c:pt>
                <c:pt idx="1429">
                  <c:v>2.1499999999999964E-2</c:v>
                </c:pt>
                <c:pt idx="1430">
                  <c:v>2.1499999999999964E-2</c:v>
                </c:pt>
                <c:pt idx="1431">
                  <c:v>1.2000000000000011E-2</c:v>
                </c:pt>
                <c:pt idx="1432">
                  <c:v>2.3499999999999965E-2</c:v>
                </c:pt>
                <c:pt idx="1433">
                  <c:v>2.5999999999999968E-2</c:v>
                </c:pt>
                <c:pt idx="1434">
                  <c:v>2.1499999999999964E-2</c:v>
                </c:pt>
                <c:pt idx="1435">
                  <c:v>2.7999999999999969E-2</c:v>
                </c:pt>
                <c:pt idx="1436">
                  <c:v>2.1999999999999964E-2</c:v>
                </c:pt>
                <c:pt idx="1437">
                  <c:v>2.5999999999999968E-2</c:v>
                </c:pt>
                <c:pt idx="1438">
                  <c:v>1.5500000000000014E-2</c:v>
                </c:pt>
                <c:pt idx="1439">
                  <c:v>2.4499999999999966E-2</c:v>
                </c:pt>
                <c:pt idx="1440">
                  <c:v>1.8500000000000016E-2</c:v>
                </c:pt>
                <c:pt idx="1441">
                  <c:v>2.1999999999999964E-2</c:v>
                </c:pt>
                <c:pt idx="1442">
                  <c:v>2.2999999999999965E-2</c:v>
                </c:pt>
                <c:pt idx="1443">
                  <c:v>2.9499999999999971E-2</c:v>
                </c:pt>
                <c:pt idx="1444">
                  <c:v>2.7499999999999969E-2</c:v>
                </c:pt>
                <c:pt idx="1445">
                  <c:v>2.6499999999999968E-2</c:v>
                </c:pt>
                <c:pt idx="1446">
                  <c:v>1.7000000000000015E-2</c:v>
                </c:pt>
                <c:pt idx="1447">
                  <c:v>2.2499999999999964E-2</c:v>
                </c:pt>
                <c:pt idx="1448">
                  <c:v>2.5499999999999967E-2</c:v>
                </c:pt>
                <c:pt idx="1449">
                  <c:v>2.1999999999999964E-2</c:v>
                </c:pt>
                <c:pt idx="1450">
                  <c:v>2.5499999999999967E-2</c:v>
                </c:pt>
                <c:pt idx="1451">
                  <c:v>2.6999999999999968E-2</c:v>
                </c:pt>
                <c:pt idx="1452">
                  <c:v>2.0000000000000018E-2</c:v>
                </c:pt>
                <c:pt idx="1453">
                  <c:v>2.899999999999997E-2</c:v>
                </c:pt>
                <c:pt idx="1454">
                  <c:v>1.8000000000000016E-2</c:v>
                </c:pt>
                <c:pt idx="1455">
                  <c:v>2.0000000000000018E-2</c:v>
                </c:pt>
                <c:pt idx="1456">
                  <c:v>2.5499999999999967E-2</c:v>
                </c:pt>
                <c:pt idx="1457">
                  <c:v>1.9000000000000017E-2</c:v>
                </c:pt>
                <c:pt idx="1458">
                  <c:v>2.849999999999997E-2</c:v>
                </c:pt>
                <c:pt idx="1459">
                  <c:v>2.2999999999999965E-2</c:v>
                </c:pt>
                <c:pt idx="1460">
                  <c:v>9.000000000000008E-3</c:v>
                </c:pt>
                <c:pt idx="1461">
                  <c:v>1.5500000000000014E-2</c:v>
                </c:pt>
                <c:pt idx="1462">
                  <c:v>2.3999999999999966E-2</c:v>
                </c:pt>
                <c:pt idx="1463">
                  <c:v>1.2000000000000011E-2</c:v>
                </c:pt>
                <c:pt idx="1464">
                  <c:v>2.7999999999999969E-2</c:v>
                </c:pt>
                <c:pt idx="1465">
                  <c:v>2.4999999999999967E-2</c:v>
                </c:pt>
                <c:pt idx="1466">
                  <c:v>2.1999999999999964E-2</c:v>
                </c:pt>
                <c:pt idx="1467">
                  <c:v>2.5499999999999967E-2</c:v>
                </c:pt>
                <c:pt idx="1468">
                  <c:v>2.6499999999999968E-2</c:v>
                </c:pt>
                <c:pt idx="1469">
                  <c:v>2.1499999999999964E-2</c:v>
                </c:pt>
                <c:pt idx="1470">
                  <c:v>2.5499999999999967E-2</c:v>
                </c:pt>
                <c:pt idx="1471">
                  <c:v>1.7000000000000015E-2</c:v>
                </c:pt>
                <c:pt idx="1472">
                  <c:v>2.5499999999999967E-2</c:v>
                </c:pt>
                <c:pt idx="1473">
                  <c:v>2.2999999999999965E-2</c:v>
                </c:pt>
                <c:pt idx="1474">
                  <c:v>2.3999999999999966E-2</c:v>
                </c:pt>
                <c:pt idx="1475">
                  <c:v>1.9500000000000017E-2</c:v>
                </c:pt>
                <c:pt idx="1476">
                  <c:v>2.3499999999999965E-2</c:v>
                </c:pt>
                <c:pt idx="1477">
                  <c:v>3.1499999999999972E-2</c:v>
                </c:pt>
                <c:pt idx="1478">
                  <c:v>2.3999999999999966E-2</c:v>
                </c:pt>
                <c:pt idx="1479">
                  <c:v>2.899999999999997E-2</c:v>
                </c:pt>
                <c:pt idx="1480">
                  <c:v>2.5499999999999967E-2</c:v>
                </c:pt>
                <c:pt idx="1481">
                  <c:v>2.3999999999999966E-2</c:v>
                </c:pt>
                <c:pt idx="1482">
                  <c:v>2.2499999999999964E-2</c:v>
                </c:pt>
                <c:pt idx="1483">
                  <c:v>2.6499999999999968E-2</c:v>
                </c:pt>
                <c:pt idx="1484">
                  <c:v>1.3000000000000012E-2</c:v>
                </c:pt>
                <c:pt idx="1485">
                  <c:v>2.9499999999999971E-2</c:v>
                </c:pt>
                <c:pt idx="1486">
                  <c:v>1.8000000000000016E-2</c:v>
                </c:pt>
                <c:pt idx="1487">
                  <c:v>2.5999999999999968E-2</c:v>
                </c:pt>
                <c:pt idx="1488">
                  <c:v>2.0500000000000018E-2</c:v>
                </c:pt>
                <c:pt idx="1489">
                  <c:v>2.2999999999999965E-2</c:v>
                </c:pt>
                <c:pt idx="1490">
                  <c:v>2.7499999999999969E-2</c:v>
                </c:pt>
                <c:pt idx="1491">
                  <c:v>1.9000000000000017E-2</c:v>
                </c:pt>
                <c:pt idx="1492">
                  <c:v>2.5499999999999967E-2</c:v>
                </c:pt>
                <c:pt idx="1493">
                  <c:v>2.1000000000000019E-2</c:v>
                </c:pt>
                <c:pt idx="1494">
                  <c:v>1.7000000000000015E-2</c:v>
                </c:pt>
                <c:pt idx="1495">
                  <c:v>2.6999999999999968E-2</c:v>
                </c:pt>
                <c:pt idx="1496">
                  <c:v>2.1499999999999964E-2</c:v>
                </c:pt>
                <c:pt idx="1497">
                  <c:v>1.3000000000000012E-2</c:v>
                </c:pt>
                <c:pt idx="1498">
                  <c:v>1.2500000000000011E-2</c:v>
                </c:pt>
                <c:pt idx="1499">
                  <c:v>1.100000000000001E-2</c:v>
                </c:pt>
                <c:pt idx="1500">
                  <c:v>1.0000000000000009E-2</c:v>
                </c:pt>
                <c:pt idx="1501">
                  <c:v>2.3499999999999965E-2</c:v>
                </c:pt>
                <c:pt idx="1502">
                  <c:v>2.7499999999999969E-2</c:v>
                </c:pt>
                <c:pt idx="1503">
                  <c:v>2.6999999999999968E-2</c:v>
                </c:pt>
                <c:pt idx="1504">
                  <c:v>2.6499999999999968E-2</c:v>
                </c:pt>
                <c:pt idx="1505">
                  <c:v>2.6499999999999968E-2</c:v>
                </c:pt>
                <c:pt idx="1506">
                  <c:v>1.3000000000000012E-2</c:v>
                </c:pt>
                <c:pt idx="1507">
                  <c:v>1.150000000000001E-2</c:v>
                </c:pt>
                <c:pt idx="1508">
                  <c:v>2.3999999999999966E-2</c:v>
                </c:pt>
                <c:pt idx="1509">
                  <c:v>2.4499999999999966E-2</c:v>
                </c:pt>
                <c:pt idx="1510">
                  <c:v>2.5499999999999967E-2</c:v>
                </c:pt>
                <c:pt idx="1511">
                  <c:v>1.3500000000000012E-2</c:v>
                </c:pt>
                <c:pt idx="1512">
                  <c:v>2.6999999999999968E-2</c:v>
                </c:pt>
                <c:pt idx="1513">
                  <c:v>1.8500000000000016E-2</c:v>
                </c:pt>
                <c:pt idx="1514">
                  <c:v>2.3499999999999965E-2</c:v>
                </c:pt>
                <c:pt idx="1515">
                  <c:v>9.000000000000008E-3</c:v>
                </c:pt>
                <c:pt idx="1516">
                  <c:v>2.849999999999997E-2</c:v>
                </c:pt>
                <c:pt idx="1517">
                  <c:v>2.1000000000000019E-2</c:v>
                </c:pt>
                <c:pt idx="1518">
                  <c:v>2.2999999999999965E-2</c:v>
                </c:pt>
                <c:pt idx="1519">
                  <c:v>2.5499999999999967E-2</c:v>
                </c:pt>
                <c:pt idx="1520">
                  <c:v>1.3000000000000012E-2</c:v>
                </c:pt>
                <c:pt idx="1521">
                  <c:v>8.5000000000000075E-3</c:v>
                </c:pt>
                <c:pt idx="1522">
                  <c:v>1.2000000000000011E-2</c:v>
                </c:pt>
                <c:pt idx="1523">
                  <c:v>1.9500000000000017E-2</c:v>
                </c:pt>
                <c:pt idx="1524">
                  <c:v>2.4999999999999967E-2</c:v>
                </c:pt>
                <c:pt idx="1525">
                  <c:v>1.7500000000000016E-2</c:v>
                </c:pt>
                <c:pt idx="1526">
                  <c:v>1.7000000000000015E-2</c:v>
                </c:pt>
                <c:pt idx="1527">
                  <c:v>2.2999999999999965E-2</c:v>
                </c:pt>
                <c:pt idx="1528">
                  <c:v>2.899999999999997E-2</c:v>
                </c:pt>
                <c:pt idx="1529">
                  <c:v>2.6499999999999968E-2</c:v>
                </c:pt>
                <c:pt idx="1530">
                  <c:v>3.3499999999999974E-2</c:v>
                </c:pt>
                <c:pt idx="1531">
                  <c:v>2.2999999999999965E-2</c:v>
                </c:pt>
                <c:pt idx="1532">
                  <c:v>2.9499999999999971E-2</c:v>
                </c:pt>
                <c:pt idx="1533">
                  <c:v>2.5499999999999967E-2</c:v>
                </c:pt>
                <c:pt idx="1534">
                  <c:v>1.7500000000000016E-2</c:v>
                </c:pt>
                <c:pt idx="1535">
                  <c:v>2.3499999999999965E-2</c:v>
                </c:pt>
                <c:pt idx="1536">
                  <c:v>2.1499999999999964E-2</c:v>
                </c:pt>
                <c:pt idx="1537">
                  <c:v>2.2499999999999964E-2</c:v>
                </c:pt>
                <c:pt idx="1538">
                  <c:v>1.7000000000000015E-2</c:v>
                </c:pt>
                <c:pt idx="1539">
                  <c:v>2.0000000000000018E-2</c:v>
                </c:pt>
                <c:pt idx="1540">
                  <c:v>1.4500000000000013E-2</c:v>
                </c:pt>
                <c:pt idx="1541">
                  <c:v>1.4500000000000013E-2</c:v>
                </c:pt>
                <c:pt idx="1542">
                  <c:v>1.4500000000000013E-2</c:v>
                </c:pt>
                <c:pt idx="1543">
                  <c:v>2.0000000000000018E-2</c:v>
                </c:pt>
                <c:pt idx="1544">
                  <c:v>2.7499999999999969E-2</c:v>
                </c:pt>
                <c:pt idx="1545">
                  <c:v>1.8500000000000016E-2</c:v>
                </c:pt>
                <c:pt idx="1546">
                  <c:v>2.0000000000000018E-2</c:v>
                </c:pt>
                <c:pt idx="1547">
                  <c:v>2.899999999999997E-2</c:v>
                </c:pt>
                <c:pt idx="1548">
                  <c:v>2.7999999999999969E-2</c:v>
                </c:pt>
                <c:pt idx="1549">
                  <c:v>2.3499999999999965E-2</c:v>
                </c:pt>
                <c:pt idx="1550">
                  <c:v>2.2499999999999964E-2</c:v>
                </c:pt>
                <c:pt idx="1551">
                  <c:v>1.9000000000000017E-2</c:v>
                </c:pt>
                <c:pt idx="1552">
                  <c:v>3.0999999999999972E-2</c:v>
                </c:pt>
                <c:pt idx="1553">
                  <c:v>2.5499999999999967E-2</c:v>
                </c:pt>
                <c:pt idx="1554">
                  <c:v>2.5999999999999968E-2</c:v>
                </c:pt>
                <c:pt idx="1555">
                  <c:v>2.6499999999999968E-2</c:v>
                </c:pt>
                <c:pt idx="1556">
                  <c:v>1.8000000000000016E-2</c:v>
                </c:pt>
                <c:pt idx="1557">
                  <c:v>2.3499999999999965E-2</c:v>
                </c:pt>
                <c:pt idx="1558">
                  <c:v>2.1999999999999964E-2</c:v>
                </c:pt>
                <c:pt idx="1559">
                  <c:v>2.3999999999999966E-2</c:v>
                </c:pt>
                <c:pt idx="1560">
                  <c:v>2.849999999999997E-2</c:v>
                </c:pt>
                <c:pt idx="1561">
                  <c:v>2.5499999999999967E-2</c:v>
                </c:pt>
                <c:pt idx="1562">
                  <c:v>2.1999999999999964E-2</c:v>
                </c:pt>
                <c:pt idx="1563">
                  <c:v>2.5999999999999968E-2</c:v>
                </c:pt>
                <c:pt idx="1564">
                  <c:v>3.1999999999999973E-2</c:v>
                </c:pt>
                <c:pt idx="1565">
                  <c:v>2.0500000000000018E-2</c:v>
                </c:pt>
                <c:pt idx="1566">
                  <c:v>2.6999999999999968E-2</c:v>
                </c:pt>
                <c:pt idx="1567">
                  <c:v>2.4499999999999966E-2</c:v>
                </c:pt>
                <c:pt idx="1568">
                  <c:v>2.0000000000000018E-2</c:v>
                </c:pt>
                <c:pt idx="1569">
                  <c:v>2.1999999999999964E-2</c:v>
                </c:pt>
                <c:pt idx="1570">
                  <c:v>2.4499999999999966E-2</c:v>
                </c:pt>
                <c:pt idx="1571">
                  <c:v>3.0499999999999972E-2</c:v>
                </c:pt>
                <c:pt idx="1572">
                  <c:v>2.5499999999999967E-2</c:v>
                </c:pt>
                <c:pt idx="1573">
                  <c:v>2.3499999999999965E-2</c:v>
                </c:pt>
                <c:pt idx="1574">
                  <c:v>3.0999999999999972E-2</c:v>
                </c:pt>
                <c:pt idx="1575">
                  <c:v>2.6999999999999968E-2</c:v>
                </c:pt>
                <c:pt idx="1576">
                  <c:v>3.0499999999999972E-2</c:v>
                </c:pt>
                <c:pt idx="1577">
                  <c:v>2.3499999999999965E-2</c:v>
                </c:pt>
                <c:pt idx="1578">
                  <c:v>2.9499999999999971E-2</c:v>
                </c:pt>
                <c:pt idx="1579">
                  <c:v>3.3999999999999975E-2</c:v>
                </c:pt>
                <c:pt idx="1580">
                  <c:v>2.5999999999999968E-2</c:v>
                </c:pt>
                <c:pt idx="1581">
                  <c:v>2.7999999999999969E-2</c:v>
                </c:pt>
                <c:pt idx="1582">
                  <c:v>2.4999999999999967E-2</c:v>
                </c:pt>
                <c:pt idx="1583">
                  <c:v>2.5499999999999967E-2</c:v>
                </c:pt>
                <c:pt idx="1584">
                  <c:v>2.4999999999999967E-2</c:v>
                </c:pt>
                <c:pt idx="1585">
                  <c:v>2.9999999999999971E-2</c:v>
                </c:pt>
                <c:pt idx="1586">
                  <c:v>2.1999999999999964E-2</c:v>
                </c:pt>
                <c:pt idx="1587">
                  <c:v>2.7999999999999969E-2</c:v>
                </c:pt>
                <c:pt idx="1588">
                  <c:v>2.5999999999999968E-2</c:v>
                </c:pt>
                <c:pt idx="1589">
                  <c:v>1.5000000000000013E-2</c:v>
                </c:pt>
                <c:pt idx="1590">
                  <c:v>2.3999999999999966E-2</c:v>
                </c:pt>
                <c:pt idx="1591">
                  <c:v>2.4499999999999966E-2</c:v>
                </c:pt>
                <c:pt idx="1592">
                  <c:v>2.1000000000000019E-2</c:v>
                </c:pt>
                <c:pt idx="1593">
                  <c:v>2.6499999999999968E-2</c:v>
                </c:pt>
                <c:pt idx="1594">
                  <c:v>2.9499999999999971E-2</c:v>
                </c:pt>
                <c:pt idx="1595">
                  <c:v>2.5499999999999967E-2</c:v>
                </c:pt>
                <c:pt idx="1596">
                  <c:v>2.5999999999999968E-2</c:v>
                </c:pt>
                <c:pt idx="1597">
                  <c:v>2.3999999999999966E-2</c:v>
                </c:pt>
                <c:pt idx="1598">
                  <c:v>3.0499999999999972E-2</c:v>
                </c:pt>
                <c:pt idx="1599">
                  <c:v>1.7500000000000016E-2</c:v>
                </c:pt>
                <c:pt idx="1600">
                  <c:v>1.100000000000001E-2</c:v>
                </c:pt>
                <c:pt idx="1601">
                  <c:v>1.8000000000000016E-2</c:v>
                </c:pt>
                <c:pt idx="1602">
                  <c:v>2.4499999999999966E-2</c:v>
                </c:pt>
                <c:pt idx="1603">
                  <c:v>2.0500000000000018E-2</c:v>
                </c:pt>
                <c:pt idx="1604">
                  <c:v>2.0000000000000018E-2</c:v>
                </c:pt>
                <c:pt idx="1605">
                  <c:v>2.2499999999999964E-2</c:v>
                </c:pt>
                <c:pt idx="1606">
                  <c:v>2.0500000000000018E-2</c:v>
                </c:pt>
                <c:pt idx="1607">
                  <c:v>2.3999999999999966E-2</c:v>
                </c:pt>
                <c:pt idx="1608">
                  <c:v>1.9500000000000017E-2</c:v>
                </c:pt>
                <c:pt idx="1609">
                  <c:v>3.0499999999999972E-2</c:v>
                </c:pt>
                <c:pt idx="1610">
                  <c:v>2.6499999999999968E-2</c:v>
                </c:pt>
                <c:pt idx="1611">
                  <c:v>2.5999999999999968E-2</c:v>
                </c:pt>
                <c:pt idx="1612">
                  <c:v>2.3999999999999966E-2</c:v>
                </c:pt>
                <c:pt idx="1613">
                  <c:v>2.6999999999999968E-2</c:v>
                </c:pt>
                <c:pt idx="1614">
                  <c:v>2.9499999999999971E-2</c:v>
                </c:pt>
                <c:pt idx="1615">
                  <c:v>2.9999999999999971E-2</c:v>
                </c:pt>
                <c:pt idx="1616">
                  <c:v>2.1000000000000019E-2</c:v>
                </c:pt>
                <c:pt idx="1617">
                  <c:v>2.5499999999999967E-2</c:v>
                </c:pt>
                <c:pt idx="1618">
                  <c:v>1.9500000000000017E-2</c:v>
                </c:pt>
                <c:pt idx="1619">
                  <c:v>1.6500000000000015E-2</c:v>
                </c:pt>
                <c:pt idx="1620">
                  <c:v>2.6999999999999968E-2</c:v>
                </c:pt>
                <c:pt idx="1621">
                  <c:v>2.6499999999999968E-2</c:v>
                </c:pt>
                <c:pt idx="1622">
                  <c:v>2.6499999999999968E-2</c:v>
                </c:pt>
                <c:pt idx="1623">
                  <c:v>2.6499999999999968E-2</c:v>
                </c:pt>
                <c:pt idx="1624">
                  <c:v>2.3999999999999966E-2</c:v>
                </c:pt>
                <c:pt idx="1625">
                  <c:v>2.4999999999999967E-2</c:v>
                </c:pt>
                <c:pt idx="1626">
                  <c:v>2.0500000000000018E-2</c:v>
                </c:pt>
                <c:pt idx="1627">
                  <c:v>2.4499999999999966E-2</c:v>
                </c:pt>
                <c:pt idx="1628">
                  <c:v>2.4999999999999967E-2</c:v>
                </c:pt>
                <c:pt idx="1629">
                  <c:v>2.4999999999999967E-2</c:v>
                </c:pt>
                <c:pt idx="1630">
                  <c:v>2.7999999999999969E-2</c:v>
                </c:pt>
                <c:pt idx="1631">
                  <c:v>1.7500000000000016E-2</c:v>
                </c:pt>
                <c:pt idx="1632">
                  <c:v>2.3499999999999965E-2</c:v>
                </c:pt>
                <c:pt idx="1633">
                  <c:v>2.849999999999997E-2</c:v>
                </c:pt>
                <c:pt idx="1634">
                  <c:v>2.899999999999997E-2</c:v>
                </c:pt>
                <c:pt idx="1635">
                  <c:v>2.2999999999999965E-2</c:v>
                </c:pt>
                <c:pt idx="1636">
                  <c:v>2.9499999999999971E-2</c:v>
                </c:pt>
                <c:pt idx="1637">
                  <c:v>2.4499999999999966E-2</c:v>
                </c:pt>
                <c:pt idx="1638">
                  <c:v>2.7999999999999969E-2</c:v>
                </c:pt>
                <c:pt idx="1639">
                  <c:v>1.5000000000000013E-2</c:v>
                </c:pt>
                <c:pt idx="1640">
                  <c:v>2.0000000000000018E-2</c:v>
                </c:pt>
                <c:pt idx="1641">
                  <c:v>2.4499999999999966E-2</c:v>
                </c:pt>
                <c:pt idx="1642">
                  <c:v>1.9000000000000017E-2</c:v>
                </c:pt>
                <c:pt idx="1643">
                  <c:v>2.1499999999999964E-2</c:v>
                </c:pt>
                <c:pt idx="1644">
                  <c:v>3.1499999999999972E-2</c:v>
                </c:pt>
                <c:pt idx="1645">
                  <c:v>2.7499999999999969E-2</c:v>
                </c:pt>
                <c:pt idx="1646">
                  <c:v>2.3499999999999965E-2</c:v>
                </c:pt>
                <c:pt idx="1647">
                  <c:v>2.1499999999999964E-2</c:v>
                </c:pt>
                <c:pt idx="1648">
                  <c:v>2.4999999999999967E-2</c:v>
                </c:pt>
                <c:pt idx="1649">
                  <c:v>2.4499999999999966E-2</c:v>
                </c:pt>
                <c:pt idx="1650">
                  <c:v>2.6499999999999968E-2</c:v>
                </c:pt>
                <c:pt idx="1651">
                  <c:v>2.9499999999999971E-2</c:v>
                </c:pt>
                <c:pt idx="1652">
                  <c:v>2.9499999999999971E-2</c:v>
                </c:pt>
                <c:pt idx="1653">
                  <c:v>2.7999999999999969E-2</c:v>
                </c:pt>
                <c:pt idx="1654">
                  <c:v>2.1000000000000019E-2</c:v>
                </c:pt>
                <c:pt idx="1655">
                  <c:v>2.9499999999999971E-2</c:v>
                </c:pt>
                <c:pt idx="1656">
                  <c:v>2.2499999999999964E-2</c:v>
                </c:pt>
                <c:pt idx="1657">
                  <c:v>2.899999999999997E-2</c:v>
                </c:pt>
                <c:pt idx="1658">
                  <c:v>1.5000000000000013E-2</c:v>
                </c:pt>
                <c:pt idx="1659">
                  <c:v>3.2999999999999974E-2</c:v>
                </c:pt>
                <c:pt idx="1660">
                  <c:v>2.5999999999999968E-2</c:v>
                </c:pt>
                <c:pt idx="1661">
                  <c:v>2.5999999999999968E-2</c:v>
                </c:pt>
                <c:pt idx="1662">
                  <c:v>1.9000000000000017E-2</c:v>
                </c:pt>
                <c:pt idx="1663">
                  <c:v>2.7499999999999969E-2</c:v>
                </c:pt>
                <c:pt idx="1664">
                  <c:v>2.7499999999999969E-2</c:v>
                </c:pt>
                <c:pt idx="1665">
                  <c:v>1.9500000000000017E-2</c:v>
                </c:pt>
                <c:pt idx="1666">
                  <c:v>2.6499999999999968E-2</c:v>
                </c:pt>
                <c:pt idx="1667">
                  <c:v>2.0000000000000018E-2</c:v>
                </c:pt>
                <c:pt idx="1668">
                  <c:v>2.7499999999999969E-2</c:v>
                </c:pt>
                <c:pt idx="1669">
                  <c:v>2.6499999999999968E-2</c:v>
                </c:pt>
                <c:pt idx="1670">
                  <c:v>2.9499999999999971E-2</c:v>
                </c:pt>
                <c:pt idx="1671">
                  <c:v>2.4999999999999967E-2</c:v>
                </c:pt>
                <c:pt idx="1672">
                  <c:v>1.4000000000000012E-2</c:v>
                </c:pt>
                <c:pt idx="1673">
                  <c:v>2.1000000000000019E-2</c:v>
                </c:pt>
                <c:pt idx="1674">
                  <c:v>2.6499999999999968E-2</c:v>
                </c:pt>
                <c:pt idx="1675">
                  <c:v>2.9499999999999971E-2</c:v>
                </c:pt>
                <c:pt idx="1676">
                  <c:v>2.4999999999999967E-2</c:v>
                </c:pt>
                <c:pt idx="1677">
                  <c:v>2.0000000000000018E-2</c:v>
                </c:pt>
                <c:pt idx="1678">
                  <c:v>2.7999999999999969E-2</c:v>
                </c:pt>
                <c:pt idx="1679">
                  <c:v>1.9000000000000017E-2</c:v>
                </c:pt>
                <c:pt idx="1680">
                  <c:v>2.0500000000000018E-2</c:v>
                </c:pt>
                <c:pt idx="1681">
                  <c:v>1.8500000000000016E-2</c:v>
                </c:pt>
                <c:pt idx="1682">
                  <c:v>2.0000000000000018E-2</c:v>
                </c:pt>
                <c:pt idx="1683">
                  <c:v>2.2999999999999965E-2</c:v>
                </c:pt>
                <c:pt idx="1684">
                  <c:v>2.2999999999999965E-2</c:v>
                </c:pt>
                <c:pt idx="1685">
                  <c:v>2.0000000000000018E-2</c:v>
                </c:pt>
                <c:pt idx="1686">
                  <c:v>2.7999999999999969E-2</c:v>
                </c:pt>
                <c:pt idx="1687">
                  <c:v>2.0000000000000018E-2</c:v>
                </c:pt>
                <c:pt idx="1688">
                  <c:v>2.3999999999999966E-2</c:v>
                </c:pt>
                <c:pt idx="1689">
                  <c:v>9.000000000000008E-3</c:v>
                </c:pt>
                <c:pt idx="1690">
                  <c:v>2.7499999999999969E-2</c:v>
                </c:pt>
                <c:pt idx="1691">
                  <c:v>2.6499999999999968E-2</c:v>
                </c:pt>
                <c:pt idx="1692">
                  <c:v>2.4499999999999966E-2</c:v>
                </c:pt>
                <c:pt idx="1693">
                  <c:v>2.7999999999999969E-2</c:v>
                </c:pt>
                <c:pt idx="1694">
                  <c:v>1.8500000000000016E-2</c:v>
                </c:pt>
                <c:pt idx="1695">
                  <c:v>1.9000000000000017E-2</c:v>
                </c:pt>
                <c:pt idx="1696">
                  <c:v>3.0499999999999972E-2</c:v>
                </c:pt>
                <c:pt idx="1697">
                  <c:v>1.5000000000000013E-2</c:v>
                </c:pt>
                <c:pt idx="1698">
                  <c:v>2.6999999999999968E-2</c:v>
                </c:pt>
                <c:pt idx="1699">
                  <c:v>2.3999999999999966E-2</c:v>
                </c:pt>
                <c:pt idx="1700">
                  <c:v>2.1000000000000019E-2</c:v>
                </c:pt>
                <c:pt idx="1701">
                  <c:v>2.7999999999999969E-2</c:v>
                </c:pt>
                <c:pt idx="1702">
                  <c:v>2.3499999999999965E-2</c:v>
                </c:pt>
                <c:pt idx="1703">
                  <c:v>3.1499999999999972E-2</c:v>
                </c:pt>
                <c:pt idx="1704">
                  <c:v>2.4499999999999966E-2</c:v>
                </c:pt>
                <c:pt idx="1705">
                  <c:v>2.3499999999999965E-2</c:v>
                </c:pt>
                <c:pt idx="1706">
                  <c:v>2.9499999999999971E-2</c:v>
                </c:pt>
                <c:pt idx="1707">
                  <c:v>2.7999999999999969E-2</c:v>
                </c:pt>
                <c:pt idx="1708">
                  <c:v>2.899999999999997E-2</c:v>
                </c:pt>
                <c:pt idx="1709">
                  <c:v>1.9500000000000017E-2</c:v>
                </c:pt>
                <c:pt idx="1710">
                  <c:v>2.2499999999999964E-2</c:v>
                </c:pt>
                <c:pt idx="1711">
                  <c:v>2.6999999999999968E-2</c:v>
                </c:pt>
                <c:pt idx="1712">
                  <c:v>2.3999999999999966E-2</c:v>
                </c:pt>
                <c:pt idx="1713">
                  <c:v>1.9500000000000017E-2</c:v>
                </c:pt>
                <c:pt idx="1714">
                  <c:v>1.8500000000000016E-2</c:v>
                </c:pt>
                <c:pt idx="1715">
                  <c:v>2.1000000000000019E-2</c:v>
                </c:pt>
                <c:pt idx="1716">
                  <c:v>3.0999999999999972E-2</c:v>
                </c:pt>
                <c:pt idx="1717">
                  <c:v>2.5499999999999967E-2</c:v>
                </c:pt>
                <c:pt idx="1718">
                  <c:v>1.9000000000000017E-2</c:v>
                </c:pt>
                <c:pt idx="1719">
                  <c:v>1.9000000000000017E-2</c:v>
                </c:pt>
                <c:pt idx="1720">
                  <c:v>2.3999999999999966E-2</c:v>
                </c:pt>
                <c:pt idx="1721">
                  <c:v>2.7499999999999969E-2</c:v>
                </c:pt>
                <c:pt idx="1722">
                  <c:v>1.6000000000000014E-2</c:v>
                </c:pt>
                <c:pt idx="1723">
                  <c:v>2.3999999999999966E-2</c:v>
                </c:pt>
                <c:pt idx="1724">
                  <c:v>2.1999999999999964E-2</c:v>
                </c:pt>
                <c:pt idx="1725">
                  <c:v>2.7499999999999969E-2</c:v>
                </c:pt>
                <c:pt idx="1726">
                  <c:v>2.4499999999999966E-2</c:v>
                </c:pt>
                <c:pt idx="1727">
                  <c:v>2.3999999999999966E-2</c:v>
                </c:pt>
                <c:pt idx="1728">
                  <c:v>2.2999999999999965E-2</c:v>
                </c:pt>
                <c:pt idx="1729">
                  <c:v>3.1499999999999972E-2</c:v>
                </c:pt>
                <c:pt idx="1730">
                  <c:v>2.0000000000000018E-2</c:v>
                </c:pt>
                <c:pt idx="1731">
                  <c:v>2.9499999999999971E-2</c:v>
                </c:pt>
                <c:pt idx="1732">
                  <c:v>2.899999999999997E-2</c:v>
                </c:pt>
                <c:pt idx="1733">
                  <c:v>2.1000000000000019E-2</c:v>
                </c:pt>
                <c:pt idx="1734">
                  <c:v>2.7999999999999969E-2</c:v>
                </c:pt>
                <c:pt idx="1735">
                  <c:v>2.4499999999999966E-2</c:v>
                </c:pt>
                <c:pt idx="1736">
                  <c:v>2.7999999999999969E-2</c:v>
                </c:pt>
                <c:pt idx="1737">
                  <c:v>2.899999999999997E-2</c:v>
                </c:pt>
                <c:pt idx="1738">
                  <c:v>2.2499999999999964E-2</c:v>
                </c:pt>
                <c:pt idx="1739">
                  <c:v>2.5999999999999968E-2</c:v>
                </c:pt>
                <c:pt idx="1740">
                  <c:v>2.6999999999999968E-2</c:v>
                </c:pt>
                <c:pt idx="1741">
                  <c:v>2.899999999999997E-2</c:v>
                </c:pt>
                <c:pt idx="1742">
                  <c:v>2.1999999999999964E-2</c:v>
                </c:pt>
                <c:pt idx="1743">
                  <c:v>2.5999999999999968E-2</c:v>
                </c:pt>
                <c:pt idx="1744">
                  <c:v>2.5499999999999967E-2</c:v>
                </c:pt>
                <c:pt idx="1745">
                  <c:v>2.4499999999999966E-2</c:v>
                </c:pt>
                <c:pt idx="1746">
                  <c:v>2.0000000000000018E-2</c:v>
                </c:pt>
                <c:pt idx="1747">
                  <c:v>3.1999999999999973E-2</c:v>
                </c:pt>
                <c:pt idx="1748">
                  <c:v>2.3999999999999966E-2</c:v>
                </c:pt>
                <c:pt idx="1749">
                  <c:v>1.150000000000001E-2</c:v>
                </c:pt>
                <c:pt idx="1750">
                  <c:v>2.6999999999999968E-2</c:v>
                </c:pt>
                <c:pt idx="1751">
                  <c:v>2.3999999999999966E-2</c:v>
                </c:pt>
                <c:pt idx="1752">
                  <c:v>2.7999999999999969E-2</c:v>
                </c:pt>
                <c:pt idx="1753">
                  <c:v>3.0999999999999972E-2</c:v>
                </c:pt>
                <c:pt idx="1754">
                  <c:v>2.4999999999999967E-2</c:v>
                </c:pt>
                <c:pt idx="1755">
                  <c:v>2.6499999999999968E-2</c:v>
                </c:pt>
                <c:pt idx="1756">
                  <c:v>2.0500000000000018E-2</c:v>
                </c:pt>
                <c:pt idx="1757">
                  <c:v>2.6999999999999968E-2</c:v>
                </c:pt>
                <c:pt idx="1758">
                  <c:v>2.4999999999999967E-2</c:v>
                </c:pt>
                <c:pt idx="1759">
                  <c:v>2.5999999999999968E-2</c:v>
                </c:pt>
                <c:pt idx="1760">
                  <c:v>2.1999999999999964E-2</c:v>
                </c:pt>
                <c:pt idx="1761">
                  <c:v>2.6499999999999968E-2</c:v>
                </c:pt>
                <c:pt idx="1762">
                  <c:v>2.0500000000000018E-2</c:v>
                </c:pt>
                <c:pt idx="1763">
                  <c:v>2.2499999999999964E-2</c:v>
                </c:pt>
                <c:pt idx="1764">
                  <c:v>2.0500000000000018E-2</c:v>
                </c:pt>
                <c:pt idx="1765">
                  <c:v>2.9499999999999971E-2</c:v>
                </c:pt>
                <c:pt idx="1766">
                  <c:v>2.9999999999999971E-2</c:v>
                </c:pt>
                <c:pt idx="1767">
                  <c:v>1.2500000000000011E-2</c:v>
                </c:pt>
                <c:pt idx="1768">
                  <c:v>2.6499999999999968E-2</c:v>
                </c:pt>
                <c:pt idx="1769">
                  <c:v>2.9499999999999971E-2</c:v>
                </c:pt>
                <c:pt idx="1770">
                  <c:v>3.3499999999999974E-2</c:v>
                </c:pt>
                <c:pt idx="1771">
                  <c:v>2.3499999999999965E-2</c:v>
                </c:pt>
                <c:pt idx="1772">
                  <c:v>2.6499999999999968E-2</c:v>
                </c:pt>
                <c:pt idx="1773">
                  <c:v>2.5999999999999968E-2</c:v>
                </c:pt>
                <c:pt idx="1774">
                  <c:v>2.9499999999999971E-2</c:v>
                </c:pt>
                <c:pt idx="1775">
                  <c:v>2.5499999999999967E-2</c:v>
                </c:pt>
                <c:pt idx="1776">
                  <c:v>2.3499999999999965E-2</c:v>
                </c:pt>
                <c:pt idx="1777">
                  <c:v>2.4499999999999966E-2</c:v>
                </c:pt>
                <c:pt idx="1778">
                  <c:v>2.2999999999999965E-2</c:v>
                </c:pt>
                <c:pt idx="1779">
                  <c:v>2.9499999999999971E-2</c:v>
                </c:pt>
                <c:pt idx="1780">
                  <c:v>3.2499999999999973E-2</c:v>
                </c:pt>
                <c:pt idx="1781">
                  <c:v>1.4500000000000013E-2</c:v>
                </c:pt>
                <c:pt idx="1782">
                  <c:v>2.3999999999999966E-2</c:v>
                </c:pt>
                <c:pt idx="1783">
                  <c:v>2.4999999999999967E-2</c:v>
                </c:pt>
                <c:pt idx="1784">
                  <c:v>2.4499999999999966E-2</c:v>
                </c:pt>
                <c:pt idx="1785">
                  <c:v>1.7500000000000016E-2</c:v>
                </c:pt>
                <c:pt idx="1786">
                  <c:v>1.8000000000000016E-2</c:v>
                </c:pt>
                <c:pt idx="1787">
                  <c:v>2.849999999999997E-2</c:v>
                </c:pt>
                <c:pt idx="1788">
                  <c:v>2.1999999999999964E-2</c:v>
                </c:pt>
                <c:pt idx="1789">
                  <c:v>2.7999999999999969E-2</c:v>
                </c:pt>
                <c:pt idx="1790">
                  <c:v>2.6499999999999968E-2</c:v>
                </c:pt>
                <c:pt idx="1791">
                  <c:v>2.4499999999999966E-2</c:v>
                </c:pt>
                <c:pt idx="1792">
                  <c:v>2.4499999999999966E-2</c:v>
                </c:pt>
                <c:pt idx="1793">
                  <c:v>2.899999999999997E-2</c:v>
                </c:pt>
                <c:pt idx="1794">
                  <c:v>2.0000000000000018E-2</c:v>
                </c:pt>
                <c:pt idx="1795">
                  <c:v>1.2500000000000011E-2</c:v>
                </c:pt>
                <c:pt idx="1796">
                  <c:v>2.4499999999999966E-2</c:v>
                </c:pt>
                <c:pt idx="1797">
                  <c:v>3.2499999999999973E-2</c:v>
                </c:pt>
                <c:pt idx="1798">
                  <c:v>2.0000000000000018E-2</c:v>
                </c:pt>
                <c:pt idx="1799">
                  <c:v>2.6999999999999968E-2</c:v>
                </c:pt>
                <c:pt idx="1800">
                  <c:v>2.0500000000000018E-2</c:v>
                </c:pt>
                <c:pt idx="1801">
                  <c:v>2.5999999999999968E-2</c:v>
                </c:pt>
                <c:pt idx="1802">
                  <c:v>3.0499999999999972E-2</c:v>
                </c:pt>
                <c:pt idx="1803">
                  <c:v>2.7999999999999969E-2</c:v>
                </c:pt>
                <c:pt idx="1804">
                  <c:v>2.9999999999999971E-2</c:v>
                </c:pt>
                <c:pt idx="1805">
                  <c:v>2.9999999999999971E-2</c:v>
                </c:pt>
                <c:pt idx="1806">
                  <c:v>3.1999999999999973E-2</c:v>
                </c:pt>
                <c:pt idx="1807">
                  <c:v>2.5499999999999967E-2</c:v>
                </c:pt>
                <c:pt idx="1808">
                  <c:v>1.9500000000000017E-2</c:v>
                </c:pt>
                <c:pt idx="1809">
                  <c:v>2.1000000000000019E-2</c:v>
                </c:pt>
                <c:pt idx="1810">
                  <c:v>2.6499999999999968E-2</c:v>
                </c:pt>
                <c:pt idx="1811">
                  <c:v>1.5000000000000013E-2</c:v>
                </c:pt>
                <c:pt idx="1812">
                  <c:v>2.7499999999999969E-2</c:v>
                </c:pt>
                <c:pt idx="1813">
                  <c:v>2.5999999999999968E-2</c:v>
                </c:pt>
                <c:pt idx="1814">
                  <c:v>1.3500000000000012E-2</c:v>
                </c:pt>
                <c:pt idx="1815">
                  <c:v>2.4499999999999966E-2</c:v>
                </c:pt>
                <c:pt idx="1816">
                  <c:v>2.0500000000000018E-2</c:v>
                </c:pt>
                <c:pt idx="1817">
                  <c:v>3.0499999999999972E-2</c:v>
                </c:pt>
                <c:pt idx="1818">
                  <c:v>2.6499999999999968E-2</c:v>
                </c:pt>
                <c:pt idx="1819">
                  <c:v>2.0500000000000018E-2</c:v>
                </c:pt>
                <c:pt idx="1820">
                  <c:v>2.5999999999999968E-2</c:v>
                </c:pt>
                <c:pt idx="1821">
                  <c:v>2.0500000000000018E-2</c:v>
                </c:pt>
                <c:pt idx="1822">
                  <c:v>2.899999999999997E-2</c:v>
                </c:pt>
                <c:pt idx="1823">
                  <c:v>2.4499999999999966E-2</c:v>
                </c:pt>
                <c:pt idx="1824">
                  <c:v>2.4499999999999966E-2</c:v>
                </c:pt>
                <c:pt idx="1825">
                  <c:v>2.6999999999999968E-2</c:v>
                </c:pt>
                <c:pt idx="1826">
                  <c:v>2.7999999999999969E-2</c:v>
                </c:pt>
                <c:pt idx="1827">
                  <c:v>2.2499999999999964E-2</c:v>
                </c:pt>
                <c:pt idx="1828">
                  <c:v>3.1499999999999972E-2</c:v>
                </c:pt>
                <c:pt idx="1829">
                  <c:v>3.4999999999999976E-2</c:v>
                </c:pt>
                <c:pt idx="1830">
                  <c:v>1.5500000000000014E-2</c:v>
                </c:pt>
                <c:pt idx="1831">
                  <c:v>2.5999999999999968E-2</c:v>
                </c:pt>
                <c:pt idx="1832">
                  <c:v>2.4499999999999966E-2</c:v>
                </c:pt>
                <c:pt idx="1833">
                  <c:v>2.4999999999999967E-2</c:v>
                </c:pt>
                <c:pt idx="1834">
                  <c:v>1.9000000000000017E-2</c:v>
                </c:pt>
                <c:pt idx="1835">
                  <c:v>2.1999999999999964E-2</c:v>
                </c:pt>
                <c:pt idx="1836">
                  <c:v>2.1499999999999964E-2</c:v>
                </c:pt>
                <c:pt idx="1837">
                  <c:v>2.2499999999999964E-2</c:v>
                </c:pt>
                <c:pt idx="1838">
                  <c:v>2.5499999999999967E-2</c:v>
                </c:pt>
                <c:pt idx="1839">
                  <c:v>2.1000000000000019E-2</c:v>
                </c:pt>
                <c:pt idx="1840">
                  <c:v>1.6500000000000015E-2</c:v>
                </c:pt>
                <c:pt idx="1841">
                  <c:v>2.9499999999999971E-2</c:v>
                </c:pt>
                <c:pt idx="1842">
                  <c:v>2.2499999999999964E-2</c:v>
                </c:pt>
                <c:pt idx="1843">
                  <c:v>1.7500000000000016E-2</c:v>
                </c:pt>
                <c:pt idx="1844">
                  <c:v>2.4499999999999966E-2</c:v>
                </c:pt>
                <c:pt idx="1845">
                  <c:v>2.0500000000000018E-2</c:v>
                </c:pt>
                <c:pt idx="1846">
                  <c:v>3.0499999999999972E-2</c:v>
                </c:pt>
                <c:pt idx="1847">
                  <c:v>2.6999999999999968E-2</c:v>
                </c:pt>
                <c:pt idx="1848">
                  <c:v>2.5999999999999968E-2</c:v>
                </c:pt>
                <c:pt idx="1849">
                  <c:v>2.7499999999999969E-2</c:v>
                </c:pt>
                <c:pt idx="1850">
                  <c:v>2.3499999999999965E-2</c:v>
                </c:pt>
                <c:pt idx="1851">
                  <c:v>2.0000000000000018E-2</c:v>
                </c:pt>
                <c:pt idx="1852">
                  <c:v>1.9500000000000017E-2</c:v>
                </c:pt>
                <c:pt idx="1853">
                  <c:v>2.849999999999997E-2</c:v>
                </c:pt>
                <c:pt idx="1854">
                  <c:v>2.7499999999999969E-2</c:v>
                </c:pt>
                <c:pt idx="1855">
                  <c:v>2.6499999999999968E-2</c:v>
                </c:pt>
                <c:pt idx="1856">
                  <c:v>2.4499999999999966E-2</c:v>
                </c:pt>
                <c:pt idx="1857">
                  <c:v>2.0000000000000018E-2</c:v>
                </c:pt>
                <c:pt idx="1858">
                  <c:v>2.3999999999999966E-2</c:v>
                </c:pt>
                <c:pt idx="1859">
                  <c:v>3.1499999999999972E-2</c:v>
                </c:pt>
                <c:pt idx="1860">
                  <c:v>2.4499999999999966E-2</c:v>
                </c:pt>
                <c:pt idx="1861">
                  <c:v>2.9499999999999971E-2</c:v>
                </c:pt>
                <c:pt idx="1862">
                  <c:v>2.0000000000000018E-2</c:v>
                </c:pt>
                <c:pt idx="1863">
                  <c:v>2.4999999999999967E-2</c:v>
                </c:pt>
                <c:pt idx="1864">
                  <c:v>3.2999999999999974E-2</c:v>
                </c:pt>
                <c:pt idx="1865">
                  <c:v>2.1999999999999964E-2</c:v>
                </c:pt>
                <c:pt idx="1866">
                  <c:v>2.7999999999999969E-2</c:v>
                </c:pt>
                <c:pt idx="1867">
                  <c:v>2.4499999999999966E-2</c:v>
                </c:pt>
                <c:pt idx="1868">
                  <c:v>1.9000000000000017E-2</c:v>
                </c:pt>
                <c:pt idx="1869">
                  <c:v>2.7999999999999969E-2</c:v>
                </c:pt>
                <c:pt idx="1870">
                  <c:v>2.7999999999999969E-2</c:v>
                </c:pt>
                <c:pt idx="1871">
                  <c:v>1.9500000000000017E-2</c:v>
                </c:pt>
                <c:pt idx="1872">
                  <c:v>2.899999999999997E-2</c:v>
                </c:pt>
                <c:pt idx="1873">
                  <c:v>2.0500000000000018E-2</c:v>
                </c:pt>
                <c:pt idx="1874">
                  <c:v>2.1499999999999964E-2</c:v>
                </c:pt>
                <c:pt idx="1875">
                  <c:v>2.3499999999999965E-2</c:v>
                </c:pt>
                <c:pt idx="1876">
                  <c:v>2.4499999999999966E-2</c:v>
                </c:pt>
                <c:pt idx="1877">
                  <c:v>2.2499999999999964E-2</c:v>
                </c:pt>
                <c:pt idx="1878">
                  <c:v>3.2499999999999973E-2</c:v>
                </c:pt>
                <c:pt idx="1879">
                  <c:v>2.2499999999999964E-2</c:v>
                </c:pt>
                <c:pt idx="1880">
                  <c:v>2.9499999999999971E-2</c:v>
                </c:pt>
                <c:pt idx="1881">
                  <c:v>2.6999999999999968E-2</c:v>
                </c:pt>
                <c:pt idx="1882">
                  <c:v>2.2999999999999965E-2</c:v>
                </c:pt>
                <c:pt idx="1883">
                  <c:v>2.4999999999999967E-2</c:v>
                </c:pt>
                <c:pt idx="1884">
                  <c:v>2.1999999999999964E-2</c:v>
                </c:pt>
                <c:pt idx="1885">
                  <c:v>1.9000000000000017E-2</c:v>
                </c:pt>
                <c:pt idx="1886">
                  <c:v>2.0500000000000018E-2</c:v>
                </c:pt>
                <c:pt idx="1887">
                  <c:v>1.9000000000000017E-2</c:v>
                </c:pt>
                <c:pt idx="1888">
                  <c:v>2.9499999999999971E-2</c:v>
                </c:pt>
                <c:pt idx="1889">
                  <c:v>1.8500000000000016E-2</c:v>
                </c:pt>
                <c:pt idx="1890">
                  <c:v>2.6499999999999968E-2</c:v>
                </c:pt>
                <c:pt idx="1891">
                  <c:v>1.7000000000000015E-2</c:v>
                </c:pt>
                <c:pt idx="1892">
                  <c:v>2.849999999999997E-2</c:v>
                </c:pt>
                <c:pt idx="1893">
                  <c:v>1.9500000000000017E-2</c:v>
                </c:pt>
                <c:pt idx="1894">
                  <c:v>3.1999999999999973E-2</c:v>
                </c:pt>
                <c:pt idx="1895">
                  <c:v>2.1499999999999964E-2</c:v>
                </c:pt>
                <c:pt idx="1896">
                  <c:v>2.3999999999999966E-2</c:v>
                </c:pt>
                <c:pt idx="1897">
                  <c:v>1.7500000000000016E-2</c:v>
                </c:pt>
                <c:pt idx="1898">
                  <c:v>2.1499999999999964E-2</c:v>
                </c:pt>
                <c:pt idx="1899">
                  <c:v>2.2499999999999964E-2</c:v>
                </c:pt>
                <c:pt idx="1900">
                  <c:v>2.1499999999999964E-2</c:v>
                </c:pt>
                <c:pt idx="1901">
                  <c:v>2.9499999999999971E-2</c:v>
                </c:pt>
                <c:pt idx="1902">
                  <c:v>1.8000000000000016E-2</c:v>
                </c:pt>
                <c:pt idx="1903">
                  <c:v>2.2999999999999965E-2</c:v>
                </c:pt>
                <c:pt idx="1904">
                  <c:v>2.6999999999999968E-2</c:v>
                </c:pt>
                <c:pt idx="1905">
                  <c:v>1.4500000000000013E-2</c:v>
                </c:pt>
                <c:pt idx="1906">
                  <c:v>2.2999999999999965E-2</c:v>
                </c:pt>
                <c:pt idx="1907">
                  <c:v>2.7999999999999969E-2</c:v>
                </c:pt>
                <c:pt idx="1908">
                  <c:v>1.7000000000000015E-2</c:v>
                </c:pt>
                <c:pt idx="1909">
                  <c:v>2.3499999999999965E-2</c:v>
                </c:pt>
                <c:pt idx="1910">
                  <c:v>1.3500000000000012E-2</c:v>
                </c:pt>
                <c:pt idx="1911">
                  <c:v>2.849999999999997E-2</c:v>
                </c:pt>
                <c:pt idx="1912">
                  <c:v>1.0500000000000009E-2</c:v>
                </c:pt>
                <c:pt idx="1913">
                  <c:v>7.5000000000000067E-3</c:v>
                </c:pt>
                <c:pt idx="1914">
                  <c:v>2.9999999999999971E-2</c:v>
                </c:pt>
                <c:pt idx="1915">
                  <c:v>1.9000000000000017E-2</c:v>
                </c:pt>
                <c:pt idx="1916">
                  <c:v>2.9499999999999971E-2</c:v>
                </c:pt>
                <c:pt idx="1917">
                  <c:v>3.0499999999999972E-2</c:v>
                </c:pt>
                <c:pt idx="1918">
                  <c:v>3.3499999999999974E-2</c:v>
                </c:pt>
                <c:pt idx="1919">
                  <c:v>2.9499999999999971E-2</c:v>
                </c:pt>
                <c:pt idx="1920">
                  <c:v>1.9500000000000017E-2</c:v>
                </c:pt>
                <c:pt idx="1921">
                  <c:v>2.2999999999999965E-2</c:v>
                </c:pt>
                <c:pt idx="1922">
                  <c:v>2.3999999999999966E-2</c:v>
                </c:pt>
                <c:pt idx="1923">
                  <c:v>2.5999999999999968E-2</c:v>
                </c:pt>
                <c:pt idx="1924">
                  <c:v>1.9500000000000017E-2</c:v>
                </c:pt>
                <c:pt idx="1925">
                  <c:v>1.6500000000000015E-2</c:v>
                </c:pt>
                <c:pt idx="1926">
                  <c:v>2.9999999999999971E-2</c:v>
                </c:pt>
                <c:pt idx="1927">
                  <c:v>2.3499999999999965E-2</c:v>
                </c:pt>
                <c:pt idx="1928">
                  <c:v>2.1999999999999964E-2</c:v>
                </c:pt>
                <c:pt idx="1929">
                  <c:v>3.2999999999999974E-2</c:v>
                </c:pt>
                <c:pt idx="1930">
                  <c:v>2.5999999999999968E-2</c:v>
                </c:pt>
                <c:pt idx="1931">
                  <c:v>1.8000000000000016E-2</c:v>
                </c:pt>
                <c:pt idx="1932">
                  <c:v>2.6499999999999968E-2</c:v>
                </c:pt>
                <c:pt idx="1933">
                  <c:v>2.6999999999999968E-2</c:v>
                </c:pt>
                <c:pt idx="1934">
                  <c:v>2.4999999999999967E-2</c:v>
                </c:pt>
                <c:pt idx="1935">
                  <c:v>3.0499999999999972E-2</c:v>
                </c:pt>
                <c:pt idx="1936">
                  <c:v>1.0500000000000009E-2</c:v>
                </c:pt>
                <c:pt idx="1937">
                  <c:v>2.849999999999997E-2</c:v>
                </c:pt>
                <c:pt idx="1938">
                  <c:v>2.849999999999997E-2</c:v>
                </c:pt>
                <c:pt idx="1939">
                  <c:v>3.0499999999999972E-2</c:v>
                </c:pt>
                <c:pt idx="1940">
                  <c:v>2.3999999999999966E-2</c:v>
                </c:pt>
                <c:pt idx="1941">
                  <c:v>2.1000000000000019E-2</c:v>
                </c:pt>
                <c:pt idx="1942">
                  <c:v>2.7499999999999969E-2</c:v>
                </c:pt>
                <c:pt idx="1943">
                  <c:v>2.4499999999999966E-2</c:v>
                </c:pt>
                <c:pt idx="1944">
                  <c:v>1.9500000000000017E-2</c:v>
                </c:pt>
                <c:pt idx="1945">
                  <c:v>1.5000000000000013E-2</c:v>
                </c:pt>
                <c:pt idx="1946">
                  <c:v>2.1999999999999964E-2</c:v>
                </c:pt>
                <c:pt idx="1947">
                  <c:v>2.2499999999999964E-2</c:v>
                </c:pt>
                <c:pt idx="1948">
                  <c:v>1.6500000000000015E-2</c:v>
                </c:pt>
                <c:pt idx="1949">
                  <c:v>1.7000000000000015E-2</c:v>
                </c:pt>
                <c:pt idx="1950">
                  <c:v>2.2499999999999964E-2</c:v>
                </c:pt>
                <c:pt idx="1951">
                  <c:v>2.6499999999999968E-2</c:v>
                </c:pt>
                <c:pt idx="1952">
                  <c:v>3.2499999999999973E-2</c:v>
                </c:pt>
                <c:pt idx="1953">
                  <c:v>2.4999999999999967E-2</c:v>
                </c:pt>
                <c:pt idx="1954">
                  <c:v>3.1499999999999972E-2</c:v>
                </c:pt>
                <c:pt idx="1955">
                  <c:v>2.0000000000000018E-2</c:v>
                </c:pt>
                <c:pt idx="1956">
                  <c:v>2.2499999999999964E-2</c:v>
                </c:pt>
                <c:pt idx="1957">
                  <c:v>2.9999999999999971E-2</c:v>
                </c:pt>
                <c:pt idx="1958">
                  <c:v>2.2999999999999965E-2</c:v>
                </c:pt>
                <c:pt idx="1959">
                  <c:v>2.4499999999999966E-2</c:v>
                </c:pt>
                <c:pt idx="1960">
                  <c:v>2.3499999999999965E-2</c:v>
                </c:pt>
                <c:pt idx="1961">
                  <c:v>2.1499999999999964E-2</c:v>
                </c:pt>
                <c:pt idx="1962">
                  <c:v>3.0999999999999972E-2</c:v>
                </c:pt>
                <c:pt idx="1963">
                  <c:v>2.5999999999999968E-2</c:v>
                </c:pt>
                <c:pt idx="1964">
                  <c:v>2.1000000000000019E-2</c:v>
                </c:pt>
                <c:pt idx="1965">
                  <c:v>2.2999999999999965E-2</c:v>
                </c:pt>
                <c:pt idx="1966">
                  <c:v>2.3499999999999965E-2</c:v>
                </c:pt>
                <c:pt idx="1967">
                  <c:v>2.2999999999999965E-2</c:v>
                </c:pt>
                <c:pt idx="1968">
                  <c:v>1.9000000000000017E-2</c:v>
                </c:pt>
                <c:pt idx="1969">
                  <c:v>2.6499999999999968E-2</c:v>
                </c:pt>
                <c:pt idx="1970">
                  <c:v>2.4999999999999967E-2</c:v>
                </c:pt>
                <c:pt idx="1971">
                  <c:v>2.5999999999999968E-2</c:v>
                </c:pt>
                <c:pt idx="1972">
                  <c:v>2.3499999999999965E-2</c:v>
                </c:pt>
                <c:pt idx="1973">
                  <c:v>2.7499999999999969E-2</c:v>
                </c:pt>
                <c:pt idx="1974">
                  <c:v>2.4999999999999967E-2</c:v>
                </c:pt>
                <c:pt idx="1975">
                  <c:v>2.9499999999999971E-2</c:v>
                </c:pt>
                <c:pt idx="1976">
                  <c:v>3.0999999999999972E-2</c:v>
                </c:pt>
                <c:pt idx="1977">
                  <c:v>2.4999999999999967E-2</c:v>
                </c:pt>
                <c:pt idx="1978">
                  <c:v>2.4499999999999966E-2</c:v>
                </c:pt>
                <c:pt idx="1979">
                  <c:v>2.7499999999999969E-2</c:v>
                </c:pt>
                <c:pt idx="1980">
                  <c:v>2.849999999999997E-2</c:v>
                </c:pt>
                <c:pt idx="1981">
                  <c:v>2.5499999999999967E-2</c:v>
                </c:pt>
                <c:pt idx="1982">
                  <c:v>2.2999999999999965E-2</c:v>
                </c:pt>
                <c:pt idx="1983">
                  <c:v>2.3999999999999966E-2</c:v>
                </c:pt>
                <c:pt idx="1984">
                  <c:v>2.1999999999999964E-2</c:v>
                </c:pt>
                <c:pt idx="1985">
                  <c:v>2.7499999999999969E-2</c:v>
                </c:pt>
                <c:pt idx="1986">
                  <c:v>2.7499999999999969E-2</c:v>
                </c:pt>
                <c:pt idx="1987">
                  <c:v>2.4499999999999966E-2</c:v>
                </c:pt>
                <c:pt idx="1988">
                  <c:v>2.2999999999999965E-2</c:v>
                </c:pt>
                <c:pt idx="1989">
                  <c:v>2.5499999999999967E-2</c:v>
                </c:pt>
                <c:pt idx="1990">
                  <c:v>1.8500000000000016E-2</c:v>
                </c:pt>
                <c:pt idx="1991">
                  <c:v>2.1000000000000019E-2</c:v>
                </c:pt>
                <c:pt idx="1992">
                  <c:v>2.1999999999999964E-2</c:v>
                </c:pt>
                <c:pt idx="1993">
                  <c:v>2.2999999999999965E-2</c:v>
                </c:pt>
                <c:pt idx="1994">
                  <c:v>1.0500000000000009E-2</c:v>
                </c:pt>
                <c:pt idx="1995">
                  <c:v>1.3500000000000012E-2</c:v>
                </c:pt>
                <c:pt idx="1996">
                  <c:v>2.6999999999999968E-2</c:v>
                </c:pt>
                <c:pt idx="1997">
                  <c:v>2.1499999999999964E-2</c:v>
                </c:pt>
                <c:pt idx="1998">
                  <c:v>2.6999999999999968E-2</c:v>
                </c:pt>
                <c:pt idx="1999">
                  <c:v>1.3500000000000012E-2</c:v>
                </c:pt>
                <c:pt idx="2000">
                  <c:v>2.9499999999999971E-2</c:v>
                </c:pt>
                <c:pt idx="2001">
                  <c:v>2.4999999999999967E-2</c:v>
                </c:pt>
                <c:pt idx="2002">
                  <c:v>3.1499999999999972E-2</c:v>
                </c:pt>
                <c:pt idx="2003">
                  <c:v>1.8000000000000016E-2</c:v>
                </c:pt>
                <c:pt idx="2004">
                  <c:v>2.2999999999999965E-2</c:v>
                </c:pt>
                <c:pt idx="2005">
                  <c:v>2.0000000000000018E-2</c:v>
                </c:pt>
                <c:pt idx="2006">
                  <c:v>2.1499999999999964E-2</c:v>
                </c:pt>
                <c:pt idx="2007">
                  <c:v>2.0500000000000018E-2</c:v>
                </c:pt>
                <c:pt idx="2008">
                  <c:v>2.2999999999999965E-2</c:v>
                </c:pt>
                <c:pt idx="2009">
                  <c:v>2.5999999999999968E-2</c:v>
                </c:pt>
                <c:pt idx="2010">
                  <c:v>2.4999999999999967E-2</c:v>
                </c:pt>
                <c:pt idx="2011">
                  <c:v>2.1499999999999964E-2</c:v>
                </c:pt>
                <c:pt idx="2012">
                  <c:v>2.3999999999999966E-2</c:v>
                </c:pt>
                <c:pt idx="2013">
                  <c:v>2.3999999999999966E-2</c:v>
                </c:pt>
                <c:pt idx="2014">
                  <c:v>2.2499999999999964E-2</c:v>
                </c:pt>
                <c:pt idx="2015">
                  <c:v>2.7499999999999969E-2</c:v>
                </c:pt>
                <c:pt idx="2016">
                  <c:v>2.4999999999999967E-2</c:v>
                </c:pt>
                <c:pt idx="2017">
                  <c:v>2.5999999999999968E-2</c:v>
                </c:pt>
                <c:pt idx="2018">
                  <c:v>2.3499999999999965E-2</c:v>
                </c:pt>
                <c:pt idx="2019">
                  <c:v>2.1000000000000019E-2</c:v>
                </c:pt>
                <c:pt idx="2020">
                  <c:v>2.6999999999999968E-2</c:v>
                </c:pt>
                <c:pt idx="2021">
                  <c:v>2.9499999999999971E-2</c:v>
                </c:pt>
                <c:pt idx="2022">
                  <c:v>2.7499999999999969E-2</c:v>
                </c:pt>
                <c:pt idx="2023">
                  <c:v>2.1499999999999964E-2</c:v>
                </c:pt>
                <c:pt idx="2024">
                  <c:v>2.849999999999997E-2</c:v>
                </c:pt>
                <c:pt idx="2025">
                  <c:v>2.1999999999999964E-2</c:v>
                </c:pt>
                <c:pt idx="2026">
                  <c:v>1.9000000000000017E-2</c:v>
                </c:pt>
                <c:pt idx="2027">
                  <c:v>1.3000000000000012E-2</c:v>
                </c:pt>
                <c:pt idx="2028">
                  <c:v>2.2999999999999965E-2</c:v>
                </c:pt>
                <c:pt idx="2029">
                  <c:v>1.7000000000000015E-2</c:v>
                </c:pt>
                <c:pt idx="2030">
                  <c:v>2.899999999999997E-2</c:v>
                </c:pt>
                <c:pt idx="2031">
                  <c:v>2.1499999999999964E-2</c:v>
                </c:pt>
                <c:pt idx="2032">
                  <c:v>3.0999999999999972E-2</c:v>
                </c:pt>
                <c:pt idx="2033">
                  <c:v>2.3999999999999966E-2</c:v>
                </c:pt>
                <c:pt idx="2034">
                  <c:v>2.899999999999997E-2</c:v>
                </c:pt>
                <c:pt idx="2035">
                  <c:v>1.7000000000000015E-2</c:v>
                </c:pt>
                <c:pt idx="2036">
                  <c:v>2.5999999999999968E-2</c:v>
                </c:pt>
                <c:pt idx="2037">
                  <c:v>2.2499999999999964E-2</c:v>
                </c:pt>
                <c:pt idx="2038">
                  <c:v>8.0000000000000071E-3</c:v>
                </c:pt>
                <c:pt idx="2039">
                  <c:v>2.4499999999999966E-2</c:v>
                </c:pt>
                <c:pt idx="2040">
                  <c:v>1.9500000000000017E-2</c:v>
                </c:pt>
                <c:pt idx="2041">
                  <c:v>3.1499999999999972E-2</c:v>
                </c:pt>
                <c:pt idx="2042">
                  <c:v>2.4499999999999966E-2</c:v>
                </c:pt>
                <c:pt idx="2043">
                  <c:v>2.3499999999999965E-2</c:v>
                </c:pt>
                <c:pt idx="2044">
                  <c:v>2.5999999999999968E-2</c:v>
                </c:pt>
                <c:pt idx="2045">
                  <c:v>3.3499999999999974E-2</c:v>
                </c:pt>
                <c:pt idx="2046">
                  <c:v>1.7500000000000016E-2</c:v>
                </c:pt>
                <c:pt idx="2047">
                  <c:v>2.3999999999999966E-2</c:v>
                </c:pt>
                <c:pt idx="2048">
                  <c:v>2.849999999999997E-2</c:v>
                </c:pt>
                <c:pt idx="2049">
                  <c:v>3.1499999999999972E-2</c:v>
                </c:pt>
                <c:pt idx="2050">
                  <c:v>1.6000000000000014E-2</c:v>
                </c:pt>
                <c:pt idx="2051">
                  <c:v>1.4500000000000013E-2</c:v>
                </c:pt>
                <c:pt idx="2052">
                  <c:v>2.5999999999999968E-2</c:v>
                </c:pt>
                <c:pt idx="2053">
                  <c:v>2.2999999999999965E-2</c:v>
                </c:pt>
                <c:pt idx="2054">
                  <c:v>2.4499999999999966E-2</c:v>
                </c:pt>
                <c:pt idx="2055">
                  <c:v>2.6499999999999968E-2</c:v>
                </c:pt>
                <c:pt idx="2056">
                  <c:v>2.2999999999999965E-2</c:v>
                </c:pt>
                <c:pt idx="2057">
                  <c:v>2.6499999999999968E-2</c:v>
                </c:pt>
                <c:pt idx="2058">
                  <c:v>2.2999999999999965E-2</c:v>
                </c:pt>
                <c:pt idx="2059">
                  <c:v>2.6499999999999968E-2</c:v>
                </c:pt>
                <c:pt idx="2060">
                  <c:v>2.9499999999999971E-2</c:v>
                </c:pt>
                <c:pt idx="2061">
                  <c:v>3.1499999999999972E-2</c:v>
                </c:pt>
                <c:pt idx="2062">
                  <c:v>2.1000000000000019E-2</c:v>
                </c:pt>
                <c:pt idx="2063">
                  <c:v>2.9499999999999971E-2</c:v>
                </c:pt>
                <c:pt idx="2064">
                  <c:v>2.5999999999999968E-2</c:v>
                </c:pt>
                <c:pt idx="2065">
                  <c:v>2.5999999999999968E-2</c:v>
                </c:pt>
                <c:pt idx="2066">
                  <c:v>1.6500000000000015E-2</c:v>
                </c:pt>
                <c:pt idx="2067">
                  <c:v>2.3499999999999965E-2</c:v>
                </c:pt>
                <c:pt idx="2068">
                  <c:v>2.1499999999999964E-2</c:v>
                </c:pt>
                <c:pt idx="2069">
                  <c:v>2.1499999999999964E-2</c:v>
                </c:pt>
                <c:pt idx="2070">
                  <c:v>2.6999999999999968E-2</c:v>
                </c:pt>
                <c:pt idx="2071">
                  <c:v>2.849999999999997E-2</c:v>
                </c:pt>
                <c:pt idx="2072">
                  <c:v>2.0000000000000018E-2</c:v>
                </c:pt>
                <c:pt idx="2073">
                  <c:v>2.5499999999999967E-2</c:v>
                </c:pt>
                <c:pt idx="2074">
                  <c:v>2.1000000000000019E-2</c:v>
                </c:pt>
                <c:pt idx="2075">
                  <c:v>2.3999999999999966E-2</c:v>
                </c:pt>
                <c:pt idx="2076">
                  <c:v>2.6999999999999968E-2</c:v>
                </c:pt>
                <c:pt idx="2077">
                  <c:v>2.1999999999999964E-2</c:v>
                </c:pt>
                <c:pt idx="2078">
                  <c:v>2.849999999999997E-2</c:v>
                </c:pt>
                <c:pt idx="2079">
                  <c:v>1.4500000000000013E-2</c:v>
                </c:pt>
                <c:pt idx="2080">
                  <c:v>2.9999999999999971E-2</c:v>
                </c:pt>
                <c:pt idx="2081">
                  <c:v>2.849999999999997E-2</c:v>
                </c:pt>
                <c:pt idx="2082">
                  <c:v>2.3999999999999966E-2</c:v>
                </c:pt>
                <c:pt idx="2083">
                  <c:v>3.1499999999999972E-2</c:v>
                </c:pt>
                <c:pt idx="2084">
                  <c:v>2.5499999999999967E-2</c:v>
                </c:pt>
                <c:pt idx="2085">
                  <c:v>2.899999999999997E-2</c:v>
                </c:pt>
                <c:pt idx="2086">
                  <c:v>2.4499999999999966E-2</c:v>
                </c:pt>
                <c:pt idx="2087">
                  <c:v>2.5499999999999967E-2</c:v>
                </c:pt>
                <c:pt idx="2088">
                  <c:v>2.7499999999999969E-2</c:v>
                </c:pt>
                <c:pt idx="2089">
                  <c:v>2.5999999999999968E-2</c:v>
                </c:pt>
                <c:pt idx="2090">
                  <c:v>3.0999999999999972E-2</c:v>
                </c:pt>
                <c:pt idx="2091">
                  <c:v>2.5499999999999967E-2</c:v>
                </c:pt>
                <c:pt idx="2092">
                  <c:v>2.3999999999999966E-2</c:v>
                </c:pt>
                <c:pt idx="2093">
                  <c:v>3.1499999999999972E-2</c:v>
                </c:pt>
                <c:pt idx="2094">
                  <c:v>1.6000000000000014E-2</c:v>
                </c:pt>
                <c:pt idx="2095">
                  <c:v>2.9999999999999971E-2</c:v>
                </c:pt>
                <c:pt idx="2096">
                  <c:v>2.5499999999999967E-2</c:v>
                </c:pt>
                <c:pt idx="2097">
                  <c:v>2.2499999999999964E-2</c:v>
                </c:pt>
                <c:pt idx="2098">
                  <c:v>3.0499999999999972E-2</c:v>
                </c:pt>
                <c:pt idx="2099">
                  <c:v>2.9499999999999971E-2</c:v>
                </c:pt>
                <c:pt idx="2100">
                  <c:v>2.1499999999999964E-2</c:v>
                </c:pt>
                <c:pt idx="2101">
                  <c:v>2.7999999999999969E-2</c:v>
                </c:pt>
                <c:pt idx="2102">
                  <c:v>1.3000000000000012E-2</c:v>
                </c:pt>
                <c:pt idx="2103">
                  <c:v>2.899999999999997E-2</c:v>
                </c:pt>
                <c:pt idx="2104">
                  <c:v>2.4499999999999966E-2</c:v>
                </c:pt>
                <c:pt idx="2105">
                  <c:v>2.7999999999999969E-2</c:v>
                </c:pt>
                <c:pt idx="2106">
                  <c:v>1.3000000000000012E-2</c:v>
                </c:pt>
                <c:pt idx="2107">
                  <c:v>2.7499999999999969E-2</c:v>
                </c:pt>
                <c:pt idx="2108">
                  <c:v>1.9000000000000017E-2</c:v>
                </c:pt>
                <c:pt idx="2109">
                  <c:v>2.4999999999999967E-2</c:v>
                </c:pt>
                <c:pt idx="2110">
                  <c:v>2.5999999999999968E-2</c:v>
                </c:pt>
                <c:pt idx="2111">
                  <c:v>2.849999999999997E-2</c:v>
                </c:pt>
                <c:pt idx="2112">
                  <c:v>2.4499999999999966E-2</c:v>
                </c:pt>
                <c:pt idx="2113">
                  <c:v>1.6500000000000015E-2</c:v>
                </c:pt>
                <c:pt idx="2114">
                  <c:v>2.7499999999999969E-2</c:v>
                </c:pt>
                <c:pt idx="2115">
                  <c:v>2.5499999999999967E-2</c:v>
                </c:pt>
                <c:pt idx="2116">
                  <c:v>2.1499999999999964E-2</c:v>
                </c:pt>
                <c:pt idx="2117">
                  <c:v>2.1499999999999964E-2</c:v>
                </c:pt>
                <c:pt idx="2118">
                  <c:v>2.5499999999999967E-2</c:v>
                </c:pt>
                <c:pt idx="2119">
                  <c:v>1.9500000000000017E-2</c:v>
                </c:pt>
                <c:pt idx="2120">
                  <c:v>3.0499999999999972E-2</c:v>
                </c:pt>
                <c:pt idx="2121">
                  <c:v>2.9999999999999971E-2</c:v>
                </c:pt>
                <c:pt idx="2122">
                  <c:v>2.6499999999999968E-2</c:v>
                </c:pt>
                <c:pt idx="2123">
                  <c:v>1.8000000000000016E-2</c:v>
                </c:pt>
                <c:pt idx="2124">
                  <c:v>1.7000000000000015E-2</c:v>
                </c:pt>
                <c:pt idx="2125">
                  <c:v>2.2999999999999965E-2</c:v>
                </c:pt>
                <c:pt idx="2126">
                  <c:v>2.2499999999999964E-2</c:v>
                </c:pt>
                <c:pt idx="2127">
                  <c:v>2.3999999999999966E-2</c:v>
                </c:pt>
                <c:pt idx="2128">
                  <c:v>2.3999999999999966E-2</c:v>
                </c:pt>
                <c:pt idx="2129">
                  <c:v>2.0000000000000018E-2</c:v>
                </c:pt>
                <c:pt idx="2130">
                  <c:v>2.6499999999999968E-2</c:v>
                </c:pt>
                <c:pt idx="2131">
                  <c:v>2.9499999999999971E-2</c:v>
                </c:pt>
                <c:pt idx="2132">
                  <c:v>2.899999999999997E-2</c:v>
                </c:pt>
                <c:pt idx="2133">
                  <c:v>2.4999999999999967E-2</c:v>
                </c:pt>
                <c:pt idx="2134">
                  <c:v>2.3999999999999966E-2</c:v>
                </c:pt>
                <c:pt idx="2135">
                  <c:v>2.6499999999999968E-2</c:v>
                </c:pt>
                <c:pt idx="2136">
                  <c:v>2.6499999999999968E-2</c:v>
                </c:pt>
                <c:pt idx="2137">
                  <c:v>2.6999999999999968E-2</c:v>
                </c:pt>
                <c:pt idx="2138">
                  <c:v>2.2999999999999965E-2</c:v>
                </c:pt>
                <c:pt idx="2139">
                  <c:v>2.1499999999999964E-2</c:v>
                </c:pt>
                <c:pt idx="2140">
                  <c:v>3.1999999999999973E-2</c:v>
                </c:pt>
                <c:pt idx="2141">
                  <c:v>2.3999999999999966E-2</c:v>
                </c:pt>
                <c:pt idx="2142">
                  <c:v>1.6500000000000015E-2</c:v>
                </c:pt>
                <c:pt idx="2143">
                  <c:v>2.5499999999999967E-2</c:v>
                </c:pt>
                <c:pt idx="2144">
                  <c:v>1.2000000000000011E-2</c:v>
                </c:pt>
                <c:pt idx="2145">
                  <c:v>2.849999999999997E-2</c:v>
                </c:pt>
                <c:pt idx="2146">
                  <c:v>2.3499999999999965E-2</c:v>
                </c:pt>
                <c:pt idx="2147">
                  <c:v>2.6499999999999968E-2</c:v>
                </c:pt>
                <c:pt idx="2148">
                  <c:v>2.6999999999999968E-2</c:v>
                </c:pt>
                <c:pt idx="2149">
                  <c:v>1.8500000000000016E-2</c:v>
                </c:pt>
                <c:pt idx="2150">
                  <c:v>2.2499999999999964E-2</c:v>
                </c:pt>
                <c:pt idx="2151">
                  <c:v>3.0999999999999972E-2</c:v>
                </c:pt>
                <c:pt idx="2152">
                  <c:v>1.5500000000000014E-2</c:v>
                </c:pt>
                <c:pt idx="2153">
                  <c:v>2.6499999999999968E-2</c:v>
                </c:pt>
                <c:pt idx="2154">
                  <c:v>2.3999999999999966E-2</c:v>
                </c:pt>
                <c:pt idx="2155">
                  <c:v>1.7500000000000016E-2</c:v>
                </c:pt>
                <c:pt idx="2156">
                  <c:v>2.9999999999999971E-2</c:v>
                </c:pt>
                <c:pt idx="2157">
                  <c:v>1.9500000000000017E-2</c:v>
                </c:pt>
                <c:pt idx="2158">
                  <c:v>2.1999999999999964E-2</c:v>
                </c:pt>
                <c:pt idx="2159">
                  <c:v>2.4999999999999967E-2</c:v>
                </c:pt>
                <c:pt idx="2160">
                  <c:v>2.7499999999999969E-2</c:v>
                </c:pt>
                <c:pt idx="2161">
                  <c:v>2.9999999999999971E-2</c:v>
                </c:pt>
                <c:pt idx="2162">
                  <c:v>2.4499999999999966E-2</c:v>
                </c:pt>
                <c:pt idx="2163">
                  <c:v>2.9499999999999971E-2</c:v>
                </c:pt>
                <c:pt idx="2164">
                  <c:v>2.5499999999999967E-2</c:v>
                </c:pt>
                <c:pt idx="2165">
                  <c:v>3.0999999999999972E-2</c:v>
                </c:pt>
                <c:pt idx="2166">
                  <c:v>2.1999999999999964E-2</c:v>
                </c:pt>
                <c:pt idx="2167">
                  <c:v>2.6999999999999968E-2</c:v>
                </c:pt>
                <c:pt idx="2168">
                  <c:v>2.2499999999999964E-2</c:v>
                </c:pt>
                <c:pt idx="2169">
                  <c:v>2.1499999999999964E-2</c:v>
                </c:pt>
                <c:pt idx="2170">
                  <c:v>2.6499999999999968E-2</c:v>
                </c:pt>
                <c:pt idx="2171">
                  <c:v>2.3999999999999966E-2</c:v>
                </c:pt>
                <c:pt idx="2172">
                  <c:v>2.3999999999999966E-2</c:v>
                </c:pt>
                <c:pt idx="2173">
                  <c:v>1.8000000000000016E-2</c:v>
                </c:pt>
                <c:pt idx="2174">
                  <c:v>3.2499999999999973E-2</c:v>
                </c:pt>
                <c:pt idx="2175">
                  <c:v>3.0999999999999972E-2</c:v>
                </c:pt>
                <c:pt idx="2176">
                  <c:v>2.7499999999999969E-2</c:v>
                </c:pt>
                <c:pt idx="2177">
                  <c:v>3.2499999999999973E-2</c:v>
                </c:pt>
                <c:pt idx="2178">
                  <c:v>2.7999999999999969E-2</c:v>
                </c:pt>
                <c:pt idx="2179">
                  <c:v>2.6999999999999968E-2</c:v>
                </c:pt>
                <c:pt idx="2180">
                  <c:v>2.1000000000000019E-2</c:v>
                </c:pt>
                <c:pt idx="2181">
                  <c:v>2.3499999999999965E-2</c:v>
                </c:pt>
                <c:pt idx="2182">
                  <c:v>2.6499999999999968E-2</c:v>
                </c:pt>
                <c:pt idx="2183">
                  <c:v>1.8500000000000016E-2</c:v>
                </c:pt>
                <c:pt idx="2184">
                  <c:v>3.2999999999999974E-2</c:v>
                </c:pt>
                <c:pt idx="2185">
                  <c:v>1.7000000000000015E-2</c:v>
                </c:pt>
                <c:pt idx="2186">
                  <c:v>3.0999999999999972E-2</c:v>
                </c:pt>
                <c:pt idx="2187">
                  <c:v>2.1999999999999964E-2</c:v>
                </c:pt>
                <c:pt idx="2188">
                  <c:v>2.3999999999999966E-2</c:v>
                </c:pt>
                <c:pt idx="2189">
                  <c:v>1.8500000000000016E-2</c:v>
                </c:pt>
                <c:pt idx="2190">
                  <c:v>2.5499999999999967E-2</c:v>
                </c:pt>
                <c:pt idx="2191">
                  <c:v>2.0500000000000018E-2</c:v>
                </c:pt>
                <c:pt idx="2192">
                  <c:v>2.0000000000000018E-2</c:v>
                </c:pt>
                <c:pt idx="2193">
                  <c:v>1.5000000000000013E-2</c:v>
                </c:pt>
                <c:pt idx="2194">
                  <c:v>2.5499999999999967E-2</c:v>
                </c:pt>
                <c:pt idx="2195">
                  <c:v>2.5999999999999968E-2</c:v>
                </c:pt>
                <c:pt idx="2196">
                  <c:v>2.1999999999999964E-2</c:v>
                </c:pt>
                <c:pt idx="2197">
                  <c:v>2.7499999999999969E-2</c:v>
                </c:pt>
                <c:pt idx="2198">
                  <c:v>2.1499999999999964E-2</c:v>
                </c:pt>
                <c:pt idx="2199">
                  <c:v>1.7500000000000016E-2</c:v>
                </c:pt>
                <c:pt idx="2200">
                  <c:v>3.1999999999999973E-2</c:v>
                </c:pt>
                <c:pt idx="2201">
                  <c:v>2.7499999999999969E-2</c:v>
                </c:pt>
                <c:pt idx="2202">
                  <c:v>3.0999999999999972E-2</c:v>
                </c:pt>
                <c:pt idx="2203">
                  <c:v>2.6499999999999968E-2</c:v>
                </c:pt>
                <c:pt idx="2204">
                  <c:v>2.1499999999999964E-2</c:v>
                </c:pt>
                <c:pt idx="2205">
                  <c:v>2.9499999999999971E-2</c:v>
                </c:pt>
                <c:pt idx="2206">
                  <c:v>3.0499999999999972E-2</c:v>
                </c:pt>
                <c:pt idx="2207">
                  <c:v>2.1999999999999964E-2</c:v>
                </c:pt>
                <c:pt idx="2208">
                  <c:v>3.0999999999999972E-2</c:v>
                </c:pt>
                <c:pt idx="2209">
                  <c:v>3.1499999999999972E-2</c:v>
                </c:pt>
                <c:pt idx="2210">
                  <c:v>2.1000000000000019E-2</c:v>
                </c:pt>
                <c:pt idx="2211">
                  <c:v>3.3499999999999974E-2</c:v>
                </c:pt>
                <c:pt idx="2212">
                  <c:v>2.2499999999999964E-2</c:v>
                </c:pt>
                <c:pt idx="2213">
                  <c:v>2.6999999999999968E-2</c:v>
                </c:pt>
                <c:pt idx="2214">
                  <c:v>1.9000000000000017E-2</c:v>
                </c:pt>
                <c:pt idx="2215">
                  <c:v>1.9000000000000017E-2</c:v>
                </c:pt>
                <c:pt idx="2216">
                  <c:v>2.2499999999999964E-2</c:v>
                </c:pt>
                <c:pt idx="2217">
                  <c:v>2.9499999999999971E-2</c:v>
                </c:pt>
                <c:pt idx="2218">
                  <c:v>2.2999999999999965E-2</c:v>
                </c:pt>
                <c:pt idx="2219">
                  <c:v>2.1000000000000019E-2</c:v>
                </c:pt>
                <c:pt idx="2220">
                  <c:v>3.3499999999999974E-2</c:v>
                </c:pt>
                <c:pt idx="2221">
                  <c:v>2.5499999999999967E-2</c:v>
                </c:pt>
                <c:pt idx="2222">
                  <c:v>2.5999999999999968E-2</c:v>
                </c:pt>
                <c:pt idx="2223">
                  <c:v>3.0999999999999972E-2</c:v>
                </c:pt>
                <c:pt idx="2224">
                  <c:v>2.4999999999999967E-2</c:v>
                </c:pt>
                <c:pt idx="2225">
                  <c:v>1.0500000000000009E-2</c:v>
                </c:pt>
                <c:pt idx="2226">
                  <c:v>1.8500000000000016E-2</c:v>
                </c:pt>
                <c:pt idx="2227">
                  <c:v>1.7000000000000015E-2</c:v>
                </c:pt>
                <c:pt idx="2228">
                  <c:v>2.7999999999999969E-2</c:v>
                </c:pt>
                <c:pt idx="2229">
                  <c:v>2.6499999999999968E-2</c:v>
                </c:pt>
                <c:pt idx="2230">
                  <c:v>2.2499999999999964E-2</c:v>
                </c:pt>
                <c:pt idx="2231">
                  <c:v>2.7999999999999969E-2</c:v>
                </c:pt>
                <c:pt idx="2232">
                  <c:v>1.3500000000000012E-2</c:v>
                </c:pt>
                <c:pt idx="2233">
                  <c:v>1.8500000000000016E-2</c:v>
                </c:pt>
                <c:pt idx="2234">
                  <c:v>3.0999999999999972E-2</c:v>
                </c:pt>
                <c:pt idx="2235">
                  <c:v>2.2999999999999965E-2</c:v>
                </c:pt>
                <c:pt idx="2236">
                  <c:v>2.1000000000000019E-2</c:v>
                </c:pt>
                <c:pt idx="2237">
                  <c:v>2.1000000000000019E-2</c:v>
                </c:pt>
                <c:pt idx="2238">
                  <c:v>3.0499999999999972E-2</c:v>
                </c:pt>
                <c:pt idx="2239">
                  <c:v>2.3499999999999965E-2</c:v>
                </c:pt>
                <c:pt idx="2240">
                  <c:v>2.6999999999999968E-2</c:v>
                </c:pt>
                <c:pt idx="2241">
                  <c:v>1.9500000000000017E-2</c:v>
                </c:pt>
                <c:pt idx="2242">
                  <c:v>2.849999999999997E-2</c:v>
                </c:pt>
                <c:pt idx="2243">
                  <c:v>1.8500000000000016E-2</c:v>
                </c:pt>
                <c:pt idx="2244">
                  <c:v>3.5499999999999976E-2</c:v>
                </c:pt>
                <c:pt idx="2245">
                  <c:v>2.1499999999999964E-2</c:v>
                </c:pt>
                <c:pt idx="2246">
                  <c:v>3.1999999999999973E-2</c:v>
                </c:pt>
                <c:pt idx="2247">
                  <c:v>3.2999999999999974E-2</c:v>
                </c:pt>
                <c:pt idx="2248">
                  <c:v>3.2499999999999973E-2</c:v>
                </c:pt>
                <c:pt idx="2249">
                  <c:v>2.1499999999999964E-2</c:v>
                </c:pt>
                <c:pt idx="2250">
                  <c:v>2.4499999999999966E-2</c:v>
                </c:pt>
                <c:pt idx="2251">
                  <c:v>2.3999999999999966E-2</c:v>
                </c:pt>
                <c:pt idx="2252">
                  <c:v>2.9499999999999971E-2</c:v>
                </c:pt>
                <c:pt idx="2253">
                  <c:v>2.2999999999999965E-2</c:v>
                </c:pt>
                <c:pt idx="2254">
                  <c:v>3.0999999999999972E-2</c:v>
                </c:pt>
                <c:pt idx="2255">
                  <c:v>2.1999999999999964E-2</c:v>
                </c:pt>
                <c:pt idx="2256">
                  <c:v>2.9499999999999971E-2</c:v>
                </c:pt>
                <c:pt idx="2257">
                  <c:v>2.5999999999999968E-2</c:v>
                </c:pt>
                <c:pt idx="2258">
                  <c:v>2.2999999999999965E-2</c:v>
                </c:pt>
                <c:pt idx="2259">
                  <c:v>2.9499999999999971E-2</c:v>
                </c:pt>
                <c:pt idx="2260">
                  <c:v>2.1499999999999964E-2</c:v>
                </c:pt>
                <c:pt idx="2261">
                  <c:v>1.0500000000000009E-2</c:v>
                </c:pt>
                <c:pt idx="2262">
                  <c:v>1.6500000000000015E-2</c:v>
                </c:pt>
                <c:pt idx="2263">
                  <c:v>1.7500000000000016E-2</c:v>
                </c:pt>
                <c:pt idx="2264">
                  <c:v>2.4999999999999967E-2</c:v>
                </c:pt>
                <c:pt idx="2265">
                  <c:v>2.5499999999999967E-2</c:v>
                </c:pt>
                <c:pt idx="2266">
                  <c:v>2.5499999999999967E-2</c:v>
                </c:pt>
                <c:pt idx="2267">
                  <c:v>1.9500000000000017E-2</c:v>
                </c:pt>
                <c:pt idx="2268">
                  <c:v>1.8500000000000016E-2</c:v>
                </c:pt>
                <c:pt idx="2269">
                  <c:v>1.4000000000000012E-2</c:v>
                </c:pt>
                <c:pt idx="2270">
                  <c:v>2.7999999999999969E-2</c:v>
                </c:pt>
                <c:pt idx="2271">
                  <c:v>2.7999999999999969E-2</c:v>
                </c:pt>
                <c:pt idx="2272">
                  <c:v>2.0500000000000018E-2</c:v>
                </c:pt>
                <c:pt idx="2273">
                  <c:v>1.9500000000000017E-2</c:v>
                </c:pt>
                <c:pt idx="2274">
                  <c:v>2.4499999999999966E-2</c:v>
                </c:pt>
                <c:pt idx="2275">
                  <c:v>1.9000000000000017E-2</c:v>
                </c:pt>
                <c:pt idx="2276">
                  <c:v>2.5499999999999967E-2</c:v>
                </c:pt>
                <c:pt idx="2277">
                  <c:v>2.7499999999999969E-2</c:v>
                </c:pt>
                <c:pt idx="2278">
                  <c:v>2.5999999999999968E-2</c:v>
                </c:pt>
                <c:pt idx="2279">
                  <c:v>2.3999999999999966E-2</c:v>
                </c:pt>
                <c:pt idx="2280">
                  <c:v>2.4999999999999967E-2</c:v>
                </c:pt>
                <c:pt idx="2281">
                  <c:v>1.3000000000000012E-2</c:v>
                </c:pt>
                <c:pt idx="2282">
                  <c:v>2.0500000000000018E-2</c:v>
                </c:pt>
                <c:pt idx="2283">
                  <c:v>2.5499999999999967E-2</c:v>
                </c:pt>
                <c:pt idx="2284">
                  <c:v>2.7499999999999969E-2</c:v>
                </c:pt>
                <c:pt idx="2285">
                  <c:v>2.5499999999999967E-2</c:v>
                </c:pt>
                <c:pt idx="2286">
                  <c:v>2.7499999999999969E-2</c:v>
                </c:pt>
                <c:pt idx="2287">
                  <c:v>2.6499999999999968E-2</c:v>
                </c:pt>
                <c:pt idx="2288">
                  <c:v>2.899999999999997E-2</c:v>
                </c:pt>
                <c:pt idx="2289">
                  <c:v>2.2499999999999964E-2</c:v>
                </c:pt>
                <c:pt idx="2290">
                  <c:v>1.7500000000000016E-2</c:v>
                </c:pt>
                <c:pt idx="2291">
                  <c:v>1.9000000000000017E-2</c:v>
                </c:pt>
                <c:pt idx="2292">
                  <c:v>2.7999999999999969E-2</c:v>
                </c:pt>
                <c:pt idx="2293">
                  <c:v>2.4999999999999967E-2</c:v>
                </c:pt>
                <c:pt idx="2294">
                  <c:v>1.9500000000000017E-2</c:v>
                </c:pt>
                <c:pt idx="2295">
                  <c:v>2.3499999999999965E-2</c:v>
                </c:pt>
                <c:pt idx="2296">
                  <c:v>2.2999999999999965E-2</c:v>
                </c:pt>
                <c:pt idx="2297">
                  <c:v>2.1000000000000019E-2</c:v>
                </c:pt>
                <c:pt idx="2298">
                  <c:v>2.7499999999999969E-2</c:v>
                </c:pt>
                <c:pt idx="2299">
                  <c:v>2.3999999999999966E-2</c:v>
                </c:pt>
                <c:pt idx="2300">
                  <c:v>1.7500000000000016E-2</c:v>
                </c:pt>
                <c:pt idx="2301">
                  <c:v>1.4500000000000013E-2</c:v>
                </c:pt>
                <c:pt idx="2302">
                  <c:v>2.2499999999999964E-2</c:v>
                </c:pt>
                <c:pt idx="2303">
                  <c:v>1.7000000000000015E-2</c:v>
                </c:pt>
                <c:pt idx="2304">
                  <c:v>3.0499999999999972E-2</c:v>
                </c:pt>
                <c:pt idx="2305">
                  <c:v>2.0500000000000018E-2</c:v>
                </c:pt>
                <c:pt idx="2306">
                  <c:v>2.6499999999999968E-2</c:v>
                </c:pt>
                <c:pt idx="2307">
                  <c:v>2.899999999999997E-2</c:v>
                </c:pt>
                <c:pt idx="2308">
                  <c:v>2.7999999999999969E-2</c:v>
                </c:pt>
                <c:pt idx="2309">
                  <c:v>3.0499999999999972E-2</c:v>
                </c:pt>
                <c:pt idx="2310">
                  <c:v>2.2499999999999964E-2</c:v>
                </c:pt>
                <c:pt idx="2311">
                  <c:v>2.1499999999999964E-2</c:v>
                </c:pt>
                <c:pt idx="2312">
                  <c:v>2.4499999999999966E-2</c:v>
                </c:pt>
                <c:pt idx="2313">
                  <c:v>2.1999999999999964E-2</c:v>
                </c:pt>
                <c:pt idx="2314">
                  <c:v>3.0999999999999972E-2</c:v>
                </c:pt>
                <c:pt idx="2315">
                  <c:v>2.9499999999999971E-2</c:v>
                </c:pt>
                <c:pt idx="2316">
                  <c:v>2.5499999999999967E-2</c:v>
                </c:pt>
                <c:pt idx="2317">
                  <c:v>1.9500000000000017E-2</c:v>
                </c:pt>
                <c:pt idx="2318">
                  <c:v>3.1999999999999973E-2</c:v>
                </c:pt>
                <c:pt idx="2319">
                  <c:v>1.5500000000000014E-2</c:v>
                </c:pt>
                <c:pt idx="2320">
                  <c:v>2.4499999999999966E-2</c:v>
                </c:pt>
                <c:pt idx="2321">
                  <c:v>2.2499999999999964E-2</c:v>
                </c:pt>
                <c:pt idx="2322">
                  <c:v>2.3499999999999965E-2</c:v>
                </c:pt>
                <c:pt idx="2323">
                  <c:v>1.7000000000000015E-2</c:v>
                </c:pt>
                <c:pt idx="2324">
                  <c:v>2.0500000000000018E-2</c:v>
                </c:pt>
                <c:pt idx="2325">
                  <c:v>1.7500000000000016E-2</c:v>
                </c:pt>
                <c:pt idx="2326">
                  <c:v>2.1999999999999964E-2</c:v>
                </c:pt>
                <c:pt idx="2327">
                  <c:v>2.6999999999999968E-2</c:v>
                </c:pt>
                <c:pt idx="2328">
                  <c:v>2.4999999999999967E-2</c:v>
                </c:pt>
                <c:pt idx="2329">
                  <c:v>2.849999999999997E-2</c:v>
                </c:pt>
                <c:pt idx="2330">
                  <c:v>2.3999999999999966E-2</c:v>
                </c:pt>
                <c:pt idx="2331">
                  <c:v>2.5499999999999967E-2</c:v>
                </c:pt>
                <c:pt idx="2332">
                  <c:v>6.5000000000000058E-3</c:v>
                </c:pt>
                <c:pt idx="2333">
                  <c:v>2.5499999999999967E-2</c:v>
                </c:pt>
                <c:pt idx="2334">
                  <c:v>2.9999999999999971E-2</c:v>
                </c:pt>
                <c:pt idx="2335">
                  <c:v>3.0999999999999972E-2</c:v>
                </c:pt>
                <c:pt idx="2336">
                  <c:v>3.0499999999999972E-2</c:v>
                </c:pt>
                <c:pt idx="2337">
                  <c:v>2.0500000000000018E-2</c:v>
                </c:pt>
                <c:pt idx="2338">
                  <c:v>2.9999999999999971E-2</c:v>
                </c:pt>
                <c:pt idx="2339">
                  <c:v>3.0499999999999972E-2</c:v>
                </c:pt>
                <c:pt idx="2340">
                  <c:v>2.6499999999999968E-2</c:v>
                </c:pt>
                <c:pt idx="2341">
                  <c:v>1.3000000000000012E-2</c:v>
                </c:pt>
                <c:pt idx="2342">
                  <c:v>2.1999999999999964E-2</c:v>
                </c:pt>
                <c:pt idx="2343">
                  <c:v>2.3499999999999965E-2</c:v>
                </c:pt>
                <c:pt idx="2344">
                  <c:v>3.0499999999999972E-2</c:v>
                </c:pt>
                <c:pt idx="2345">
                  <c:v>2.7499999999999969E-2</c:v>
                </c:pt>
                <c:pt idx="2346">
                  <c:v>1.7500000000000016E-2</c:v>
                </c:pt>
                <c:pt idx="2347">
                  <c:v>2.6499999999999968E-2</c:v>
                </c:pt>
                <c:pt idx="2348">
                  <c:v>2.5999999999999968E-2</c:v>
                </c:pt>
                <c:pt idx="2349">
                  <c:v>2.899999999999997E-2</c:v>
                </c:pt>
                <c:pt idx="2350">
                  <c:v>2.9999999999999971E-2</c:v>
                </c:pt>
                <c:pt idx="2351">
                  <c:v>2.849999999999997E-2</c:v>
                </c:pt>
                <c:pt idx="2352">
                  <c:v>1.0500000000000009E-2</c:v>
                </c:pt>
                <c:pt idx="2353">
                  <c:v>3.0999999999999972E-2</c:v>
                </c:pt>
                <c:pt idx="2354">
                  <c:v>2.5999999999999968E-2</c:v>
                </c:pt>
                <c:pt idx="2355">
                  <c:v>2.1000000000000019E-2</c:v>
                </c:pt>
                <c:pt idx="2356">
                  <c:v>2.2999999999999965E-2</c:v>
                </c:pt>
                <c:pt idx="2357">
                  <c:v>2.3999999999999966E-2</c:v>
                </c:pt>
                <c:pt idx="2358">
                  <c:v>1.5000000000000013E-2</c:v>
                </c:pt>
                <c:pt idx="2359">
                  <c:v>1.8000000000000016E-2</c:v>
                </c:pt>
                <c:pt idx="2360">
                  <c:v>3.0999999999999972E-2</c:v>
                </c:pt>
                <c:pt idx="2361">
                  <c:v>3.1499999999999972E-2</c:v>
                </c:pt>
                <c:pt idx="2362">
                  <c:v>2.7999999999999969E-2</c:v>
                </c:pt>
                <c:pt idx="2363">
                  <c:v>3.0499999999999972E-2</c:v>
                </c:pt>
                <c:pt idx="2364">
                  <c:v>2.7499999999999969E-2</c:v>
                </c:pt>
                <c:pt idx="2365">
                  <c:v>1.8500000000000016E-2</c:v>
                </c:pt>
                <c:pt idx="2366">
                  <c:v>2.849999999999997E-2</c:v>
                </c:pt>
                <c:pt idx="2367">
                  <c:v>2.5499999999999967E-2</c:v>
                </c:pt>
                <c:pt idx="2368">
                  <c:v>2.1999999999999964E-2</c:v>
                </c:pt>
                <c:pt idx="2369">
                  <c:v>1.8500000000000016E-2</c:v>
                </c:pt>
                <c:pt idx="2370">
                  <c:v>1.9500000000000017E-2</c:v>
                </c:pt>
                <c:pt idx="2371">
                  <c:v>2.3999999999999966E-2</c:v>
                </c:pt>
                <c:pt idx="2372">
                  <c:v>2.2499999999999964E-2</c:v>
                </c:pt>
                <c:pt idx="2373">
                  <c:v>2.5499999999999967E-2</c:v>
                </c:pt>
                <c:pt idx="2374">
                  <c:v>2.9499999999999971E-2</c:v>
                </c:pt>
                <c:pt idx="2375">
                  <c:v>2.899999999999997E-2</c:v>
                </c:pt>
                <c:pt idx="2376">
                  <c:v>2.2999999999999965E-2</c:v>
                </c:pt>
                <c:pt idx="2377">
                  <c:v>2.1000000000000019E-2</c:v>
                </c:pt>
                <c:pt idx="2378">
                  <c:v>2.899999999999997E-2</c:v>
                </c:pt>
                <c:pt idx="2379">
                  <c:v>2.5499999999999967E-2</c:v>
                </c:pt>
                <c:pt idx="2380">
                  <c:v>2.4999999999999967E-2</c:v>
                </c:pt>
                <c:pt idx="2381">
                  <c:v>3.1999999999999973E-2</c:v>
                </c:pt>
                <c:pt idx="2382">
                  <c:v>3.1999999999999973E-2</c:v>
                </c:pt>
                <c:pt idx="2383">
                  <c:v>1.9500000000000017E-2</c:v>
                </c:pt>
                <c:pt idx="2384">
                  <c:v>2.899999999999997E-2</c:v>
                </c:pt>
                <c:pt idx="2385">
                  <c:v>3.0499999999999972E-2</c:v>
                </c:pt>
                <c:pt idx="2386">
                  <c:v>2.4499999999999966E-2</c:v>
                </c:pt>
                <c:pt idx="2387">
                  <c:v>2.2999999999999965E-2</c:v>
                </c:pt>
                <c:pt idx="2388">
                  <c:v>2.3999999999999966E-2</c:v>
                </c:pt>
                <c:pt idx="2389">
                  <c:v>2.9499999999999971E-2</c:v>
                </c:pt>
                <c:pt idx="2390">
                  <c:v>1.9500000000000017E-2</c:v>
                </c:pt>
                <c:pt idx="2391">
                  <c:v>3.0999999999999972E-2</c:v>
                </c:pt>
                <c:pt idx="2392">
                  <c:v>3.2499999999999973E-2</c:v>
                </c:pt>
                <c:pt idx="2393">
                  <c:v>2.6999999999999968E-2</c:v>
                </c:pt>
                <c:pt idx="2394">
                  <c:v>2.3999999999999966E-2</c:v>
                </c:pt>
                <c:pt idx="2395">
                  <c:v>2.6499999999999968E-2</c:v>
                </c:pt>
                <c:pt idx="2396">
                  <c:v>2.2499999999999964E-2</c:v>
                </c:pt>
                <c:pt idx="2397">
                  <c:v>2.2999999999999965E-2</c:v>
                </c:pt>
                <c:pt idx="2398">
                  <c:v>2.1000000000000019E-2</c:v>
                </c:pt>
                <c:pt idx="2399">
                  <c:v>2.7999999999999969E-2</c:v>
                </c:pt>
                <c:pt idx="2400">
                  <c:v>3.2499999999999973E-2</c:v>
                </c:pt>
                <c:pt idx="2401">
                  <c:v>2.2499999999999964E-2</c:v>
                </c:pt>
                <c:pt idx="2402">
                  <c:v>2.3499999999999965E-2</c:v>
                </c:pt>
                <c:pt idx="2403">
                  <c:v>2.5499999999999967E-2</c:v>
                </c:pt>
                <c:pt idx="2404">
                  <c:v>2.9999999999999971E-2</c:v>
                </c:pt>
                <c:pt idx="2405">
                  <c:v>2.4499999999999966E-2</c:v>
                </c:pt>
                <c:pt idx="2406">
                  <c:v>2.5999999999999968E-2</c:v>
                </c:pt>
                <c:pt idx="2407">
                  <c:v>2.1000000000000019E-2</c:v>
                </c:pt>
                <c:pt idx="2408">
                  <c:v>2.7499999999999969E-2</c:v>
                </c:pt>
                <c:pt idx="2409">
                  <c:v>1.7000000000000015E-2</c:v>
                </c:pt>
                <c:pt idx="2410">
                  <c:v>2.5499999999999967E-2</c:v>
                </c:pt>
                <c:pt idx="2411">
                  <c:v>2.9499999999999971E-2</c:v>
                </c:pt>
                <c:pt idx="2412">
                  <c:v>3.2499999999999973E-2</c:v>
                </c:pt>
                <c:pt idx="2413">
                  <c:v>3.3999999999999975E-2</c:v>
                </c:pt>
                <c:pt idx="2414">
                  <c:v>2.6499999999999968E-2</c:v>
                </c:pt>
                <c:pt idx="2415">
                  <c:v>2.6499999999999968E-2</c:v>
                </c:pt>
                <c:pt idx="2416">
                  <c:v>2.2499999999999964E-2</c:v>
                </c:pt>
                <c:pt idx="2417">
                  <c:v>3.3499999999999974E-2</c:v>
                </c:pt>
                <c:pt idx="2418">
                  <c:v>2.5999999999999968E-2</c:v>
                </c:pt>
                <c:pt idx="2419">
                  <c:v>2.9999999999999971E-2</c:v>
                </c:pt>
                <c:pt idx="2420">
                  <c:v>2.4499999999999966E-2</c:v>
                </c:pt>
                <c:pt idx="2421">
                  <c:v>2.5999999999999968E-2</c:v>
                </c:pt>
                <c:pt idx="2422">
                  <c:v>1.9500000000000017E-2</c:v>
                </c:pt>
                <c:pt idx="2423">
                  <c:v>2.2499999999999964E-2</c:v>
                </c:pt>
                <c:pt idx="2424">
                  <c:v>2.5499999999999967E-2</c:v>
                </c:pt>
                <c:pt idx="2425">
                  <c:v>2.3499999999999965E-2</c:v>
                </c:pt>
                <c:pt idx="2426">
                  <c:v>2.0500000000000018E-2</c:v>
                </c:pt>
                <c:pt idx="2427">
                  <c:v>2.9999999999999971E-2</c:v>
                </c:pt>
                <c:pt idx="2428">
                  <c:v>3.0499999999999972E-2</c:v>
                </c:pt>
                <c:pt idx="2429">
                  <c:v>2.899999999999997E-2</c:v>
                </c:pt>
                <c:pt idx="2430">
                  <c:v>2.9499999999999971E-2</c:v>
                </c:pt>
                <c:pt idx="2431">
                  <c:v>2.9499999999999971E-2</c:v>
                </c:pt>
                <c:pt idx="2432">
                  <c:v>2.849999999999997E-2</c:v>
                </c:pt>
                <c:pt idx="2433">
                  <c:v>2.4999999999999967E-2</c:v>
                </c:pt>
                <c:pt idx="2434">
                  <c:v>2.1999999999999964E-2</c:v>
                </c:pt>
                <c:pt idx="2435">
                  <c:v>2.7999999999999969E-2</c:v>
                </c:pt>
                <c:pt idx="2436">
                  <c:v>2.6499999999999968E-2</c:v>
                </c:pt>
                <c:pt idx="2437">
                  <c:v>2.4499999999999966E-2</c:v>
                </c:pt>
                <c:pt idx="2438">
                  <c:v>2.1999999999999964E-2</c:v>
                </c:pt>
                <c:pt idx="2439">
                  <c:v>2.3999999999999966E-2</c:v>
                </c:pt>
                <c:pt idx="2440">
                  <c:v>2.4499999999999966E-2</c:v>
                </c:pt>
                <c:pt idx="2441">
                  <c:v>2.849999999999997E-2</c:v>
                </c:pt>
                <c:pt idx="2442">
                  <c:v>2.9499999999999971E-2</c:v>
                </c:pt>
                <c:pt idx="2443">
                  <c:v>2.2999999999999965E-2</c:v>
                </c:pt>
                <c:pt idx="2444">
                  <c:v>3.4499999999999975E-2</c:v>
                </c:pt>
                <c:pt idx="2445">
                  <c:v>2.7499999999999969E-2</c:v>
                </c:pt>
                <c:pt idx="2446">
                  <c:v>2.4499999999999966E-2</c:v>
                </c:pt>
                <c:pt idx="2447">
                  <c:v>2.849999999999997E-2</c:v>
                </c:pt>
                <c:pt idx="2448">
                  <c:v>2.3999999999999966E-2</c:v>
                </c:pt>
                <c:pt idx="2449">
                  <c:v>1.6500000000000015E-2</c:v>
                </c:pt>
                <c:pt idx="2450">
                  <c:v>2.2499999999999964E-2</c:v>
                </c:pt>
                <c:pt idx="2451">
                  <c:v>2.0500000000000018E-2</c:v>
                </c:pt>
                <c:pt idx="2452">
                  <c:v>2.4499999999999966E-2</c:v>
                </c:pt>
                <c:pt idx="2453">
                  <c:v>2.3499999999999965E-2</c:v>
                </c:pt>
                <c:pt idx="2454">
                  <c:v>2.7499999999999969E-2</c:v>
                </c:pt>
                <c:pt idx="2455">
                  <c:v>2.1000000000000019E-2</c:v>
                </c:pt>
                <c:pt idx="2456">
                  <c:v>1.9000000000000017E-2</c:v>
                </c:pt>
                <c:pt idx="2457">
                  <c:v>2.1999999999999964E-2</c:v>
                </c:pt>
                <c:pt idx="2458">
                  <c:v>2.6999999999999968E-2</c:v>
                </c:pt>
                <c:pt idx="2459">
                  <c:v>2.5999999999999968E-2</c:v>
                </c:pt>
                <c:pt idx="2460">
                  <c:v>2.6499999999999968E-2</c:v>
                </c:pt>
                <c:pt idx="2461">
                  <c:v>3.1499999999999972E-2</c:v>
                </c:pt>
                <c:pt idx="2462">
                  <c:v>2.5499999999999967E-2</c:v>
                </c:pt>
                <c:pt idx="2463">
                  <c:v>2.0500000000000018E-2</c:v>
                </c:pt>
                <c:pt idx="2464">
                  <c:v>3.0999999999999972E-2</c:v>
                </c:pt>
                <c:pt idx="2465">
                  <c:v>1.5500000000000014E-2</c:v>
                </c:pt>
                <c:pt idx="2466">
                  <c:v>1.7500000000000016E-2</c:v>
                </c:pt>
                <c:pt idx="2467">
                  <c:v>2.2999999999999965E-2</c:v>
                </c:pt>
                <c:pt idx="2468">
                  <c:v>3.2999999999999974E-2</c:v>
                </c:pt>
                <c:pt idx="2469">
                  <c:v>2.899999999999997E-2</c:v>
                </c:pt>
                <c:pt idx="2470">
                  <c:v>2.5999999999999968E-2</c:v>
                </c:pt>
                <c:pt idx="2471">
                  <c:v>1.0000000000000009E-2</c:v>
                </c:pt>
                <c:pt idx="2472">
                  <c:v>7.0000000000000062E-3</c:v>
                </c:pt>
                <c:pt idx="2473">
                  <c:v>1.5000000000000013E-2</c:v>
                </c:pt>
                <c:pt idx="2474">
                  <c:v>2.3999999999999966E-2</c:v>
                </c:pt>
                <c:pt idx="2475">
                  <c:v>1.5500000000000014E-2</c:v>
                </c:pt>
                <c:pt idx="2476">
                  <c:v>1.7000000000000015E-2</c:v>
                </c:pt>
                <c:pt idx="2477">
                  <c:v>9.5000000000000084E-3</c:v>
                </c:pt>
                <c:pt idx="2478">
                  <c:v>2.5999999999999968E-2</c:v>
                </c:pt>
                <c:pt idx="2479">
                  <c:v>3.0999999999999972E-2</c:v>
                </c:pt>
                <c:pt idx="2480">
                  <c:v>2.6499999999999968E-2</c:v>
                </c:pt>
                <c:pt idx="2481">
                  <c:v>2.4999999999999967E-2</c:v>
                </c:pt>
                <c:pt idx="2482">
                  <c:v>1.9500000000000017E-2</c:v>
                </c:pt>
                <c:pt idx="2483">
                  <c:v>2.4999999999999967E-2</c:v>
                </c:pt>
                <c:pt idx="2484">
                  <c:v>1.9500000000000017E-2</c:v>
                </c:pt>
                <c:pt idx="2485">
                  <c:v>2.899999999999997E-2</c:v>
                </c:pt>
                <c:pt idx="2486">
                  <c:v>3.0499999999999972E-2</c:v>
                </c:pt>
                <c:pt idx="2487">
                  <c:v>2.4499999999999966E-2</c:v>
                </c:pt>
                <c:pt idx="2488">
                  <c:v>2.4999999999999967E-2</c:v>
                </c:pt>
                <c:pt idx="2489">
                  <c:v>3.1499999999999972E-2</c:v>
                </c:pt>
                <c:pt idx="2490">
                  <c:v>3.0499999999999972E-2</c:v>
                </c:pt>
                <c:pt idx="2491">
                  <c:v>3.2999999999999974E-2</c:v>
                </c:pt>
                <c:pt idx="2492">
                  <c:v>3.1499999999999972E-2</c:v>
                </c:pt>
                <c:pt idx="2493">
                  <c:v>1.9000000000000017E-2</c:v>
                </c:pt>
                <c:pt idx="2494">
                  <c:v>2.6499999999999968E-2</c:v>
                </c:pt>
                <c:pt idx="2495">
                  <c:v>2.849999999999997E-2</c:v>
                </c:pt>
                <c:pt idx="2496">
                  <c:v>2.6499999999999968E-2</c:v>
                </c:pt>
                <c:pt idx="2497">
                  <c:v>3.0999999999999972E-2</c:v>
                </c:pt>
                <c:pt idx="2498">
                  <c:v>2.6999999999999968E-2</c:v>
                </c:pt>
                <c:pt idx="2499">
                  <c:v>2.1000000000000019E-2</c:v>
                </c:pt>
                <c:pt idx="2500">
                  <c:v>2.5999999999999968E-2</c:v>
                </c:pt>
                <c:pt idx="2501">
                  <c:v>2.7499999999999969E-2</c:v>
                </c:pt>
                <c:pt idx="2502">
                  <c:v>2.0500000000000018E-2</c:v>
                </c:pt>
                <c:pt idx="2503">
                  <c:v>2.7999999999999969E-2</c:v>
                </c:pt>
                <c:pt idx="2504">
                  <c:v>2.4999999999999967E-2</c:v>
                </c:pt>
                <c:pt idx="2505">
                  <c:v>2.6999999999999968E-2</c:v>
                </c:pt>
                <c:pt idx="2506">
                  <c:v>2.849999999999997E-2</c:v>
                </c:pt>
                <c:pt idx="2507">
                  <c:v>2.5499999999999967E-2</c:v>
                </c:pt>
                <c:pt idx="2508">
                  <c:v>2.3499999999999965E-2</c:v>
                </c:pt>
                <c:pt idx="2509">
                  <c:v>2.6999999999999968E-2</c:v>
                </c:pt>
                <c:pt idx="2510">
                  <c:v>3.0499999999999972E-2</c:v>
                </c:pt>
                <c:pt idx="2511">
                  <c:v>2.5999999999999968E-2</c:v>
                </c:pt>
                <c:pt idx="2512">
                  <c:v>2.9499999999999971E-2</c:v>
                </c:pt>
                <c:pt idx="2513">
                  <c:v>2.6999999999999968E-2</c:v>
                </c:pt>
                <c:pt idx="2514">
                  <c:v>1.9500000000000017E-2</c:v>
                </c:pt>
                <c:pt idx="2515">
                  <c:v>2.5999999999999968E-2</c:v>
                </c:pt>
                <c:pt idx="2516">
                  <c:v>2.849999999999997E-2</c:v>
                </c:pt>
                <c:pt idx="2517">
                  <c:v>2.899999999999997E-2</c:v>
                </c:pt>
                <c:pt idx="2518">
                  <c:v>2.3999999999999966E-2</c:v>
                </c:pt>
                <c:pt idx="2519">
                  <c:v>2.6499999999999968E-2</c:v>
                </c:pt>
                <c:pt idx="2520">
                  <c:v>2.7499999999999969E-2</c:v>
                </c:pt>
                <c:pt idx="2521">
                  <c:v>1.5500000000000014E-2</c:v>
                </c:pt>
                <c:pt idx="2522">
                  <c:v>2.4499999999999966E-2</c:v>
                </c:pt>
                <c:pt idx="2523">
                  <c:v>2.9999999999999971E-2</c:v>
                </c:pt>
                <c:pt idx="2524">
                  <c:v>2.3999999999999966E-2</c:v>
                </c:pt>
                <c:pt idx="2525">
                  <c:v>2.1999999999999964E-2</c:v>
                </c:pt>
                <c:pt idx="2526">
                  <c:v>2.2999999999999965E-2</c:v>
                </c:pt>
                <c:pt idx="2527">
                  <c:v>2.5499999999999967E-2</c:v>
                </c:pt>
                <c:pt idx="2528">
                  <c:v>2.849999999999997E-2</c:v>
                </c:pt>
                <c:pt idx="2529">
                  <c:v>1.8500000000000016E-2</c:v>
                </c:pt>
                <c:pt idx="2530">
                  <c:v>2.1499999999999964E-2</c:v>
                </c:pt>
                <c:pt idx="2531">
                  <c:v>2.4499999999999966E-2</c:v>
                </c:pt>
                <c:pt idx="2532">
                  <c:v>2.5999999999999968E-2</c:v>
                </c:pt>
                <c:pt idx="2533">
                  <c:v>2.899999999999997E-2</c:v>
                </c:pt>
                <c:pt idx="2534">
                  <c:v>2.1000000000000019E-2</c:v>
                </c:pt>
                <c:pt idx="2535">
                  <c:v>2.6999999999999968E-2</c:v>
                </c:pt>
                <c:pt idx="2536">
                  <c:v>2.0000000000000018E-2</c:v>
                </c:pt>
                <c:pt idx="2537">
                  <c:v>2.899999999999997E-2</c:v>
                </c:pt>
                <c:pt idx="2538">
                  <c:v>2.3499999999999965E-2</c:v>
                </c:pt>
                <c:pt idx="2539">
                  <c:v>3.1999999999999973E-2</c:v>
                </c:pt>
                <c:pt idx="2540">
                  <c:v>2.899999999999997E-2</c:v>
                </c:pt>
                <c:pt idx="2541">
                  <c:v>1.9000000000000017E-2</c:v>
                </c:pt>
                <c:pt idx="2542">
                  <c:v>3.1999999999999973E-2</c:v>
                </c:pt>
                <c:pt idx="2543">
                  <c:v>2.6499999999999968E-2</c:v>
                </c:pt>
                <c:pt idx="2544">
                  <c:v>2.1999999999999964E-2</c:v>
                </c:pt>
                <c:pt idx="2545">
                  <c:v>2.849999999999997E-2</c:v>
                </c:pt>
                <c:pt idx="2546">
                  <c:v>2.1499999999999964E-2</c:v>
                </c:pt>
                <c:pt idx="2547">
                  <c:v>1.8000000000000016E-2</c:v>
                </c:pt>
                <c:pt idx="2548">
                  <c:v>2.5499999999999967E-2</c:v>
                </c:pt>
                <c:pt idx="2549">
                  <c:v>2.6999999999999968E-2</c:v>
                </c:pt>
                <c:pt idx="2550">
                  <c:v>2.6499999999999968E-2</c:v>
                </c:pt>
                <c:pt idx="2551">
                  <c:v>2.849999999999997E-2</c:v>
                </c:pt>
                <c:pt idx="2552">
                  <c:v>2.3499999999999965E-2</c:v>
                </c:pt>
                <c:pt idx="2553">
                  <c:v>2.4499999999999966E-2</c:v>
                </c:pt>
                <c:pt idx="2554">
                  <c:v>2.3999999999999966E-2</c:v>
                </c:pt>
                <c:pt idx="2555">
                  <c:v>2.4999999999999967E-2</c:v>
                </c:pt>
                <c:pt idx="2556">
                  <c:v>2.5499999999999967E-2</c:v>
                </c:pt>
                <c:pt idx="2557">
                  <c:v>2.7999999999999969E-2</c:v>
                </c:pt>
                <c:pt idx="2558">
                  <c:v>2.6999999999999968E-2</c:v>
                </c:pt>
                <c:pt idx="2559">
                  <c:v>2.9999999999999971E-2</c:v>
                </c:pt>
                <c:pt idx="2560">
                  <c:v>2.6999999999999968E-2</c:v>
                </c:pt>
                <c:pt idx="2561">
                  <c:v>2.5499999999999967E-2</c:v>
                </c:pt>
                <c:pt idx="2562">
                  <c:v>2.9999999999999971E-2</c:v>
                </c:pt>
                <c:pt idx="2563">
                  <c:v>2.6999999999999968E-2</c:v>
                </c:pt>
                <c:pt idx="2564">
                  <c:v>2.6999999999999968E-2</c:v>
                </c:pt>
                <c:pt idx="2565">
                  <c:v>2.7999999999999969E-2</c:v>
                </c:pt>
                <c:pt idx="2566">
                  <c:v>3.0999999999999972E-2</c:v>
                </c:pt>
                <c:pt idx="2567">
                  <c:v>1.5000000000000013E-2</c:v>
                </c:pt>
                <c:pt idx="2568">
                  <c:v>1.3000000000000012E-2</c:v>
                </c:pt>
                <c:pt idx="2569">
                  <c:v>3.3999999999999975E-2</c:v>
                </c:pt>
                <c:pt idx="2570">
                  <c:v>2.6499999999999968E-2</c:v>
                </c:pt>
                <c:pt idx="2571">
                  <c:v>2.7999999999999969E-2</c:v>
                </c:pt>
                <c:pt idx="2572">
                  <c:v>2.1000000000000019E-2</c:v>
                </c:pt>
                <c:pt idx="2573">
                  <c:v>1.3000000000000012E-2</c:v>
                </c:pt>
                <c:pt idx="2574">
                  <c:v>2.3999999999999966E-2</c:v>
                </c:pt>
                <c:pt idx="2575">
                  <c:v>3.2499999999999973E-2</c:v>
                </c:pt>
                <c:pt idx="2576">
                  <c:v>2.3999999999999966E-2</c:v>
                </c:pt>
                <c:pt idx="2577">
                  <c:v>3.0499999999999972E-2</c:v>
                </c:pt>
                <c:pt idx="2578">
                  <c:v>2.1499999999999964E-2</c:v>
                </c:pt>
                <c:pt idx="2579">
                  <c:v>2.6999999999999968E-2</c:v>
                </c:pt>
                <c:pt idx="2580">
                  <c:v>2.9499999999999971E-2</c:v>
                </c:pt>
                <c:pt idx="2581">
                  <c:v>1.7000000000000015E-2</c:v>
                </c:pt>
                <c:pt idx="2582">
                  <c:v>2.1000000000000019E-2</c:v>
                </c:pt>
                <c:pt idx="2583">
                  <c:v>3.0499999999999972E-2</c:v>
                </c:pt>
                <c:pt idx="2584">
                  <c:v>2.2999999999999965E-2</c:v>
                </c:pt>
                <c:pt idx="2585">
                  <c:v>2.1999999999999964E-2</c:v>
                </c:pt>
                <c:pt idx="2586">
                  <c:v>1.9500000000000017E-2</c:v>
                </c:pt>
                <c:pt idx="2587">
                  <c:v>2.6499999999999968E-2</c:v>
                </c:pt>
                <c:pt idx="2588">
                  <c:v>2.3499999999999965E-2</c:v>
                </c:pt>
                <c:pt idx="2589">
                  <c:v>2.5999999999999968E-2</c:v>
                </c:pt>
                <c:pt idx="2590">
                  <c:v>2.849999999999997E-2</c:v>
                </c:pt>
                <c:pt idx="2591">
                  <c:v>3.0499999999999972E-2</c:v>
                </c:pt>
                <c:pt idx="2592">
                  <c:v>2.899999999999997E-2</c:v>
                </c:pt>
                <c:pt idx="2593">
                  <c:v>2.6999999999999968E-2</c:v>
                </c:pt>
                <c:pt idx="2594">
                  <c:v>2.4999999999999967E-2</c:v>
                </c:pt>
                <c:pt idx="2595">
                  <c:v>2.849999999999997E-2</c:v>
                </c:pt>
                <c:pt idx="2596">
                  <c:v>1.9000000000000017E-2</c:v>
                </c:pt>
                <c:pt idx="2597">
                  <c:v>2.0000000000000018E-2</c:v>
                </c:pt>
                <c:pt idx="2598">
                  <c:v>2.3999999999999966E-2</c:v>
                </c:pt>
                <c:pt idx="2599">
                  <c:v>2.0500000000000018E-2</c:v>
                </c:pt>
                <c:pt idx="2600">
                  <c:v>2.7499999999999969E-2</c:v>
                </c:pt>
                <c:pt idx="2601">
                  <c:v>1.5500000000000014E-2</c:v>
                </c:pt>
                <c:pt idx="2602">
                  <c:v>2.9499999999999971E-2</c:v>
                </c:pt>
                <c:pt idx="2603">
                  <c:v>1.150000000000001E-2</c:v>
                </c:pt>
                <c:pt idx="2604">
                  <c:v>2.5999999999999968E-2</c:v>
                </c:pt>
                <c:pt idx="2605">
                  <c:v>3.3499999999999974E-2</c:v>
                </c:pt>
                <c:pt idx="2606">
                  <c:v>2.6999999999999968E-2</c:v>
                </c:pt>
                <c:pt idx="2607">
                  <c:v>2.3999999999999966E-2</c:v>
                </c:pt>
                <c:pt idx="2608">
                  <c:v>2.7999999999999969E-2</c:v>
                </c:pt>
                <c:pt idx="2609">
                  <c:v>1.3500000000000012E-2</c:v>
                </c:pt>
                <c:pt idx="2610">
                  <c:v>1.7500000000000016E-2</c:v>
                </c:pt>
                <c:pt idx="2611">
                  <c:v>2.1499999999999964E-2</c:v>
                </c:pt>
                <c:pt idx="2612">
                  <c:v>2.849999999999997E-2</c:v>
                </c:pt>
                <c:pt idx="2613">
                  <c:v>2.9999999999999971E-2</c:v>
                </c:pt>
                <c:pt idx="2614">
                  <c:v>1.4500000000000013E-2</c:v>
                </c:pt>
                <c:pt idx="2615">
                  <c:v>2.9499999999999971E-2</c:v>
                </c:pt>
                <c:pt idx="2616">
                  <c:v>2.6999999999999968E-2</c:v>
                </c:pt>
                <c:pt idx="2617">
                  <c:v>2.5499999999999967E-2</c:v>
                </c:pt>
                <c:pt idx="2618">
                  <c:v>3.1499999999999972E-2</c:v>
                </c:pt>
                <c:pt idx="2619">
                  <c:v>2.7999999999999969E-2</c:v>
                </c:pt>
                <c:pt idx="2620">
                  <c:v>2.0500000000000018E-2</c:v>
                </c:pt>
                <c:pt idx="2621">
                  <c:v>2.1499999999999964E-2</c:v>
                </c:pt>
                <c:pt idx="2622">
                  <c:v>2.7499999999999969E-2</c:v>
                </c:pt>
                <c:pt idx="2623">
                  <c:v>2.5999999999999968E-2</c:v>
                </c:pt>
                <c:pt idx="2624">
                  <c:v>2.5999999999999968E-2</c:v>
                </c:pt>
                <c:pt idx="2625">
                  <c:v>3.0499999999999972E-2</c:v>
                </c:pt>
                <c:pt idx="2626">
                  <c:v>2.849999999999997E-2</c:v>
                </c:pt>
                <c:pt idx="2627">
                  <c:v>2.7499999999999969E-2</c:v>
                </c:pt>
                <c:pt idx="2628">
                  <c:v>2.2999999999999965E-2</c:v>
                </c:pt>
                <c:pt idx="2629">
                  <c:v>2.3499999999999965E-2</c:v>
                </c:pt>
                <c:pt idx="2630">
                  <c:v>2.7499999999999969E-2</c:v>
                </c:pt>
                <c:pt idx="2631">
                  <c:v>2.3499999999999965E-2</c:v>
                </c:pt>
                <c:pt idx="2632">
                  <c:v>1.4500000000000013E-2</c:v>
                </c:pt>
                <c:pt idx="2633">
                  <c:v>2.0000000000000018E-2</c:v>
                </c:pt>
                <c:pt idx="2634">
                  <c:v>2.3499999999999965E-2</c:v>
                </c:pt>
                <c:pt idx="2635">
                  <c:v>2.3499999999999965E-2</c:v>
                </c:pt>
                <c:pt idx="2636">
                  <c:v>2.7499999999999969E-2</c:v>
                </c:pt>
                <c:pt idx="2637">
                  <c:v>2.0500000000000018E-2</c:v>
                </c:pt>
                <c:pt idx="2638">
                  <c:v>2.9499999999999971E-2</c:v>
                </c:pt>
                <c:pt idx="2639">
                  <c:v>2.6999999999999968E-2</c:v>
                </c:pt>
                <c:pt idx="2640">
                  <c:v>3.0499999999999972E-2</c:v>
                </c:pt>
                <c:pt idx="2641">
                  <c:v>2.4999999999999967E-2</c:v>
                </c:pt>
                <c:pt idx="2642">
                  <c:v>2.6499999999999968E-2</c:v>
                </c:pt>
                <c:pt idx="2643">
                  <c:v>2.4999999999999967E-2</c:v>
                </c:pt>
                <c:pt idx="2644">
                  <c:v>2.6499999999999968E-2</c:v>
                </c:pt>
                <c:pt idx="2645">
                  <c:v>2.1000000000000019E-2</c:v>
                </c:pt>
                <c:pt idx="2646">
                  <c:v>2.0500000000000018E-2</c:v>
                </c:pt>
                <c:pt idx="2647">
                  <c:v>1.5500000000000014E-2</c:v>
                </c:pt>
                <c:pt idx="2648">
                  <c:v>3.3499999999999974E-2</c:v>
                </c:pt>
                <c:pt idx="2649">
                  <c:v>2.9999999999999971E-2</c:v>
                </c:pt>
                <c:pt idx="2650">
                  <c:v>2.899999999999997E-2</c:v>
                </c:pt>
                <c:pt idx="2651">
                  <c:v>2.849999999999997E-2</c:v>
                </c:pt>
                <c:pt idx="2652">
                  <c:v>2.2999999999999965E-2</c:v>
                </c:pt>
                <c:pt idx="2653">
                  <c:v>1.4000000000000012E-2</c:v>
                </c:pt>
                <c:pt idx="2654">
                  <c:v>2.6999999999999968E-2</c:v>
                </c:pt>
                <c:pt idx="2655">
                  <c:v>2.6499999999999968E-2</c:v>
                </c:pt>
                <c:pt idx="2656">
                  <c:v>2.1000000000000019E-2</c:v>
                </c:pt>
                <c:pt idx="2657">
                  <c:v>2.4999999999999967E-2</c:v>
                </c:pt>
                <c:pt idx="2658">
                  <c:v>2.7499999999999969E-2</c:v>
                </c:pt>
                <c:pt idx="2659">
                  <c:v>2.7999999999999969E-2</c:v>
                </c:pt>
                <c:pt idx="2660">
                  <c:v>2.3499999999999965E-2</c:v>
                </c:pt>
                <c:pt idx="2661">
                  <c:v>2.4499999999999966E-2</c:v>
                </c:pt>
                <c:pt idx="2662">
                  <c:v>3.0999999999999972E-2</c:v>
                </c:pt>
                <c:pt idx="2663">
                  <c:v>2.9999999999999971E-2</c:v>
                </c:pt>
                <c:pt idx="2664">
                  <c:v>1.5500000000000014E-2</c:v>
                </c:pt>
                <c:pt idx="2665">
                  <c:v>2.3999999999999966E-2</c:v>
                </c:pt>
                <c:pt idx="2666">
                  <c:v>2.0500000000000018E-2</c:v>
                </c:pt>
                <c:pt idx="2667">
                  <c:v>2.9999999999999971E-2</c:v>
                </c:pt>
                <c:pt idx="2668">
                  <c:v>2.9499999999999971E-2</c:v>
                </c:pt>
                <c:pt idx="2669">
                  <c:v>2.9999999999999971E-2</c:v>
                </c:pt>
                <c:pt idx="2670">
                  <c:v>1.7500000000000016E-2</c:v>
                </c:pt>
                <c:pt idx="2671">
                  <c:v>3.1999999999999973E-2</c:v>
                </c:pt>
                <c:pt idx="2672">
                  <c:v>3.0999999999999972E-2</c:v>
                </c:pt>
                <c:pt idx="2673">
                  <c:v>2.9999999999999971E-2</c:v>
                </c:pt>
                <c:pt idx="2674">
                  <c:v>2.3499999999999965E-2</c:v>
                </c:pt>
                <c:pt idx="2675">
                  <c:v>2.3499999999999965E-2</c:v>
                </c:pt>
                <c:pt idx="2676">
                  <c:v>2.6999999999999968E-2</c:v>
                </c:pt>
                <c:pt idx="2677">
                  <c:v>1.2000000000000011E-2</c:v>
                </c:pt>
                <c:pt idx="2678">
                  <c:v>2.1999999999999964E-2</c:v>
                </c:pt>
                <c:pt idx="2679">
                  <c:v>2.5999999999999968E-2</c:v>
                </c:pt>
                <c:pt idx="2680">
                  <c:v>2.3999999999999966E-2</c:v>
                </c:pt>
                <c:pt idx="2681">
                  <c:v>2.5999999999999968E-2</c:v>
                </c:pt>
                <c:pt idx="2682">
                  <c:v>2.6999999999999968E-2</c:v>
                </c:pt>
                <c:pt idx="2683">
                  <c:v>2.2999999999999965E-2</c:v>
                </c:pt>
                <c:pt idx="2684">
                  <c:v>2.2499999999999964E-2</c:v>
                </c:pt>
                <c:pt idx="2685">
                  <c:v>2.3999999999999966E-2</c:v>
                </c:pt>
                <c:pt idx="2686">
                  <c:v>3.2999999999999974E-2</c:v>
                </c:pt>
                <c:pt idx="2687">
                  <c:v>3.4499999999999975E-2</c:v>
                </c:pt>
                <c:pt idx="2688">
                  <c:v>2.6499999999999968E-2</c:v>
                </c:pt>
                <c:pt idx="2689">
                  <c:v>2.3499999999999965E-2</c:v>
                </c:pt>
                <c:pt idx="2690">
                  <c:v>2.4499999999999966E-2</c:v>
                </c:pt>
                <c:pt idx="2691">
                  <c:v>2.7999999999999969E-2</c:v>
                </c:pt>
                <c:pt idx="2692">
                  <c:v>1.4000000000000012E-2</c:v>
                </c:pt>
                <c:pt idx="2693">
                  <c:v>2.1000000000000019E-2</c:v>
                </c:pt>
                <c:pt idx="2694">
                  <c:v>2.5999999999999968E-2</c:v>
                </c:pt>
                <c:pt idx="2695">
                  <c:v>2.5499999999999967E-2</c:v>
                </c:pt>
                <c:pt idx="2696">
                  <c:v>2.7499999999999969E-2</c:v>
                </c:pt>
                <c:pt idx="2697">
                  <c:v>2.6999999999999968E-2</c:v>
                </c:pt>
                <c:pt idx="2698">
                  <c:v>2.3999999999999966E-2</c:v>
                </c:pt>
                <c:pt idx="2699">
                  <c:v>2.6999999999999968E-2</c:v>
                </c:pt>
                <c:pt idx="2700">
                  <c:v>2.1499999999999964E-2</c:v>
                </c:pt>
                <c:pt idx="2701">
                  <c:v>2.6499999999999968E-2</c:v>
                </c:pt>
                <c:pt idx="2702">
                  <c:v>2.6999999999999968E-2</c:v>
                </c:pt>
                <c:pt idx="2703">
                  <c:v>3.1999999999999973E-2</c:v>
                </c:pt>
                <c:pt idx="2704">
                  <c:v>2.849999999999997E-2</c:v>
                </c:pt>
                <c:pt idx="2705">
                  <c:v>2.5499999999999967E-2</c:v>
                </c:pt>
                <c:pt idx="2706">
                  <c:v>3.0499999999999972E-2</c:v>
                </c:pt>
                <c:pt idx="2707">
                  <c:v>2.0500000000000018E-2</c:v>
                </c:pt>
                <c:pt idx="2708">
                  <c:v>3.0499999999999972E-2</c:v>
                </c:pt>
                <c:pt idx="2709">
                  <c:v>2.1499999999999964E-2</c:v>
                </c:pt>
                <c:pt idx="2710">
                  <c:v>2.3999999999999966E-2</c:v>
                </c:pt>
                <c:pt idx="2711">
                  <c:v>3.1999999999999973E-2</c:v>
                </c:pt>
                <c:pt idx="2712">
                  <c:v>2.1999999999999964E-2</c:v>
                </c:pt>
                <c:pt idx="2713">
                  <c:v>2.7499999999999969E-2</c:v>
                </c:pt>
                <c:pt idx="2714">
                  <c:v>2.2999999999999965E-2</c:v>
                </c:pt>
                <c:pt idx="2715">
                  <c:v>2.899999999999997E-2</c:v>
                </c:pt>
                <c:pt idx="2716">
                  <c:v>1.9500000000000017E-2</c:v>
                </c:pt>
                <c:pt idx="2717">
                  <c:v>2.3499999999999965E-2</c:v>
                </c:pt>
                <c:pt idx="2718">
                  <c:v>2.7499999999999969E-2</c:v>
                </c:pt>
                <c:pt idx="2719">
                  <c:v>1.8500000000000016E-2</c:v>
                </c:pt>
                <c:pt idx="2720">
                  <c:v>3.1999999999999973E-2</c:v>
                </c:pt>
                <c:pt idx="2721">
                  <c:v>2.6999999999999968E-2</c:v>
                </c:pt>
                <c:pt idx="2722">
                  <c:v>8.0000000000000071E-3</c:v>
                </c:pt>
                <c:pt idx="2723">
                  <c:v>2.0500000000000018E-2</c:v>
                </c:pt>
                <c:pt idx="2724">
                  <c:v>9.5000000000000084E-3</c:v>
                </c:pt>
                <c:pt idx="2725">
                  <c:v>2.849999999999997E-2</c:v>
                </c:pt>
                <c:pt idx="2726">
                  <c:v>2.6499999999999968E-2</c:v>
                </c:pt>
                <c:pt idx="2727">
                  <c:v>2.2499999999999964E-2</c:v>
                </c:pt>
                <c:pt idx="2728">
                  <c:v>2.1999999999999964E-2</c:v>
                </c:pt>
                <c:pt idx="2729">
                  <c:v>2.4499999999999966E-2</c:v>
                </c:pt>
                <c:pt idx="2730">
                  <c:v>2.2999999999999965E-2</c:v>
                </c:pt>
                <c:pt idx="2731">
                  <c:v>2.9499999999999971E-2</c:v>
                </c:pt>
                <c:pt idx="2732">
                  <c:v>2.7999999999999969E-2</c:v>
                </c:pt>
                <c:pt idx="2733">
                  <c:v>2.6499999999999968E-2</c:v>
                </c:pt>
                <c:pt idx="2734">
                  <c:v>2.1000000000000019E-2</c:v>
                </c:pt>
                <c:pt idx="2735">
                  <c:v>3.2999999999999974E-2</c:v>
                </c:pt>
                <c:pt idx="2736">
                  <c:v>2.1499999999999964E-2</c:v>
                </c:pt>
                <c:pt idx="2737">
                  <c:v>1.7000000000000015E-2</c:v>
                </c:pt>
                <c:pt idx="2738">
                  <c:v>2.5999999999999968E-2</c:v>
                </c:pt>
                <c:pt idx="2739">
                  <c:v>2.1499999999999964E-2</c:v>
                </c:pt>
                <c:pt idx="2740">
                  <c:v>2.1000000000000019E-2</c:v>
                </c:pt>
                <c:pt idx="2741">
                  <c:v>2.7999999999999969E-2</c:v>
                </c:pt>
                <c:pt idx="2742">
                  <c:v>2.1999999999999964E-2</c:v>
                </c:pt>
                <c:pt idx="2743">
                  <c:v>1.8000000000000016E-2</c:v>
                </c:pt>
                <c:pt idx="2744">
                  <c:v>3.3499999999999974E-2</c:v>
                </c:pt>
                <c:pt idx="2745">
                  <c:v>2.7999999999999969E-2</c:v>
                </c:pt>
                <c:pt idx="2746">
                  <c:v>2.4999999999999967E-2</c:v>
                </c:pt>
                <c:pt idx="2747">
                  <c:v>2.2499999999999964E-2</c:v>
                </c:pt>
                <c:pt idx="2748">
                  <c:v>3.0499999999999972E-2</c:v>
                </c:pt>
                <c:pt idx="2749">
                  <c:v>2.7499999999999969E-2</c:v>
                </c:pt>
                <c:pt idx="2750">
                  <c:v>1.9500000000000017E-2</c:v>
                </c:pt>
                <c:pt idx="2751">
                  <c:v>2.7999999999999969E-2</c:v>
                </c:pt>
                <c:pt idx="2752">
                  <c:v>2.0000000000000018E-2</c:v>
                </c:pt>
                <c:pt idx="2753">
                  <c:v>2.849999999999997E-2</c:v>
                </c:pt>
                <c:pt idx="2754">
                  <c:v>2.6499999999999968E-2</c:v>
                </c:pt>
                <c:pt idx="2755">
                  <c:v>1.5500000000000014E-2</c:v>
                </c:pt>
                <c:pt idx="2756">
                  <c:v>2.5499999999999967E-2</c:v>
                </c:pt>
                <c:pt idx="2757">
                  <c:v>2.1499999999999964E-2</c:v>
                </c:pt>
                <c:pt idx="2758">
                  <c:v>2.7499999999999969E-2</c:v>
                </c:pt>
                <c:pt idx="2759">
                  <c:v>2.3999999999999966E-2</c:v>
                </c:pt>
                <c:pt idx="2760">
                  <c:v>1.5000000000000013E-2</c:v>
                </c:pt>
                <c:pt idx="2761">
                  <c:v>2.2999999999999965E-2</c:v>
                </c:pt>
                <c:pt idx="2762">
                  <c:v>2.2999999999999965E-2</c:v>
                </c:pt>
                <c:pt idx="2763">
                  <c:v>2.3999999999999966E-2</c:v>
                </c:pt>
                <c:pt idx="2764">
                  <c:v>3.0999999999999972E-2</c:v>
                </c:pt>
                <c:pt idx="2765">
                  <c:v>2.9499999999999971E-2</c:v>
                </c:pt>
                <c:pt idx="2766">
                  <c:v>2.5499999999999967E-2</c:v>
                </c:pt>
                <c:pt idx="2767">
                  <c:v>2.849999999999997E-2</c:v>
                </c:pt>
                <c:pt idx="2768">
                  <c:v>1.9000000000000017E-2</c:v>
                </c:pt>
                <c:pt idx="2769">
                  <c:v>2.5999999999999968E-2</c:v>
                </c:pt>
                <c:pt idx="2770">
                  <c:v>2.6999999999999968E-2</c:v>
                </c:pt>
                <c:pt idx="2771">
                  <c:v>3.1499999999999972E-2</c:v>
                </c:pt>
                <c:pt idx="2772">
                  <c:v>2.5499999999999967E-2</c:v>
                </c:pt>
                <c:pt idx="2773">
                  <c:v>3.4999999999999976E-2</c:v>
                </c:pt>
                <c:pt idx="2774">
                  <c:v>2.7999999999999969E-2</c:v>
                </c:pt>
                <c:pt idx="2775">
                  <c:v>2.3999999999999966E-2</c:v>
                </c:pt>
                <c:pt idx="2776">
                  <c:v>3.3499999999999974E-2</c:v>
                </c:pt>
                <c:pt idx="2777">
                  <c:v>2.9499999999999971E-2</c:v>
                </c:pt>
                <c:pt idx="2778">
                  <c:v>3.2499999999999973E-2</c:v>
                </c:pt>
                <c:pt idx="2779">
                  <c:v>2.2499999999999964E-2</c:v>
                </c:pt>
                <c:pt idx="2780">
                  <c:v>2.849999999999997E-2</c:v>
                </c:pt>
                <c:pt idx="2781">
                  <c:v>1.7500000000000016E-2</c:v>
                </c:pt>
                <c:pt idx="2782">
                  <c:v>1.9000000000000017E-2</c:v>
                </c:pt>
                <c:pt idx="2783">
                  <c:v>2.4999999999999967E-2</c:v>
                </c:pt>
                <c:pt idx="2784">
                  <c:v>2.4499999999999966E-2</c:v>
                </c:pt>
                <c:pt idx="2785">
                  <c:v>2.7499999999999969E-2</c:v>
                </c:pt>
                <c:pt idx="2786">
                  <c:v>2.1000000000000019E-2</c:v>
                </c:pt>
                <c:pt idx="2787">
                  <c:v>1.5000000000000013E-2</c:v>
                </c:pt>
                <c:pt idx="2788">
                  <c:v>2.9499999999999971E-2</c:v>
                </c:pt>
                <c:pt idx="2789">
                  <c:v>2.1499999999999964E-2</c:v>
                </c:pt>
                <c:pt idx="2790">
                  <c:v>2.4999999999999967E-2</c:v>
                </c:pt>
                <c:pt idx="2791">
                  <c:v>1.0000000000000009E-2</c:v>
                </c:pt>
                <c:pt idx="2792">
                  <c:v>2.7999999999999969E-2</c:v>
                </c:pt>
                <c:pt idx="2793">
                  <c:v>3.0999999999999972E-2</c:v>
                </c:pt>
                <c:pt idx="2794">
                  <c:v>2.5999999999999968E-2</c:v>
                </c:pt>
                <c:pt idx="2795">
                  <c:v>3.0499999999999972E-2</c:v>
                </c:pt>
                <c:pt idx="2796">
                  <c:v>2.1999999999999964E-2</c:v>
                </c:pt>
                <c:pt idx="2797">
                  <c:v>2.7999999999999969E-2</c:v>
                </c:pt>
                <c:pt idx="2798">
                  <c:v>2.2499999999999964E-2</c:v>
                </c:pt>
                <c:pt idx="2799">
                  <c:v>2.9499999999999971E-2</c:v>
                </c:pt>
                <c:pt idx="2800">
                  <c:v>2.6499999999999968E-2</c:v>
                </c:pt>
                <c:pt idx="2801">
                  <c:v>2.2999999999999965E-2</c:v>
                </c:pt>
                <c:pt idx="2802">
                  <c:v>2.4499999999999966E-2</c:v>
                </c:pt>
                <c:pt idx="2803">
                  <c:v>2.1999999999999964E-2</c:v>
                </c:pt>
                <c:pt idx="2804">
                  <c:v>3.0499999999999972E-2</c:v>
                </c:pt>
                <c:pt idx="2805">
                  <c:v>2.7999999999999969E-2</c:v>
                </c:pt>
                <c:pt idx="2806">
                  <c:v>1.5000000000000013E-2</c:v>
                </c:pt>
                <c:pt idx="2807">
                  <c:v>2.0500000000000018E-2</c:v>
                </c:pt>
                <c:pt idx="2808">
                  <c:v>2.0000000000000018E-2</c:v>
                </c:pt>
                <c:pt idx="2809">
                  <c:v>1.9500000000000017E-2</c:v>
                </c:pt>
                <c:pt idx="2810">
                  <c:v>2.3999999999999966E-2</c:v>
                </c:pt>
                <c:pt idx="2811">
                  <c:v>2.6999999999999968E-2</c:v>
                </c:pt>
                <c:pt idx="2812">
                  <c:v>3.1499999999999972E-2</c:v>
                </c:pt>
                <c:pt idx="2813">
                  <c:v>1.0500000000000009E-2</c:v>
                </c:pt>
                <c:pt idx="2814">
                  <c:v>2.7499999999999969E-2</c:v>
                </c:pt>
                <c:pt idx="2815">
                  <c:v>1.9000000000000017E-2</c:v>
                </c:pt>
                <c:pt idx="2816">
                  <c:v>2.1999999999999964E-2</c:v>
                </c:pt>
                <c:pt idx="2817">
                  <c:v>2.9499999999999971E-2</c:v>
                </c:pt>
                <c:pt idx="2818">
                  <c:v>2.1499999999999964E-2</c:v>
                </c:pt>
                <c:pt idx="2819">
                  <c:v>2.849999999999997E-2</c:v>
                </c:pt>
                <c:pt idx="2820">
                  <c:v>1.7500000000000016E-2</c:v>
                </c:pt>
                <c:pt idx="2821">
                  <c:v>2.6499999999999968E-2</c:v>
                </c:pt>
                <c:pt idx="2822">
                  <c:v>2.7999999999999969E-2</c:v>
                </c:pt>
                <c:pt idx="2823">
                  <c:v>2.2499999999999964E-2</c:v>
                </c:pt>
                <c:pt idx="2824">
                  <c:v>2.7999999999999969E-2</c:v>
                </c:pt>
                <c:pt idx="2825">
                  <c:v>1.9000000000000017E-2</c:v>
                </c:pt>
                <c:pt idx="2826">
                  <c:v>2.6999999999999968E-2</c:v>
                </c:pt>
                <c:pt idx="2827">
                  <c:v>2.1999999999999964E-2</c:v>
                </c:pt>
                <c:pt idx="2828">
                  <c:v>2.7999999999999969E-2</c:v>
                </c:pt>
                <c:pt idx="2829">
                  <c:v>2.0500000000000018E-2</c:v>
                </c:pt>
                <c:pt idx="2830">
                  <c:v>2.5499999999999967E-2</c:v>
                </c:pt>
                <c:pt idx="2831">
                  <c:v>2.7999999999999969E-2</c:v>
                </c:pt>
                <c:pt idx="2832">
                  <c:v>2.4499999999999966E-2</c:v>
                </c:pt>
                <c:pt idx="2833">
                  <c:v>3.0999999999999972E-2</c:v>
                </c:pt>
                <c:pt idx="2834">
                  <c:v>2.3499999999999965E-2</c:v>
                </c:pt>
                <c:pt idx="2835">
                  <c:v>2.6999999999999968E-2</c:v>
                </c:pt>
                <c:pt idx="2836">
                  <c:v>2.1000000000000019E-2</c:v>
                </c:pt>
                <c:pt idx="2837">
                  <c:v>2.1000000000000019E-2</c:v>
                </c:pt>
                <c:pt idx="2838">
                  <c:v>2.6499999999999968E-2</c:v>
                </c:pt>
                <c:pt idx="2839">
                  <c:v>3.1999999999999973E-2</c:v>
                </c:pt>
                <c:pt idx="2840">
                  <c:v>2.5999999999999968E-2</c:v>
                </c:pt>
                <c:pt idx="2841">
                  <c:v>2.0000000000000018E-2</c:v>
                </c:pt>
                <c:pt idx="2842">
                  <c:v>3.3999999999999975E-2</c:v>
                </c:pt>
                <c:pt idx="2843">
                  <c:v>2.7999999999999969E-2</c:v>
                </c:pt>
                <c:pt idx="2844">
                  <c:v>2.6999999999999968E-2</c:v>
                </c:pt>
                <c:pt idx="2845">
                  <c:v>2.5999999999999968E-2</c:v>
                </c:pt>
                <c:pt idx="2846">
                  <c:v>2.0000000000000018E-2</c:v>
                </c:pt>
                <c:pt idx="2847">
                  <c:v>1.7500000000000016E-2</c:v>
                </c:pt>
                <c:pt idx="2848">
                  <c:v>2.0500000000000018E-2</c:v>
                </c:pt>
                <c:pt idx="2849">
                  <c:v>2.7499999999999969E-2</c:v>
                </c:pt>
                <c:pt idx="2850">
                  <c:v>2.7999999999999969E-2</c:v>
                </c:pt>
                <c:pt idx="2851">
                  <c:v>1.2500000000000011E-2</c:v>
                </c:pt>
                <c:pt idx="2852">
                  <c:v>2.2999999999999965E-2</c:v>
                </c:pt>
                <c:pt idx="2853">
                  <c:v>2.1499999999999964E-2</c:v>
                </c:pt>
                <c:pt idx="2854">
                  <c:v>2.899999999999997E-2</c:v>
                </c:pt>
                <c:pt idx="2855">
                  <c:v>2.6499999999999968E-2</c:v>
                </c:pt>
                <c:pt idx="2856">
                  <c:v>2.1999999999999964E-2</c:v>
                </c:pt>
                <c:pt idx="2857">
                  <c:v>2.6499999999999968E-2</c:v>
                </c:pt>
                <c:pt idx="2858">
                  <c:v>2.6999999999999968E-2</c:v>
                </c:pt>
                <c:pt idx="2859">
                  <c:v>1.150000000000001E-2</c:v>
                </c:pt>
                <c:pt idx="2860">
                  <c:v>2.3999999999999966E-2</c:v>
                </c:pt>
                <c:pt idx="2861">
                  <c:v>2.5499999999999967E-2</c:v>
                </c:pt>
                <c:pt idx="2862">
                  <c:v>3.0999999999999972E-2</c:v>
                </c:pt>
                <c:pt idx="2863">
                  <c:v>2.6499999999999968E-2</c:v>
                </c:pt>
                <c:pt idx="2864">
                  <c:v>2.4999999999999967E-2</c:v>
                </c:pt>
                <c:pt idx="2865">
                  <c:v>2.849999999999997E-2</c:v>
                </c:pt>
                <c:pt idx="2866">
                  <c:v>1.8500000000000016E-2</c:v>
                </c:pt>
                <c:pt idx="2867">
                  <c:v>2.4999999999999967E-2</c:v>
                </c:pt>
                <c:pt idx="2868">
                  <c:v>2.899999999999997E-2</c:v>
                </c:pt>
                <c:pt idx="2869">
                  <c:v>2.2499999999999964E-2</c:v>
                </c:pt>
                <c:pt idx="2870">
                  <c:v>1.0000000000000009E-2</c:v>
                </c:pt>
                <c:pt idx="2871">
                  <c:v>1.9500000000000017E-2</c:v>
                </c:pt>
                <c:pt idx="2872">
                  <c:v>2.1000000000000019E-2</c:v>
                </c:pt>
                <c:pt idx="2873">
                  <c:v>2.4999999999999967E-2</c:v>
                </c:pt>
                <c:pt idx="2874">
                  <c:v>2.5499999999999967E-2</c:v>
                </c:pt>
                <c:pt idx="2875">
                  <c:v>2.3499999999999965E-2</c:v>
                </c:pt>
                <c:pt idx="2876">
                  <c:v>2.849999999999997E-2</c:v>
                </c:pt>
                <c:pt idx="2877">
                  <c:v>2.899999999999997E-2</c:v>
                </c:pt>
                <c:pt idx="2878">
                  <c:v>2.6999999999999968E-2</c:v>
                </c:pt>
                <c:pt idx="2879">
                  <c:v>2.849999999999997E-2</c:v>
                </c:pt>
                <c:pt idx="2880">
                  <c:v>2.849999999999997E-2</c:v>
                </c:pt>
                <c:pt idx="2881">
                  <c:v>2.1999999999999964E-2</c:v>
                </c:pt>
                <c:pt idx="2882">
                  <c:v>2.2999999999999965E-2</c:v>
                </c:pt>
                <c:pt idx="2883">
                  <c:v>2.1499999999999964E-2</c:v>
                </c:pt>
                <c:pt idx="2884">
                  <c:v>3.2499999999999973E-2</c:v>
                </c:pt>
                <c:pt idx="2885">
                  <c:v>2.6499999999999968E-2</c:v>
                </c:pt>
                <c:pt idx="2886">
                  <c:v>2.9499999999999971E-2</c:v>
                </c:pt>
                <c:pt idx="2887">
                  <c:v>1.9500000000000017E-2</c:v>
                </c:pt>
                <c:pt idx="2888">
                  <c:v>2.849999999999997E-2</c:v>
                </c:pt>
                <c:pt idx="2889">
                  <c:v>1.8500000000000016E-2</c:v>
                </c:pt>
                <c:pt idx="2890">
                  <c:v>2.899999999999997E-2</c:v>
                </c:pt>
                <c:pt idx="2891">
                  <c:v>3.0499999999999972E-2</c:v>
                </c:pt>
                <c:pt idx="2892">
                  <c:v>3.0499999999999972E-2</c:v>
                </c:pt>
                <c:pt idx="2893">
                  <c:v>2.5999999999999968E-2</c:v>
                </c:pt>
                <c:pt idx="2894">
                  <c:v>2.1499999999999964E-2</c:v>
                </c:pt>
                <c:pt idx="2895">
                  <c:v>2.9499999999999971E-2</c:v>
                </c:pt>
                <c:pt idx="2896">
                  <c:v>2.5999999999999968E-2</c:v>
                </c:pt>
                <c:pt idx="2897">
                  <c:v>2.5499999999999967E-2</c:v>
                </c:pt>
                <c:pt idx="2898">
                  <c:v>1.0000000000000009E-2</c:v>
                </c:pt>
                <c:pt idx="2899">
                  <c:v>1.2500000000000011E-2</c:v>
                </c:pt>
                <c:pt idx="2900">
                  <c:v>2.9499999999999971E-2</c:v>
                </c:pt>
                <c:pt idx="2901">
                  <c:v>2.9999999999999971E-2</c:v>
                </c:pt>
                <c:pt idx="2902">
                  <c:v>3.2999999999999974E-2</c:v>
                </c:pt>
                <c:pt idx="2903">
                  <c:v>3.0499999999999972E-2</c:v>
                </c:pt>
                <c:pt idx="2904">
                  <c:v>1.2000000000000011E-2</c:v>
                </c:pt>
                <c:pt idx="2905">
                  <c:v>7.0000000000000062E-3</c:v>
                </c:pt>
                <c:pt idx="2906">
                  <c:v>2.9999999999999971E-2</c:v>
                </c:pt>
                <c:pt idx="2907">
                  <c:v>2.2499999999999964E-2</c:v>
                </c:pt>
                <c:pt idx="2908">
                  <c:v>2.1999999999999964E-2</c:v>
                </c:pt>
                <c:pt idx="2909">
                  <c:v>2.5499999999999967E-2</c:v>
                </c:pt>
                <c:pt idx="2910">
                  <c:v>2.849999999999997E-2</c:v>
                </c:pt>
                <c:pt idx="2911">
                  <c:v>2.5999999999999968E-2</c:v>
                </c:pt>
                <c:pt idx="2912">
                  <c:v>2.2499999999999964E-2</c:v>
                </c:pt>
                <c:pt idx="2913">
                  <c:v>2.7499999999999969E-2</c:v>
                </c:pt>
                <c:pt idx="2914">
                  <c:v>2.2499999999999964E-2</c:v>
                </c:pt>
                <c:pt idx="2915">
                  <c:v>2.849999999999997E-2</c:v>
                </c:pt>
                <c:pt idx="2916">
                  <c:v>2.3999999999999966E-2</c:v>
                </c:pt>
                <c:pt idx="2917">
                  <c:v>2.1000000000000019E-2</c:v>
                </c:pt>
                <c:pt idx="2918">
                  <c:v>2.2999999999999965E-2</c:v>
                </c:pt>
                <c:pt idx="2919">
                  <c:v>2.899999999999997E-2</c:v>
                </c:pt>
                <c:pt idx="2920">
                  <c:v>2.6999999999999968E-2</c:v>
                </c:pt>
                <c:pt idx="2921">
                  <c:v>2.1999999999999964E-2</c:v>
                </c:pt>
                <c:pt idx="2922">
                  <c:v>2.4499999999999966E-2</c:v>
                </c:pt>
                <c:pt idx="2923">
                  <c:v>2.3999999999999966E-2</c:v>
                </c:pt>
                <c:pt idx="2924">
                  <c:v>2.7499999999999969E-2</c:v>
                </c:pt>
                <c:pt idx="2925">
                  <c:v>2.7999999999999969E-2</c:v>
                </c:pt>
                <c:pt idx="2926">
                  <c:v>2.3999999999999966E-2</c:v>
                </c:pt>
                <c:pt idx="2927">
                  <c:v>1.8000000000000016E-2</c:v>
                </c:pt>
                <c:pt idx="2928">
                  <c:v>2.849999999999997E-2</c:v>
                </c:pt>
                <c:pt idx="2929">
                  <c:v>2.6499999999999968E-2</c:v>
                </c:pt>
                <c:pt idx="2930">
                  <c:v>2.5999999999999968E-2</c:v>
                </c:pt>
                <c:pt idx="2931">
                  <c:v>2.1999999999999964E-2</c:v>
                </c:pt>
                <c:pt idx="2932">
                  <c:v>1.4500000000000013E-2</c:v>
                </c:pt>
                <c:pt idx="2933">
                  <c:v>2.9999999999999971E-2</c:v>
                </c:pt>
                <c:pt idx="2934">
                  <c:v>2.6499999999999968E-2</c:v>
                </c:pt>
                <c:pt idx="2935">
                  <c:v>2.1499999999999964E-2</c:v>
                </c:pt>
                <c:pt idx="2936">
                  <c:v>7.0000000000000062E-3</c:v>
                </c:pt>
                <c:pt idx="2937">
                  <c:v>2.6999999999999968E-2</c:v>
                </c:pt>
                <c:pt idx="2938">
                  <c:v>2.6499999999999968E-2</c:v>
                </c:pt>
                <c:pt idx="2939">
                  <c:v>1.6000000000000014E-2</c:v>
                </c:pt>
                <c:pt idx="2940">
                  <c:v>1.9500000000000017E-2</c:v>
                </c:pt>
                <c:pt idx="2941">
                  <c:v>2.899999999999997E-2</c:v>
                </c:pt>
                <c:pt idx="2942">
                  <c:v>1.7000000000000015E-2</c:v>
                </c:pt>
                <c:pt idx="2943">
                  <c:v>1.8000000000000016E-2</c:v>
                </c:pt>
                <c:pt idx="2944">
                  <c:v>2.5999999999999968E-2</c:v>
                </c:pt>
                <c:pt idx="2945">
                  <c:v>2.1499999999999964E-2</c:v>
                </c:pt>
                <c:pt idx="2946">
                  <c:v>2.4999999999999967E-2</c:v>
                </c:pt>
                <c:pt idx="2947">
                  <c:v>2.1999999999999964E-2</c:v>
                </c:pt>
                <c:pt idx="2948">
                  <c:v>3.2999999999999974E-2</c:v>
                </c:pt>
                <c:pt idx="2949">
                  <c:v>2.7499999999999969E-2</c:v>
                </c:pt>
                <c:pt idx="2950">
                  <c:v>2.6499999999999968E-2</c:v>
                </c:pt>
                <c:pt idx="2951">
                  <c:v>2.899999999999997E-2</c:v>
                </c:pt>
                <c:pt idx="2952">
                  <c:v>1.9500000000000017E-2</c:v>
                </c:pt>
                <c:pt idx="2953">
                  <c:v>1.5000000000000013E-2</c:v>
                </c:pt>
                <c:pt idx="2954">
                  <c:v>3.0499999999999972E-2</c:v>
                </c:pt>
                <c:pt idx="2955">
                  <c:v>2.2999999999999965E-2</c:v>
                </c:pt>
                <c:pt idx="2956">
                  <c:v>2.5499999999999967E-2</c:v>
                </c:pt>
                <c:pt idx="2957">
                  <c:v>2.3499999999999965E-2</c:v>
                </c:pt>
                <c:pt idx="2958">
                  <c:v>2.2999999999999965E-2</c:v>
                </c:pt>
                <c:pt idx="2959">
                  <c:v>2.3999999999999966E-2</c:v>
                </c:pt>
                <c:pt idx="2960">
                  <c:v>2.5999999999999968E-2</c:v>
                </c:pt>
                <c:pt idx="2961">
                  <c:v>1.6000000000000014E-2</c:v>
                </c:pt>
                <c:pt idx="2962">
                  <c:v>2.5999999999999968E-2</c:v>
                </c:pt>
                <c:pt idx="2963">
                  <c:v>1.6500000000000015E-2</c:v>
                </c:pt>
                <c:pt idx="2964">
                  <c:v>2.4999999999999967E-2</c:v>
                </c:pt>
                <c:pt idx="2965">
                  <c:v>2.0000000000000018E-2</c:v>
                </c:pt>
                <c:pt idx="2966">
                  <c:v>2.2999999999999965E-2</c:v>
                </c:pt>
                <c:pt idx="2967">
                  <c:v>2.3999999999999966E-2</c:v>
                </c:pt>
                <c:pt idx="2968">
                  <c:v>2.2999999999999965E-2</c:v>
                </c:pt>
                <c:pt idx="2969">
                  <c:v>3.1999999999999973E-2</c:v>
                </c:pt>
                <c:pt idx="2970">
                  <c:v>2.5999999999999968E-2</c:v>
                </c:pt>
                <c:pt idx="2971">
                  <c:v>3.0499999999999972E-2</c:v>
                </c:pt>
                <c:pt idx="2972">
                  <c:v>2.0500000000000018E-2</c:v>
                </c:pt>
                <c:pt idx="2973">
                  <c:v>2.3499999999999965E-2</c:v>
                </c:pt>
                <c:pt idx="2974">
                  <c:v>2.7999999999999969E-2</c:v>
                </c:pt>
                <c:pt idx="2975">
                  <c:v>2.5499999999999967E-2</c:v>
                </c:pt>
                <c:pt idx="2976">
                  <c:v>1.7000000000000015E-2</c:v>
                </c:pt>
                <c:pt idx="2977">
                  <c:v>2.3499999999999965E-2</c:v>
                </c:pt>
                <c:pt idx="2978">
                  <c:v>2.0000000000000018E-2</c:v>
                </c:pt>
                <c:pt idx="2979">
                  <c:v>2.6999999999999968E-2</c:v>
                </c:pt>
                <c:pt idx="2980">
                  <c:v>2.1499999999999964E-2</c:v>
                </c:pt>
                <c:pt idx="2981">
                  <c:v>2.2499999999999964E-2</c:v>
                </c:pt>
                <c:pt idx="2982">
                  <c:v>2.7999999999999969E-2</c:v>
                </c:pt>
                <c:pt idx="2983">
                  <c:v>3.1499999999999972E-2</c:v>
                </c:pt>
                <c:pt idx="2984">
                  <c:v>2.899999999999997E-2</c:v>
                </c:pt>
                <c:pt idx="2985">
                  <c:v>2.3499999999999965E-2</c:v>
                </c:pt>
                <c:pt idx="2986">
                  <c:v>2.4999999999999967E-2</c:v>
                </c:pt>
                <c:pt idx="2987">
                  <c:v>2.5999999999999968E-2</c:v>
                </c:pt>
                <c:pt idx="2988">
                  <c:v>2.7499999999999969E-2</c:v>
                </c:pt>
                <c:pt idx="2989">
                  <c:v>2.1000000000000019E-2</c:v>
                </c:pt>
                <c:pt idx="2990">
                  <c:v>2.6999999999999968E-2</c:v>
                </c:pt>
                <c:pt idx="2991">
                  <c:v>1.9000000000000017E-2</c:v>
                </c:pt>
                <c:pt idx="2992">
                  <c:v>2.7999999999999969E-2</c:v>
                </c:pt>
                <c:pt idx="2993">
                  <c:v>3.3999999999999975E-2</c:v>
                </c:pt>
                <c:pt idx="2994">
                  <c:v>2.2999999999999965E-2</c:v>
                </c:pt>
                <c:pt idx="2995">
                  <c:v>2.6499999999999968E-2</c:v>
                </c:pt>
                <c:pt idx="2996">
                  <c:v>3.2499999999999973E-2</c:v>
                </c:pt>
                <c:pt idx="2997">
                  <c:v>3.2499999999999973E-2</c:v>
                </c:pt>
                <c:pt idx="2998">
                  <c:v>3.2499999999999973E-2</c:v>
                </c:pt>
                <c:pt idx="2999">
                  <c:v>1.8000000000000016E-2</c:v>
                </c:pt>
                <c:pt idx="3000">
                  <c:v>2.6999999999999968E-2</c:v>
                </c:pt>
                <c:pt idx="3001">
                  <c:v>3.0999999999999972E-2</c:v>
                </c:pt>
                <c:pt idx="3002">
                  <c:v>2.5999999999999968E-2</c:v>
                </c:pt>
                <c:pt idx="3003">
                  <c:v>2.9499999999999971E-2</c:v>
                </c:pt>
                <c:pt idx="3004">
                  <c:v>2.4999999999999967E-2</c:v>
                </c:pt>
                <c:pt idx="3005">
                  <c:v>1.4000000000000012E-2</c:v>
                </c:pt>
                <c:pt idx="3006">
                  <c:v>2.1000000000000019E-2</c:v>
                </c:pt>
                <c:pt idx="3007">
                  <c:v>2.6499999999999968E-2</c:v>
                </c:pt>
                <c:pt idx="3008">
                  <c:v>2.3999999999999966E-2</c:v>
                </c:pt>
                <c:pt idx="3009">
                  <c:v>2.6999999999999968E-2</c:v>
                </c:pt>
                <c:pt idx="3010">
                  <c:v>2.2999999999999965E-2</c:v>
                </c:pt>
                <c:pt idx="3011">
                  <c:v>2.0000000000000018E-2</c:v>
                </c:pt>
                <c:pt idx="3012">
                  <c:v>2.5499999999999967E-2</c:v>
                </c:pt>
                <c:pt idx="3013">
                  <c:v>2.0500000000000018E-2</c:v>
                </c:pt>
                <c:pt idx="3014">
                  <c:v>2.5499999999999967E-2</c:v>
                </c:pt>
                <c:pt idx="3015">
                  <c:v>2.5999999999999968E-2</c:v>
                </c:pt>
                <c:pt idx="3016">
                  <c:v>2.5999999999999968E-2</c:v>
                </c:pt>
                <c:pt idx="3017">
                  <c:v>2.4499999999999966E-2</c:v>
                </c:pt>
                <c:pt idx="3018">
                  <c:v>3.3499999999999974E-2</c:v>
                </c:pt>
                <c:pt idx="3019">
                  <c:v>3.2499999999999973E-2</c:v>
                </c:pt>
                <c:pt idx="3020">
                  <c:v>1.3500000000000012E-2</c:v>
                </c:pt>
                <c:pt idx="3021">
                  <c:v>3.5999999999999976E-2</c:v>
                </c:pt>
                <c:pt idx="3022">
                  <c:v>2.4999999999999967E-2</c:v>
                </c:pt>
                <c:pt idx="3023">
                  <c:v>1.3000000000000012E-2</c:v>
                </c:pt>
                <c:pt idx="3024">
                  <c:v>2.5499999999999967E-2</c:v>
                </c:pt>
                <c:pt idx="3025">
                  <c:v>2.4999999999999967E-2</c:v>
                </c:pt>
                <c:pt idx="3026">
                  <c:v>2.849999999999997E-2</c:v>
                </c:pt>
                <c:pt idx="3027">
                  <c:v>2.6499999999999968E-2</c:v>
                </c:pt>
                <c:pt idx="3028">
                  <c:v>3.0999999999999972E-2</c:v>
                </c:pt>
                <c:pt idx="3029">
                  <c:v>2.6499999999999968E-2</c:v>
                </c:pt>
                <c:pt idx="3030">
                  <c:v>1.6500000000000015E-2</c:v>
                </c:pt>
                <c:pt idx="3031">
                  <c:v>3.3999999999999975E-2</c:v>
                </c:pt>
                <c:pt idx="3032">
                  <c:v>1.7000000000000015E-2</c:v>
                </c:pt>
                <c:pt idx="3033">
                  <c:v>2.3999999999999966E-2</c:v>
                </c:pt>
                <c:pt idx="3034">
                  <c:v>1.8000000000000016E-2</c:v>
                </c:pt>
                <c:pt idx="3035">
                  <c:v>1.8000000000000016E-2</c:v>
                </c:pt>
                <c:pt idx="3036">
                  <c:v>2.7999999999999969E-2</c:v>
                </c:pt>
                <c:pt idx="3037">
                  <c:v>2.9999999999999971E-2</c:v>
                </c:pt>
                <c:pt idx="3038">
                  <c:v>2.1999999999999964E-2</c:v>
                </c:pt>
                <c:pt idx="3039">
                  <c:v>2.1000000000000019E-2</c:v>
                </c:pt>
                <c:pt idx="3040">
                  <c:v>2.2999999999999965E-2</c:v>
                </c:pt>
                <c:pt idx="3041">
                  <c:v>1.7500000000000016E-2</c:v>
                </c:pt>
                <c:pt idx="3042">
                  <c:v>2.2999999999999965E-2</c:v>
                </c:pt>
                <c:pt idx="3043">
                  <c:v>1.9500000000000017E-2</c:v>
                </c:pt>
                <c:pt idx="3044">
                  <c:v>2.6499999999999968E-2</c:v>
                </c:pt>
                <c:pt idx="3045">
                  <c:v>1.4000000000000012E-2</c:v>
                </c:pt>
                <c:pt idx="3046">
                  <c:v>2.7999999999999969E-2</c:v>
                </c:pt>
                <c:pt idx="3047">
                  <c:v>2.5499999999999967E-2</c:v>
                </c:pt>
                <c:pt idx="3048">
                  <c:v>2.5999999999999968E-2</c:v>
                </c:pt>
                <c:pt idx="3049">
                  <c:v>2.9499999999999971E-2</c:v>
                </c:pt>
                <c:pt idx="3050">
                  <c:v>2.7499999999999969E-2</c:v>
                </c:pt>
                <c:pt idx="3051">
                  <c:v>2.7999999999999969E-2</c:v>
                </c:pt>
                <c:pt idx="3052">
                  <c:v>2.3999999999999966E-2</c:v>
                </c:pt>
                <c:pt idx="3053">
                  <c:v>2.6499999999999968E-2</c:v>
                </c:pt>
                <c:pt idx="3054">
                  <c:v>2.0000000000000018E-2</c:v>
                </c:pt>
                <c:pt idx="3055">
                  <c:v>2.4499999999999966E-2</c:v>
                </c:pt>
                <c:pt idx="3056">
                  <c:v>2.4999999999999967E-2</c:v>
                </c:pt>
                <c:pt idx="3057">
                  <c:v>2.4499999999999966E-2</c:v>
                </c:pt>
                <c:pt idx="3058">
                  <c:v>2.3999999999999966E-2</c:v>
                </c:pt>
                <c:pt idx="3059">
                  <c:v>2.4499999999999966E-2</c:v>
                </c:pt>
                <c:pt idx="3060">
                  <c:v>3.2999999999999974E-2</c:v>
                </c:pt>
                <c:pt idx="3061">
                  <c:v>2.9999999999999971E-2</c:v>
                </c:pt>
                <c:pt idx="3062">
                  <c:v>2.1499999999999964E-2</c:v>
                </c:pt>
                <c:pt idx="3063">
                  <c:v>2.3999999999999966E-2</c:v>
                </c:pt>
                <c:pt idx="3064">
                  <c:v>1.4500000000000013E-2</c:v>
                </c:pt>
                <c:pt idx="3065">
                  <c:v>1.5500000000000014E-2</c:v>
                </c:pt>
                <c:pt idx="3066">
                  <c:v>2.849999999999997E-2</c:v>
                </c:pt>
                <c:pt idx="3067">
                  <c:v>2.5999999999999968E-2</c:v>
                </c:pt>
                <c:pt idx="3068">
                  <c:v>2.5999999999999968E-2</c:v>
                </c:pt>
                <c:pt idx="3069">
                  <c:v>2.4999999999999967E-2</c:v>
                </c:pt>
                <c:pt idx="3070">
                  <c:v>2.5499999999999967E-2</c:v>
                </c:pt>
                <c:pt idx="3071">
                  <c:v>2.4999999999999967E-2</c:v>
                </c:pt>
                <c:pt idx="3072">
                  <c:v>1.7000000000000015E-2</c:v>
                </c:pt>
                <c:pt idx="3073">
                  <c:v>2.9499999999999971E-2</c:v>
                </c:pt>
                <c:pt idx="3074">
                  <c:v>1.8000000000000016E-2</c:v>
                </c:pt>
                <c:pt idx="3075">
                  <c:v>3.2999999999999974E-2</c:v>
                </c:pt>
                <c:pt idx="3076">
                  <c:v>2.5499999999999967E-2</c:v>
                </c:pt>
                <c:pt idx="3077">
                  <c:v>2.6999999999999968E-2</c:v>
                </c:pt>
                <c:pt idx="3078">
                  <c:v>3.2999999999999974E-2</c:v>
                </c:pt>
                <c:pt idx="3079">
                  <c:v>2.899999999999997E-2</c:v>
                </c:pt>
                <c:pt idx="3080">
                  <c:v>2.9499999999999971E-2</c:v>
                </c:pt>
                <c:pt idx="3081">
                  <c:v>2.2999999999999965E-2</c:v>
                </c:pt>
                <c:pt idx="3082">
                  <c:v>2.6999999999999968E-2</c:v>
                </c:pt>
                <c:pt idx="3083">
                  <c:v>2.6999999999999968E-2</c:v>
                </c:pt>
                <c:pt idx="3084">
                  <c:v>2.5999999999999968E-2</c:v>
                </c:pt>
                <c:pt idx="3085">
                  <c:v>1.5000000000000013E-2</c:v>
                </c:pt>
                <c:pt idx="3086">
                  <c:v>2.7499999999999969E-2</c:v>
                </c:pt>
                <c:pt idx="3087">
                  <c:v>2.6999999999999968E-2</c:v>
                </c:pt>
                <c:pt idx="3088">
                  <c:v>2.3999999999999966E-2</c:v>
                </c:pt>
                <c:pt idx="3089">
                  <c:v>2.1000000000000019E-2</c:v>
                </c:pt>
                <c:pt idx="3090">
                  <c:v>2.6999999999999968E-2</c:v>
                </c:pt>
                <c:pt idx="3091">
                  <c:v>2.5999999999999968E-2</c:v>
                </c:pt>
                <c:pt idx="3092">
                  <c:v>2.5499999999999967E-2</c:v>
                </c:pt>
                <c:pt idx="3093">
                  <c:v>2.5499999999999967E-2</c:v>
                </c:pt>
                <c:pt idx="3094">
                  <c:v>2.6499999999999968E-2</c:v>
                </c:pt>
                <c:pt idx="3095">
                  <c:v>2.3999999999999966E-2</c:v>
                </c:pt>
                <c:pt idx="3096">
                  <c:v>2.3999999999999966E-2</c:v>
                </c:pt>
                <c:pt idx="3097">
                  <c:v>2.9999999999999971E-2</c:v>
                </c:pt>
                <c:pt idx="3098">
                  <c:v>3.2999999999999974E-2</c:v>
                </c:pt>
                <c:pt idx="3099">
                  <c:v>3.2499999999999973E-2</c:v>
                </c:pt>
                <c:pt idx="3100">
                  <c:v>1.5500000000000014E-2</c:v>
                </c:pt>
                <c:pt idx="3101">
                  <c:v>1.8000000000000016E-2</c:v>
                </c:pt>
                <c:pt idx="3102">
                  <c:v>2.6499999999999968E-2</c:v>
                </c:pt>
                <c:pt idx="3103">
                  <c:v>2.7999999999999969E-2</c:v>
                </c:pt>
                <c:pt idx="3104">
                  <c:v>1.9500000000000017E-2</c:v>
                </c:pt>
                <c:pt idx="3105">
                  <c:v>2.5999999999999968E-2</c:v>
                </c:pt>
                <c:pt idx="3106">
                  <c:v>2.7999999999999969E-2</c:v>
                </c:pt>
                <c:pt idx="3107">
                  <c:v>3.0499999999999972E-2</c:v>
                </c:pt>
                <c:pt idx="3108">
                  <c:v>1.9000000000000017E-2</c:v>
                </c:pt>
                <c:pt idx="3109">
                  <c:v>2.7499999999999969E-2</c:v>
                </c:pt>
                <c:pt idx="3110">
                  <c:v>2.899999999999997E-2</c:v>
                </c:pt>
                <c:pt idx="3111">
                  <c:v>2.4999999999999967E-2</c:v>
                </c:pt>
                <c:pt idx="3112">
                  <c:v>2.5999999999999968E-2</c:v>
                </c:pt>
                <c:pt idx="3113">
                  <c:v>1.5000000000000013E-2</c:v>
                </c:pt>
                <c:pt idx="3114">
                  <c:v>1.7000000000000015E-2</c:v>
                </c:pt>
                <c:pt idx="3115">
                  <c:v>3.1999999999999973E-2</c:v>
                </c:pt>
                <c:pt idx="3116">
                  <c:v>1.5500000000000014E-2</c:v>
                </c:pt>
                <c:pt idx="3117">
                  <c:v>2.2499999999999964E-2</c:v>
                </c:pt>
                <c:pt idx="3118">
                  <c:v>2.1499999999999964E-2</c:v>
                </c:pt>
                <c:pt idx="3119">
                  <c:v>2.7999999999999969E-2</c:v>
                </c:pt>
                <c:pt idx="3120">
                  <c:v>2.9999999999999971E-2</c:v>
                </c:pt>
                <c:pt idx="3121">
                  <c:v>2.9999999999999971E-2</c:v>
                </c:pt>
                <c:pt idx="3122">
                  <c:v>3.4499999999999975E-2</c:v>
                </c:pt>
                <c:pt idx="3123">
                  <c:v>1.5500000000000014E-2</c:v>
                </c:pt>
                <c:pt idx="3124">
                  <c:v>2.1000000000000019E-2</c:v>
                </c:pt>
                <c:pt idx="3125">
                  <c:v>1.6500000000000015E-2</c:v>
                </c:pt>
                <c:pt idx="3126">
                  <c:v>2.0500000000000018E-2</c:v>
                </c:pt>
                <c:pt idx="3127">
                  <c:v>3.2499999999999973E-2</c:v>
                </c:pt>
                <c:pt idx="3128">
                  <c:v>3.1999999999999973E-2</c:v>
                </c:pt>
                <c:pt idx="3129">
                  <c:v>3.0999999999999972E-2</c:v>
                </c:pt>
                <c:pt idx="3130">
                  <c:v>2.4499999999999966E-2</c:v>
                </c:pt>
                <c:pt idx="3131">
                  <c:v>3.0499999999999972E-2</c:v>
                </c:pt>
                <c:pt idx="3132">
                  <c:v>2.2499999999999964E-2</c:v>
                </c:pt>
                <c:pt idx="3133">
                  <c:v>3.1499999999999972E-2</c:v>
                </c:pt>
                <c:pt idx="3134">
                  <c:v>2.4499999999999966E-2</c:v>
                </c:pt>
                <c:pt idx="3135">
                  <c:v>2.2999999999999965E-2</c:v>
                </c:pt>
                <c:pt idx="3136">
                  <c:v>2.1499999999999964E-2</c:v>
                </c:pt>
                <c:pt idx="3137">
                  <c:v>2.1000000000000019E-2</c:v>
                </c:pt>
                <c:pt idx="3138">
                  <c:v>3.0999999999999972E-2</c:v>
                </c:pt>
                <c:pt idx="3139">
                  <c:v>2.7499999999999969E-2</c:v>
                </c:pt>
                <c:pt idx="3140">
                  <c:v>2.849999999999997E-2</c:v>
                </c:pt>
                <c:pt idx="3141">
                  <c:v>2.9999999999999971E-2</c:v>
                </c:pt>
                <c:pt idx="3142">
                  <c:v>1.2000000000000011E-2</c:v>
                </c:pt>
                <c:pt idx="3143">
                  <c:v>2.0000000000000018E-2</c:v>
                </c:pt>
                <c:pt idx="3144">
                  <c:v>1.5500000000000014E-2</c:v>
                </c:pt>
                <c:pt idx="3145">
                  <c:v>2.7499999999999969E-2</c:v>
                </c:pt>
                <c:pt idx="3146">
                  <c:v>2.1999999999999964E-2</c:v>
                </c:pt>
                <c:pt idx="3147">
                  <c:v>3.0499999999999972E-2</c:v>
                </c:pt>
                <c:pt idx="3148">
                  <c:v>2.2999999999999965E-2</c:v>
                </c:pt>
                <c:pt idx="3149">
                  <c:v>1.5500000000000014E-2</c:v>
                </c:pt>
                <c:pt idx="3150">
                  <c:v>2.1499999999999964E-2</c:v>
                </c:pt>
                <c:pt idx="3151">
                  <c:v>2.7499999999999969E-2</c:v>
                </c:pt>
                <c:pt idx="3152">
                  <c:v>2.9999999999999971E-2</c:v>
                </c:pt>
                <c:pt idx="3153">
                  <c:v>3.3499999999999974E-2</c:v>
                </c:pt>
                <c:pt idx="3154">
                  <c:v>2.7999999999999969E-2</c:v>
                </c:pt>
                <c:pt idx="3155">
                  <c:v>2.5499999999999967E-2</c:v>
                </c:pt>
                <c:pt idx="3156">
                  <c:v>2.899999999999997E-2</c:v>
                </c:pt>
                <c:pt idx="3157">
                  <c:v>3.0499999999999972E-2</c:v>
                </c:pt>
                <c:pt idx="3158">
                  <c:v>3.0999999999999972E-2</c:v>
                </c:pt>
                <c:pt idx="3159">
                  <c:v>2.6499999999999968E-2</c:v>
                </c:pt>
                <c:pt idx="3160">
                  <c:v>2.3499999999999965E-2</c:v>
                </c:pt>
                <c:pt idx="3161">
                  <c:v>2.3499999999999965E-2</c:v>
                </c:pt>
                <c:pt idx="3162">
                  <c:v>2.9499999999999971E-2</c:v>
                </c:pt>
                <c:pt idx="3163">
                  <c:v>3.1999999999999973E-2</c:v>
                </c:pt>
                <c:pt idx="3164">
                  <c:v>2.2499999999999964E-2</c:v>
                </c:pt>
                <c:pt idx="3165">
                  <c:v>2.7999999999999969E-2</c:v>
                </c:pt>
                <c:pt idx="3166">
                  <c:v>2.9999999999999971E-2</c:v>
                </c:pt>
                <c:pt idx="3167">
                  <c:v>2.6999999999999968E-2</c:v>
                </c:pt>
                <c:pt idx="3168">
                  <c:v>3.0999999999999972E-2</c:v>
                </c:pt>
                <c:pt idx="3169">
                  <c:v>2.9999999999999971E-2</c:v>
                </c:pt>
                <c:pt idx="3170">
                  <c:v>2.6999999999999968E-2</c:v>
                </c:pt>
                <c:pt idx="3171">
                  <c:v>1.2000000000000011E-2</c:v>
                </c:pt>
                <c:pt idx="3172">
                  <c:v>3.1499999999999972E-2</c:v>
                </c:pt>
                <c:pt idx="3173">
                  <c:v>2.5999999999999968E-2</c:v>
                </c:pt>
                <c:pt idx="3174">
                  <c:v>2.5499999999999967E-2</c:v>
                </c:pt>
                <c:pt idx="3175">
                  <c:v>2.899999999999997E-2</c:v>
                </c:pt>
                <c:pt idx="3176">
                  <c:v>2.1499999999999964E-2</c:v>
                </c:pt>
                <c:pt idx="3177">
                  <c:v>3.1999999999999973E-2</c:v>
                </c:pt>
                <c:pt idx="3178">
                  <c:v>2.7499999999999969E-2</c:v>
                </c:pt>
                <c:pt idx="3179">
                  <c:v>2.5499999999999967E-2</c:v>
                </c:pt>
                <c:pt idx="3180">
                  <c:v>3.0499999999999972E-2</c:v>
                </c:pt>
                <c:pt idx="3181">
                  <c:v>2.5999999999999968E-2</c:v>
                </c:pt>
                <c:pt idx="3182">
                  <c:v>2.899999999999997E-2</c:v>
                </c:pt>
                <c:pt idx="3183">
                  <c:v>2.3499999999999965E-2</c:v>
                </c:pt>
                <c:pt idx="3184">
                  <c:v>1.8500000000000016E-2</c:v>
                </c:pt>
                <c:pt idx="3185">
                  <c:v>3.2999999999999974E-2</c:v>
                </c:pt>
                <c:pt idx="3186">
                  <c:v>2.4999999999999967E-2</c:v>
                </c:pt>
                <c:pt idx="3187">
                  <c:v>1.9000000000000017E-2</c:v>
                </c:pt>
                <c:pt idx="3188">
                  <c:v>3.0499999999999972E-2</c:v>
                </c:pt>
                <c:pt idx="3189">
                  <c:v>2.3999999999999966E-2</c:v>
                </c:pt>
                <c:pt idx="3190">
                  <c:v>2.4499999999999966E-2</c:v>
                </c:pt>
                <c:pt idx="3191">
                  <c:v>2.849999999999997E-2</c:v>
                </c:pt>
                <c:pt idx="3192">
                  <c:v>2.1000000000000019E-2</c:v>
                </c:pt>
                <c:pt idx="3193">
                  <c:v>2.7499999999999969E-2</c:v>
                </c:pt>
                <c:pt idx="3194">
                  <c:v>2.3499999999999965E-2</c:v>
                </c:pt>
                <c:pt idx="3195">
                  <c:v>2.7999999999999969E-2</c:v>
                </c:pt>
                <c:pt idx="3196">
                  <c:v>2.2999999999999965E-2</c:v>
                </c:pt>
                <c:pt idx="3197">
                  <c:v>2.3499999999999965E-2</c:v>
                </c:pt>
                <c:pt idx="3198">
                  <c:v>2.2999999999999965E-2</c:v>
                </c:pt>
                <c:pt idx="3199">
                  <c:v>2.3499999999999965E-2</c:v>
                </c:pt>
                <c:pt idx="3200">
                  <c:v>2.0000000000000018E-2</c:v>
                </c:pt>
                <c:pt idx="3201">
                  <c:v>2.5999999999999968E-2</c:v>
                </c:pt>
                <c:pt idx="3202">
                  <c:v>2.6499999999999968E-2</c:v>
                </c:pt>
                <c:pt idx="3203">
                  <c:v>2.7499999999999969E-2</c:v>
                </c:pt>
                <c:pt idx="3204">
                  <c:v>2.2999999999999965E-2</c:v>
                </c:pt>
                <c:pt idx="3205">
                  <c:v>2.4499999999999966E-2</c:v>
                </c:pt>
                <c:pt idx="3206">
                  <c:v>3.3499999999999974E-2</c:v>
                </c:pt>
                <c:pt idx="3207">
                  <c:v>2.1999999999999964E-2</c:v>
                </c:pt>
                <c:pt idx="3208">
                  <c:v>2.7999999999999969E-2</c:v>
                </c:pt>
                <c:pt idx="3209">
                  <c:v>2.9499999999999971E-2</c:v>
                </c:pt>
                <c:pt idx="3210">
                  <c:v>2.4999999999999967E-2</c:v>
                </c:pt>
                <c:pt idx="3211">
                  <c:v>3.2499999999999973E-2</c:v>
                </c:pt>
                <c:pt idx="3212">
                  <c:v>2.899999999999997E-2</c:v>
                </c:pt>
                <c:pt idx="3213">
                  <c:v>3.2999999999999974E-2</c:v>
                </c:pt>
                <c:pt idx="3214">
                  <c:v>2.4999999999999967E-2</c:v>
                </c:pt>
                <c:pt idx="3215">
                  <c:v>2.5999999999999968E-2</c:v>
                </c:pt>
                <c:pt idx="3216">
                  <c:v>2.6499999999999968E-2</c:v>
                </c:pt>
                <c:pt idx="3217">
                  <c:v>1.9500000000000017E-2</c:v>
                </c:pt>
                <c:pt idx="3218">
                  <c:v>2.7999999999999969E-2</c:v>
                </c:pt>
                <c:pt idx="3219">
                  <c:v>2.1499999999999964E-2</c:v>
                </c:pt>
                <c:pt idx="3220">
                  <c:v>2.899999999999997E-2</c:v>
                </c:pt>
                <c:pt idx="3221">
                  <c:v>2.9499999999999971E-2</c:v>
                </c:pt>
                <c:pt idx="3222">
                  <c:v>2.1999999999999964E-2</c:v>
                </c:pt>
                <c:pt idx="3223">
                  <c:v>3.3499999999999974E-2</c:v>
                </c:pt>
                <c:pt idx="3224">
                  <c:v>2.849999999999997E-2</c:v>
                </c:pt>
                <c:pt idx="3225">
                  <c:v>2.4999999999999967E-2</c:v>
                </c:pt>
                <c:pt idx="3226">
                  <c:v>3.1999999999999973E-2</c:v>
                </c:pt>
                <c:pt idx="3227">
                  <c:v>2.849999999999997E-2</c:v>
                </c:pt>
                <c:pt idx="3228">
                  <c:v>2.4999999999999967E-2</c:v>
                </c:pt>
                <c:pt idx="3229">
                  <c:v>2.899999999999997E-2</c:v>
                </c:pt>
                <c:pt idx="3230">
                  <c:v>2.2499999999999964E-2</c:v>
                </c:pt>
                <c:pt idx="3231">
                  <c:v>2.3999999999999966E-2</c:v>
                </c:pt>
                <c:pt idx="3232">
                  <c:v>3.1999999999999973E-2</c:v>
                </c:pt>
                <c:pt idx="3233">
                  <c:v>2.4999999999999967E-2</c:v>
                </c:pt>
                <c:pt idx="3234">
                  <c:v>2.1000000000000019E-2</c:v>
                </c:pt>
                <c:pt idx="3235">
                  <c:v>1.8000000000000016E-2</c:v>
                </c:pt>
                <c:pt idx="3236">
                  <c:v>2.1000000000000019E-2</c:v>
                </c:pt>
                <c:pt idx="3237">
                  <c:v>2.3499999999999965E-2</c:v>
                </c:pt>
                <c:pt idx="3238">
                  <c:v>1.9500000000000017E-2</c:v>
                </c:pt>
                <c:pt idx="3239">
                  <c:v>2.849999999999997E-2</c:v>
                </c:pt>
                <c:pt idx="3240">
                  <c:v>3.0499999999999972E-2</c:v>
                </c:pt>
                <c:pt idx="3241">
                  <c:v>2.3499999999999965E-2</c:v>
                </c:pt>
                <c:pt idx="3242">
                  <c:v>1.9500000000000017E-2</c:v>
                </c:pt>
                <c:pt idx="3243">
                  <c:v>3.1499999999999972E-2</c:v>
                </c:pt>
                <c:pt idx="3244">
                  <c:v>2.1499999999999964E-2</c:v>
                </c:pt>
                <c:pt idx="3245">
                  <c:v>3.2999999999999974E-2</c:v>
                </c:pt>
                <c:pt idx="3246">
                  <c:v>2.899999999999997E-2</c:v>
                </c:pt>
                <c:pt idx="3247">
                  <c:v>2.849999999999997E-2</c:v>
                </c:pt>
                <c:pt idx="3248">
                  <c:v>3.1499999999999972E-2</c:v>
                </c:pt>
                <c:pt idx="3249">
                  <c:v>1.9500000000000017E-2</c:v>
                </c:pt>
                <c:pt idx="3250">
                  <c:v>2.1999999999999964E-2</c:v>
                </c:pt>
                <c:pt idx="3251">
                  <c:v>2.9999999999999971E-2</c:v>
                </c:pt>
                <c:pt idx="3252">
                  <c:v>2.5999999999999968E-2</c:v>
                </c:pt>
                <c:pt idx="3253">
                  <c:v>1.9500000000000017E-2</c:v>
                </c:pt>
                <c:pt idx="3254">
                  <c:v>1.7500000000000016E-2</c:v>
                </c:pt>
                <c:pt idx="3255">
                  <c:v>2.1000000000000019E-2</c:v>
                </c:pt>
                <c:pt idx="3256">
                  <c:v>2.4499999999999966E-2</c:v>
                </c:pt>
                <c:pt idx="3257">
                  <c:v>2.4499999999999966E-2</c:v>
                </c:pt>
                <c:pt idx="3258">
                  <c:v>2.6499999999999968E-2</c:v>
                </c:pt>
                <c:pt idx="3259">
                  <c:v>2.6499999999999968E-2</c:v>
                </c:pt>
                <c:pt idx="3260">
                  <c:v>2.9999999999999971E-2</c:v>
                </c:pt>
                <c:pt idx="3261">
                  <c:v>2.899999999999997E-2</c:v>
                </c:pt>
                <c:pt idx="3262">
                  <c:v>1.7000000000000015E-2</c:v>
                </c:pt>
                <c:pt idx="3263">
                  <c:v>2.1999999999999964E-2</c:v>
                </c:pt>
                <c:pt idx="3264">
                  <c:v>2.5999999999999968E-2</c:v>
                </c:pt>
                <c:pt idx="3265">
                  <c:v>2.6999999999999968E-2</c:v>
                </c:pt>
                <c:pt idx="3266">
                  <c:v>3.1999999999999973E-2</c:v>
                </c:pt>
                <c:pt idx="3267">
                  <c:v>2.7499999999999969E-2</c:v>
                </c:pt>
                <c:pt idx="3268">
                  <c:v>3.0499999999999972E-2</c:v>
                </c:pt>
                <c:pt idx="3269">
                  <c:v>2.2499999999999964E-2</c:v>
                </c:pt>
                <c:pt idx="3270">
                  <c:v>3.0999999999999972E-2</c:v>
                </c:pt>
                <c:pt idx="3271">
                  <c:v>2.6999999999999968E-2</c:v>
                </c:pt>
                <c:pt idx="3272">
                  <c:v>3.2999999999999974E-2</c:v>
                </c:pt>
                <c:pt idx="3273">
                  <c:v>2.9499999999999971E-2</c:v>
                </c:pt>
                <c:pt idx="3274">
                  <c:v>2.1000000000000019E-2</c:v>
                </c:pt>
                <c:pt idx="3275">
                  <c:v>3.1999999999999973E-2</c:v>
                </c:pt>
                <c:pt idx="3276">
                  <c:v>1.6000000000000014E-2</c:v>
                </c:pt>
                <c:pt idx="3277">
                  <c:v>2.2499999999999964E-2</c:v>
                </c:pt>
                <c:pt idx="3278">
                  <c:v>1.5500000000000014E-2</c:v>
                </c:pt>
                <c:pt idx="3279">
                  <c:v>3.0499999999999972E-2</c:v>
                </c:pt>
                <c:pt idx="3280">
                  <c:v>1.7500000000000016E-2</c:v>
                </c:pt>
                <c:pt idx="3281">
                  <c:v>2.7499999999999969E-2</c:v>
                </c:pt>
                <c:pt idx="3282">
                  <c:v>2.1999999999999964E-2</c:v>
                </c:pt>
                <c:pt idx="3283">
                  <c:v>3.0499999999999972E-2</c:v>
                </c:pt>
                <c:pt idx="3284">
                  <c:v>2.6499999999999968E-2</c:v>
                </c:pt>
                <c:pt idx="3285">
                  <c:v>2.9499999999999971E-2</c:v>
                </c:pt>
                <c:pt idx="3286">
                  <c:v>2.6499999999999968E-2</c:v>
                </c:pt>
                <c:pt idx="3287">
                  <c:v>2.849999999999997E-2</c:v>
                </c:pt>
                <c:pt idx="3288">
                  <c:v>2.9499999999999971E-2</c:v>
                </c:pt>
                <c:pt idx="3289">
                  <c:v>2.5999999999999968E-2</c:v>
                </c:pt>
                <c:pt idx="3290">
                  <c:v>2.899999999999997E-2</c:v>
                </c:pt>
                <c:pt idx="3291">
                  <c:v>2.4499999999999966E-2</c:v>
                </c:pt>
                <c:pt idx="3292">
                  <c:v>2.849999999999997E-2</c:v>
                </c:pt>
                <c:pt idx="3293">
                  <c:v>3.0999999999999972E-2</c:v>
                </c:pt>
                <c:pt idx="3294">
                  <c:v>2.7499999999999969E-2</c:v>
                </c:pt>
                <c:pt idx="3295">
                  <c:v>2.849999999999997E-2</c:v>
                </c:pt>
                <c:pt idx="3296">
                  <c:v>2.5499999999999967E-2</c:v>
                </c:pt>
                <c:pt idx="3297">
                  <c:v>3.0999999999999972E-2</c:v>
                </c:pt>
                <c:pt idx="3298">
                  <c:v>2.4999999999999967E-2</c:v>
                </c:pt>
                <c:pt idx="3299">
                  <c:v>3.0999999999999972E-2</c:v>
                </c:pt>
                <c:pt idx="3300">
                  <c:v>2.4499999999999966E-2</c:v>
                </c:pt>
                <c:pt idx="3301">
                  <c:v>2.9999999999999971E-2</c:v>
                </c:pt>
                <c:pt idx="3302">
                  <c:v>2.4999999999999967E-2</c:v>
                </c:pt>
                <c:pt idx="3303">
                  <c:v>2.899999999999997E-2</c:v>
                </c:pt>
                <c:pt idx="3304">
                  <c:v>2.5999999999999968E-2</c:v>
                </c:pt>
                <c:pt idx="3305">
                  <c:v>2.849999999999997E-2</c:v>
                </c:pt>
                <c:pt idx="3306">
                  <c:v>2.4999999999999967E-2</c:v>
                </c:pt>
                <c:pt idx="3307">
                  <c:v>2.6499999999999968E-2</c:v>
                </c:pt>
                <c:pt idx="3308">
                  <c:v>3.0499999999999972E-2</c:v>
                </c:pt>
                <c:pt idx="3309">
                  <c:v>2.0500000000000018E-2</c:v>
                </c:pt>
                <c:pt idx="3310">
                  <c:v>1.9000000000000017E-2</c:v>
                </c:pt>
                <c:pt idx="3311">
                  <c:v>2.5499999999999967E-2</c:v>
                </c:pt>
                <c:pt idx="3312">
                  <c:v>2.9999999999999971E-2</c:v>
                </c:pt>
                <c:pt idx="3313">
                  <c:v>3.0499999999999972E-2</c:v>
                </c:pt>
                <c:pt idx="3314">
                  <c:v>2.4999999999999967E-2</c:v>
                </c:pt>
                <c:pt idx="3315">
                  <c:v>2.7999999999999969E-2</c:v>
                </c:pt>
                <c:pt idx="3316">
                  <c:v>2.899999999999997E-2</c:v>
                </c:pt>
                <c:pt idx="3317">
                  <c:v>3.2999999999999974E-2</c:v>
                </c:pt>
                <c:pt idx="3318">
                  <c:v>2.1499999999999964E-2</c:v>
                </c:pt>
                <c:pt idx="3319">
                  <c:v>2.7999999999999969E-2</c:v>
                </c:pt>
                <c:pt idx="3320">
                  <c:v>3.0999999999999972E-2</c:v>
                </c:pt>
                <c:pt idx="3321">
                  <c:v>2.3999999999999966E-2</c:v>
                </c:pt>
                <c:pt idx="3322">
                  <c:v>2.7999999999999969E-2</c:v>
                </c:pt>
                <c:pt idx="3323">
                  <c:v>2.3499999999999965E-2</c:v>
                </c:pt>
                <c:pt idx="3324">
                  <c:v>2.6499999999999968E-2</c:v>
                </c:pt>
                <c:pt idx="3325">
                  <c:v>2.1499999999999964E-2</c:v>
                </c:pt>
                <c:pt idx="3326">
                  <c:v>2.7499999999999969E-2</c:v>
                </c:pt>
                <c:pt idx="3327">
                  <c:v>2.4499999999999966E-2</c:v>
                </c:pt>
                <c:pt idx="3328">
                  <c:v>1.7000000000000015E-2</c:v>
                </c:pt>
                <c:pt idx="3329">
                  <c:v>3.3999999999999975E-2</c:v>
                </c:pt>
                <c:pt idx="3330">
                  <c:v>2.3999999999999966E-2</c:v>
                </c:pt>
                <c:pt idx="3331">
                  <c:v>2.0500000000000018E-2</c:v>
                </c:pt>
                <c:pt idx="3332">
                  <c:v>2.7499999999999969E-2</c:v>
                </c:pt>
                <c:pt idx="3333">
                  <c:v>2.3499999999999965E-2</c:v>
                </c:pt>
                <c:pt idx="3334">
                  <c:v>2.899999999999997E-2</c:v>
                </c:pt>
                <c:pt idx="3335">
                  <c:v>2.9999999999999971E-2</c:v>
                </c:pt>
                <c:pt idx="3336">
                  <c:v>2.7499999999999969E-2</c:v>
                </c:pt>
                <c:pt idx="3337">
                  <c:v>2.7499999999999969E-2</c:v>
                </c:pt>
                <c:pt idx="3338">
                  <c:v>2.2499999999999964E-2</c:v>
                </c:pt>
                <c:pt idx="3339">
                  <c:v>3.2499999999999973E-2</c:v>
                </c:pt>
                <c:pt idx="3340">
                  <c:v>2.3499999999999965E-2</c:v>
                </c:pt>
                <c:pt idx="3341">
                  <c:v>2.7999999999999969E-2</c:v>
                </c:pt>
                <c:pt idx="3342">
                  <c:v>2.9499999999999971E-2</c:v>
                </c:pt>
                <c:pt idx="3343">
                  <c:v>2.849999999999997E-2</c:v>
                </c:pt>
                <c:pt idx="3344">
                  <c:v>2.4499999999999966E-2</c:v>
                </c:pt>
                <c:pt idx="3345">
                  <c:v>2.6499999999999968E-2</c:v>
                </c:pt>
                <c:pt idx="3346">
                  <c:v>2.5999999999999968E-2</c:v>
                </c:pt>
                <c:pt idx="3347">
                  <c:v>2.5999999999999968E-2</c:v>
                </c:pt>
                <c:pt idx="3348">
                  <c:v>2.5999999999999968E-2</c:v>
                </c:pt>
                <c:pt idx="3349">
                  <c:v>2.1000000000000019E-2</c:v>
                </c:pt>
                <c:pt idx="3350">
                  <c:v>2.849999999999997E-2</c:v>
                </c:pt>
                <c:pt idx="3351">
                  <c:v>2.7499999999999969E-2</c:v>
                </c:pt>
                <c:pt idx="3352">
                  <c:v>2.3499999999999965E-2</c:v>
                </c:pt>
                <c:pt idx="3353">
                  <c:v>1.0000000000000009E-2</c:v>
                </c:pt>
                <c:pt idx="3354">
                  <c:v>2.7999999999999969E-2</c:v>
                </c:pt>
                <c:pt idx="3355">
                  <c:v>1.2000000000000011E-2</c:v>
                </c:pt>
                <c:pt idx="3356">
                  <c:v>4.500000000000004E-3</c:v>
                </c:pt>
                <c:pt idx="3357">
                  <c:v>1.6000000000000014E-2</c:v>
                </c:pt>
                <c:pt idx="3358">
                  <c:v>2.0000000000000018E-2</c:v>
                </c:pt>
                <c:pt idx="3359">
                  <c:v>2.9499999999999971E-2</c:v>
                </c:pt>
                <c:pt idx="3360">
                  <c:v>2.9999999999999971E-2</c:v>
                </c:pt>
                <c:pt idx="3361">
                  <c:v>2.7999999999999969E-2</c:v>
                </c:pt>
                <c:pt idx="3362">
                  <c:v>4.2499999999999982E-2</c:v>
                </c:pt>
                <c:pt idx="3363">
                  <c:v>4.2499999999999982E-2</c:v>
                </c:pt>
                <c:pt idx="3364">
                  <c:v>2.7499999999999969E-2</c:v>
                </c:pt>
                <c:pt idx="3365">
                  <c:v>2.2499999999999964E-2</c:v>
                </c:pt>
                <c:pt idx="3366">
                  <c:v>1.0000000000000009E-2</c:v>
                </c:pt>
                <c:pt idx="3367">
                  <c:v>2.9999999999999971E-2</c:v>
                </c:pt>
                <c:pt idx="3368">
                  <c:v>2.7999999999999969E-2</c:v>
                </c:pt>
                <c:pt idx="3369">
                  <c:v>2.5499999999999967E-2</c:v>
                </c:pt>
                <c:pt idx="3370">
                  <c:v>1.2000000000000011E-2</c:v>
                </c:pt>
                <c:pt idx="3371">
                  <c:v>2.2999999999999965E-2</c:v>
                </c:pt>
                <c:pt idx="3372">
                  <c:v>1.8000000000000016E-2</c:v>
                </c:pt>
                <c:pt idx="3373">
                  <c:v>2.7999999999999969E-2</c:v>
                </c:pt>
                <c:pt idx="3374">
                  <c:v>2.6499999999999968E-2</c:v>
                </c:pt>
                <c:pt idx="3375">
                  <c:v>2.1499999999999964E-2</c:v>
                </c:pt>
                <c:pt idx="3376">
                  <c:v>2.1499999999999964E-2</c:v>
                </c:pt>
                <c:pt idx="3377">
                  <c:v>2.2999999999999965E-2</c:v>
                </c:pt>
                <c:pt idx="3378">
                  <c:v>2.4499999999999966E-2</c:v>
                </c:pt>
                <c:pt idx="3379">
                  <c:v>2.6999999999999968E-2</c:v>
                </c:pt>
                <c:pt idx="3380">
                  <c:v>3.1499999999999972E-2</c:v>
                </c:pt>
                <c:pt idx="3381">
                  <c:v>2.899999999999997E-2</c:v>
                </c:pt>
                <c:pt idx="3382">
                  <c:v>3.5499999999999976E-2</c:v>
                </c:pt>
                <c:pt idx="3383">
                  <c:v>2.6999999999999968E-2</c:v>
                </c:pt>
                <c:pt idx="3384">
                  <c:v>2.6499999999999968E-2</c:v>
                </c:pt>
                <c:pt idx="3385">
                  <c:v>2.3499999999999965E-2</c:v>
                </c:pt>
                <c:pt idx="3386">
                  <c:v>2.849999999999997E-2</c:v>
                </c:pt>
                <c:pt idx="3387">
                  <c:v>1.4500000000000013E-2</c:v>
                </c:pt>
                <c:pt idx="3388">
                  <c:v>2.2999999999999965E-2</c:v>
                </c:pt>
                <c:pt idx="3389">
                  <c:v>2.3499999999999965E-2</c:v>
                </c:pt>
                <c:pt idx="3390">
                  <c:v>2.5999999999999968E-2</c:v>
                </c:pt>
                <c:pt idx="3391">
                  <c:v>1.7000000000000015E-2</c:v>
                </c:pt>
                <c:pt idx="3392">
                  <c:v>3.3499999999999974E-2</c:v>
                </c:pt>
                <c:pt idx="3393">
                  <c:v>3.1499999999999972E-2</c:v>
                </c:pt>
                <c:pt idx="3394">
                  <c:v>3.3499999999999974E-2</c:v>
                </c:pt>
                <c:pt idx="3395">
                  <c:v>2.7499999999999969E-2</c:v>
                </c:pt>
                <c:pt idx="3396">
                  <c:v>3.5999999999999976E-2</c:v>
                </c:pt>
                <c:pt idx="3397">
                  <c:v>1.9500000000000017E-2</c:v>
                </c:pt>
                <c:pt idx="3398">
                  <c:v>1.9000000000000017E-2</c:v>
                </c:pt>
                <c:pt idx="3399">
                  <c:v>3.0999999999999972E-2</c:v>
                </c:pt>
                <c:pt idx="3400">
                  <c:v>2.2499999999999964E-2</c:v>
                </c:pt>
                <c:pt idx="3401">
                  <c:v>3.3999999999999975E-2</c:v>
                </c:pt>
                <c:pt idx="3402">
                  <c:v>2.4999999999999967E-2</c:v>
                </c:pt>
                <c:pt idx="3403">
                  <c:v>2.849999999999997E-2</c:v>
                </c:pt>
                <c:pt idx="3404">
                  <c:v>3.0999999999999972E-2</c:v>
                </c:pt>
                <c:pt idx="3405">
                  <c:v>2.5999999999999968E-2</c:v>
                </c:pt>
                <c:pt idx="3406">
                  <c:v>3.3499999999999974E-2</c:v>
                </c:pt>
                <c:pt idx="3407">
                  <c:v>2.4499999999999966E-2</c:v>
                </c:pt>
                <c:pt idx="3408">
                  <c:v>9.5000000000000084E-3</c:v>
                </c:pt>
                <c:pt idx="3409">
                  <c:v>2.899999999999997E-2</c:v>
                </c:pt>
                <c:pt idx="3410">
                  <c:v>2.7999999999999969E-2</c:v>
                </c:pt>
                <c:pt idx="3411">
                  <c:v>2.4499999999999966E-2</c:v>
                </c:pt>
                <c:pt idx="3412">
                  <c:v>2.3499999999999965E-2</c:v>
                </c:pt>
                <c:pt idx="3413">
                  <c:v>2.7499999999999969E-2</c:v>
                </c:pt>
                <c:pt idx="3414">
                  <c:v>3.1999999999999973E-2</c:v>
                </c:pt>
                <c:pt idx="3415">
                  <c:v>2.7499999999999969E-2</c:v>
                </c:pt>
                <c:pt idx="3416">
                  <c:v>2.7499999999999969E-2</c:v>
                </c:pt>
                <c:pt idx="3417">
                  <c:v>1.9000000000000017E-2</c:v>
                </c:pt>
                <c:pt idx="3418">
                  <c:v>3.1999999999999973E-2</c:v>
                </c:pt>
                <c:pt idx="3419">
                  <c:v>2.0500000000000018E-2</c:v>
                </c:pt>
                <c:pt idx="3420">
                  <c:v>2.1999999999999964E-2</c:v>
                </c:pt>
                <c:pt idx="3421">
                  <c:v>2.1499999999999964E-2</c:v>
                </c:pt>
                <c:pt idx="3422">
                  <c:v>2.1499999999999964E-2</c:v>
                </c:pt>
                <c:pt idx="3423">
                  <c:v>2.4999999999999967E-2</c:v>
                </c:pt>
                <c:pt idx="3424">
                  <c:v>1.3500000000000012E-2</c:v>
                </c:pt>
                <c:pt idx="3425">
                  <c:v>1.8500000000000016E-2</c:v>
                </c:pt>
                <c:pt idx="3426">
                  <c:v>3.1499999999999972E-2</c:v>
                </c:pt>
                <c:pt idx="3427">
                  <c:v>2.849999999999997E-2</c:v>
                </c:pt>
                <c:pt idx="3428">
                  <c:v>3.0999999999999972E-2</c:v>
                </c:pt>
                <c:pt idx="3429">
                  <c:v>2.9999999999999971E-2</c:v>
                </c:pt>
                <c:pt idx="3430">
                  <c:v>2.3499999999999965E-2</c:v>
                </c:pt>
                <c:pt idx="3431">
                  <c:v>1.0500000000000009E-2</c:v>
                </c:pt>
                <c:pt idx="3432">
                  <c:v>2.6999999999999968E-2</c:v>
                </c:pt>
                <c:pt idx="3433">
                  <c:v>2.4499999999999966E-2</c:v>
                </c:pt>
                <c:pt idx="3434">
                  <c:v>2.7499999999999969E-2</c:v>
                </c:pt>
                <c:pt idx="3435">
                  <c:v>2.7999999999999969E-2</c:v>
                </c:pt>
                <c:pt idx="3436">
                  <c:v>2.2499999999999964E-2</c:v>
                </c:pt>
                <c:pt idx="3437">
                  <c:v>2.1499999999999964E-2</c:v>
                </c:pt>
                <c:pt idx="3438">
                  <c:v>2.849999999999997E-2</c:v>
                </c:pt>
                <c:pt idx="3439">
                  <c:v>1.100000000000001E-2</c:v>
                </c:pt>
                <c:pt idx="3440">
                  <c:v>2.0000000000000018E-2</c:v>
                </c:pt>
                <c:pt idx="3441">
                  <c:v>1.4000000000000012E-2</c:v>
                </c:pt>
                <c:pt idx="3442">
                  <c:v>3.0499999999999972E-2</c:v>
                </c:pt>
                <c:pt idx="3443">
                  <c:v>2.9499999999999971E-2</c:v>
                </c:pt>
                <c:pt idx="3444">
                  <c:v>1.5000000000000013E-2</c:v>
                </c:pt>
                <c:pt idx="3445">
                  <c:v>2.5499999999999967E-2</c:v>
                </c:pt>
                <c:pt idx="3446">
                  <c:v>2.4999999999999967E-2</c:v>
                </c:pt>
                <c:pt idx="3447">
                  <c:v>2.3999999999999966E-2</c:v>
                </c:pt>
                <c:pt idx="3448">
                  <c:v>2.4999999999999967E-2</c:v>
                </c:pt>
                <c:pt idx="3449">
                  <c:v>2.7999999999999969E-2</c:v>
                </c:pt>
                <c:pt idx="3450">
                  <c:v>3.4499999999999975E-2</c:v>
                </c:pt>
                <c:pt idx="3451">
                  <c:v>1.3500000000000012E-2</c:v>
                </c:pt>
                <c:pt idx="3452">
                  <c:v>2.4499999999999966E-2</c:v>
                </c:pt>
                <c:pt idx="3453">
                  <c:v>2.9999999999999971E-2</c:v>
                </c:pt>
                <c:pt idx="3454">
                  <c:v>2.6499999999999968E-2</c:v>
                </c:pt>
                <c:pt idx="3455">
                  <c:v>2.849999999999997E-2</c:v>
                </c:pt>
                <c:pt idx="3456">
                  <c:v>2.9499999999999971E-2</c:v>
                </c:pt>
                <c:pt idx="3457">
                  <c:v>2.9999999999999971E-2</c:v>
                </c:pt>
                <c:pt idx="3458">
                  <c:v>2.4499999999999966E-2</c:v>
                </c:pt>
                <c:pt idx="3459">
                  <c:v>1.4000000000000012E-2</c:v>
                </c:pt>
                <c:pt idx="3460">
                  <c:v>2.899999999999997E-2</c:v>
                </c:pt>
                <c:pt idx="3461">
                  <c:v>2.9999999999999971E-2</c:v>
                </c:pt>
                <c:pt idx="3462">
                  <c:v>3.2999999999999974E-2</c:v>
                </c:pt>
                <c:pt idx="3463">
                  <c:v>2.849999999999997E-2</c:v>
                </c:pt>
                <c:pt idx="3464">
                  <c:v>2.849999999999997E-2</c:v>
                </c:pt>
                <c:pt idx="3465">
                  <c:v>2.899999999999997E-2</c:v>
                </c:pt>
                <c:pt idx="3466">
                  <c:v>1.9500000000000017E-2</c:v>
                </c:pt>
                <c:pt idx="3467">
                  <c:v>1.3500000000000012E-2</c:v>
                </c:pt>
                <c:pt idx="3468">
                  <c:v>2.2499999999999964E-2</c:v>
                </c:pt>
                <c:pt idx="3469">
                  <c:v>3.2499999999999973E-2</c:v>
                </c:pt>
                <c:pt idx="3470">
                  <c:v>3.0499999999999972E-2</c:v>
                </c:pt>
                <c:pt idx="3471">
                  <c:v>2.2999999999999965E-2</c:v>
                </c:pt>
                <c:pt idx="3472">
                  <c:v>2.4499999999999966E-2</c:v>
                </c:pt>
                <c:pt idx="3473">
                  <c:v>2.7999999999999969E-2</c:v>
                </c:pt>
                <c:pt idx="3474">
                  <c:v>3.4499999999999975E-2</c:v>
                </c:pt>
                <c:pt idx="3475">
                  <c:v>2.1499999999999964E-2</c:v>
                </c:pt>
                <c:pt idx="3476">
                  <c:v>3.4499999999999975E-2</c:v>
                </c:pt>
                <c:pt idx="3477">
                  <c:v>2.899999999999997E-2</c:v>
                </c:pt>
                <c:pt idx="3478">
                  <c:v>1.8500000000000016E-2</c:v>
                </c:pt>
                <c:pt idx="3479">
                  <c:v>3.1999999999999973E-2</c:v>
                </c:pt>
                <c:pt idx="3480">
                  <c:v>2.1000000000000019E-2</c:v>
                </c:pt>
                <c:pt idx="3481">
                  <c:v>2.7999999999999969E-2</c:v>
                </c:pt>
                <c:pt idx="3482">
                  <c:v>3.2999999999999974E-2</c:v>
                </c:pt>
                <c:pt idx="3483">
                  <c:v>2.4999999999999967E-2</c:v>
                </c:pt>
                <c:pt idx="3484">
                  <c:v>2.1000000000000019E-2</c:v>
                </c:pt>
                <c:pt idx="3485">
                  <c:v>2.3499999999999965E-2</c:v>
                </c:pt>
                <c:pt idx="3486">
                  <c:v>2.6499999999999968E-2</c:v>
                </c:pt>
                <c:pt idx="3487">
                  <c:v>2.899999999999997E-2</c:v>
                </c:pt>
                <c:pt idx="3488">
                  <c:v>2.0000000000000018E-2</c:v>
                </c:pt>
                <c:pt idx="3489">
                  <c:v>2.849999999999997E-2</c:v>
                </c:pt>
                <c:pt idx="3490">
                  <c:v>2.2499999999999964E-2</c:v>
                </c:pt>
                <c:pt idx="3491">
                  <c:v>3.3499999999999974E-2</c:v>
                </c:pt>
                <c:pt idx="3492">
                  <c:v>2.849999999999997E-2</c:v>
                </c:pt>
                <c:pt idx="3493">
                  <c:v>2.2999999999999965E-2</c:v>
                </c:pt>
                <c:pt idx="3494">
                  <c:v>2.9499999999999971E-2</c:v>
                </c:pt>
                <c:pt idx="3495">
                  <c:v>2.899999999999997E-2</c:v>
                </c:pt>
                <c:pt idx="3496">
                  <c:v>9.5000000000000084E-3</c:v>
                </c:pt>
                <c:pt idx="3497">
                  <c:v>3.3499999999999974E-2</c:v>
                </c:pt>
                <c:pt idx="3498">
                  <c:v>2.5499999999999967E-2</c:v>
                </c:pt>
                <c:pt idx="3499">
                  <c:v>2.9499999999999971E-2</c:v>
                </c:pt>
                <c:pt idx="3500">
                  <c:v>1.9000000000000017E-2</c:v>
                </c:pt>
                <c:pt idx="3501">
                  <c:v>2.3499999999999965E-2</c:v>
                </c:pt>
                <c:pt idx="3502">
                  <c:v>1.0000000000000009E-2</c:v>
                </c:pt>
                <c:pt idx="3503">
                  <c:v>8.5000000000000075E-3</c:v>
                </c:pt>
                <c:pt idx="3504">
                  <c:v>2.1000000000000019E-2</c:v>
                </c:pt>
                <c:pt idx="3505">
                  <c:v>2.7499999999999969E-2</c:v>
                </c:pt>
                <c:pt idx="3506">
                  <c:v>1.8500000000000016E-2</c:v>
                </c:pt>
                <c:pt idx="3507">
                  <c:v>8.5000000000000075E-3</c:v>
                </c:pt>
                <c:pt idx="3508">
                  <c:v>8.5000000000000075E-3</c:v>
                </c:pt>
                <c:pt idx="3509">
                  <c:v>4.500000000000004E-3</c:v>
                </c:pt>
                <c:pt idx="3510">
                  <c:v>1.2000000000000011E-2</c:v>
                </c:pt>
                <c:pt idx="3511">
                  <c:v>1.6000000000000014E-2</c:v>
                </c:pt>
                <c:pt idx="3512">
                  <c:v>2.5499999999999967E-2</c:v>
                </c:pt>
                <c:pt idx="3513">
                  <c:v>2.849999999999997E-2</c:v>
                </c:pt>
                <c:pt idx="3514">
                  <c:v>2.4499999999999966E-2</c:v>
                </c:pt>
                <c:pt idx="3515">
                  <c:v>3.1999999999999973E-2</c:v>
                </c:pt>
                <c:pt idx="3516">
                  <c:v>2.5499999999999967E-2</c:v>
                </c:pt>
                <c:pt idx="3517">
                  <c:v>2.0500000000000018E-2</c:v>
                </c:pt>
                <c:pt idx="3518">
                  <c:v>2.5499999999999967E-2</c:v>
                </c:pt>
                <c:pt idx="3519">
                  <c:v>2.899999999999997E-2</c:v>
                </c:pt>
                <c:pt idx="3520">
                  <c:v>2.849999999999997E-2</c:v>
                </c:pt>
                <c:pt idx="3521">
                  <c:v>2.899999999999997E-2</c:v>
                </c:pt>
                <c:pt idx="3522">
                  <c:v>2.6999999999999968E-2</c:v>
                </c:pt>
                <c:pt idx="3523">
                  <c:v>2.6499999999999968E-2</c:v>
                </c:pt>
                <c:pt idx="3524">
                  <c:v>2.1499999999999964E-2</c:v>
                </c:pt>
                <c:pt idx="3525">
                  <c:v>2.5999999999999968E-2</c:v>
                </c:pt>
                <c:pt idx="3526">
                  <c:v>2.1499999999999964E-2</c:v>
                </c:pt>
                <c:pt idx="3527">
                  <c:v>2.7499999999999969E-2</c:v>
                </c:pt>
                <c:pt idx="3528">
                  <c:v>3.2499999999999973E-2</c:v>
                </c:pt>
                <c:pt idx="3529">
                  <c:v>2.3999999999999966E-2</c:v>
                </c:pt>
                <c:pt idx="3530">
                  <c:v>2.7499999999999969E-2</c:v>
                </c:pt>
                <c:pt idx="3531">
                  <c:v>2.5499999999999967E-2</c:v>
                </c:pt>
                <c:pt idx="3532">
                  <c:v>3.1999999999999973E-2</c:v>
                </c:pt>
                <c:pt idx="3533">
                  <c:v>2.7999999999999969E-2</c:v>
                </c:pt>
                <c:pt idx="3534">
                  <c:v>2.9999999999999971E-2</c:v>
                </c:pt>
                <c:pt idx="3535">
                  <c:v>2.9999999999999971E-2</c:v>
                </c:pt>
                <c:pt idx="3536">
                  <c:v>2.9999999999999971E-2</c:v>
                </c:pt>
                <c:pt idx="3537">
                  <c:v>3.0999999999999972E-2</c:v>
                </c:pt>
                <c:pt idx="3538">
                  <c:v>3.2999999999999974E-2</c:v>
                </c:pt>
                <c:pt idx="3539">
                  <c:v>2.7499999999999969E-2</c:v>
                </c:pt>
                <c:pt idx="3540">
                  <c:v>2.4499999999999966E-2</c:v>
                </c:pt>
                <c:pt idx="3541">
                  <c:v>1.8500000000000016E-2</c:v>
                </c:pt>
                <c:pt idx="3542">
                  <c:v>1.9500000000000017E-2</c:v>
                </c:pt>
                <c:pt idx="3543">
                  <c:v>2.6999999999999968E-2</c:v>
                </c:pt>
                <c:pt idx="3544">
                  <c:v>3.2499999999999973E-2</c:v>
                </c:pt>
                <c:pt idx="3545">
                  <c:v>3.3499999999999974E-2</c:v>
                </c:pt>
                <c:pt idx="3546">
                  <c:v>3.0499999999999972E-2</c:v>
                </c:pt>
                <c:pt idx="3547">
                  <c:v>2.0500000000000018E-2</c:v>
                </c:pt>
                <c:pt idx="3548">
                  <c:v>1.5000000000000013E-2</c:v>
                </c:pt>
                <c:pt idx="3549">
                  <c:v>1.7500000000000016E-2</c:v>
                </c:pt>
                <c:pt idx="3550">
                  <c:v>2.0500000000000018E-2</c:v>
                </c:pt>
                <c:pt idx="3551">
                  <c:v>2.2999999999999965E-2</c:v>
                </c:pt>
                <c:pt idx="3552">
                  <c:v>2.3999999999999966E-2</c:v>
                </c:pt>
                <c:pt idx="3553">
                  <c:v>2.4999999999999967E-2</c:v>
                </c:pt>
                <c:pt idx="3554">
                  <c:v>3.1499999999999972E-2</c:v>
                </c:pt>
                <c:pt idx="3555">
                  <c:v>3.0499999999999972E-2</c:v>
                </c:pt>
                <c:pt idx="3556">
                  <c:v>1.0000000000000009E-2</c:v>
                </c:pt>
                <c:pt idx="3557">
                  <c:v>2.1999999999999964E-2</c:v>
                </c:pt>
                <c:pt idx="3558">
                  <c:v>7.0000000000000062E-3</c:v>
                </c:pt>
                <c:pt idx="3559">
                  <c:v>5.0000000000000044E-4</c:v>
                </c:pt>
                <c:pt idx="3560">
                  <c:v>1.6000000000000014E-2</c:v>
                </c:pt>
                <c:pt idx="3561">
                  <c:v>1.0000000000000009E-2</c:v>
                </c:pt>
                <c:pt idx="3562">
                  <c:v>-4.0000000000000036E-3</c:v>
                </c:pt>
                <c:pt idx="3563">
                  <c:v>1.5000000000000013E-3</c:v>
                </c:pt>
                <c:pt idx="3564">
                  <c:v>7.5000000000000067E-3</c:v>
                </c:pt>
                <c:pt idx="3565">
                  <c:v>0</c:v>
                </c:pt>
                <c:pt idx="3566">
                  <c:v>0</c:v>
                </c:pt>
                <c:pt idx="3567">
                  <c:v>1.150000000000001E-2</c:v>
                </c:pt>
                <c:pt idx="3568">
                  <c:v>7.5000000000000067E-3</c:v>
                </c:pt>
                <c:pt idx="3569">
                  <c:v>7.5000000000000067E-3</c:v>
                </c:pt>
                <c:pt idx="3570">
                  <c:v>-5.0000000000000044E-4</c:v>
                </c:pt>
                <c:pt idx="3571">
                  <c:v>1.0000000000000009E-3</c:v>
                </c:pt>
                <c:pt idx="3572">
                  <c:v>1.6000000000000014E-2</c:v>
                </c:pt>
                <c:pt idx="3573">
                  <c:v>1.0500000000000009E-2</c:v>
                </c:pt>
                <c:pt idx="3574">
                  <c:v>3.0000000000000027E-3</c:v>
                </c:pt>
                <c:pt idx="3575">
                  <c:v>1.3500000000000012E-2</c:v>
                </c:pt>
                <c:pt idx="3576">
                  <c:v>1.9500000000000017E-2</c:v>
                </c:pt>
                <c:pt idx="3577">
                  <c:v>1.4000000000000012E-2</c:v>
                </c:pt>
                <c:pt idx="3578">
                  <c:v>2.1499999999999964E-2</c:v>
                </c:pt>
                <c:pt idx="3579">
                  <c:v>1.8000000000000016E-2</c:v>
                </c:pt>
                <c:pt idx="3580">
                  <c:v>1.6500000000000015E-2</c:v>
                </c:pt>
                <c:pt idx="3581">
                  <c:v>1.7500000000000016E-2</c:v>
                </c:pt>
                <c:pt idx="3582">
                  <c:v>2.5999999999999968E-2</c:v>
                </c:pt>
                <c:pt idx="3583">
                  <c:v>5.0000000000000044E-3</c:v>
                </c:pt>
                <c:pt idx="3584">
                  <c:v>1.7000000000000015E-2</c:v>
                </c:pt>
                <c:pt idx="3585">
                  <c:v>3.5000000000000031E-3</c:v>
                </c:pt>
                <c:pt idx="3586">
                  <c:v>8.0000000000000071E-3</c:v>
                </c:pt>
                <c:pt idx="3587">
                  <c:v>1.4000000000000012E-2</c:v>
                </c:pt>
                <c:pt idx="3588">
                  <c:v>1.8000000000000016E-2</c:v>
                </c:pt>
                <c:pt idx="3589">
                  <c:v>1.8500000000000016E-2</c:v>
                </c:pt>
                <c:pt idx="3590">
                  <c:v>2.7499999999999969E-2</c:v>
                </c:pt>
                <c:pt idx="3591">
                  <c:v>1.2500000000000011E-2</c:v>
                </c:pt>
                <c:pt idx="3592">
                  <c:v>2.6499999999999968E-2</c:v>
                </c:pt>
                <c:pt idx="3593">
                  <c:v>2.7999999999999969E-2</c:v>
                </c:pt>
                <c:pt idx="3594">
                  <c:v>8.5000000000000075E-3</c:v>
                </c:pt>
                <c:pt idx="3595">
                  <c:v>4.4499999999999984E-2</c:v>
                </c:pt>
                <c:pt idx="3596">
                  <c:v>3.0999999999999972E-2</c:v>
                </c:pt>
                <c:pt idx="3597">
                  <c:v>2.899999999999997E-2</c:v>
                </c:pt>
                <c:pt idx="3598">
                  <c:v>2.0000000000000018E-2</c:v>
                </c:pt>
                <c:pt idx="3599">
                  <c:v>1.7500000000000016E-2</c:v>
                </c:pt>
                <c:pt idx="3600">
                  <c:v>2.2499999999999964E-2</c:v>
                </c:pt>
                <c:pt idx="3601">
                  <c:v>1.8000000000000016E-2</c:v>
                </c:pt>
                <c:pt idx="3602">
                  <c:v>1.8000000000000016E-2</c:v>
                </c:pt>
                <c:pt idx="3603">
                  <c:v>1.9000000000000017E-2</c:v>
                </c:pt>
                <c:pt idx="3604">
                  <c:v>2.3499999999999965E-2</c:v>
                </c:pt>
                <c:pt idx="3605">
                  <c:v>3.2499999999999973E-2</c:v>
                </c:pt>
                <c:pt idx="3606">
                  <c:v>1.5500000000000014E-2</c:v>
                </c:pt>
                <c:pt idx="3607">
                  <c:v>2.6999999999999968E-2</c:v>
                </c:pt>
                <c:pt idx="3608">
                  <c:v>3.4499999999999975E-2</c:v>
                </c:pt>
                <c:pt idx="3609">
                  <c:v>3.3499999999999974E-2</c:v>
                </c:pt>
                <c:pt idx="3610">
                  <c:v>2.7999999999999969E-2</c:v>
                </c:pt>
                <c:pt idx="3611">
                  <c:v>2.4499999999999966E-2</c:v>
                </c:pt>
                <c:pt idx="3612">
                  <c:v>3.1999999999999973E-2</c:v>
                </c:pt>
                <c:pt idx="3613">
                  <c:v>1.8000000000000016E-2</c:v>
                </c:pt>
                <c:pt idx="3614">
                  <c:v>2.5999999999999968E-2</c:v>
                </c:pt>
                <c:pt idx="3615">
                  <c:v>2.1999999999999964E-2</c:v>
                </c:pt>
                <c:pt idx="3616">
                  <c:v>2.2499999999999964E-2</c:v>
                </c:pt>
                <c:pt idx="3617">
                  <c:v>2.7999999999999969E-2</c:v>
                </c:pt>
                <c:pt idx="3618">
                  <c:v>2.7999999999999969E-2</c:v>
                </c:pt>
                <c:pt idx="3619">
                  <c:v>2.5999999999999968E-2</c:v>
                </c:pt>
                <c:pt idx="3620">
                  <c:v>2.5499999999999967E-2</c:v>
                </c:pt>
                <c:pt idx="3621">
                  <c:v>3.0499999999999972E-2</c:v>
                </c:pt>
                <c:pt idx="3622">
                  <c:v>2.3499999999999965E-2</c:v>
                </c:pt>
                <c:pt idx="3623">
                  <c:v>2.9499999999999971E-2</c:v>
                </c:pt>
                <c:pt idx="3624">
                  <c:v>2.2999999999999965E-2</c:v>
                </c:pt>
                <c:pt idx="3625">
                  <c:v>1.2000000000000011E-2</c:v>
                </c:pt>
                <c:pt idx="3626">
                  <c:v>2.0000000000000018E-2</c:v>
                </c:pt>
                <c:pt idx="3627">
                  <c:v>2.6499999999999968E-2</c:v>
                </c:pt>
                <c:pt idx="3628">
                  <c:v>1.7000000000000015E-2</c:v>
                </c:pt>
                <c:pt idx="3629">
                  <c:v>2.7499999999999969E-2</c:v>
                </c:pt>
                <c:pt idx="3630">
                  <c:v>2.9999999999999971E-2</c:v>
                </c:pt>
                <c:pt idx="3631">
                  <c:v>2.5999999999999968E-2</c:v>
                </c:pt>
                <c:pt idx="3632">
                  <c:v>2.3999999999999966E-2</c:v>
                </c:pt>
                <c:pt idx="3633">
                  <c:v>1.5000000000000013E-2</c:v>
                </c:pt>
                <c:pt idx="3634">
                  <c:v>3.1999999999999973E-2</c:v>
                </c:pt>
                <c:pt idx="3635">
                  <c:v>3.1999999999999973E-2</c:v>
                </c:pt>
                <c:pt idx="3636">
                  <c:v>2.1499999999999964E-2</c:v>
                </c:pt>
                <c:pt idx="3637">
                  <c:v>2.6499999999999968E-2</c:v>
                </c:pt>
                <c:pt idx="3638">
                  <c:v>2.2999999999999965E-2</c:v>
                </c:pt>
                <c:pt idx="3639">
                  <c:v>2.7999999999999969E-2</c:v>
                </c:pt>
                <c:pt idx="3640">
                  <c:v>2.3499999999999965E-2</c:v>
                </c:pt>
                <c:pt idx="3641">
                  <c:v>2.4999999999999967E-2</c:v>
                </c:pt>
                <c:pt idx="3642">
                  <c:v>2.2499999999999964E-2</c:v>
                </c:pt>
                <c:pt idx="3643">
                  <c:v>2.5999999999999968E-2</c:v>
                </c:pt>
                <c:pt idx="3644">
                  <c:v>2.2999999999999965E-2</c:v>
                </c:pt>
                <c:pt idx="3645">
                  <c:v>2.7499999999999969E-2</c:v>
                </c:pt>
                <c:pt idx="3646">
                  <c:v>2.5999999999999968E-2</c:v>
                </c:pt>
                <c:pt idx="3647">
                  <c:v>1.9500000000000017E-2</c:v>
                </c:pt>
                <c:pt idx="3648">
                  <c:v>2.6499999999999968E-2</c:v>
                </c:pt>
                <c:pt idx="3649">
                  <c:v>2.1999999999999964E-2</c:v>
                </c:pt>
                <c:pt idx="3650">
                  <c:v>2.7499999999999969E-2</c:v>
                </c:pt>
                <c:pt idx="3651">
                  <c:v>1.5500000000000014E-2</c:v>
                </c:pt>
                <c:pt idx="3652">
                  <c:v>3.0999999999999972E-2</c:v>
                </c:pt>
                <c:pt idx="3653">
                  <c:v>3.0999999999999972E-2</c:v>
                </c:pt>
                <c:pt idx="3654">
                  <c:v>2.4999999999999967E-2</c:v>
                </c:pt>
                <c:pt idx="3655">
                  <c:v>1.9000000000000017E-2</c:v>
                </c:pt>
                <c:pt idx="3656">
                  <c:v>2.899999999999997E-2</c:v>
                </c:pt>
                <c:pt idx="3657">
                  <c:v>2.4999999999999967E-2</c:v>
                </c:pt>
                <c:pt idx="3658">
                  <c:v>2.5999999999999968E-2</c:v>
                </c:pt>
                <c:pt idx="3659">
                  <c:v>3.1999999999999973E-2</c:v>
                </c:pt>
                <c:pt idx="3660">
                  <c:v>1.6000000000000014E-2</c:v>
                </c:pt>
                <c:pt idx="3661">
                  <c:v>1.4500000000000013E-2</c:v>
                </c:pt>
                <c:pt idx="3662">
                  <c:v>2.4999999999999967E-2</c:v>
                </c:pt>
                <c:pt idx="3663">
                  <c:v>2.5499999999999967E-2</c:v>
                </c:pt>
                <c:pt idx="3664">
                  <c:v>2.7999999999999969E-2</c:v>
                </c:pt>
                <c:pt idx="3665">
                  <c:v>2.7499999999999969E-2</c:v>
                </c:pt>
                <c:pt idx="3666">
                  <c:v>2.1000000000000019E-2</c:v>
                </c:pt>
                <c:pt idx="3667">
                  <c:v>2.1999999999999964E-2</c:v>
                </c:pt>
                <c:pt idx="3668">
                  <c:v>2.2499999999999964E-2</c:v>
                </c:pt>
                <c:pt idx="3669">
                  <c:v>3.1499999999999972E-2</c:v>
                </c:pt>
                <c:pt idx="3670">
                  <c:v>1.9500000000000017E-2</c:v>
                </c:pt>
                <c:pt idx="3671">
                  <c:v>2.2499999999999964E-2</c:v>
                </c:pt>
                <c:pt idx="3672">
                  <c:v>2.4499999999999966E-2</c:v>
                </c:pt>
                <c:pt idx="3673">
                  <c:v>2.2499999999999964E-2</c:v>
                </c:pt>
                <c:pt idx="3674">
                  <c:v>2.7499999999999969E-2</c:v>
                </c:pt>
                <c:pt idx="3675">
                  <c:v>1.9000000000000017E-2</c:v>
                </c:pt>
                <c:pt idx="3676">
                  <c:v>3.3999999999999975E-2</c:v>
                </c:pt>
                <c:pt idx="3677">
                  <c:v>3.1499999999999972E-2</c:v>
                </c:pt>
                <c:pt idx="3678">
                  <c:v>2.1499999999999964E-2</c:v>
                </c:pt>
                <c:pt idx="3679">
                  <c:v>3.0999999999999972E-2</c:v>
                </c:pt>
                <c:pt idx="3680">
                  <c:v>2.5999999999999968E-2</c:v>
                </c:pt>
                <c:pt idx="3681">
                  <c:v>1.7500000000000016E-2</c:v>
                </c:pt>
                <c:pt idx="3682">
                  <c:v>1.5500000000000014E-2</c:v>
                </c:pt>
                <c:pt idx="3683">
                  <c:v>2.4999999999999967E-2</c:v>
                </c:pt>
                <c:pt idx="3684">
                  <c:v>3.0999999999999972E-2</c:v>
                </c:pt>
                <c:pt idx="3685">
                  <c:v>2.849999999999997E-2</c:v>
                </c:pt>
                <c:pt idx="3686">
                  <c:v>2.3999999999999966E-2</c:v>
                </c:pt>
                <c:pt idx="3687">
                  <c:v>3.3999999999999975E-2</c:v>
                </c:pt>
                <c:pt idx="3688">
                  <c:v>2.5999999999999968E-2</c:v>
                </c:pt>
                <c:pt idx="3689">
                  <c:v>2.3499999999999965E-2</c:v>
                </c:pt>
                <c:pt idx="3690">
                  <c:v>3.0499999999999972E-2</c:v>
                </c:pt>
                <c:pt idx="3691">
                  <c:v>3.3999999999999975E-2</c:v>
                </c:pt>
                <c:pt idx="3692">
                  <c:v>2.7499999999999969E-2</c:v>
                </c:pt>
                <c:pt idx="3693">
                  <c:v>2.3499999999999965E-2</c:v>
                </c:pt>
                <c:pt idx="3694">
                  <c:v>2.2999999999999965E-2</c:v>
                </c:pt>
                <c:pt idx="3695">
                  <c:v>2.1499999999999964E-2</c:v>
                </c:pt>
                <c:pt idx="3696">
                  <c:v>2.4499999999999966E-2</c:v>
                </c:pt>
                <c:pt idx="3697">
                  <c:v>3.0999999999999972E-2</c:v>
                </c:pt>
                <c:pt idx="3698">
                  <c:v>2.5999999999999968E-2</c:v>
                </c:pt>
                <c:pt idx="3699">
                  <c:v>3.1499999999999972E-2</c:v>
                </c:pt>
                <c:pt idx="3700">
                  <c:v>2.6999999999999968E-2</c:v>
                </c:pt>
                <c:pt idx="3701">
                  <c:v>2.3499999999999965E-2</c:v>
                </c:pt>
                <c:pt idx="3702">
                  <c:v>2.3999999999999966E-2</c:v>
                </c:pt>
                <c:pt idx="3703">
                  <c:v>2.7999999999999969E-2</c:v>
                </c:pt>
                <c:pt idx="3704">
                  <c:v>2.6999999999999968E-2</c:v>
                </c:pt>
                <c:pt idx="3705">
                  <c:v>2.6999999999999968E-2</c:v>
                </c:pt>
                <c:pt idx="3706">
                  <c:v>1.2000000000000011E-2</c:v>
                </c:pt>
                <c:pt idx="3707">
                  <c:v>2.9999999999999971E-2</c:v>
                </c:pt>
                <c:pt idx="3708">
                  <c:v>2.9999999999999971E-2</c:v>
                </c:pt>
                <c:pt idx="3709">
                  <c:v>2.3499999999999965E-2</c:v>
                </c:pt>
                <c:pt idx="3710">
                  <c:v>2.3999999999999966E-2</c:v>
                </c:pt>
                <c:pt idx="3711">
                  <c:v>2.3499999999999965E-2</c:v>
                </c:pt>
                <c:pt idx="3712">
                  <c:v>2.899999999999997E-2</c:v>
                </c:pt>
                <c:pt idx="3713">
                  <c:v>2.2499999999999964E-2</c:v>
                </c:pt>
                <c:pt idx="3714">
                  <c:v>2.9499999999999971E-2</c:v>
                </c:pt>
                <c:pt idx="3715">
                  <c:v>2.5999999999999968E-2</c:v>
                </c:pt>
                <c:pt idx="3716">
                  <c:v>2.9999999999999971E-2</c:v>
                </c:pt>
                <c:pt idx="3717">
                  <c:v>2.5999999999999968E-2</c:v>
                </c:pt>
                <c:pt idx="3718">
                  <c:v>1.2500000000000011E-2</c:v>
                </c:pt>
                <c:pt idx="3719">
                  <c:v>2.5499999999999967E-2</c:v>
                </c:pt>
                <c:pt idx="3720">
                  <c:v>2.4999999999999967E-2</c:v>
                </c:pt>
                <c:pt idx="3721">
                  <c:v>2.849999999999997E-2</c:v>
                </c:pt>
                <c:pt idx="3722">
                  <c:v>2.6999999999999968E-2</c:v>
                </c:pt>
                <c:pt idx="3723">
                  <c:v>2.0500000000000018E-2</c:v>
                </c:pt>
                <c:pt idx="3724">
                  <c:v>1.0500000000000009E-2</c:v>
                </c:pt>
                <c:pt idx="3725">
                  <c:v>2.1999999999999964E-2</c:v>
                </c:pt>
                <c:pt idx="3726">
                  <c:v>3.2499999999999973E-2</c:v>
                </c:pt>
                <c:pt idx="3727">
                  <c:v>2.7499999999999969E-2</c:v>
                </c:pt>
                <c:pt idx="3728">
                  <c:v>2.1499999999999964E-2</c:v>
                </c:pt>
                <c:pt idx="3729">
                  <c:v>2.6999999999999968E-2</c:v>
                </c:pt>
                <c:pt idx="3730">
                  <c:v>2.899999999999997E-2</c:v>
                </c:pt>
                <c:pt idx="3731">
                  <c:v>2.7499999999999969E-2</c:v>
                </c:pt>
                <c:pt idx="3732">
                  <c:v>2.5999999999999968E-2</c:v>
                </c:pt>
                <c:pt idx="3733">
                  <c:v>3.1999999999999973E-2</c:v>
                </c:pt>
                <c:pt idx="3734">
                  <c:v>2.7499999999999969E-2</c:v>
                </c:pt>
                <c:pt idx="3735">
                  <c:v>2.0500000000000018E-2</c:v>
                </c:pt>
                <c:pt idx="3736">
                  <c:v>3.3999999999999975E-2</c:v>
                </c:pt>
                <c:pt idx="3737">
                  <c:v>2.849999999999997E-2</c:v>
                </c:pt>
                <c:pt idx="3738">
                  <c:v>3.0999999999999972E-2</c:v>
                </c:pt>
                <c:pt idx="3739">
                  <c:v>2.0000000000000018E-2</c:v>
                </c:pt>
                <c:pt idx="3740">
                  <c:v>2.3499999999999965E-2</c:v>
                </c:pt>
                <c:pt idx="3741">
                  <c:v>2.6499999999999968E-2</c:v>
                </c:pt>
                <c:pt idx="3742">
                  <c:v>2.5499999999999967E-2</c:v>
                </c:pt>
                <c:pt idx="3743">
                  <c:v>1.9500000000000017E-2</c:v>
                </c:pt>
                <c:pt idx="3744">
                  <c:v>2.5999999999999968E-2</c:v>
                </c:pt>
                <c:pt idx="3745">
                  <c:v>2.1000000000000019E-2</c:v>
                </c:pt>
                <c:pt idx="3746">
                  <c:v>2.7999999999999969E-2</c:v>
                </c:pt>
                <c:pt idx="3747">
                  <c:v>2.4999999999999967E-2</c:v>
                </c:pt>
                <c:pt idx="3748">
                  <c:v>2.4499999999999966E-2</c:v>
                </c:pt>
                <c:pt idx="3749">
                  <c:v>3.3999999999999975E-2</c:v>
                </c:pt>
                <c:pt idx="3750">
                  <c:v>2.2999999999999965E-2</c:v>
                </c:pt>
                <c:pt idx="3751">
                  <c:v>2.1999999999999964E-2</c:v>
                </c:pt>
                <c:pt idx="3752">
                  <c:v>2.7499999999999969E-2</c:v>
                </c:pt>
                <c:pt idx="3753">
                  <c:v>3.1499999999999972E-2</c:v>
                </c:pt>
                <c:pt idx="3754">
                  <c:v>2.9499999999999971E-2</c:v>
                </c:pt>
                <c:pt idx="3755">
                  <c:v>2.1000000000000019E-2</c:v>
                </c:pt>
                <c:pt idx="3756">
                  <c:v>2.3499999999999965E-2</c:v>
                </c:pt>
                <c:pt idx="3757">
                  <c:v>2.9499999999999971E-2</c:v>
                </c:pt>
                <c:pt idx="3758">
                  <c:v>2.5499999999999967E-2</c:v>
                </c:pt>
                <c:pt idx="3759">
                  <c:v>2.4499999999999966E-2</c:v>
                </c:pt>
                <c:pt idx="3760">
                  <c:v>3.2499999999999973E-2</c:v>
                </c:pt>
                <c:pt idx="3761">
                  <c:v>2.7499999999999969E-2</c:v>
                </c:pt>
                <c:pt idx="3762">
                  <c:v>2.1999999999999964E-2</c:v>
                </c:pt>
                <c:pt idx="3763">
                  <c:v>2.6999999999999968E-2</c:v>
                </c:pt>
                <c:pt idx="3764">
                  <c:v>3.6499999999999977E-2</c:v>
                </c:pt>
                <c:pt idx="3765">
                  <c:v>3.0499999999999972E-2</c:v>
                </c:pt>
                <c:pt idx="3766">
                  <c:v>2.4999999999999967E-2</c:v>
                </c:pt>
                <c:pt idx="3767">
                  <c:v>2.9999999999999971E-2</c:v>
                </c:pt>
                <c:pt idx="3768">
                  <c:v>3.4999999999999976E-2</c:v>
                </c:pt>
                <c:pt idx="3769">
                  <c:v>2.5999999999999968E-2</c:v>
                </c:pt>
                <c:pt idx="3770">
                  <c:v>2.9499999999999971E-2</c:v>
                </c:pt>
                <c:pt idx="3771">
                  <c:v>3.1499999999999972E-2</c:v>
                </c:pt>
                <c:pt idx="3772">
                  <c:v>1.5000000000000013E-2</c:v>
                </c:pt>
                <c:pt idx="3773">
                  <c:v>2.899999999999997E-2</c:v>
                </c:pt>
                <c:pt idx="3774">
                  <c:v>2.7999999999999969E-2</c:v>
                </c:pt>
                <c:pt idx="3775">
                  <c:v>3.1499999999999972E-2</c:v>
                </c:pt>
                <c:pt idx="3776">
                  <c:v>2.1999999999999964E-2</c:v>
                </c:pt>
                <c:pt idx="3777">
                  <c:v>3.1499999999999972E-2</c:v>
                </c:pt>
                <c:pt idx="3778">
                  <c:v>2.7499999999999969E-2</c:v>
                </c:pt>
                <c:pt idx="3779">
                  <c:v>2.899999999999997E-2</c:v>
                </c:pt>
                <c:pt idx="3780">
                  <c:v>1.6500000000000015E-2</c:v>
                </c:pt>
                <c:pt idx="3781">
                  <c:v>2.3499999999999965E-2</c:v>
                </c:pt>
                <c:pt idx="3782">
                  <c:v>1.8500000000000016E-2</c:v>
                </c:pt>
                <c:pt idx="3783">
                  <c:v>3.3499999999999974E-2</c:v>
                </c:pt>
                <c:pt idx="3784">
                  <c:v>1.5000000000000013E-2</c:v>
                </c:pt>
                <c:pt idx="3785">
                  <c:v>2.2999999999999965E-2</c:v>
                </c:pt>
                <c:pt idx="3786">
                  <c:v>2.9999999999999971E-2</c:v>
                </c:pt>
                <c:pt idx="3787">
                  <c:v>-1.8499999999999961E-2</c:v>
                </c:pt>
                <c:pt idx="3788">
                  <c:v>2.9499999999999971E-2</c:v>
                </c:pt>
                <c:pt idx="3789">
                  <c:v>2.6499999999999968E-2</c:v>
                </c:pt>
                <c:pt idx="3790">
                  <c:v>2.3499999999999965E-2</c:v>
                </c:pt>
                <c:pt idx="3791">
                  <c:v>2.5999999999999968E-2</c:v>
                </c:pt>
                <c:pt idx="3792">
                  <c:v>2.4499999999999966E-2</c:v>
                </c:pt>
                <c:pt idx="3793">
                  <c:v>1.6000000000000014E-2</c:v>
                </c:pt>
                <c:pt idx="3794">
                  <c:v>3.2499999999999973E-2</c:v>
                </c:pt>
                <c:pt idx="3795">
                  <c:v>1.9000000000000017E-2</c:v>
                </c:pt>
                <c:pt idx="3796">
                  <c:v>2.899999999999997E-2</c:v>
                </c:pt>
                <c:pt idx="3797">
                  <c:v>3.0999999999999972E-2</c:v>
                </c:pt>
                <c:pt idx="3798">
                  <c:v>3.2499999999999973E-2</c:v>
                </c:pt>
                <c:pt idx="3799">
                  <c:v>2.9999999999999971E-2</c:v>
                </c:pt>
                <c:pt idx="3800">
                  <c:v>3.2999999999999974E-2</c:v>
                </c:pt>
                <c:pt idx="3801">
                  <c:v>2.7999999999999969E-2</c:v>
                </c:pt>
                <c:pt idx="3802">
                  <c:v>2.7499999999999969E-2</c:v>
                </c:pt>
                <c:pt idx="3803">
                  <c:v>2.1999999999999964E-2</c:v>
                </c:pt>
                <c:pt idx="3804">
                  <c:v>2.9999999999999971E-2</c:v>
                </c:pt>
                <c:pt idx="3805">
                  <c:v>2.4499999999999966E-2</c:v>
                </c:pt>
                <c:pt idx="3806">
                  <c:v>1.9000000000000017E-2</c:v>
                </c:pt>
                <c:pt idx="3807">
                  <c:v>2.7499999999999969E-2</c:v>
                </c:pt>
                <c:pt idx="3808">
                  <c:v>2.3999999999999966E-2</c:v>
                </c:pt>
                <c:pt idx="3809">
                  <c:v>2.849999999999997E-2</c:v>
                </c:pt>
                <c:pt idx="3810">
                  <c:v>2.6999999999999968E-2</c:v>
                </c:pt>
                <c:pt idx="3811">
                  <c:v>2.2499999999999964E-2</c:v>
                </c:pt>
                <c:pt idx="3812">
                  <c:v>2.7999999999999969E-2</c:v>
                </c:pt>
                <c:pt idx="3813">
                  <c:v>2.4499999999999966E-2</c:v>
                </c:pt>
                <c:pt idx="3814">
                  <c:v>2.3999999999999966E-2</c:v>
                </c:pt>
                <c:pt idx="3815">
                  <c:v>3.0499999999999972E-2</c:v>
                </c:pt>
                <c:pt idx="3816">
                  <c:v>1.4000000000000012E-2</c:v>
                </c:pt>
                <c:pt idx="3817">
                  <c:v>3.2499999999999973E-2</c:v>
                </c:pt>
                <c:pt idx="3818">
                  <c:v>2.6999999999999968E-2</c:v>
                </c:pt>
                <c:pt idx="3819">
                  <c:v>2.1999999999999964E-2</c:v>
                </c:pt>
                <c:pt idx="3820">
                  <c:v>2.6499999999999968E-2</c:v>
                </c:pt>
                <c:pt idx="3821">
                  <c:v>2.7999999999999969E-2</c:v>
                </c:pt>
                <c:pt idx="3822">
                  <c:v>2.2499999999999964E-2</c:v>
                </c:pt>
                <c:pt idx="3823">
                  <c:v>2.1999999999999964E-2</c:v>
                </c:pt>
                <c:pt idx="3824">
                  <c:v>2.1000000000000019E-2</c:v>
                </c:pt>
                <c:pt idx="3825">
                  <c:v>2.2499999999999964E-2</c:v>
                </c:pt>
                <c:pt idx="3826">
                  <c:v>2.1000000000000019E-2</c:v>
                </c:pt>
                <c:pt idx="3827">
                  <c:v>3.0999999999999972E-2</c:v>
                </c:pt>
                <c:pt idx="3828">
                  <c:v>2.9499999999999971E-2</c:v>
                </c:pt>
                <c:pt idx="3829">
                  <c:v>3.0499999999999972E-2</c:v>
                </c:pt>
                <c:pt idx="3830">
                  <c:v>2.5999999999999968E-2</c:v>
                </c:pt>
                <c:pt idx="3831">
                  <c:v>3.0499999999999972E-2</c:v>
                </c:pt>
                <c:pt idx="3832">
                  <c:v>3.2499999999999973E-2</c:v>
                </c:pt>
                <c:pt idx="3833">
                  <c:v>2.3499999999999965E-2</c:v>
                </c:pt>
                <c:pt idx="3834">
                  <c:v>2.899999999999997E-2</c:v>
                </c:pt>
                <c:pt idx="3835">
                  <c:v>2.5999999999999968E-2</c:v>
                </c:pt>
                <c:pt idx="3836">
                  <c:v>2.4499999999999966E-2</c:v>
                </c:pt>
                <c:pt idx="3837">
                  <c:v>2.9999999999999971E-2</c:v>
                </c:pt>
                <c:pt idx="3838">
                  <c:v>2.1999999999999964E-2</c:v>
                </c:pt>
                <c:pt idx="3839">
                  <c:v>2.3999999999999966E-2</c:v>
                </c:pt>
                <c:pt idx="3840">
                  <c:v>2.899999999999997E-2</c:v>
                </c:pt>
                <c:pt idx="3841">
                  <c:v>2.3999999999999966E-2</c:v>
                </c:pt>
                <c:pt idx="3842">
                  <c:v>1.4000000000000012E-2</c:v>
                </c:pt>
                <c:pt idx="3843">
                  <c:v>2.4999999999999967E-2</c:v>
                </c:pt>
                <c:pt idx="3844">
                  <c:v>2.5999999999999968E-2</c:v>
                </c:pt>
                <c:pt idx="3845">
                  <c:v>2.6999999999999968E-2</c:v>
                </c:pt>
                <c:pt idx="3846">
                  <c:v>3.2499999999999973E-2</c:v>
                </c:pt>
                <c:pt idx="3847">
                  <c:v>2.6999999999999968E-2</c:v>
                </c:pt>
                <c:pt idx="3848">
                  <c:v>3.1499999999999972E-2</c:v>
                </c:pt>
                <c:pt idx="3849">
                  <c:v>2.4999999999999967E-2</c:v>
                </c:pt>
                <c:pt idx="3850">
                  <c:v>2.6999999999999968E-2</c:v>
                </c:pt>
                <c:pt idx="3851">
                  <c:v>2.6499999999999968E-2</c:v>
                </c:pt>
                <c:pt idx="3852">
                  <c:v>2.4999999999999967E-2</c:v>
                </c:pt>
                <c:pt idx="3853">
                  <c:v>1.8500000000000016E-2</c:v>
                </c:pt>
                <c:pt idx="3854">
                  <c:v>2.3999999999999966E-2</c:v>
                </c:pt>
                <c:pt idx="3855">
                  <c:v>3.1499999999999972E-2</c:v>
                </c:pt>
                <c:pt idx="3856">
                  <c:v>1.6500000000000015E-2</c:v>
                </c:pt>
                <c:pt idx="3857">
                  <c:v>2.0500000000000018E-2</c:v>
                </c:pt>
                <c:pt idx="3858">
                  <c:v>1.9500000000000017E-2</c:v>
                </c:pt>
                <c:pt idx="3859">
                  <c:v>1.9000000000000017E-2</c:v>
                </c:pt>
                <c:pt idx="3860">
                  <c:v>3.0499999999999972E-2</c:v>
                </c:pt>
                <c:pt idx="3861">
                  <c:v>2.1000000000000019E-2</c:v>
                </c:pt>
                <c:pt idx="3862">
                  <c:v>2.3999999999999966E-2</c:v>
                </c:pt>
                <c:pt idx="3863">
                  <c:v>2.5999999999999968E-2</c:v>
                </c:pt>
                <c:pt idx="3864">
                  <c:v>2.7499999999999969E-2</c:v>
                </c:pt>
                <c:pt idx="3865">
                  <c:v>3.3499999999999974E-2</c:v>
                </c:pt>
                <c:pt idx="3866">
                  <c:v>2.899999999999997E-2</c:v>
                </c:pt>
                <c:pt idx="3867">
                  <c:v>2.2499999999999964E-2</c:v>
                </c:pt>
                <c:pt idx="3868">
                  <c:v>2.4499999999999966E-2</c:v>
                </c:pt>
                <c:pt idx="3869">
                  <c:v>2.5499999999999967E-2</c:v>
                </c:pt>
                <c:pt idx="3870">
                  <c:v>2.0000000000000018E-2</c:v>
                </c:pt>
                <c:pt idx="3871">
                  <c:v>2.4499999999999966E-2</c:v>
                </c:pt>
                <c:pt idx="3872">
                  <c:v>2.5499999999999967E-2</c:v>
                </c:pt>
                <c:pt idx="3873">
                  <c:v>1.6500000000000015E-2</c:v>
                </c:pt>
                <c:pt idx="3874">
                  <c:v>2.899999999999997E-2</c:v>
                </c:pt>
                <c:pt idx="3875">
                  <c:v>2.6999999999999968E-2</c:v>
                </c:pt>
                <c:pt idx="3876">
                  <c:v>2.6499999999999968E-2</c:v>
                </c:pt>
                <c:pt idx="3877">
                  <c:v>2.3499999999999965E-2</c:v>
                </c:pt>
                <c:pt idx="3878">
                  <c:v>2.3999999999999966E-2</c:v>
                </c:pt>
                <c:pt idx="3879">
                  <c:v>3.1999999999999973E-2</c:v>
                </c:pt>
                <c:pt idx="3880">
                  <c:v>2.899999999999997E-2</c:v>
                </c:pt>
                <c:pt idx="3881">
                  <c:v>2.1000000000000019E-2</c:v>
                </c:pt>
                <c:pt idx="3882">
                  <c:v>2.1499999999999964E-2</c:v>
                </c:pt>
                <c:pt idx="3883">
                  <c:v>2.1000000000000019E-2</c:v>
                </c:pt>
                <c:pt idx="3884">
                  <c:v>3.2499999999999973E-2</c:v>
                </c:pt>
                <c:pt idx="3885">
                  <c:v>2.9499999999999971E-2</c:v>
                </c:pt>
                <c:pt idx="3886">
                  <c:v>2.9999999999999971E-2</c:v>
                </c:pt>
                <c:pt idx="3887">
                  <c:v>2.849999999999997E-2</c:v>
                </c:pt>
                <c:pt idx="3888">
                  <c:v>1.6500000000000015E-2</c:v>
                </c:pt>
                <c:pt idx="3889">
                  <c:v>2.5999999999999968E-2</c:v>
                </c:pt>
                <c:pt idx="3890">
                  <c:v>2.5499999999999967E-2</c:v>
                </c:pt>
                <c:pt idx="3891">
                  <c:v>2.3499999999999965E-2</c:v>
                </c:pt>
                <c:pt idx="3892">
                  <c:v>3.2499999999999973E-2</c:v>
                </c:pt>
                <c:pt idx="3893">
                  <c:v>3.1999999999999973E-2</c:v>
                </c:pt>
                <c:pt idx="3894">
                  <c:v>3.6999999999999977E-2</c:v>
                </c:pt>
                <c:pt idx="3895">
                  <c:v>2.4499999999999966E-2</c:v>
                </c:pt>
                <c:pt idx="3896">
                  <c:v>3.3999999999999975E-2</c:v>
                </c:pt>
                <c:pt idx="3897">
                  <c:v>2.2499999999999964E-2</c:v>
                </c:pt>
                <c:pt idx="3898">
                  <c:v>2.6499999999999968E-2</c:v>
                </c:pt>
                <c:pt idx="3899">
                  <c:v>3.1499999999999972E-2</c:v>
                </c:pt>
                <c:pt idx="3900">
                  <c:v>2.849999999999997E-2</c:v>
                </c:pt>
                <c:pt idx="3901">
                  <c:v>3.3499999999999974E-2</c:v>
                </c:pt>
                <c:pt idx="3902">
                  <c:v>2.899999999999997E-2</c:v>
                </c:pt>
                <c:pt idx="3903">
                  <c:v>2.899999999999997E-2</c:v>
                </c:pt>
                <c:pt idx="3904">
                  <c:v>2.4499999999999966E-2</c:v>
                </c:pt>
                <c:pt idx="3905">
                  <c:v>2.7499999999999969E-2</c:v>
                </c:pt>
                <c:pt idx="3906">
                  <c:v>3.5499999999999976E-2</c:v>
                </c:pt>
                <c:pt idx="3907">
                  <c:v>3.1499999999999972E-2</c:v>
                </c:pt>
                <c:pt idx="3908">
                  <c:v>3.3999999999999975E-2</c:v>
                </c:pt>
                <c:pt idx="3909">
                  <c:v>2.6999999999999968E-2</c:v>
                </c:pt>
                <c:pt idx="3910">
                  <c:v>3.3999999999999975E-2</c:v>
                </c:pt>
                <c:pt idx="3911">
                  <c:v>2.4999999999999967E-2</c:v>
                </c:pt>
                <c:pt idx="3912">
                  <c:v>2.3999999999999966E-2</c:v>
                </c:pt>
                <c:pt idx="3913">
                  <c:v>3.2999999999999974E-2</c:v>
                </c:pt>
                <c:pt idx="3914">
                  <c:v>2.6999999999999968E-2</c:v>
                </c:pt>
                <c:pt idx="3915">
                  <c:v>2.6999999999999968E-2</c:v>
                </c:pt>
                <c:pt idx="3916">
                  <c:v>2.0000000000000018E-2</c:v>
                </c:pt>
                <c:pt idx="3917">
                  <c:v>1.4500000000000013E-2</c:v>
                </c:pt>
                <c:pt idx="3918">
                  <c:v>2.9499999999999971E-2</c:v>
                </c:pt>
                <c:pt idx="3919">
                  <c:v>1.150000000000001E-2</c:v>
                </c:pt>
                <c:pt idx="3920">
                  <c:v>1.7500000000000016E-2</c:v>
                </c:pt>
                <c:pt idx="3921">
                  <c:v>2.2999999999999965E-2</c:v>
                </c:pt>
                <c:pt idx="3922">
                  <c:v>2.9999999999999971E-2</c:v>
                </c:pt>
                <c:pt idx="3923">
                  <c:v>3.1999999999999973E-2</c:v>
                </c:pt>
                <c:pt idx="3924">
                  <c:v>2.3999999999999966E-2</c:v>
                </c:pt>
                <c:pt idx="3925">
                  <c:v>3.5499999999999976E-2</c:v>
                </c:pt>
                <c:pt idx="3926">
                  <c:v>2.849999999999997E-2</c:v>
                </c:pt>
                <c:pt idx="3927">
                  <c:v>2.6499999999999968E-2</c:v>
                </c:pt>
                <c:pt idx="3928">
                  <c:v>2.899999999999997E-2</c:v>
                </c:pt>
                <c:pt idx="3929">
                  <c:v>3.0499999999999972E-2</c:v>
                </c:pt>
                <c:pt idx="3930">
                  <c:v>1.9500000000000017E-2</c:v>
                </c:pt>
                <c:pt idx="3931">
                  <c:v>2.1999999999999964E-2</c:v>
                </c:pt>
                <c:pt idx="3932">
                  <c:v>2.849999999999997E-2</c:v>
                </c:pt>
                <c:pt idx="3933">
                  <c:v>3.2499999999999973E-2</c:v>
                </c:pt>
                <c:pt idx="3934">
                  <c:v>2.4999999999999967E-2</c:v>
                </c:pt>
                <c:pt idx="3935">
                  <c:v>1.4500000000000013E-2</c:v>
                </c:pt>
                <c:pt idx="3936">
                  <c:v>2.5999999999999968E-2</c:v>
                </c:pt>
                <c:pt idx="3937">
                  <c:v>2.5499999999999967E-2</c:v>
                </c:pt>
                <c:pt idx="3938">
                  <c:v>2.899999999999997E-2</c:v>
                </c:pt>
                <c:pt idx="3939">
                  <c:v>1.9500000000000017E-2</c:v>
                </c:pt>
                <c:pt idx="3940">
                  <c:v>2.5999999999999968E-2</c:v>
                </c:pt>
                <c:pt idx="3941">
                  <c:v>2.2999999999999965E-2</c:v>
                </c:pt>
                <c:pt idx="3942">
                  <c:v>2.5499999999999967E-2</c:v>
                </c:pt>
                <c:pt idx="3943">
                  <c:v>2.7499999999999969E-2</c:v>
                </c:pt>
                <c:pt idx="3944">
                  <c:v>2.7999999999999969E-2</c:v>
                </c:pt>
                <c:pt idx="3945">
                  <c:v>2.9999999999999971E-2</c:v>
                </c:pt>
                <c:pt idx="3946">
                  <c:v>2.5499999999999967E-2</c:v>
                </c:pt>
                <c:pt idx="3947">
                  <c:v>2.9999999999999971E-2</c:v>
                </c:pt>
                <c:pt idx="3948">
                  <c:v>2.2999999999999965E-2</c:v>
                </c:pt>
                <c:pt idx="3949">
                  <c:v>2.0500000000000018E-2</c:v>
                </c:pt>
                <c:pt idx="3950">
                  <c:v>2.9999999999999971E-2</c:v>
                </c:pt>
                <c:pt idx="3951">
                  <c:v>2.1000000000000019E-2</c:v>
                </c:pt>
                <c:pt idx="3952">
                  <c:v>3.4999999999999976E-2</c:v>
                </c:pt>
                <c:pt idx="3953">
                  <c:v>2.2499999999999964E-2</c:v>
                </c:pt>
                <c:pt idx="3954">
                  <c:v>2.9499999999999971E-2</c:v>
                </c:pt>
                <c:pt idx="3955">
                  <c:v>1.8000000000000016E-2</c:v>
                </c:pt>
                <c:pt idx="3956">
                  <c:v>2.2499999999999964E-2</c:v>
                </c:pt>
                <c:pt idx="3957">
                  <c:v>3.2499999999999973E-2</c:v>
                </c:pt>
                <c:pt idx="3958">
                  <c:v>3.5499999999999976E-2</c:v>
                </c:pt>
                <c:pt idx="3959">
                  <c:v>2.3499999999999965E-2</c:v>
                </c:pt>
                <c:pt idx="3960">
                  <c:v>2.899999999999997E-2</c:v>
                </c:pt>
                <c:pt idx="3961">
                  <c:v>1.9000000000000017E-2</c:v>
                </c:pt>
                <c:pt idx="3962">
                  <c:v>2.4499999999999966E-2</c:v>
                </c:pt>
                <c:pt idx="3963">
                  <c:v>2.899999999999997E-2</c:v>
                </c:pt>
                <c:pt idx="3964">
                  <c:v>1.8500000000000016E-2</c:v>
                </c:pt>
                <c:pt idx="3965">
                  <c:v>2.2499999999999964E-2</c:v>
                </c:pt>
                <c:pt idx="3966">
                  <c:v>2.0000000000000018E-2</c:v>
                </c:pt>
                <c:pt idx="3967">
                  <c:v>2.3499999999999965E-2</c:v>
                </c:pt>
                <c:pt idx="3968">
                  <c:v>1.6000000000000014E-2</c:v>
                </c:pt>
                <c:pt idx="3969">
                  <c:v>2.2499999999999964E-2</c:v>
                </c:pt>
                <c:pt idx="3970">
                  <c:v>3.0499999999999972E-2</c:v>
                </c:pt>
                <c:pt idx="3971">
                  <c:v>2.5499999999999967E-2</c:v>
                </c:pt>
                <c:pt idx="3972">
                  <c:v>2.9499999999999971E-2</c:v>
                </c:pt>
                <c:pt idx="3973">
                  <c:v>2.9999999999999971E-2</c:v>
                </c:pt>
                <c:pt idx="3974">
                  <c:v>2.4499999999999966E-2</c:v>
                </c:pt>
                <c:pt idx="3975">
                  <c:v>2.3999999999999966E-2</c:v>
                </c:pt>
                <c:pt idx="3976">
                  <c:v>2.4999999999999967E-2</c:v>
                </c:pt>
                <c:pt idx="3977">
                  <c:v>2.899999999999997E-2</c:v>
                </c:pt>
                <c:pt idx="3978">
                  <c:v>2.899999999999997E-2</c:v>
                </c:pt>
                <c:pt idx="3979">
                  <c:v>1.0500000000000009E-2</c:v>
                </c:pt>
                <c:pt idx="3980">
                  <c:v>3.1499999999999972E-2</c:v>
                </c:pt>
                <c:pt idx="3981">
                  <c:v>3.0499999999999972E-2</c:v>
                </c:pt>
                <c:pt idx="3982">
                  <c:v>2.849999999999997E-2</c:v>
                </c:pt>
                <c:pt idx="3983">
                  <c:v>1.100000000000001E-2</c:v>
                </c:pt>
                <c:pt idx="3984">
                  <c:v>2.2999999999999965E-2</c:v>
                </c:pt>
                <c:pt idx="3985">
                  <c:v>2.6999999999999968E-2</c:v>
                </c:pt>
                <c:pt idx="3986">
                  <c:v>2.2999999999999965E-2</c:v>
                </c:pt>
                <c:pt idx="3987">
                  <c:v>2.9499999999999971E-2</c:v>
                </c:pt>
                <c:pt idx="3988">
                  <c:v>3.0499999999999972E-2</c:v>
                </c:pt>
                <c:pt idx="3989">
                  <c:v>2.6999999999999968E-2</c:v>
                </c:pt>
                <c:pt idx="3990">
                  <c:v>1.8500000000000016E-2</c:v>
                </c:pt>
                <c:pt idx="3991">
                  <c:v>3.1499999999999972E-2</c:v>
                </c:pt>
                <c:pt idx="3992">
                  <c:v>3.0499999999999972E-2</c:v>
                </c:pt>
                <c:pt idx="3993">
                  <c:v>2.2999999999999965E-2</c:v>
                </c:pt>
                <c:pt idx="3994">
                  <c:v>2.7499999999999969E-2</c:v>
                </c:pt>
                <c:pt idx="3995">
                  <c:v>1.8500000000000016E-2</c:v>
                </c:pt>
                <c:pt idx="3996">
                  <c:v>9.5000000000000084E-3</c:v>
                </c:pt>
                <c:pt idx="3997">
                  <c:v>2.3999999999999966E-2</c:v>
                </c:pt>
                <c:pt idx="3998">
                  <c:v>3.2999999999999974E-2</c:v>
                </c:pt>
                <c:pt idx="3999">
                  <c:v>2.7499999999999969E-2</c:v>
                </c:pt>
                <c:pt idx="4000">
                  <c:v>2.899999999999997E-2</c:v>
                </c:pt>
                <c:pt idx="4001">
                  <c:v>2.9999999999999971E-2</c:v>
                </c:pt>
                <c:pt idx="4002">
                  <c:v>2.5999999999999968E-2</c:v>
                </c:pt>
                <c:pt idx="4003">
                  <c:v>1.7500000000000016E-2</c:v>
                </c:pt>
                <c:pt idx="4004">
                  <c:v>3.2499999999999973E-2</c:v>
                </c:pt>
                <c:pt idx="4005">
                  <c:v>2.3999999999999966E-2</c:v>
                </c:pt>
                <c:pt idx="4006">
                  <c:v>2.849999999999997E-2</c:v>
                </c:pt>
                <c:pt idx="4007">
                  <c:v>2.5999999999999968E-2</c:v>
                </c:pt>
                <c:pt idx="4008">
                  <c:v>2.0000000000000018E-2</c:v>
                </c:pt>
                <c:pt idx="4009">
                  <c:v>2.7999999999999969E-2</c:v>
                </c:pt>
                <c:pt idx="4010">
                  <c:v>2.7999999999999969E-2</c:v>
                </c:pt>
                <c:pt idx="4011">
                  <c:v>2.3999999999999966E-2</c:v>
                </c:pt>
                <c:pt idx="4012">
                  <c:v>1.6500000000000015E-2</c:v>
                </c:pt>
                <c:pt idx="4013">
                  <c:v>2.5499999999999967E-2</c:v>
                </c:pt>
                <c:pt idx="4014">
                  <c:v>2.3499999999999965E-2</c:v>
                </c:pt>
                <c:pt idx="4015">
                  <c:v>2.849999999999997E-2</c:v>
                </c:pt>
                <c:pt idx="4016">
                  <c:v>2.1999999999999964E-2</c:v>
                </c:pt>
                <c:pt idx="4017">
                  <c:v>3.0499999999999972E-2</c:v>
                </c:pt>
                <c:pt idx="4018">
                  <c:v>3.0499999999999972E-2</c:v>
                </c:pt>
                <c:pt idx="4019">
                  <c:v>3.0499999999999972E-2</c:v>
                </c:pt>
                <c:pt idx="4020">
                  <c:v>2.9999999999999971E-2</c:v>
                </c:pt>
                <c:pt idx="4021">
                  <c:v>1.7500000000000016E-2</c:v>
                </c:pt>
                <c:pt idx="4022">
                  <c:v>3.0499999999999972E-2</c:v>
                </c:pt>
                <c:pt idx="4023">
                  <c:v>3.1999999999999973E-2</c:v>
                </c:pt>
                <c:pt idx="4024">
                  <c:v>3.0499999999999972E-2</c:v>
                </c:pt>
                <c:pt idx="4025">
                  <c:v>3.0499999999999972E-2</c:v>
                </c:pt>
                <c:pt idx="4026">
                  <c:v>2.1499999999999964E-2</c:v>
                </c:pt>
                <c:pt idx="4027">
                  <c:v>2.899999999999997E-2</c:v>
                </c:pt>
                <c:pt idx="4028">
                  <c:v>3.0499999999999972E-2</c:v>
                </c:pt>
                <c:pt idx="4029">
                  <c:v>2.3499999999999965E-2</c:v>
                </c:pt>
                <c:pt idx="4030">
                  <c:v>2.4999999999999967E-2</c:v>
                </c:pt>
                <c:pt idx="4031">
                  <c:v>2.4999999999999967E-2</c:v>
                </c:pt>
                <c:pt idx="4032">
                  <c:v>2.3999999999999966E-2</c:v>
                </c:pt>
                <c:pt idx="4033">
                  <c:v>3.0499999999999972E-2</c:v>
                </c:pt>
                <c:pt idx="4034">
                  <c:v>3.1499999999999972E-2</c:v>
                </c:pt>
                <c:pt idx="4035">
                  <c:v>2.1499999999999964E-2</c:v>
                </c:pt>
                <c:pt idx="4036">
                  <c:v>2.7999999999999969E-2</c:v>
                </c:pt>
                <c:pt idx="4037">
                  <c:v>1.8500000000000016E-2</c:v>
                </c:pt>
                <c:pt idx="4038">
                  <c:v>2.5999999999999968E-2</c:v>
                </c:pt>
                <c:pt idx="4039">
                  <c:v>2.849999999999997E-2</c:v>
                </c:pt>
                <c:pt idx="4040">
                  <c:v>2.9499999999999971E-2</c:v>
                </c:pt>
                <c:pt idx="4041">
                  <c:v>3.0999999999999972E-2</c:v>
                </c:pt>
                <c:pt idx="4042">
                  <c:v>1.4500000000000013E-2</c:v>
                </c:pt>
                <c:pt idx="4043">
                  <c:v>2.5499999999999967E-2</c:v>
                </c:pt>
                <c:pt idx="4044">
                  <c:v>2.899999999999997E-2</c:v>
                </c:pt>
                <c:pt idx="4045">
                  <c:v>1.5500000000000014E-2</c:v>
                </c:pt>
                <c:pt idx="4046">
                  <c:v>2.1999999999999964E-2</c:v>
                </c:pt>
                <c:pt idx="4047">
                  <c:v>1.8000000000000016E-2</c:v>
                </c:pt>
                <c:pt idx="4048">
                  <c:v>2.849999999999997E-2</c:v>
                </c:pt>
                <c:pt idx="4049">
                  <c:v>2.0500000000000018E-2</c:v>
                </c:pt>
                <c:pt idx="4050">
                  <c:v>2.3499999999999965E-2</c:v>
                </c:pt>
                <c:pt idx="4051">
                  <c:v>3.3999999999999975E-2</c:v>
                </c:pt>
                <c:pt idx="4052">
                  <c:v>2.7999999999999969E-2</c:v>
                </c:pt>
                <c:pt idx="4053">
                  <c:v>2.1499999999999964E-2</c:v>
                </c:pt>
                <c:pt idx="4054">
                  <c:v>2.2999999999999965E-2</c:v>
                </c:pt>
                <c:pt idx="4055">
                  <c:v>1.5500000000000014E-2</c:v>
                </c:pt>
                <c:pt idx="4056">
                  <c:v>1.7000000000000015E-2</c:v>
                </c:pt>
                <c:pt idx="4057">
                  <c:v>2.9499999999999971E-2</c:v>
                </c:pt>
                <c:pt idx="4058">
                  <c:v>2.7499999999999969E-2</c:v>
                </c:pt>
                <c:pt idx="4059">
                  <c:v>2.7499999999999969E-2</c:v>
                </c:pt>
                <c:pt idx="4060">
                  <c:v>2.5499999999999967E-2</c:v>
                </c:pt>
                <c:pt idx="4061">
                  <c:v>2.1499999999999964E-2</c:v>
                </c:pt>
                <c:pt idx="4062">
                  <c:v>3.3999999999999975E-2</c:v>
                </c:pt>
                <c:pt idx="4063">
                  <c:v>2.899999999999997E-2</c:v>
                </c:pt>
                <c:pt idx="4064">
                  <c:v>3.2999999999999974E-2</c:v>
                </c:pt>
                <c:pt idx="4065">
                  <c:v>2.5999999999999968E-2</c:v>
                </c:pt>
                <c:pt idx="4066">
                  <c:v>2.4499999999999966E-2</c:v>
                </c:pt>
                <c:pt idx="4067">
                  <c:v>2.5499999999999967E-2</c:v>
                </c:pt>
                <c:pt idx="4068">
                  <c:v>2.5499999999999967E-2</c:v>
                </c:pt>
                <c:pt idx="4069">
                  <c:v>2.849999999999997E-2</c:v>
                </c:pt>
                <c:pt idx="4070">
                  <c:v>1.8500000000000016E-2</c:v>
                </c:pt>
                <c:pt idx="4071">
                  <c:v>2.7499999999999969E-2</c:v>
                </c:pt>
                <c:pt idx="4072">
                  <c:v>2.899999999999997E-2</c:v>
                </c:pt>
                <c:pt idx="4073">
                  <c:v>2.3499999999999965E-2</c:v>
                </c:pt>
                <c:pt idx="4074">
                  <c:v>3.1499999999999972E-2</c:v>
                </c:pt>
                <c:pt idx="4075">
                  <c:v>3.1499999999999972E-2</c:v>
                </c:pt>
                <c:pt idx="4076">
                  <c:v>2.849999999999997E-2</c:v>
                </c:pt>
                <c:pt idx="4077">
                  <c:v>2.7499999999999969E-2</c:v>
                </c:pt>
                <c:pt idx="4078">
                  <c:v>1.150000000000001E-2</c:v>
                </c:pt>
                <c:pt idx="4079">
                  <c:v>2.4499999999999966E-2</c:v>
                </c:pt>
                <c:pt idx="4080">
                  <c:v>2.6999999999999968E-2</c:v>
                </c:pt>
                <c:pt idx="4081">
                  <c:v>2.3499999999999965E-2</c:v>
                </c:pt>
                <c:pt idx="4082">
                  <c:v>1.7000000000000015E-2</c:v>
                </c:pt>
                <c:pt idx="4083">
                  <c:v>2.899999999999997E-2</c:v>
                </c:pt>
                <c:pt idx="4084">
                  <c:v>1.9500000000000017E-2</c:v>
                </c:pt>
                <c:pt idx="4085">
                  <c:v>2.3999999999999966E-2</c:v>
                </c:pt>
                <c:pt idx="4086">
                  <c:v>2.2999999999999965E-2</c:v>
                </c:pt>
                <c:pt idx="4087">
                  <c:v>1.7500000000000016E-2</c:v>
                </c:pt>
                <c:pt idx="4088">
                  <c:v>2.7499999999999969E-2</c:v>
                </c:pt>
                <c:pt idx="4089">
                  <c:v>2.1000000000000019E-2</c:v>
                </c:pt>
                <c:pt idx="4090">
                  <c:v>2.899999999999997E-2</c:v>
                </c:pt>
                <c:pt idx="4091">
                  <c:v>2.899999999999997E-2</c:v>
                </c:pt>
                <c:pt idx="4092">
                  <c:v>2.6999999999999968E-2</c:v>
                </c:pt>
                <c:pt idx="4093">
                  <c:v>2.2999999999999965E-2</c:v>
                </c:pt>
                <c:pt idx="4094">
                  <c:v>1.9500000000000017E-2</c:v>
                </c:pt>
                <c:pt idx="4095">
                  <c:v>1.9000000000000017E-2</c:v>
                </c:pt>
                <c:pt idx="4096">
                  <c:v>2.1499999999999964E-2</c:v>
                </c:pt>
                <c:pt idx="4097">
                  <c:v>2.9499999999999971E-2</c:v>
                </c:pt>
                <c:pt idx="4098">
                  <c:v>2.5999999999999968E-2</c:v>
                </c:pt>
                <c:pt idx="4099">
                  <c:v>1.7500000000000016E-2</c:v>
                </c:pt>
                <c:pt idx="4100">
                  <c:v>2.3499999999999965E-2</c:v>
                </c:pt>
                <c:pt idx="4101">
                  <c:v>2.9999999999999971E-2</c:v>
                </c:pt>
                <c:pt idx="4102">
                  <c:v>2.7499999999999969E-2</c:v>
                </c:pt>
                <c:pt idx="4103">
                  <c:v>2.2499999999999964E-2</c:v>
                </c:pt>
                <c:pt idx="4104">
                  <c:v>2.4499999999999966E-2</c:v>
                </c:pt>
                <c:pt idx="4105">
                  <c:v>2.849999999999997E-2</c:v>
                </c:pt>
                <c:pt idx="4106">
                  <c:v>3.2999999999999974E-2</c:v>
                </c:pt>
                <c:pt idx="4107">
                  <c:v>2.7999999999999969E-2</c:v>
                </c:pt>
                <c:pt idx="4108">
                  <c:v>2.9999999999999971E-2</c:v>
                </c:pt>
                <c:pt idx="4109">
                  <c:v>2.1499999999999964E-2</c:v>
                </c:pt>
                <c:pt idx="4110">
                  <c:v>2.4499999999999966E-2</c:v>
                </c:pt>
                <c:pt idx="4111">
                  <c:v>2.899999999999997E-2</c:v>
                </c:pt>
                <c:pt idx="4112">
                  <c:v>3.3499999999999974E-2</c:v>
                </c:pt>
                <c:pt idx="4113">
                  <c:v>2.849999999999997E-2</c:v>
                </c:pt>
                <c:pt idx="4114">
                  <c:v>3.2499999999999973E-2</c:v>
                </c:pt>
                <c:pt idx="4115">
                  <c:v>3.0499999999999972E-2</c:v>
                </c:pt>
                <c:pt idx="4116">
                  <c:v>2.2499999999999964E-2</c:v>
                </c:pt>
                <c:pt idx="4117">
                  <c:v>2.3999999999999966E-2</c:v>
                </c:pt>
                <c:pt idx="4118">
                  <c:v>2.1499999999999964E-2</c:v>
                </c:pt>
                <c:pt idx="4119">
                  <c:v>3.0999999999999972E-2</c:v>
                </c:pt>
                <c:pt idx="4120">
                  <c:v>3.3499999999999974E-2</c:v>
                </c:pt>
                <c:pt idx="4121">
                  <c:v>2.6499999999999968E-2</c:v>
                </c:pt>
                <c:pt idx="4122">
                  <c:v>1.8500000000000016E-2</c:v>
                </c:pt>
                <c:pt idx="4123">
                  <c:v>2.6999999999999968E-2</c:v>
                </c:pt>
                <c:pt idx="4124">
                  <c:v>2.0500000000000018E-2</c:v>
                </c:pt>
                <c:pt idx="4125">
                  <c:v>2.6999999999999968E-2</c:v>
                </c:pt>
                <c:pt idx="4126">
                  <c:v>2.7999999999999969E-2</c:v>
                </c:pt>
                <c:pt idx="4127">
                  <c:v>3.2499999999999973E-2</c:v>
                </c:pt>
                <c:pt idx="4128">
                  <c:v>2.899999999999997E-2</c:v>
                </c:pt>
                <c:pt idx="4129">
                  <c:v>3.4499999999999975E-2</c:v>
                </c:pt>
                <c:pt idx="4130">
                  <c:v>2.1499999999999964E-2</c:v>
                </c:pt>
                <c:pt idx="4131">
                  <c:v>3.0499999999999972E-2</c:v>
                </c:pt>
                <c:pt idx="4132">
                  <c:v>3.0999999999999972E-2</c:v>
                </c:pt>
                <c:pt idx="4133">
                  <c:v>2.6999999999999968E-2</c:v>
                </c:pt>
                <c:pt idx="4134">
                  <c:v>3.0499999999999972E-2</c:v>
                </c:pt>
                <c:pt idx="4135">
                  <c:v>2.4499999999999966E-2</c:v>
                </c:pt>
                <c:pt idx="4136">
                  <c:v>2.7499999999999969E-2</c:v>
                </c:pt>
                <c:pt idx="4137">
                  <c:v>1.5000000000000013E-2</c:v>
                </c:pt>
                <c:pt idx="4138">
                  <c:v>2.6999999999999968E-2</c:v>
                </c:pt>
                <c:pt idx="4139">
                  <c:v>2.7499999999999969E-2</c:v>
                </c:pt>
                <c:pt idx="4140">
                  <c:v>2.3999999999999966E-2</c:v>
                </c:pt>
                <c:pt idx="4141">
                  <c:v>2.7499999999999969E-2</c:v>
                </c:pt>
                <c:pt idx="4142">
                  <c:v>2.849999999999997E-2</c:v>
                </c:pt>
                <c:pt idx="4143">
                  <c:v>3.1999999999999973E-2</c:v>
                </c:pt>
                <c:pt idx="4144">
                  <c:v>2.0000000000000018E-2</c:v>
                </c:pt>
                <c:pt idx="4145">
                  <c:v>2.5999999999999968E-2</c:v>
                </c:pt>
                <c:pt idx="4146">
                  <c:v>2.5499999999999967E-2</c:v>
                </c:pt>
                <c:pt idx="4147">
                  <c:v>2.1000000000000019E-2</c:v>
                </c:pt>
                <c:pt idx="4148">
                  <c:v>3.5999999999999976E-2</c:v>
                </c:pt>
                <c:pt idx="4149">
                  <c:v>2.9999999999999971E-2</c:v>
                </c:pt>
                <c:pt idx="4150">
                  <c:v>2.4999999999999967E-2</c:v>
                </c:pt>
                <c:pt idx="4151">
                  <c:v>2.3499999999999965E-2</c:v>
                </c:pt>
                <c:pt idx="4152">
                  <c:v>2.6499999999999968E-2</c:v>
                </c:pt>
                <c:pt idx="4153">
                  <c:v>2.5999999999999968E-2</c:v>
                </c:pt>
                <c:pt idx="4154">
                  <c:v>2.2499999999999964E-2</c:v>
                </c:pt>
                <c:pt idx="4155">
                  <c:v>2.4999999999999967E-2</c:v>
                </c:pt>
                <c:pt idx="4156">
                  <c:v>2.5999999999999968E-2</c:v>
                </c:pt>
                <c:pt idx="4157">
                  <c:v>2.7999999999999969E-2</c:v>
                </c:pt>
                <c:pt idx="4158">
                  <c:v>2.9499999999999971E-2</c:v>
                </c:pt>
                <c:pt idx="4159">
                  <c:v>2.4999999999999967E-2</c:v>
                </c:pt>
                <c:pt idx="4160">
                  <c:v>2.3499999999999965E-2</c:v>
                </c:pt>
                <c:pt idx="4161">
                  <c:v>2.4999999999999967E-2</c:v>
                </c:pt>
                <c:pt idx="4162">
                  <c:v>2.7999999999999969E-2</c:v>
                </c:pt>
                <c:pt idx="4163">
                  <c:v>3.0999999999999972E-2</c:v>
                </c:pt>
                <c:pt idx="4164">
                  <c:v>2.1999999999999964E-2</c:v>
                </c:pt>
                <c:pt idx="4165">
                  <c:v>2.7499999999999969E-2</c:v>
                </c:pt>
                <c:pt idx="4166">
                  <c:v>2.4999999999999967E-2</c:v>
                </c:pt>
                <c:pt idx="4167">
                  <c:v>2.3499999999999965E-2</c:v>
                </c:pt>
                <c:pt idx="4168">
                  <c:v>3.0499999999999972E-2</c:v>
                </c:pt>
                <c:pt idx="4169">
                  <c:v>2.6999999999999968E-2</c:v>
                </c:pt>
                <c:pt idx="4170">
                  <c:v>2.9999999999999971E-2</c:v>
                </c:pt>
                <c:pt idx="4171">
                  <c:v>2.6499999999999968E-2</c:v>
                </c:pt>
                <c:pt idx="4172">
                  <c:v>2.4499999999999966E-2</c:v>
                </c:pt>
                <c:pt idx="4173">
                  <c:v>2.4499999999999966E-2</c:v>
                </c:pt>
                <c:pt idx="4174">
                  <c:v>3.0499999999999972E-2</c:v>
                </c:pt>
                <c:pt idx="4175">
                  <c:v>2.6499999999999968E-2</c:v>
                </c:pt>
                <c:pt idx="4176">
                  <c:v>2.2999999999999965E-2</c:v>
                </c:pt>
                <c:pt idx="4177">
                  <c:v>2.7499999999999969E-2</c:v>
                </c:pt>
                <c:pt idx="4178">
                  <c:v>2.5999999999999968E-2</c:v>
                </c:pt>
                <c:pt idx="4179">
                  <c:v>2.4999999999999967E-2</c:v>
                </c:pt>
                <c:pt idx="4180">
                  <c:v>2.5499999999999967E-2</c:v>
                </c:pt>
                <c:pt idx="4181">
                  <c:v>2.2999999999999965E-2</c:v>
                </c:pt>
                <c:pt idx="4182">
                  <c:v>3.2499999999999973E-2</c:v>
                </c:pt>
                <c:pt idx="4183">
                  <c:v>2.1000000000000019E-2</c:v>
                </c:pt>
                <c:pt idx="4184">
                  <c:v>2.5999999999999968E-2</c:v>
                </c:pt>
                <c:pt idx="4185">
                  <c:v>1.0000000000000009E-2</c:v>
                </c:pt>
                <c:pt idx="4186">
                  <c:v>2.849999999999997E-2</c:v>
                </c:pt>
                <c:pt idx="4187">
                  <c:v>2.899999999999997E-2</c:v>
                </c:pt>
                <c:pt idx="4188">
                  <c:v>2.6999999999999968E-2</c:v>
                </c:pt>
                <c:pt idx="4189">
                  <c:v>2.4499999999999966E-2</c:v>
                </c:pt>
                <c:pt idx="4190">
                  <c:v>2.1999999999999964E-2</c:v>
                </c:pt>
                <c:pt idx="4191">
                  <c:v>3.0999999999999972E-2</c:v>
                </c:pt>
                <c:pt idx="4192">
                  <c:v>3.4999999999999976E-2</c:v>
                </c:pt>
                <c:pt idx="4193">
                  <c:v>3.3999999999999975E-2</c:v>
                </c:pt>
                <c:pt idx="4194">
                  <c:v>2.849999999999997E-2</c:v>
                </c:pt>
                <c:pt idx="4195">
                  <c:v>2.4999999999999967E-2</c:v>
                </c:pt>
                <c:pt idx="4196">
                  <c:v>3.1499999999999972E-2</c:v>
                </c:pt>
                <c:pt idx="4197">
                  <c:v>2.3999999999999966E-2</c:v>
                </c:pt>
                <c:pt idx="4198">
                  <c:v>2.6999999999999968E-2</c:v>
                </c:pt>
                <c:pt idx="4199">
                  <c:v>1.9500000000000017E-2</c:v>
                </c:pt>
                <c:pt idx="4200">
                  <c:v>3.1499999999999972E-2</c:v>
                </c:pt>
                <c:pt idx="4201">
                  <c:v>3.1499999999999972E-2</c:v>
                </c:pt>
                <c:pt idx="4202">
                  <c:v>3.2499999999999973E-2</c:v>
                </c:pt>
                <c:pt idx="4203">
                  <c:v>3.0499999999999972E-2</c:v>
                </c:pt>
                <c:pt idx="4204">
                  <c:v>3.6499999999999977E-2</c:v>
                </c:pt>
                <c:pt idx="4205">
                  <c:v>2.2499999999999964E-2</c:v>
                </c:pt>
                <c:pt idx="4206">
                  <c:v>2.1999999999999964E-2</c:v>
                </c:pt>
                <c:pt idx="4207">
                  <c:v>3.1999999999999973E-2</c:v>
                </c:pt>
                <c:pt idx="4208">
                  <c:v>3.0499999999999972E-2</c:v>
                </c:pt>
                <c:pt idx="4209">
                  <c:v>2.9999999999999971E-2</c:v>
                </c:pt>
                <c:pt idx="4210">
                  <c:v>2.3499999999999965E-2</c:v>
                </c:pt>
                <c:pt idx="4211">
                  <c:v>1.2500000000000011E-2</c:v>
                </c:pt>
                <c:pt idx="4212">
                  <c:v>2.2499999999999964E-2</c:v>
                </c:pt>
                <c:pt idx="4213">
                  <c:v>2.849999999999997E-2</c:v>
                </c:pt>
                <c:pt idx="4214">
                  <c:v>3.2999999999999974E-2</c:v>
                </c:pt>
                <c:pt idx="4215">
                  <c:v>3.1999999999999973E-2</c:v>
                </c:pt>
                <c:pt idx="4216">
                  <c:v>2.1499999999999964E-2</c:v>
                </c:pt>
                <c:pt idx="4217">
                  <c:v>1.8000000000000016E-2</c:v>
                </c:pt>
                <c:pt idx="4218">
                  <c:v>2.6999999999999968E-2</c:v>
                </c:pt>
                <c:pt idx="4219">
                  <c:v>2.2499999999999964E-2</c:v>
                </c:pt>
                <c:pt idx="4220">
                  <c:v>2.899999999999997E-2</c:v>
                </c:pt>
                <c:pt idx="4221">
                  <c:v>3.3999999999999975E-2</c:v>
                </c:pt>
                <c:pt idx="4222">
                  <c:v>2.849999999999997E-2</c:v>
                </c:pt>
                <c:pt idx="4223">
                  <c:v>2.5499999999999967E-2</c:v>
                </c:pt>
                <c:pt idx="4224">
                  <c:v>3.1499999999999972E-2</c:v>
                </c:pt>
                <c:pt idx="4225">
                  <c:v>2.6999999999999968E-2</c:v>
                </c:pt>
                <c:pt idx="4226">
                  <c:v>2.6999999999999968E-2</c:v>
                </c:pt>
                <c:pt idx="4227">
                  <c:v>2.899999999999997E-2</c:v>
                </c:pt>
                <c:pt idx="4228">
                  <c:v>3.3499999999999974E-2</c:v>
                </c:pt>
                <c:pt idx="4229">
                  <c:v>3.1999999999999973E-2</c:v>
                </c:pt>
                <c:pt idx="4230">
                  <c:v>3.3999999999999975E-2</c:v>
                </c:pt>
                <c:pt idx="4231">
                  <c:v>2.9499999999999971E-2</c:v>
                </c:pt>
                <c:pt idx="4232">
                  <c:v>2.1000000000000019E-2</c:v>
                </c:pt>
                <c:pt idx="4233">
                  <c:v>2.9499999999999971E-2</c:v>
                </c:pt>
                <c:pt idx="4234">
                  <c:v>2.9999999999999971E-2</c:v>
                </c:pt>
                <c:pt idx="4235">
                  <c:v>2.7999999999999969E-2</c:v>
                </c:pt>
                <c:pt idx="4236">
                  <c:v>3.5999999999999976E-2</c:v>
                </c:pt>
                <c:pt idx="4237">
                  <c:v>2.2999999999999965E-2</c:v>
                </c:pt>
                <c:pt idx="4238">
                  <c:v>2.4499999999999966E-2</c:v>
                </c:pt>
                <c:pt idx="4239">
                  <c:v>2.5499999999999967E-2</c:v>
                </c:pt>
                <c:pt idx="4240">
                  <c:v>2.4999999999999967E-2</c:v>
                </c:pt>
                <c:pt idx="4241">
                  <c:v>1.0500000000000009E-2</c:v>
                </c:pt>
                <c:pt idx="4242">
                  <c:v>3.2999999999999974E-2</c:v>
                </c:pt>
                <c:pt idx="4243">
                  <c:v>2.3999999999999966E-2</c:v>
                </c:pt>
                <c:pt idx="4244">
                  <c:v>3.0499999999999972E-2</c:v>
                </c:pt>
                <c:pt idx="4245">
                  <c:v>2.1499999999999964E-2</c:v>
                </c:pt>
                <c:pt idx="4246">
                  <c:v>2.1000000000000019E-2</c:v>
                </c:pt>
                <c:pt idx="4247">
                  <c:v>1.8500000000000016E-2</c:v>
                </c:pt>
                <c:pt idx="4248">
                  <c:v>2.7999999999999969E-2</c:v>
                </c:pt>
                <c:pt idx="4249">
                  <c:v>2.7999999999999969E-2</c:v>
                </c:pt>
                <c:pt idx="4250">
                  <c:v>1.4500000000000013E-2</c:v>
                </c:pt>
                <c:pt idx="4251">
                  <c:v>3.5499999999999976E-2</c:v>
                </c:pt>
                <c:pt idx="4252">
                  <c:v>1.2500000000000011E-2</c:v>
                </c:pt>
                <c:pt idx="4253">
                  <c:v>3.1999999999999973E-2</c:v>
                </c:pt>
                <c:pt idx="4254">
                  <c:v>2.899999999999997E-2</c:v>
                </c:pt>
                <c:pt idx="4255">
                  <c:v>2.6499999999999968E-2</c:v>
                </c:pt>
                <c:pt idx="4256">
                  <c:v>2.2499999999999964E-2</c:v>
                </c:pt>
                <c:pt idx="4257">
                  <c:v>2.2999999999999965E-2</c:v>
                </c:pt>
                <c:pt idx="4258">
                  <c:v>1.3500000000000012E-2</c:v>
                </c:pt>
                <c:pt idx="4259">
                  <c:v>2.3999999999999966E-2</c:v>
                </c:pt>
                <c:pt idx="4260">
                  <c:v>2.1499999999999964E-2</c:v>
                </c:pt>
                <c:pt idx="4261">
                  <c:v>2.7499999999999969E-2</c:v>
                </c:pt>
                <c:pt idx="4262">
                  <c:v>2.9999999999999971E-2</c:v>
                </c:pt>
                <c:pt idx="4263">
                  <c:v>2.4999999999999967E-2</c:v>
                </c:pt>
                <c:pt idx="4264">
                  <c:v>2.3499999999999965E-2</c:v>
                </c:pt>
                <c:pt idx="4265">
                  <c:v>2.6999999999999968E-2</c:v>
                </c:pt>
                <c:pt idx="4266">
                  <c:v>3.0999999999999972E-2</c:v>
                </c:pt>
                <c:pt idx="4267">
                  <c:v>2.5999999999999968E-2</c:v>
                </c:pt>
                <c:pt idx="4268">
                  <c:v>2.5499999999999967E-2</c:v>
                </c:pt>
                <c:pt idx="4269">
                  <c:v>3.0999999999999972E-2</c:v>
                </c:pt>
                <c:pt idx="4270">
                  <c:v>3.0999999999999972E-2</c:v>
                </c:pt>
                <c:pt idx="4271">
                  <c:v>3.0499999999999972E-2</c:v>
                </c:pt>
                <c:pt idx="4272">
                  <c:v>2.4499999999999966E-2</c:v>
                </c:pt>
                <c:pt idx="4273">
                  <c:v>2.3999999999999966E-2</c:v>
                </c:pt>
                <c:pt idx="4274">
                  <c:v>2.6499999999999968E-2</c:v>
                </c:pt>
                <c:pt idx="4275">
                  <c:v>2.5499999999999967E-2</c:v>
                </c:pt>
                <c:pt idx="4276">
                  <c:v>2.5499999999999967E-2</c:v>
                </c:pt>
                <c:pt idx="4277">
                  <c:v>2.899999999999997E-2</c:v>
                </c:pt>
                <c:pt idx="4278">
                  <c:v>3.2499999999999973E-2</c:v>
                </c:pt>
                <c:pt idx="4279">
                  <c:v>2.9499999999999971E-2</c:v>
                </c:pt>
                <c:pt idx="4280">
                  <c:v>2.7499999999999969E-2</c:v>
                </c:pt>
                <c:pt idx="4281">
                  <c:v>2.5499999999999967E-2</c:v>
                </c:pt>
                <c:pt idx="4282">
                  <c:v>2.7499999999999969E-2</c:v>
                </c:pt>
                <c:pt idx="4283">
                  <c:v>2.899999999999997E-2</c:v>
                </c:pt>
                <c:pt idx="4284">
                  <c:v>3.0999999999999972E-2</c:v>
                </c:pt>
                <c:pt idx="4285">
                  <c:v>1.8000000000000016E-2</c:v>
                </c:pt>
                <c:pt idx="4286">
                  <c:v>1.9000000000000017E-2</c:v>
                </c:pt>
                <c:pt idx="4287">
                  <c:v>2.2999999999999965E-2</c:v>
                </c:pt>
                <c:pt idx="4288">
                  <c:v>2.5999999999999968E-2</c:v>
                </c:pt>
                <c:pt idx="4289">
                  <c:v>2.899999999999997E-2</c:v>
                </c:pt>
                <c:pt idx="4290">
                  <c:v>3.0999999999999972E-2</c:v>
                </c:pt>
                <c:pt idx="4291">
                  <c:v>2.5499999999999967E-2</c:v>
                </c:pt>
                <c:pt idx="4292">
                  <c:v>3.0499999999999972E-2</c:v>
                </c:pt>
                <c:pt idx="4293">
                  <c:v>2.2499999999999964E-2</c:v>
                </c:pt>
                <c:pt idx="4294">
                  <c:v>3.4999999999999976E-2</c:v>
                </c:pt>
                <c:pt idx="4295">
                  <c:v>3.3999999999999975E-2</c:v>
                </c:pt>
                <c:pt idx="4296">
                  <c:v>2.3999999999999966E-2</c:v>
                </c:pt>
                <c:pt idx="4297">
                  <c:v>1.3500000000000012E-2</c:v>
                </c:pt>
                <c:pt idx="4298">
                  <c:v>2.0500000000000018E-2</c:v>
                </c:pt>
                <c:pt idx="4299">
                  <c:v>2.6999999999999968E-2</c:v>
                </c:pt>
                <c:pt idx="4300">
                  <c:v>2.4999999999999967E-2</c:v>
                </c:pt>
                <c:pt idx="4301">
                  <c:v>2.5999999999999968E-2</c:v>
                </c:pt>
                <c:pt idx="4302">
                  <c:v>2.899999999999997E-2</c:v>
                </c:pt>
                <c:pt idx="4303">
                  <c:v>3.2999999999999974E-2</c:v>
                </c:pt>
                <c:pt idx="4304">
                  <c:v>2.6499999999999968E-2</c:v>
                </c:pt>
                <c:pt idx="4305">
                  <c:v>2.0000000000000018E-2</c:v>
                </c:pt>
                <c:pt idx="4306">
                  <c:v>2.5499999999999967E-2</c:v>
                </c:pt>
                <c:pt idx="4307">
                  <c:v>3.0999999999999972E-2</c:v>
                </c:pt>
                <c:pt idx="4308">
                  <c:v>2.5999999999999968E-2</c:v>
                </c:pt>
                <c:pt idx="4309">
                  <c:v>3.1999999999999973E-2</c:v>
                </c:pt>
                <c:pt idx="4310">
                  <c:v>3.1499999999999972E-2</c:v>
                </c:pt>
                <c:pt idx="4311">
                  <c:v>2.5499999999999967E-2</c:v>
                </c:pt>
                <c:pt idx="4312">
                  <c:v>2.4499999999999966E-2</c:v>
                </c:pt>
                <c:pt idx="4313">
                  <c:v>2.6499999999999968E-2</c:v>
                </c:pt>
                <c:pt idx="4314">
                  <c:v>3.0499999999999972E-2</c:v>
                </c:pt>
                <c:pt idx="4315">
                  <c:v>2.3499999999999965E-2</c:v>
                </c:pt>
                <c:pt idx="4316">
                  <c:v>2.2999999999999965E-2</c:v>
                </c:pt>
                <c:pt idx="4317">
                  <c:v>3.1999999999999973E-2</c:v>
                </c:pt>
                <c:pt idx="4318">
                  <c:v>3.1999999999999973E-2</c:v>
                </c:pt>
                <c:pt idx="4319">
                  <c:v>2.4999999999999967E-2</c:v>
                </c:pt>
                <c:pt idx="4320">
                  <c:v>2.4999999999999967E-2</c:v>
                </c:pt>
                <c:pt idx="4321">
                  <c:v>2.1000000000000019E-2</c:v>
                </c:pt>
                <c:pt idx="4322">
                  <c:v>2.3999999999999966E-2</c:v>
                </c:pt>
                <c:pt idx="4323">
                  <c:v>3.3999999999999975E-2</c:v>
                </c:pt>
                <c:pt idx="4324">
                  <c:v>3.4499999999999975E-2</c:v>
                </c:pt>
                <c:pt idx="4325">
                  <c:v>2.7999999999999969E-2</c:v>
                </c:pt>
                <c:pt idx="4326">
                  <c:v>2.3499999999999965E-2</c:v>
                </c:pt>
                <c:pt idx="4327">
                  <c:v>2.0500000000000018E-2</c:v>
                </c:pt>
                <c:pt idx="4328">
                  <c:v>1.9000000000000017E-2</c:v>
                </c:pt>
                <c:pt idx="4329">
                  <c:v>2.4499999999999966E-2</c:v>
                </c:pt>
                <c:pt idx="4330">
                  <c:v>2.1499999999999964E-2</c:v>
                </c:pt>
                <c:pt idx="4331">
                  <c:v>3.0499999999999972E-2</c:v>
                </c:pt>
                <c:pt idx="4332">
                  <c:v>2.899999999999997E-2</c:v>
                </c:pt>
                <c:pt idx="4333">
                  <c:v>2.5499999999999967E-2</c:v>
                </c:pt>
                <c:pt idx="4334">
                  <c:v>2.9499999999999971E-2</c:v>
                </c:pt>
                <c:pt idx="4335">
                  <c:v>2.899999999999997E-2</c:v>
                </c:pt>
                <c:pt idx="4336">
                  <c:v>2.3999999999999966E-2</c:v>
                </c:pt>
                <c:pt idx="4337">
                  <c:v>2.4999999999999967E-2</c:v>
                </c:pt>
                <c:pt idx="4338">
                  <c:v>2.7499999999999969E-2</c:v>
                </c:pt>
                <c:pt idx="4339">
                  <c:v>2.899999999999997E-2</c:v>
                </c:pt>
                <c:pt idx="4340">
                  <c:v>3.2999999999999974E-2</c:v>
                </c:pt>
                <c:pt idx="4341">
                  <c:v>3.0999999999999972E-2</c:v>
                </c:pt>
                <c:pt idx="4342">
                  <c:v>2.4999999999999967E-2</c:v>
                </c:pt>
                <c:pt idx="4343">
                  <c:v>2.5999999999999968E-2</c:v>
                </c:pt>
                <c:pt idx="4344">
                  <c:v>2.4999999999999967E-2</c:v>
                </c:pt>
                <c:pt idx="4345">
                  <c:v>2.5499999999999967E-2</c:v>
                </c:pt>
                <c:pt idx="4346">
                  <c:v>2.3499999999999965E-2</c:v>
                </c:pt>
                <c:pt idx="4347">
                  <c:v>2.4999999999999967E-2</c:v>
                </c:pt>
                <c:pt idx="4348">
                  <c:v>2.6999999999999968E-2</c:v>
                </c:pt>
                <c:pt idx="4349">
                  <c:v>2.7499999999999969E-2</c:v>
                </c:pt>
                <c:pt idx="4350">
                  <c:v>2.6999999999999968E-2</c:v>
                </c:pt>
                <c:pt idx="4351">
                  <c:v>2.849999999999997E-2</c:v>
                </c:pt>
                <c:pt idx="4352">
                  <c:v>1.9500000000000017E-2</c:v>
                </c:pt>
                <c:pt idx="4353">
                  <c:v>2.4999999999999967E-2</c:v>
                </c:pt>
                <c:pt idx="4354">
                  <c:v>1.5500000000000014E-2</c:v>
                </c:pt>
                <c:pt idx="4355">
                  <c:v>2.849999999999997E-2</c:v>
                </c:pt>
                <c:pt idx="4356">
                  <c:v>3.1499999999999972E-2</c:v>
                </c:pt>
                <c:pt idx="4357">
                  <c:v>2.1999999999999964E-2</c:v>
                </c:pt>
                <c:pt idx="4358">
                  <c:v>2.849999999999997E-2</c:v>
                </c:pt>
                <c:pt idx="4359">
                  <c:v>2.9999999999999971E-2</c:v>
                </c:pt>
                <c:pt idx="4360">
                  <c:v>2.3999999999999966E-2</c:v>
                </c:pt>
                <c:pt idx="4361">
                  <c:v>1.2500000000000011E-2</c:v>
                </c:pt>
                <c:pt idx="4362">
                  <c:v>1.9000000000000017E-2</c:v>
                </c:pt>
                <c:pt idx="4363">
                  <c:v>2.3499999999999965E-2</c:v>
                </c:pt>
                <c:pt idx="4364">
                  <c:v>2.1000000000000019E-2</c:v>
                </c:pt>
                <c:pt idx="4365">
                  <c:v>2.5499999999999967E-2</c:v>
                </c:pt>
                <c:pt idx="4366">
                  <c:v>2.1499999999999964E-2</c:v>
                </c:pt>
                <c:pt idx="4367">
                  <c:v>2.4499999999999966E-2</c:v>
                </c:pt>
                <c:pt idx="4368">
                  <c:v>3.1499999999999972E-2</c:v>
                </c:pt>
                <c:pt idx="4369">
                  <c:v>1.9000000000000017E-2</c:v>
                </c:pt>
                <c:pt idx="4370">
                  <c:v>2.6499999999999968E-2</c:v>
                </c:pt>
                <c:pt idx="4371">
                  <c:v>2.3999999999999966E-2</c:v>
                </c:pt>
                <c:pt idx="4372">
                  <c:v>2.2499999999999964E-2</c:v>
                </c:pt>
                <c:pt idx="4373">
                  <c:v>3.0499999999999972E-2</c:v>
                </c:pt>
                <c:pt idx="4374">
                  <c:v>2.5999999999999968E-2</c:v>
                </c:pt>
                <c:pt idx="4375">
                  <c:v>1.5000000000000013E-2</c:v>
                </c:pt>
                <c:pt idx="4376">
                  <c:v>2.849999999999997E-2</c:v>
                </c:pt>
                <c:pt idx="4377">
                  <c:v>2.2999999999999965E-2</c:v>
                </c:pt>
                <c:pt idx="4378">
                  <c:v>2.9999999999999971E-2</c:v>
                </c:pt>
                <c:pt idx="4379">
                  <c:v>1.9000000000000017E-2</c:v>
                </c:pt>
                <c:pt idx="4380">
                  <c:v>2.3499999999999965E-2</c:v>
                </c:pt>
                <c:pt idx="4381">
                  <c:v>2.9999999999999971E-2</c:v>
                </c:pt>
                <c:pt idx="4382">
                  <c:v>2.4999999999999967E-2</c:v>
                </c:pt>
                <c:pt idx="4383">
                  <c:v>2.3999999999999966E-2</c:v>
                </c:pt>
                <c:pt idx="4384">
                  <c:v>2.849999999999997E-2</c:v>
                </c:pt>
                <c:pt idx="4385">
                  <c:v>3.1499999999999972E-2</c:v>
                </c:pt>
                <c:pt idx="4386">
                  <c:v>3.0999999999999972E-2</c:v>
                </c:pt>
                <c:pt idx="4387">
                  <c:v>2.6999999999999968E-2</c:v>
                </c:pt>
                <c:pt idx="4388">
                  <c:v>1.6000000000000014E-2</c:v>
                </c:pt>
                <c:pt idx="4389">
                  <c:v>2.9999999999999971E-2</c:v>
                </c:pt>
                <c:pt idx="4390">
                  <c:v>2.3499999999999965E-2</c:v>
                </c:pt>
                <c:pt idx="4391">
                  <c:v>2.6499999999999968E-2</c:v>
                </c:pt>
                <c:pt idx="4392">
                  <c:v>2.7999999999999969E-2</c:v>
                </c:pt>
                <c:pt idx="4393">
                  <c:v>2.3499999999999965E-2</c:v>
                </c:pt>
                <c:pt idx="4394">
                  <c:v>2.6499999999999968E-2</c:v>
                </c:pt>
                <c:pt idx="4395">
                  <c:v>2.0000000000000018E-2</c:v>
                </c:pt>
                <c:pt idx="4396">
                  <c:v>2.5999999999999968E-2</c:v>
                </c:pt>
                <c:pt idx="4397">
                  <c:v>2.1499999999999964E-2</c:v>
                </c:pt>
                <c:pt idx="4398">
                  <c:v>2.7499999999999969E-2</c:v>
                </c:pt>
                <c:pt idx="4399">
                  <c:v>2.4999999999999967E-2</c:v>
                </c:pt>
                <c:pt idx="4400">
                  <c:v>2.5499999999999967E-2</c:v>
                </c:pt>
                <c:pt idx="4401">
                  <c:v>2.9499999999999971E-2</c:v>
                </c:pt>
                <c:pt idx="4402">
                  <c:v>3.1999999999999973E-2</c:v>
                </c:pt>
                <c:pt idx="4403">
                  <c:v>1.9500000000000017E-2</c:v>
                </c:pt>
                <c:pt idx="4404">
                  <c:v>3.0999999999999972E-2</c:v>
                </c:pt>
                <c:pt idx="4405">
                  <c:v>3.1499999999999972E-2</c:v>
                </c:pt>
                <c:pt idx="4406">
                  <c:v>2.7499999999999969E-2</c:v>
                </c:pt>
                <c:pt idx="4407">
                  <c:v>2.0500000000000018E-2</c:v>
                </c:pt>
                <c:pt idx="4408">
                  <c:v>3.1999999999999973E-2</c:v>
                </c:pt>
                <c:pt idx="4409">
                  <c:v>3.0499999999999972E-2</c:v>
                </c:pt>
                <c:pt idx="4410">
                  <c:v>2.0000000000000018E-2</c:v>
                </c:pt>
                <c:pt idx="4411">
                  <c:v>1.8500000000000016E-2</c:v>
                </c:pt>
                <c:pt idx="4412">
                  <c:v>3.1999999999999973E-2</c:v>
                </c:pt>
                <c:pt idx="4413">
                  <c:v>2.5499999999999967E-2</c:v>
                </c:pt>
                <c:pt idx="4414">
                  <c:v>2.2499999999999964E-2</c:v>
                </c:pt>
                <c:pt idx="4415">
                  <c:v>2.2499999999999964E-2</c:v>
                </c:pt>
                <c:pt idx="4416">
                  <c:v>2.5999999999999968E-2</c:v>
                </c:pt>
                <c:pt idx="4417">
                  <c:v>2.7999999999999969E-2</c:v>
                </c:pt>
                <c:pt idx="4418">
                  <c:v>3.2999999999999974E-2</c:v>
                </c:pt>
                <c:pt idx="4419">
                  <c:v>2.1000000000000019E-2</c:v>
                </c:pt>
                <c:pt idx="4420">
                  <c:v>2.9999999999999971E-2</c:v>
                </c:pt>
                <c:pt idx="4421">
                  <c:v>3.0499999999999972E-2</c:v>
                </c:pt>
                <c:pt idx="4422">
                  <c:v>2.7999999999999969E-2</c:v>
                </c:pt>
                <c:pt idx="4423">
                  <c:v>2.7999999999999969E-2</c:v>
                </c:pt>
                <c:pt idx="4424">
                  <c:v>2.3499999999999965E-2</c:v>
                </c:pt>
                <c:pt idx="4425">
                  <c:v>2.5499999999999967E-2</c:v>
                </c:pt>
                <c:pt idx="4426">
                  <c:v>2.849999999999997E-2</c:v>
                </c:pt>
                <c:pt idx="4427">
                  <c:v>3.1999999999999973E-2</c:v>
                </c:pt>
                <c:pt idx="4428">
                  <c:v>2.5999999999999968E-2</c:v>
                </c:pt>
                <c:pt idx="4429">
                  <c:v>2.5999999999999968E-2</c:v>
                </c:pt>
                <c:pt idx="4430">
                  <c:v>2.9499999999999971E-2</c:v>
                </c:pt>
                <c:pt idx="4431">
                  <c:v>2.3999999999999966E-2</c:v>
                </c:pt>
                <c:pt idx="4432">
                  <c:v>2.1000000000000019E-2</c:v>
                </c:pt>
                <c:pt idx="4433">
                  <c:v>1.9500000000000017E-2</c:v>
                </c:pt>
                <c:pt idx="4434">
                  <c:v>3.0499999999999972E-2</c:v>
                </c:pt>
                <c:pt idx="4435">
                  <c:v>3.0999999999999972E-2</c:v>
                </c:pt>
                <c:pt idx="4436">
                  <c:v>1.9500000000000017E-2</c:v>
                </c:pt>
                <c:pt idx="4437">
                  <c:v>2.1499999999999964E-2</c:v>
                </c:pt>
                <c:pt idx="4438">
                  <c:v>1.8000000000000016E-2</c:v>
                </c:pt>
                <c:pt idx="4439">
                  <c:v>9.5000000000000084E-3</c:v>
                </c:pt>
                <c:pt idx="4440">
                  <c:v>9.5000000000000084E-3</c:v>
                </c:pt>
                <c:pt idx="4441">
                  <c:v>1.3500000000000012E-2</c:v>
                </c:pt>
                <c:pt idx="4442">
                  <c:v>1.3500000000000012E-2</c:v>
                </c:pt>
                <c:pt idx="4443">
                  <c:v>2.1999999999999964E-2</c:v>
                </c:pt>
                <c:pt idx="4444">
                  <c:v>2.1499999999999964E-2</c:v>
                </c:pt>
                <c:pt idx="4445">
                  <c:v>2.5499999999999967E-2</c:v>
                </c:pt>
                <c:pt idx="4446">
                  <c:v>3.1999999999999973E-2</c:v>
                </c:pt>
                <c:pt idx="4447">
                  <c:v>2.1999999999999964E-2</c:v>
                </c:pt>
                <c:pt idx="4448">
                  <c:v>2.9999999999999971E-2</c:v>
                </c:pt>
                <c:pt idx="4449">
                  <c:v>2.9499999999999971E-2</c:v>
                </c:pt>
                <c:pt idx="4450">
                  <c:v>2.3999999999999966E-2</c:v>
                </c:pt>
                <c:pt idx="4451">
                  <c:v>1.6000000000000014E-2</c:v>
                </c:pt>
                <c:pt idx="4452">
                  <c:v>1.9000000000000017E-2</c:v>
                </c:pt>
                <c:pt idx="4453">
                  <c:v>1.9000000000000017E-2</c:v>
                </c:pt>
                <c:pt idx="4454">
                  <c:v>2.7999999999999969E-2</c:v>
                </c:pt>
                <c:pt idx="4455">
                  <c:v>2.7999999999999969E-2</c:v>
                </c:pt>
                <c:pt idx="4456">
                  <c:v>3.0999999999999972E-2</c:v>
                </c:pt>
                <c:pt idx="4457">
                  <c:v>3.2999999999999974E-2</c:v>
                </c:pt>
                <c:pt idx="4458">
                  <c:v>2.4999999999999967E-2</c:v>
                </c:pt>
                <c:pt idx="4459">
                  <c:v>2.899999999999997E-2</c:v>
                </c:pt>
                <c:pt idx="4460">
                  <c:v>2.6499999999999968E-2</c:v>
                </c:pt>
                <c:pt idx="4461">
                  <c:v>3.1999999999999973E-2</c:v>
                </c:pt>
                <c:pt idx="4462">
                  <c:v>3.1499999999999972E-2</c:v>
                </c:pt>
                <c:pt idx="4463">
                  <c:v>1.8000000000000016E-2</c:v>
                </c:pt>
                <c:pt idx="4464">
                  <c:v>2.4499999999999966E-2</c:v>
                </c:pt>
                <c:pt idx="4465">
                  <c:v>3.2499999999999973E-2</c:v>
                </c:pt>
                <c:pt idx="4466">
                  <c:v>2.899999999999997E-2</c:v>
                </c:pt>
                <c:pt idx="4467">
                  <c:v>2.3499999999999965E-2</c:v>
                </c:pt>
                <c:pt idx="4468">
                  <c:v>2.1000000000000019E-2</c:v>
                </c:pt>
                <c:pt idx="4469">
                  <c:v>2.3999999999999966E-2</c:v>
                </c:pt>
                <c:pt idx="4470">
                  <c:v>2.1999999999999964E-2</c:v>
                </c:pt>
                <c:pt idx="4471">
                  <c:v>3.0499999999999972E-2</c:v>
                </c:pt>
                <c:pt idx="4472">
                  <c:v>2.0500000000000018E-2</c:v>
                </c:pt>
                <c:pt idx="4473">
                  <c:v>2.1499999999999964E-2</c:v>
                </c:pt>
                <c:pt idx="4474">
                  <c:v>2.7499999999999969E-2</c:v>
                </c:pt>
                <c:pt idx="4475">
                  <c:v>3.0499999999999972E-2</c:v>
                </c:pt>
                <c:pt idx="4476">
                  <c:v>1.7000000000000015E-2</c:v>
                </c:pt>
                <c:pt idx="4477">
                  <c:v>2.3499999999999965E-2</c:v>
                </c:pt>
                <c:pt idx="4478">
                  <c:v>1.9000000000000017E-2</c:v>
                </c:pt>
                <c:pt idx="4479">
                  <c:v>1.2500000000000011E-2</c:v>
                </c:pt>
                <c:pt idx="4480">
                  <c:v>3.3999999999999975E-2</c:v>
                </c:pt>
                <c:pt idx="4481">
                  <c:v>2.5999999999999968E-2</c:v>
                </c:pt>
                <c:pt idx="4482">
                  <c:v>1.9000000000000017E-2</c:v>
                </c:pt>
                <c:pt idx="4483">
                  <c:v>3.0499999999999972E-2</c:v>
                </c:pt>
                <c:pt idx="4484">
                  <c:v>3.0499999999999972E-2</c:v>
                </c:pt>
                <c:pt idx="4485">
                  <c:v>2.4499999999999966E-2</c:v>
                </c:pt>
                <c:pt idx="4486">
                  <c:v>2.1499999999999964E-2</c:v>
                </c:pt>
                <c:pt idx="4487">
                  <c:v>2.6499999999999968E-2</c:v>
                </c:pt>
                <c:pt idx="4488">
                  <c:v>2.9999999999999971E-2</c:v>
                </c:pt>
                <c:pt idx="4489">
                  <c:v>2.5499999999999967E-2</c:v>
                </c:pt>
                <c:pt idx="4490">
                  <c:v>2.4499999999999966E-2</c:v>
                </c:pt>
                <c:pt idx="4491">
                  <c:v>3.0499999999999972E-2</c:v>
                </c:pt>
                <c:pt idx="4492">
                  <c:v>2.5999999999999968E-2</c:v>
                </c:pt>
                <c:pt idx="4493">
                  <c:v>2.4499999999999966E-2</c:v>
                </c:pt>
                <c:pt idx="4494">
                  <c:v>2.3999999999999966E-2</c:v>
                </c:pt>
                <c:pt idx="4495">
                  <c:v>1.0000000000000009E-2</c:v>
                </c:pt>
                <c:pt idx="4496">
                  <c:v>2.5499999999999967E-2</c:v>
                </c:pt>
                <c:pt idx="4497">
                  <c:v>2.1499999999999964E-2</c:v>
                </c:pt>
                <c:pt idx="4498">
                  <c:v>2.4999999999999967E-2</c:v>
                </c:pt>
                <c:pt idx="4499">
                  <c:v>2.4499999999999966E-2</c:v>
                </c:pt>
                <c:pt idx="4500">
                  <c:v>1.3500000000000012E-2</c:v>
                </c:pt>
                <c:pt idx="4501">
                  <c:v>8.0000000000000071E-3</c:v>
                </c:pt>
                <c:pt idx="4502">
                  <c:v>2.3999999999999966E-2</c:v>
                </c:pt>
                <c:pt idx="4503">
                  <c:v>1.9000000000000017E-2</c:v>
                </c:pt>
                <c:pt idx="4504">
                  <c:v>2.7499999999999969E-2</c:v>
                </c:pt>
                <c:pt idx="4505">
                  <c:v>3.1999999999999973E-2</c:v>
                </c:pt>
                <c:pt idx="4506">
                  <c:v>2.899999999999997E-2</c:v>
                </c:pt>
                <c:pt idx="4507">
                  <c:v>1.5000000000000013E-2</c:v>
                </c:pt>
                <c:pt idx="4508">
                  <c:v>2.4999999999999967E-2</c:v>
                </c:pt>
                <c:pt idx="4509">
                  <c:v>3.1999999999999973E-2</c:v>
                </c:pt>
                <c:pt idx="4510">
                  <c:v>2.899999999999997E-2</c:v>
                </c:pt>
                <c:pt idx="4511">
                  <c:v>2.2499999999999964E-2</c:v>
                </c:pt>
                <c:pt idx="4512">
                  <c:v>2.4499999999999966E-2</c:v>
                </c:pt>
                <c:pt idx="4513">
                  <c:v>2.3999999999999966E-2</c:v>
                </c:pt>
                <c:pt idx="4514">
                  <c:v>2.5999999999999968E-2</c:v>
                </c:pt>
                <c:pt idx="4515">
                  <c:v>2.3999999999999966E-2</c:v>
                </c:pt>
                <c:pt idx="4516">
                  <c:v>2.5999999999999968E-2</c:v>
                </c:pt>
                <c:pt idx="4517">
                  <c:v>2.6499999999999968E-2</c:v>
                </c:pt>
                <c:pt idx="4518">
                  <c:v>2.2999999999999965E-2</c:v>
                </c:pt>
                <c:pt idx="4519">
                  <c:v>3.6999999999999977E-2</c:v>
                </c:pt>
                <c:pt idx="4520">
                  <c:v>2.9999999999999971E-2</c:v>
                </c:pt>
                <c:pt idx="4521">
                  <c:v>2.5999999999999968E-2</c:v>
                </c:pt>
                <c:pt idx="4522">
                  <c:v>3.2499999999999973E-2</c:v>
                </c:pt>
                <c:pt idx="4523">
                  <c:v>1.8000000000000016E-2</c:v>
                </c:pt>
                <c:pt idx="4524">
                  <c:v>3.5499999999999976E-2</c:v>
                </c:pt>
                <c:pt idx="4525">
                  <c:v>2.0000000000000018E-2</c:v>
                </c:pt>
                <c:pt idx="4526">
                  <c:v>2.4999999999999967E-2</c:v>
                </c:pt>
                <c:pt idx="4527">
                  <c:v>2.5499999999999967E-2</c:v>
                </c:pt>
                <c:pt idx="4528">
                  <c:v>2.1999999999999964E-2</c:v>
                </c:pt>
                <c:pt idx="4529">
                  <c:v>2.4999999999999967E-2</c:v>
                </c:pt>
                <c:pt idx="4530">
                  <c:v>2.4499999999999966E-2</c:v>
                </c:pt>
                <c:pt idx="4531">
                  <c:v>2.7499999999999969E-2</c:v>
                </c:pt>
                <c:pt idx="4532">
                  <c:v>2.7999999999999969E-2</c:v>
                </c:pt>
                <c:pt idx="4533">
                  <c:v>3.2499999999999973E-2</c:v>
                </c:pt>
                <c:pt idx="4534">
                  <c:v>2.9499999999999971E-2</c:v>
                </c:pt>
                <c:pt idx="4535">
                  <c:v>2.6999999999999968E-2</c:v>
                </c:pt>
                <c:pt idx="4536">
                  <c:v>2.849999999999997E-2</c:v>
                </c:pt>
                <c:pt idx="4537">
                  <c:v>2.2499999999999964E-2</c:v>
                </c:pt>
                <c:pt idx="4538">
                  <c:v>2.5499999999999967E-2</c:v>
                </c:pt>
                <c:pt idx="4539">
                  <c:v>2.6999999999999968E-2</c:v>
                </c:pt>
                <c:pt idx="4540">
                  <c:v>2.5499999999999967E-2</c:v>
                </c:pt>
                <c:pt idx="4541">
                  <c:v>3.1499999999999972E-2</c:v>
                </c:pt>
                <c:pt idx="4542">
                  <c:v>1.6500000000000015E-2</c:v>
                </c:pt>
                <c:pt idx="4543">
                  <c:v>2.3499999999999965E-2</c:v>
                </c:pt>
                <c:pt idx="4544">
                  <c:v>2.6499999999999968E-2</c:v>
                </c:pt>
                <c:pt idx="4545">
                  <c:v>3.3999999999999975E-2</c:v>
                </c:pt>
                <c:pt idx="4546">
                  <c:v>2.5999999999999968E-2</c:v>
                </c:pt>
                <c:pt idx="4547">
                  <c:v>2.7499999999999969E-2</c:v>
                </c:pt>
                <c:pt idx="4548">
                  <c:v>2.899999999999997E-2</c:v>
                </c:pt>
                <c:pt idx="4549">
                  <c:v>2.4499999999999966E-2</c:v>
                </c:pt>
                <c:pt idx="4550">
                  <c:v>2.6999999999999968E-2</c:v>
                </c:pt>
                <c:pt idx="4551">
                  <c:v>3.4499999999999975E-2</c:v>
                </c:pt>
                <c:pt idx="4552">
                  <c:v>3.1999999999999973E-2</c:v>
                </c:pt>
                <c:pt idx="4553">
                  <c:v>2.7499999999999969E-2</c:v>
                </c:pt>
                <c:pt idx="4554">
                  <c:v>2.2499999999999964E-2</c:v>
                </c:pt>
                <c:pt idx="4555">
                  <c:v>2.7999999999999969E-2</c:v>
                </c:pt>
                <c:pt idx="4556">
                  <c:v>2.2499999999999964E-2</c:v>
                </c:pt>
                <c:pt idx="4557">
                  <c:v>3.0499999999999972E-2</c:v>
                </c:pt>
                <c:pt idx="4558">
                  <c:v>1.8500000000000016E-2</c:v>
                </c:pt>
                <c:pt idx="4559">
                  <c:v>2.7499999999999969E-2</c:v>
                </c:pt>
                <c:pt idx="4560">
                  <c:v>2.4999999999999967E-2</c:v>
                </c:pt>
                <c:pt idx="4561">
                  <c:v>2.2499999999999964E-2</c:v>
                </c:pt>
                <c:pt idx="4562">
                  <c:v>2.6499999999999968E-2</c:v>
                </c:pt>
                <c:pt idx="4563">
                  <c:v>1.5000000000000013E-2</c:v>
                </c:pt>
                <c:pt idx="4564">
                  <c:v>2.1000000000000019E-2</c:v>
                </c:pt>
                <c:pt idx="4565">
                  <c:v>2.0500000000000018E-2</c:v>
                </c:pt>
                <c:pt idx="4566">
                  <c:v>3.0999999999999972E-2</c:v>
                </c:pt>
                <c:pt idx="4567">
                  <c:v>2.1999999999999964E-2</c:v>
                </c:pt>
                <c:pt idx="4568">
                  <c:v>2.5499999999999967E-2</c:v>
                </c:pt>
                <c:pt idx="4569">
                  <c:v>2.899999999999997E-2</c:v>
                </c:pt>
                <c:pt idx="4570">
                  <c:v>1.9000000000000017E-2</c:v>
                </c:pt>
                <c:pt idx="4571">
                  <c:v>3.2999999999999974E-2</c:v>
                </c:pt>
                <c:pt idx="4572">
                  <c:v>3.0999999999999972E-2</c:v>
                </c:pt>
                <c:pt idx="4573">
                  <c:v>2.2499999999999964E-2</c:v>
                </c:pt>
                <c:pt idx="4574">
                  <c:v>2.1000000000000019E-2</c:v>
                </c:pt>
                <c:pt idx="4575">
                  <c:v>1.7500000000000016E-2</c:v>
                </c:pt>
                <c:pt idx="4576">
                  <c:v>2.4499999999999966E-2</c:v>
                </c:pt>
                <c:pt idx="4577">
                  <c:v>2.6499999999999968E-2</c:v>
                </c:pt>
                <c:pt idx="4578">
                  <c:v>2.3999999999999966E-2</c:v>
                </c:pt>
                <c:pt idx="4579">
                  <c:v>2.5999999999999968E-2</c:v>
                </c:pt>
                <c:pt idx="4580">
                  <c:v>3.2999999999999974E-2</c:v>
                </c:pt>
                <c:pt idx="4581">
                  <c:v>2.7999999999999969E-2</c:v>
                </c:pt>
                <c:pt idx="4582">
                  <c:v>2.4499999999999966E-2</c:v>
                </c:pt>
                <c:pt idx="4583">
                  <c:v>2.9499999999999971E-2</c:v>
                </c:pt>
                <c:pt idx="4584">
                  <c:v>2.7499999999999969E-2</c:v>
                </c:pt>
                <c:pt idx="4585">
                  <c:v>2.5999999999999968E-2</c:v>
                </c:pt>
                <c:pt idx="4586">
                  <c:v>2.7499999999999969E-2</c:v>
                </c:pt>
                <c:pt idx="4587">
                  <c:v>3.0499999999999972E-2</c:v>
                </c:pt>
                <c:pt idx="4588">
                  <c:v>3.2999999999999974E-2</c:v>
                </c:pt>
                <c:pt idx="4589">
                  <c:v>2.7499999999999969E-2</c:v>
                </c:pt>
                <c:pt idx="4590">
                  <c:v>2.4999999999999967E-2</c:v>
                </c:pt>
                <c:pt idx="4591">
                  <c:v>2.0000000000000018E-2</c:v>
                </c:pt>
                <c:pt idx="4592">
                  <c:v>3.1999999999999973E-2</c:v>
                </c:pt>
                <c:pt idx="4593">
                  <c:v>1.6000000000000014E-2</c:v>
                </c:pt>
                <c:pt idx="4594">
                  <c:v>2.1999999999999964E-2</c:v>
                </c:pt>
                <c:pt idx="4595">
                  <c:v>1.3500000000000012E-2</c:v>
                </c:pt>
                <c:pt idx="4596">
                  <c:v>2.2999999999999965E-2</c:v>
                </c:pt>
                <c:pt idx="4597">
                  <c:v>2.1999999999999964E-2</c:v>
                </c:pt>
                <c:pt idx="4598">
                  <c:v>2.3499999999999965E-2</c:v>
                </c:pt>
                <c:pt idx="4599">
                  <c:v>2.3999999999999966E-2</c:v>
                </c:pt>
                <c:pt idx="4600">
                  <c:v>1.8500000000000016E-2</c:v>
                </c:pt>
                <c:pt idx="4601">
                  <c:v>1.4500000000000013E-2</c:v>
                </c:pt>
                <c:pt idx="4602">
                  <c:v>2.5499999999999967E-2</c:v>
                </c:pt>
                <c:pt idx="4603">
                  <c:v>1.9000000000000017E-2</c:v>
                </c:pt>
                <c:pt idx="4604">
                  <c:v>3.2999999999999974E-2</c:v>
                </c:pt>
                <c:pt idx="4605">
                  <c:v>2.6499999999999968E-2</c:v>
                </c:pt>
                <c:pt idx="4606">
                  <c:v>1.9500000000000017E-2</c:v>
                </c:pt>
                <c:pt idx="4607">
                  <c:v>2.6999999999999968E-2</c:v>
                </c:pt>
                <c:pt idx="4608">
                  <c:v>2.6499999999999968E-2</c:v>
                </c:pt>
                <c:pt idx="4609">
                  <c:v>2.2999999999999965E-2</c:v>
                </c:pt>
                <c:pt idx="4610">
                  <c:v>2.6499999999999968E-2</c:v>
                </c:pt>
                <c:pt idx="4611">
                  <c:v>2.7499999999999969E-2</c:v>
                </c:pt>
                <c:pt idx="4612">
                  <c:v>1.6500000000000015E-2</c:v>
                </c:pt>
                <c:pt idx="4613">
                  <c:v>2.4499999999999966E-2</c:v>
                </c:pt>
                <c:pt idx="4614">
                  <c:v>3.0499999999999972E-2</c:v>
                </c:pt>
                <c:pt idx="4615">
                  <c:v>2.1999999999999964E-2</c:v>
                </c:pt>
                <c:pt idx="4616">
                  <c:v>2.6999999999999968E-2</c:v>
                </c:pt>
                <c:pt idx="4617">
                  <c:v>3.3499999999999974E-2</c:v>
                </c:pt>
                <c:pt idx="4618">
                  <c:v>3.0999999999999972E-2</c:v>
                </c:pt>
                <c:pt idx="4619">
                  <c:v>2.2999999999999965E-2</c:v>
                </c:pt>
                <c:pt idx="4620">
                  <c:v>3.1499999999999972E-2</c:v>
                </c:pt>
                <c:pt idx="4621">
                  <c:v>2.9999999999999971E-2</c:v>
                </c:pt>
                <c:pt idx="4622">
                  <c:v>2.6999999999999968E-2</c:v>
                </c:pt>
                <c:pt idx="4623">
                  <c:v>2.1499999999999964E-2</c:v>
                </c:pt>
                <c:pt idx="4624">
                  <c:v>2.6999999999999968E-2</c:v>
                </c:pt>
                <c:pt idx="4625">
                  <c:v>2.849999999999997E-2</c:v>
                </c:pt>
                <c:pt idx="4626">
                  <c:v>2.7499999999999969E-2</c:v>
                </c:pt>
                <c:pt idx="4627">
                  <c:v>2.899999999999997E-2</c:v>
                </c:pt>
                <c:pt idx="4628">
                  <c:v>2.7999999999999969E-2</c:v>
                </c:pt>
                <c:pt idx="4629">
                  <c:v>1.7000000000000015E-2</c:v>
                </c:pt>
                <c:pt idx="4630">
                  <c:v>2.3999999999999966E-2</c:v>
                </c:pt>
                <c:pt idx="4631">
                  <c:v>3.5499999999999976E-2</c:v>
                </c:pt>
                <c:pt idx="4632">
                  <c:v>2.4499999999999966E-2</c:v>
                </c:pt>
                <c:pt idx="4633">
                  <c:v>2.6499999999999968E-2</c:v>
                </c:pt>
                <c:pt idx="4634">
                  <c:v>3.0499999999999972E-2</c:v>
                </c:pt>
                <c:pt idx="4635">
                  <c:v>1.9500000000000017E-2</c:v>
                </c:pt>
                <c:pt idx="4636">
                  <c:v>2.5499999999999967E-2</c:v>
                </c:pt>
                <c:pt idx="4637">
                  <c:v>2.6499999999999968E-2</c:v>
                </c:pt>
                <c:pt idx="4638">
                  <c:v>2.9999999999999971E-2</c:v>
                </c:pt>
                <c:pt idx="4639">
                  <c:v>3.2999999999999974E-2</c:v>
                </c:pt>
                <c:pt idx="4640">
                  <c:v>2.7999999999999969E-2</c:v>
                </c:pt>
                <c:pt idx="4641">
                  <c:v>2.5999999999999968E-2</c:v>
                </c:pt>
                <c:pt idx="4642">
                  <c:v>2.7999999999999969E-2</c:v>
                </c:pt>
                <c:pt idx="4643">
                  <c:v>1.4000000000000012E-2</c:v>
                </c:pt>
                <c:pt idx="4644">
                  <c:v>1.9000000000000017E-2</c:v>
                </c:pt>
                <c:pt idx="4645">
                  <c:v>2.849999999999997E-2</c:v>
                </c:pt>
                <c:pt idx="4646">
                  <c:v>2.7999999999999969E-2</c:v>
                </c:pt>
                <c:pt idx="4647">
                  <c:v>2.2999999999999965E-2</c:v>
                </c:pt>
                <c:pt idx="4648">
                  <c:v>2.9999999999999971E-2</c:v>
                </c:pt>
                <c:pt idx="4649">
                  <c:v>2.6999999999999968E-2</c:v>
                </c:pt>
                <c:pt idx="4650">
                  <c:v>1.4500000000000013E-2</c:v>
                </c:pt>
                <c:pt idx="4651">
                  <c:v>2.4999999999999967E-2</c:v>
                </c:pt>
                <c:pt idx="4652">
                  <c:v>2.6499999999999968E-2</c:v>
                </c:pt>
                <c:pt idx="4653">
                  <c:v>3.0499999999999972E-2</c:v>
                </c:pt>
                <c:pt idx="4654">
                  <c:v>2.7499999999999969E-2</c:v>
                </c:pt>
                <c:pt idx="4655">
                  <c:v>2.3999999999999966E-2</c:v>
                </c:pt>
                <c:pt idx="4656">
                  <c:v>2.2999999999999965E-2</c:v>
                </c:pt>
                <c:pt idx="4657">
                  <c:v>2.9499999999999971E-2</c:v>
                </c:pt>
                <c:pt idx="4658">
                  <c:v>2.7499999999999969E-2</c:v>
                </c:pt>
                <c:pt idx="4659">
                  <c:v>2.3999999999999966E-2</c:v>
                </c:pt>
                <c:pt idx="4660">
                  <c:v>2.4499999999999966E-2</c:v>
                </c:pt>
                <c:pt idx="4661">
                  <c:v>1.3500000000000012E-2</c:v>
                </c:pt>
                <c:pt idx="4662">
                  <c:v>3.1499999999999972E-2</c:v>
                </c:pt>
                <c:pt idx="4663">
                  <c:v>3.0999999999999972E-2</c:v>
                </c:pt>
                <c:pt idx="4664">
                  <c:v>2.849999999999997E-2</c:v>
                </c:pt>
                <c:pt idx="4665">
                  <c:v>2.9999999999999971E-2</c:v>
                </c:pt>
                <c:pt idx="4666">
                  <c:v>3.2999999999999974E-2</c:v>
                </c:pt>
                <c:pt idx="4667">
                  <c:v>3.0499999999999972E-2</c:v>
                </c:pt>
                <c:pt idx="4668">
                  <c:v>1.4500000000000013E-2</c:v>
                </c:pt>
                <c:pt idx="4669">
                  <c:v>3.0499999999999972E-2</c:v>
                </c:pt>
                <c:pt idx="4670">
                  <c:v>3.1499999999999972E-2</c:v>
                </c:pt>
                <c:pt idx="4671">
                  <c:v>1.9500000000000017E-2</c:v>
                </c:pt>
                <c:pt idx="4672">
                  <c:v>2.6499999999999968E-2</c:v>
                </c:pt>
                <c:pt idx="4673">
                  <c:v>2.6999999999999968E-2</c:v>
                </c:pt>
                <c:pt idx="4674">
                  <c:v>2.6999999999999968E-2</c:v>
                </c:pt>
                <c:pt idx="4675">
                  <c:v>2.7999999999999969E-2</c:v>
                </c:pt>
                <c:pt idx="4676">
                  <c:v>2.1499999999999964E-2</c:v>
                </c:pt>
                <c:pt idx="4677">
                  <c:v>2.1999999999999964E-2</c:v>
                </c:pt>
                <c:pt idx="4678">
                  <c:v>2.4499999999999966E-2</c:v>
                </c:pt>
                <c:pt idx="4679">
                  <c:v>2.3999999999999966E-2</c:v>
                </c:pt>
                <c:pt idx="4680">
                  <c:v>2.6499999999999968E-2</c:v>
                </c:pt>
                <c:pt idx="4681">
                  <c:v>3.2499999999999973E-2</c:v>
                </c:pt>
                <c:pt idx="4682">
                  <c:v>1.5500000000000014E-2</c:v>
                </c:pt>
                <c:pt idx="4683">
                  <c:v>2.849999999999997E-2</c:v>
                </c:pt>
                <c:pt idx="4684">
                  <c:v>3.0499999999999972E-2</c:v>
                </c:pt>
                <c:pt idx="4685">
                  <c:v>2.7999999999999969E-2</c:v>
                </c:pt>
                <c:pt idx="4686">
                  <c:v>2.4999999999999967E-2</c:v>
                </c:pt>
                <c:pt idx="4687">
                  <c:v>2.6999999999999968E-2</c:v>
                </c:pt>
                <c:pt idx="4688">
                  <c:v>2.3499999999999965E-2</c:v>
                </c:pt>
                <c:pt idx="4689">
                  <c:v>1.5000000000000013E-2</c:v>
                </c:pt>
                <c:pt idx="4690">
                  <c:v>3.1499999999999972E-2</c:v>
                </c:pt>
                <c:pt idx="4691">
                  <c:v>2.6999999999999968E-2</c:v>
                </c:pt>
                <c:pt idx="4692">
                  <c:v>2.4499999999999966E-2</c:v>
                </c:pt>
                <c:pt idx="4693">
                  <c:v>2.4499999999999966E-2</c:v>
                </c:pt>
                <c:pt idx="4694">
                  <c:v>2.3499999999999965E-2</c:v>
                </c:pt>
                <c:pt idx="4695">
                  <c:v>2.2499999999999964E-2</c:v>
                </c:pt>
                <c:pt idx="4696">
                  <c:v>3.1999999999999973E-2</c:v>
                </c:pt>
                <c:pt idx="4697">
                  <c:v>3.2499999999999973E-2</c:v>
                </c:pt>
                <c:pt idx="4698">
                  <c:v>2.6999999999999968E-2</c:v>
                </c:pt>
                <c:pt idx="4699">
                  <c:v>1.8500000000000016E-2</c:v>
                </c:pt>
                <c:pt idx="4700">
                  <c:v>2.4499999999999966E-2</c:v>
                </c:pt>
                <c:pt idx="4701">
                  <c:v>2.5499999999999967E-2</c:v>
                </c:pt>
                <c:pt idx="4702">
                  <c:v>2.7999999999999969E-2</c:v>
                </c:pt>
                <c:pt idx="4703">
                  <c:v>3.0999999999999972E-2</c:v>
                </c:pt>
                <c:pt idx="4704">
                  <c:v>2.6999999999999968E-2</c:v>
                </c:pt>
                <c:pt idx="4705">
                  <c:v>3.4999999999999976E-2</c:v>
                </c:pt>
                <c:pt idx="4706">
                  <c:v>2.3499999999999965E-2</c:v>
                </c:pt>
                <c:pt idx="4707">
                  <c:v>2.1499999999999964E-2</c:v>
                </c:pt>
                <c:pt idx="4708">
                  <c:v>3.0499999999999972E-2</c:v>
                </c:pt>
                <c:pt idx="4709">
                  <c:v>1.4000000000000012E-2</c:v>
                </c:pt>
                <c:pt idx="4710">
                  <c:v>2.9999999999999971E-2</c:v>
                </c:pt>
                <c:pt idx="4711">
                  <c:v>3.0499999999999972E-2</c:v>
                </c:pt>
                <c:pt idx="4712">
                  <c:v>2.2999999999999965E-2</c:v>
                </c:pt>
                <c:pt idx="4713">
                  <c:v>2.1999999999999964E-2</c:v>
                </c:pt>
                <c:pt idx="4714">
                  <c:v>2.5499999999999967E-2</c:v>
                </c:pt>
                <c:pt idx="4715">
                  <c:v>3.0999999999999972E-2</c:v>
                </c:pt>
                <c:pt idx="4716">
                  <c:v>2.3999999999999966E-2</c:v>
                </c:pt>
                <c:pt idx="4717">
                  <c:v>3.1499999999999972E-2</c:v>
                </c:pt>
                <c:pt idx="4718">
                  <c:v>2.899999999999997E-2</c:v>
                </c:pt>
                <c:pt idx="4719">
                  <c:v>2.5499999999999967E-2</c:v>
                </c:pt>
                <c:pt idx="4720">
                  <c:v>2.6999999999999968E-2</c:v>
                </c:pt>
                <c:pt idx="4721">
                  <c:v>2.9499999999999971E-2</c:v>
                </c:pt>
                <c:pt idx="4722">
                  <c:v>2.7499999999999969E-2</c:v>
                </c:pt>
                <c:pt idx="4723">
                  <c:v>2.2499999999999964E-2</c:v>
                </c:pt>
                <c:pt idx="4724">
                  <c:v>1.6500000000000015E-2</c:v>
                </c:pt>
                <c:pt idx="4725">
                  <c:v>3.3499999999999974E-2</c:v>
                </c:pt>
                <c:pt idx="4726">
                  <c:v>2.7499999999999969E-2</c:v>
                </c:pt>
                <c:pt idx="4727">
                  <c:v>2.3499999999999965E-2</c:v>
                </c:pt>
                <c:pt idx="4728">
                  <c:v>3.0999999999999972E-2</c:v>
                </c:pt>
                <c:pt idx="4729">
                  <c:v>2.4499999999999966E-2</c:v>
                </c:pt>
                <c:pt idx="4730">
                  <c:v>2.6999999999999968E-2</c:v>
                </c:pt>
                <c:pt idx="4731">
                  <c:v>2.1999999999999964E-2</c:v>
                </c:pt>
                <c:pt idx="4732">
                  <c:v>3.3499999999999974E-2</c:v>
                </c:pt>
                <c:pt idx="4733">
                  <c:v>2.1499999999999964E-2</c:v>
                </c:pt>
                <c:pt idx="4734">
                  <c:v>2.899999999999997E-2</c:v>
                </c:pt>
                <c:pt idx="4735">
                  <c:v>2.0500000000000018E-2</c:v>
                </c:pt>
                <c:pt idx="4736">
                  <c:v>1.5000000000000013E-2</c:v>
                </c:pt>
                <c:pt idx="4737">
                  <c:v>2.849999999999997E-2</c:v>
                </c:pt>
                <c:pt idx="4738">
                  <c:v>1.7500000000000016E-2</c:v>
                </c:pt>
                <c:pt idx="4739">
                  <c:v>2.9499999999999971E-2</c:v>
                </c:pt>
                <c:pt idx="4740">
                  <c:v>3.0499999999999972E-2</c:v>
                </c:pt>
                <c:pt idx="4741">
                  <c:v>2.4499999999999966E-2</c:v>
                </c:pt>
                <c:pt idx="4742">
                  <c:v>2.9499999999999971E-2</c:v>
                </c:pt>
                <c:pt idx="4743">
                  <c:v>2.7999999999999969E-2</c:v>
                </c:pt>
                <c:pt idx="4744">
                  <c:v>1.9500000000000017E-2</c:v>
                </c:pt>
                <c:pt idx="4745">
                  <c:v>3.0499999999999972E-2</c:v>
                </c:pt>
                <c:pt idx="4746">
                  <c:v>2.5499999999999967E-2</c:v>
                </c:pt>
                <c:pt idx="4747">
                  <c:v>2.899999999999997E-2</c:v>
                </c:pt>
                <c:pt idx="4748">
                  <c:v>2.4999999999999967E-2</c:v>
                </c:pt>
                <c:pt idx="4749">
                  <c:v>2.849999999999997E-2</c:v>
                </c:pt>
                <c:pt idx="4750">
                  <c:v>3.0499999999999972E-2</c:v>
                </c:pt>
                <c:pt idx="4751">
                  <c:v>3.2499999999999973E-2</c:v>
                </c:pt>
                <c:pt idx="4752">
                  <c:v>2.6999999999999968E-2</c:v>
                </c:pt>
                <c:pt idx="4753">
                  <c:v>3.0999999999999972E-2</c:v>
                </c:pt>
                <c:pt idx="4754">
                  <c:v>2.5999999999999968E-2</c:v>
                </c:pt>
                <c:pt idx="4755">
                  <c:v>2.7499999999999969E-2</c:v>
                </c:pt>
                <c:pt idx="4756">
                  <c:v>2.9499999999999971E-2</c:v>
                </c:pt>
                <c:pt idx="4757">
                  <c:v>2.899999999999997E-2</c:v>
                </c:pt>
                <c:pt idx="4758">
                  <c:v>2.849999999999997E-2</c:v>
                </c:pt>
                <c:pt idx="4759">
                  <c:v>2.1499999999999964E-2</c:v>
                </c:pt>
                <c:pt idx="4760">
                  <c:v>2.2999999999999965E-2</c:v>
                </c:pt>
                <c:pt idx="4761">
                  <c:v>2.5999999999999968E-2</c:v>
                </c:pt>
                <c:pt idx="4762">
                  <c:v>1.6500000000000015E-2</c:v>
                </c:pt>
                <c:pt idx="4763">
                  <c:v>2.3999999999999966E-2</c:v>
                </c:pt>
                <c:pt idx="4764">
                  <c:v>2.6499999999999968E-2</c:v>
                </c:pt>
                <c:pt idx="4765">
                  <c:v>3.0999999999999972E-2</c:v>
                </c:pt>
                <c:pt idx="4766">
                  <c:v>3.4499999999999975E-2</c:v>
                </c:pt>
                <c:pt idx="4767">
                  <c:v>2.7999999999999969E-2</c:v>
                </c:pt>
                <c:pt idx="4768">
                  <c:v>2.9999999999999971E-2</c:v>
                </c:pt>
                <c:pt idx="4769">
                  <c:v>2.7999999999999969E-2</c:v>
                </c:pt>
                <c:pt idx="4770">
                  <c:v>1.3000000000000012E-2</c:v>
                </c:pt>
                <c:pt idx="4771">
                  <c:v>2.7999999999999969E-2</c:v>
                </c:pt>
                <c:pt idx="4772">
                  <c:v>-4.1499999999999981E-2</c:v>
                </c:pt>
                <c:pt idx="4773">
                  <c:v>1.6500000000000015E-2</c:v>
                </c:pt>
                <c:pt idx="4774">
                  <c:v>1.9000000000000017E-2</c:v>
                </c:pt>
                <c:pt idx="4775">
                  <c:v>2.849999999999997E-2</c:v>
                </c:pt>
                <c:pt idx="4776">
                  <c:v>2.4499999999999966E-2</c:v>
                </c:pt>
                <c:pt idx="4777">
                  <c:v>3.2499999999999973E-2</c:v>
                </c:pt>
                <c:pt idx="4778">
                  <c:v>2.849999999999997E-2</c:v>
                </c:pt>
                <c:pt idx="4779">
                  <c:v>2.2499999999999964E-2</c:v>
                </c:pt>
                <c:pt idx="4780">
                  <c:v>3.3999999999999975E-2</c:v>
                </c:pt>
                <c:pt idx="4781">
                  <c:v>2.1499999999999964E-2</c:v>
                </c:pt>
                <c:pt idx="4782">
                  <c:v>2.5999999999999968E-2</c:v>
                </c:pt>
                <c:pt idx="4783">
                  <c:v>3.6499999999999977E-2</c:v>
                </c:pt>
                <c:pt idx="4784">
                  <c:v>2.4499999999999966E-2</c:v>
                </c:pt>
                <c:pt idx="4785">
                  <c:v>2.4999999999999967E-2</c:v>
                </c:pt>
                <c:pt idx="4786">
                  <c:v>3.0999999999999972E-2</c:v>
                </c:pt>
                <c:pt idx="4787">
                  <c:v>1.3000000000000012E-2</c:v>
                </c:pt>
                <c:pt idx="4788">
                  <c:v>2.3999999999999966E-2</c:v>
                </c:pt>
                <c:pt idx="4789">
                  <c:v>2.7499999999999969E-2</c:v>
                </c:pt>
                <c:pt idx="4790">
                  <c:v>2.7999999999999969E-2</c:v>
                </c:pt>
                <c:pt idx="4791">
                  <c:v>2.4499999999999966E-2</c:v>
                </c:pt>
                <c:pt idx="4792">
                  <c:v>3.3499999999999974E-2</c:v>
                </c:pt>
                <c:pt idx="4793">
                  <c:v>3.5499999999999976E-2</c:v>
                </c:pt>
                <c:pt idx="4794">
                  <c:v>2.3999999999999966E-2</c:v>
                </c:pt>
                <c:pt idx="4795">
                  <c:v>2.7499999999999969E-2</c:v>
                </c:pt>
                <c:pt idx="4796">
                  <c:v>2.5999999999999968E-2</c:v>
                </c:pt>
                <c:pt idx="4797">
                  <c:v>2.899999999999997E-2</c:v>
                </c:pt>
                <c:pt idx="4798">
                  <c:v>2.849999999999997E-2</c:v>
                </c:pt>
                <c:pt idx="4799">
                  <c:v>2.849999999999997E-2</c:v>
                </c:pt>
                <c:pt idx="4800">
                  <c:v>2.9999999999999971E-2</c:v>
                </c:pt>
                <c:pt idx="4801">
                  <c:v>2.3999999999999966E-2</c:v>
                </c:pt>
                <c:pt idx="4802">
                  <c:v>3.949999999999998E-2</c:v>
                </c:pt>
                <c:pt idx="4803">
                  <c:v>2.2999999999999965E-2</c:v>
                </c:pt>
                <c:pt idx="4804">
                  <c:v>2.7499999999999969E-2</c:v>
                </c:pt>
                <c:pt idx="4805">
                  <c:v>2.7499999999999969E-2</c:v>
                </c:pt>
                <c:pt idx="4806">
                  <c:v>3.0499999999999972E-2</c:v>
                </c:pt>
                <c:pt idx="4807">
                  <c:v>2.4499999999999966E-2</c:v>
                </c:pt>
                <c:pt idx="4808">
                  <c:v>2.899999999999997E-2</c:v>
                </c:pt>
                <c:pt idx="4809">
                  <c:v>1.5000000000000013E-2</c:v>
                </c:pt>
                <c:pt idx="4810">
                  <c:v>2.4499999999999966E-2</c:v>
                </c:pt>
                <c:pt idx="4811">
                  <c:v>2.6499999999999968E-2</c:v>
                </c:pt>
                <c:pt idx="4812">
                  <c:v>2.2499999999999964E-2</c:v>
                </c:pt>
                <c:pt idx="4813">
                  <c:v>2.2999999999999965E-2</c:v>
                </c:pt>
                <c:pt idx="4814">
                  <c:v>2.2999999999999965E-2</c:v>
                </c:pt>
                <c:pt idx="4815">
                  <c:v>2.6499999999999968E-2</c:v>
                </c:pt>
                <c:pt idx="4816">
                  <c:v>1.6500000000000015E-2</c:v>
                </c:pt>
                <c:pt idx="4817">
                  <c:v>2.899999999999997E-2</c:v>
                </c:pt>
                <c:pt idx="4818">
                  <c:v>2.5499999999999967E-2</c:v>
                </c:pt>
                <c:pt idx="4819">
                  <c:v>2.9499999999999971E-2</c:v>
                </c:pt>
                <c:pt idx="4820">
                  <c:v>3.5499999999999976E-2</c:v>
                </c:pt>
                <c:pt idx="4821">
                  <c:v>2.7999999999999969E-2</c:v>
                </c:pt>
                <c:pt idx="4822">
                  <c:v>1.7500000000000016E-2</c:v>
                </c:pt>
                <c:pt idx="4823">
                  <c:v>2.849999999999997E-2</c:v>
                </c:pt>
                <c:pt idx="4824">
                  <c:v>2.3499999999999965E-2</c:v>
                </c:pt>
                <c:pt idx="4825">
                  <c:v>3.3499999999999974E-2</c:v>
                </c:pt>
                <c:pt idx="4826">
                  <c:v>2.2999999999999965E-2</c:v>
                </c:pt>
                <c:pt idx="4827">
                  <c:v>2.6499999999999968E-2</c:v>
                </c:pt>
                <c:pt idx="4828">
                  <c:v>2.899999999999997E-2</c:v>
                </c:pt>
                <c:pt idx="4829">
                  <c:v>2.849999999999997E-2</c:v>
                </c:pt>
                <c:pt idx="4830">
                  <c:v>2.3499999999999965E-2</c:v>
                </c:pt>
                <c:pt idx="4831">
                  <c:v>1.4000000000000012E-2</c:v>
                </c:pt>
                <c:pt idx="4832">
                  <c:v>1.7000000000000015E-2</c:v>
                </c:pt>
                <c:pt idx="4833">
                  <c:v>2.7499999999999969E-2</c:v>
                </c:pt>
                <c:pt idx="4834">
                  <c:v>2.7999999999999969E-2</c:v>
                </c:pt>
                <c:pt idx="4835">
                  <c:v>2.9999999999999971E-2</c:v>
                </c:pt>
                <c:pt idx="4836">
                  <c:v>2.7999999999999969E-2</c:v>
                </c:pt>
                <c:pt idx="4837">
                  <c:v>2.6499999999999968E-2</c:v>
                </c:pt>
                <c:pt idx="4838">
                  <c:v>2.7499999999999969E-2</c:v>
                </c:pt>
                <c:pt idx="4839">
                  <c:v>2.6999999999999968E-2</c:v>
                </c:pt>
                <c:pt idx="4840">
                  <c:v>2.899999999999997E-2</c:v>
                </c:pt>
                <c:pt idx="4841">
                  <c:v>2.6999999999999968E-2</c:v>
                </c:pt>
                <c:pt idx="4842">
                  <c:v>2.1499999999999964E-2</c:v>
                </c:pt>
                <c:pt idx="4843">
                  <c:v>3.4999999999999976E-2</c:v>
                </c:pt>
                <c:pt idx="4844">
                  <c:v>2.7999999999999969E-2</c:v>
                </c:pt>
                <c:pt idx="4845">
                  <c:v>2.5499999999999967E-2</c:v>
                </c:pt>
                <c:pt idx="4846">
                  <c:v>2.5999999999999968E-2</c:v>
                </c:pt>
                <c:pt idx="4847">
                  <c:v>2.9999999999999971E-2</c:v>
                </c:pt>
                <c:pt idx="4848">
                  <c:v>2.6499999999999968E-2</c:v>
                </c:pt>
                <c:pt idx="4849">
                  <c:v>2.5999999999999968E-2</c:v>
                </c:pt>
                <c:pt idx="4850">
                  <c:v>2.4999999999999967E-2</c:v>
                </c:pt>
                <c:pt idx="4851">
                  <c:v>2.1000000000000019E-2</c:v>
                </c:pt>
                <c:pt idx="4852">
                  <c:v>2.5999999999999968E-2</c:v>
                </c:pt>
                <c:pt idx="4853">
                  <c:v>3.0499999999999972E-2</c:v>
                </c:pt>
                <c:pt idx="4854">
                  <c:v>3.0499999999999972E-2</c:v>
                </c:pt>
                <c:pt idx="4855">
                  <c:v>2.4999999999999967E-2</c:v>
                </c:pt>
                <c:pt idx="4856">
                  <c:v>3.1999999999999973E-2</c:v>
                </c:pt>
                <c:pt idx="4857">
                  <c:v>2.9499999999999971E-2</c:v>
                </c:pt>
                <c:pt idx="4858">
                  <c:v>2.2499999999999964E-2</c:v>
                </c:pt>
                <c:pt idx="4859">
                  <c:v>2.7999999999999969E-2</c:v>
                </c:pt>
                <c:pt idx="4860">
                  <c:v>2.899999999999997E-2</c:v>
                </c:pt>
                <c:pt idx="4861">
                  <c:v>2.3499999999999965E-2</c:v>
                </c:pt>
                <c:pt idx="4862">
                  <c:v>2.6499999999999968E-2</c:v>
                </c:pt>
                <c:pt idx="4863">
                  <c:v>2.4499999999999966E-2</c:v>
                </c:pt>
                <c:pt idx="4864">
                  <c:v>2.4999999999999967E-2</c:v>
                </c:pt>
                <c:pt idx="4865">
                  <c:v>2.1000000000000019E-2</c:v>
                </c:pt>
                <c:pt idx="4866">
                  <c:v>2.3499999999999965E-2</c:v>
                </c:pt>
                <c:pt idx="4867">
                  <c:v>2.0000000000000018E-2</c:v>
                </c:pt>
                <c:pt idx="4868">
                  <c:v>2.6499999999999968E-2</c:v>
                </c:pt>
                <c:pt idx="4869">
                  <c:v>2.6499999999999968E-2</c:v>
                </c:pt>
                <c:pt idx="4870">
                  <c:v>3.1999999999999973E-2</c:v>
                </c:pt>
                <c:pt idx="4871">
                  <c:v>3.1499999999999972E-2</c:v>
                </c:pt>
                <c:pt idx="4872">
                  <c:v>2.4999999999999967E-2</c:v>
                </c:pt>
                <c:pt idx="4873">
                  <c:v>2.2499999999999964E-2</c:v>
                </c:pt>
                <c:pt idx="4874">
                  <c:v>2.5499999999999967E-2</c:v>
                </c:pt>
                <c:pt idx="4875">
                  <c:v>2.1499999999999964E-2</c:v>
                </c:pt>
                <c:pt idx="4876">
                  <c:v>3.2499999999999973E-2</c:v>
                </c:pt>
                <c:pt idx="4877">
                  <c:v>2.849999999999997E-2</c:v>
                </c:pt>
                <c:pt idx="4878">
                  <c:v>2.4999999999999967E-2</c:v>
                </c:pt>
                <c:pt idx="4879">
                  <c:v>2.6999999999999968E-2</c:v>
                </c:pt>
                <c:pt idx="4880">
                  <c:v>2.7499999999999969E-2</c:v>
                </c:pt>
                <c:pt idx="4881">
                  <c:v>2.7999999999999969E-2</c:v>
                </c:pt>
                <c:pt idx="4882">
                  <c:v>2.3999999999999966E-2</c:v>
                </c:pt>
                <c:pt idx="4883">
                  <c:v>2.3999999999999966E-2</c:v>
                </c:pt>
                <c:pt idx="4884">
                  <c:v>2.7999999999999969E-2</c:v>
                </c:pt>
                <c:pt idx="4885">
                  <c:v>2.5999999999999968E-2</c:v>
                </c:pt>
                <c:pt idx="4886">
                  <c:v>2.6499999999999968E-2</c:v>
                </c:pt>
                <c:pt idx="4887">
                  <c:v>2.7499999999999969E-2</c:v>
                </c:pt>
                <c:pt idx="4888">
                  <c:v>2.1499999999999964E-2</c:v>
                </c:pt>
                <c:pt idx="4889">
                  <c:v>2.5999999999999968E-2</c:v>
                </c:pt>
                <c:pt idx="4890">
                  <c:v>2.2999999999999965E-2</c:v>
                </c:pt>
                <c:pt idx="4891">
                  <c:v>2.0000000000000018E-2</c:v>
                </c:pt>
                <c:pt idx="4892">
                  <c:v>1.7500000000000016E-2</c:v>
                </c:pt>
                <c:pt idx="4893">
                  <c:v>2.5999999999999968E-2</c:v>
                </c:pt>
                <c:pt idx="4894">
                  <c:v>2.3999999999999966E-2</c:v>
                </c:pt>
                <c:pt idx="4895">
                  <c:v>2.1499999999999964E-2</c:v>
                </c:pt>
                <c:pt idx="4896">
                  <c:v>2.3999999999999966E-2</c:v>
                </c:pt>
                <c:pt idx="4897">
                  <c:v>2.4499999999999966E-2</c:v>
                </c:pt>
                <c:pt idx="4898">
                  <c:v>2.3999999999999966E-2</c:v>
                </c:pt>
                <c:pt idx="4899">
                  <c:v>2.1000000000000019E-2</c:v>
                </c:pt>
                <c:pt idx="4900">
                  <c:v>2.7999999999999969E-2</c:v>
                </c:pt>
                <c:pt idx="4901">
                  <c:v>3.2999999999999974E-2</c:v>
                </c:pt>
                <c:pt idx="4902">
                  <c:v>1.7000000000000015E-2</c:v>
                </c:pt>
                <c:pt idx="4903">
                  <c:v>2.5499999999999967E-2</c:v>
                </c:pt>
                <c:pt idx="4904">
                  <c:v>2.5499999999999967E-2</c:v>
                </c:pt>
                <c:pt idx="4905">
                  <c:v>2.6499999999999968E-2</c:v>
                </c:pt>
                <c:pt idx="4906">
                  <c:v>3.1499999999999972E-2</c:v>
                </c:pt>
                <c:pt idx="4907">
                  <c:v>2.7999999999999969E-2</c:v>
                </c:pt>
                <c:pt idx="4908">
                  <c:v>2.899999999999997E-2</c:v>
                </c:pt>
                <c:pt idx="4909">
                  <c:v>3.2999999999999974E-2</c:v>
                </c:pt>
                <c:pt idx="4910">
                  <c:v>2.3499999999999965E-2</c:v>
                </c:pt>
                <c:pt idx="4911">
                  <c:v>3.1499999999999972E-2</c:v>
                </c:pt>
                <c:pt idx="4912">
                  <c:v>-3.0000000000000027E-3</c:v>
                </c:pt>
                <c:pt idx="4913">
                  <c:v>2.5999999999999968E-2</c:v>
                </c:pt>
                <c:pt idx="4914">
                  <c:v>1.7500000000000016E-2</c:v>
                </c:pt>
                <c:pt idx="4915">
                  <c:v>1.8000000000000016E-2</c:v>
                </c:pt>
                <c:pt idx="4916">
                  <c:v>1.4000000000000012E-2</c:v>
                </c:pt>
                <c:pt idx="4917">
                  <c:v>2.6499999999999968E-2</c:v>
                </c:pt>
                <c:pt idx="4918">
                  <c:v>2.6499999999999968E-2</c:v>
                </c:pt>
                <c:pt idx="4919">
                  <c:v>2.9999999999999971E-2</c:v>
                </c:pt>
                <c:pt idx="4920">
                  <c:v>2.9999999999999971E-2</c:v>
                </c:pt>
                <c:pt idx="4921">
                  <c:v>2.899999999999997E-2</c:v>
                </c:pt>
                <c:pt idx="4922">
                  <c:v>2.4999999999999967E-2</c:v>
                </c:pt>
                <c:pt idx="4923">
                  <c:v>1.5000000000000013E-2</c:v>
                </c:pt>
                <c:pt idx="4924">
                  <c:v>2.7499999999999969E-2</c:v>
                </c:pt>
                <c:pt idx="4925">
                  <c:v>2.5999999999999968E-2</c:v>
                </c:pt>
                <c:pt idx="4926">
                  <c:v>3.2999999999999974E-2</c:v>
                </c:pt>
                <c:pt idx="4927">
                  <c:v>2.9499999999999971E-2</c:v>
                </c:pt>
                <c:pt idx="4928">
                  <c:v>2.5499999999999967E-2</c:v>
                </c:pt>
                <c:pt idx="4929">
                  <c:v>2.6499999999999968E-2</c:v>
                </c:pt>
                <c:pt idx="4930">
                  <c:v>2.1499999999999964E-2</c:v>
                </c:pt>
                <c:pt idx="4931">
                  <c:v>2.5499999999999967E-2</c:v>
                </c:pt>
                <c:pt idx="4932">
                  <c:v>2.899999999999997E-2</c:v>
                </c:pt>
                <c:pt idx="4933">
                  <c:v>2.1000000000000019E-2</c:v>
                </c:pt>
                <c:pt idx="4934">
                  <c:v>3.1499999999999972E-2</c:v>
                </c:pt>
                <c:pt idx="4935">
                  <c:v>3.2499999999999973E-2</c:v>
                </c:pt>
                <c:pt idx="4936">
                  <c:v>2.7499999999999969E-2</c:v>
                </c:pt>
                <c:pt idx="4937">
                  <c:v>2.7499999999999969E-2</c:v>
                </c:pt>
                <c:pt idx="4938">
                  <c:v>2.6499999999999968E-2</c:v>
                </c:pt>
                <c:pt idx="4939">
                  <c:v>1.3500000000000012E-2</c:v>
                </c:pt>
                <c:pt idx="4940">
                  <c:v>2.9499999999999971E-2</c:v>
                </c:pt>
                <c:pt idx="4941">
                  <c:v>2.1999999999999964E-2</c:v>
                </c:pt>
                <c:pt idx="4942">
                  <c:v>2.2999999999999965E-2</c:v>
                </c:pt>
                <c:pt idx="4943">
                  <c:v>2.9499999999999971E-2</c:v>
                </c:pt>
                <c:pt idx="4944">
                  <c:v>2.1499999999999964E-2</c:v>
                </c:pt>
                <c:pt idx="4945">
                  <c:v>2.0500000000000018E-2</c:v>
                </c:pt>
                <c:pt idx="4946">
                  <c:v>3.0499999999999972E-2</c:v>
                </c:pt>
                <c:pt idx="4947">
                  <c:v>2.2499999999999964E-2</c:v>
                </c:pt>
                <c:pt idx="4948">
                  <c:v>2.849999999999997E-2</c:v>
                </c:pt>
                <c:pt idx="4949">
                  <c:v>2.3499999999999965E-2</c:v>
                </c:pt>
                <c:pt idx="4950">
                  <c:v>2.6499999999999968E-2</c:v>
                </c:pt>
                <c:pt idx="4951">
                  <c:v>2.9999999999999971E-2</c:v>
                </c:pt>
                <c:pt idx="4952">
                  <c:v>2.849999999999997E-2</c:v>
                </c:pt>
                <c:pt idx="4953">
                  <c:v>2.7999999999999969E-2</c:v>
                </c:pt>
                <c:pt idx="4954">
                  <c:v>2.3499999999999965E-2</c:v>
                </c:pt>
                <c:pt idx="4955">
                  <c:v>2.3499999999999965E-2</c:v>
                </c:pt>
                <c:pt idx="4956">
                  <c:v>2.4499999999999966E-2</c:v>
                </c:pt>
                <c:pt idx="4957">
                  <c:v>3.0999999999999972E-2</c:v>
                </c:pt>
                <c:pt idx="4958">
                  <c:v>1.9000000000000017E-2</c:v>
                </c:pt>
                <c:pt idx="4959">
                  <c:v>2.3499999999999965E-2</c:v>
                </c:pt>
                <c:pt idx="4960">
                  <c:v>2.2999999999999965E-2</c:v>
                </c:pt>
                <c:pt idx="4961">
                  <c:v>3.2999999999999974E-2</c:v>
                </c:pt>
                <c:pt idx="4962">
                  <c:v>3.4999999999999976E-2</c:v>
                </c:pt>
                <c:pt idx="4963">
                  <c:v>3.4999999999999976E-2</c:v>
                </c:pt>
                <c:pt idx="4964">
                  <c:v>3.1999999999999973E-2</c:v>
                </c:pt>
                <c:pt idx="4965">
                  <c:v>2.5499999999999967E-2</c:v>
                </c:pt>
                <c:pt idx="4966">
                  <c:v>2.7999999999999969E-2</c:v>
                </c:pt>
                <c:pt idx="4967">
                  <c:v>2.2499999999999964E-2</c:v>
                </c:pt>
                <c:pt idx="4968">
                  <c:v>3.0999999999999972E-2</c:v>
                </c:pt>
                <c:pt idx="4969">
                  <c:v>3.2499999999999973E-2</c:v>
                </c:pt>
                <c:pt idx="4970">
                  <c:v>1.9500000000000017E-2</c:v>
                </c:pt>
                <c:pt idx="4971">
                  <c:v>2.1000000000000019E-2</c:v>
                </c:pt>
                <c:pt idx="4972">
                  <c:v>2.5499999999999967E-2</c:v>
                </c:pt>
                <c:pt idx="4973">
                  <c:v>2.849999999999997E-2</c:v>
                </c:pt>
                <c:pt idx="4974">
                  <c:v>2.3499999999999965E-2</c:v>
                </c:pt>
                <c:pt idx="4975">
                  <c:v>2.899999999999997E-2</c:v>
                </c:pt>
                <c:pt idx="4976">
                  <c:v>3.949999999999998E-2</c:v>
                </c:pt>
                <c:pt idx="4977">
                  <c:v>1.0500000000000009E-2</c:v>
                </c:pt>
                <c:pt idx="4978">
                  <c:v>1.7000000000000015E-2</c:v>
                </c:pt>
                <c:pt idx="4979">
                  <c:v>2.7999999999999969E-2</c:v>
                </c:pt>
                <c:pt idx="4980">
                  <c:v>1.4500000000000013E-2</c:v>
                </c:pt>
                <c:pt idx="4981">
                  <c:v>2.9999999999999971E-2</c:v>
                </c:pt>
                <c:pt idx="4982">
                  <c:v>2.4499999999999966E-2</c:v>
                </c:pt>
                <c:pt idx="4983">
                  <c:v>2.7499999999999969E-2</c:v>
                </c:pt>
                <c:pt idx="4984">
                  <c:v>2.0500000000000018E-2</c:v>
                </c:pt>
                <c:pt idx="4985">
                  <c:v>3.5499999999999976E-2</c:v>
                </c:pt>
                <c:pt idx="4986">
                  <c:v>2.9999999999999971E-2</c:v>
                </c:pt>
                <c:pt idx="4987">
                  <c:v>2.2499999999999964E-2</c:v>
                </c:pt>
                <c:pt idx="4988">
                  <c:v>3.2999999999999974E-2</c:v>
                </c:pt>
                <c:pt idx="4989">
                  <c:v>2.5499999999999967E-2</c:v>
                </c:pt>
                <c:pt idx="4990">
                  <c:v>2.5499999999999967E-2</c:v>
                </c:pt>
                <c:pt idx="4991">
                  <c:v>2.2999999999999965E-2</c:v>
                </c:pt>
                <c:pt idx="4992">
                  <c:v>2.7499999999999969E-2</c:v>
                </c:pt>
                <c:pt idx="4993">
                  <c:v>3.2499999999999973E-2</c:v>
                </c:pt>
                <c:pt idx="4994">
                  <c:v>2.6999999999999968E-2</c:v>
                </c:pt>
                <c:pt idx="4995">
                  <c:v>2.4499999999999966E-2</c:v>
                </c:pt>
                <c:pt idx="4996">
                  <c:v>2.5999999999999968E-2</c:v>
                </c:pt>
                <c:pt idx="4997">
                  <c:v>1.6500000000000015E-2</c:v>
                </c:pt>
                <c:pt idx="4998">
                  <c:v>3.0999999999999972E-2</c:v>
                </c:pt>
                <c:pt idx="4999">
                  <c:v>2.2999999999999965E-2</c:v>
                </c:pt>
                <c:pt idx="5000">
                  <c:v>2.7999999999999969E-2</c:v>
                </c:pt>
                <c:pt idx="5001">
                  <c:v>2.7499999999999969E-2</c:v>
                </c:pt>
                <c:pt idx="5002">
                  <c:v>3.3499999999999974E-2</c:v>
                </c:pt>
                <c:pt idx="5003">
                  <c:v>3.1499999999999972E-2</c:v>
                </c:pt>
                <c:pt idx="5004">
                  <c:v>2.1999999999999964E-2</c:v>
                </c:pt>
                <c:pt idx="5005">
                  <c:v>3.0499999999999972E-2</c:v>
                </c:pt>
                <c:pt idx="5006">
                  <c:v>3.0499999999999972E-2</c:v>
                </c:pt>
                <c:pt idx="5007">
                  <c:v>2.2499999999999964E-2</c:v>
                </c:pt>
                <c:pt idx="5008">
                  <c:v>2.1000000000000019E-2</c:v>
                </c:pt>
                <c:pt idx="5009">
                  <c:v>1.7000000000000015E-2</c:v>
                </c:pt>
                <c:pt idx="5010">
                  <c:v>2.7999999999999969E-2</c:v>
                </c:pt>
                <c:pt idx="5011">
                  <c:v>2.2999999999999965E-2</c:v>
                </c:pt>
                <c:pt idx="5012">
                  <c:v>3.1499999999999972E-2</c:v>
                </c:pt>
                <c:pt idx="5013">
                  <c:v>2.7999999999999969E-2</c:v>
                </c:pt>
                <c:pt idx="5014">
                  <c:v>2.0500000000000018E-2</c:v>
                </c:pt>
                <c:pt idx="5015">
                  <c:v>2.0000000000000018E-2</c:v>
                </c:pt>
                <c:pt idx="5016">
                  <c:v>2.7999999999999969E-2</c:v>
                </c:pt>
                <c:pt idx="5017">
                  <c:v>2.3999999999999966E-2</c:v>
                </c:pt>
                <c:pt idx="5018">
                  <c:v>2.849999999999997E-2</c:v>
                </c:pt>
                <c:pt idx="5019">
                  <c:v>2.1000000000000019E-2</c:v>
                </c:pt>
                <c:pt idx="5020">
                  <c:v>2.6499999999999968E-2</c:v>
                </c:pt>
                <c:pt idx="5021">
                  <c:v>2.899999999999997E-2</c:v>
                </c:pt>
                <c:pt idx="5022">
                  <c:v>2.1999999999999964E-2</c:v>
                </c:pt>
                <c:pt idx="5023">
                  <c:v>3.2999999999999974E-2</c:v>
                </c:pt>
                <c:pt idx="5024">
                  <c:v>2.3499999999999965E-2</c:v>
                </c:pt>
                <c:pt idx="5025">
                  <c:v>1.4500000000000013E-2</c:v>
                </c:pt>
                <c:pt idx="5026">
                  <c:v>2.6999999999999968E-2</c:v>
                </c:pt>
                <c:pt idx="5027">
                  <c:v>2.9499999999999971E-2</c:v>
                </c:pt>
                <c:pt idx="5028">
                  <c:v>3.0999999999999972E-2</c:v>
                </c:pt>
                <c:pt idx="5029">
                  <c:v>3.2499999999999973E-2</c:v>
                </c:pt>
                <c:pt idx="5030">
                  <c:v>2.3999999999999966E-2</c:v>
                </c:pt>
                <c:pt idx="5031">
                  <c:v>2.6999999999999968E-2</c:v>
                </c:pt>
                <c:pt idx="5032">
                  <c:v>2.6499999999999968E-2</c:v>
                </c:pt>
                <c:pt idx="5033">
                  <c:v>2.5999999999999968E-2</c:v>
                </c:pt>
                <c:pt idx="5034">
                  <c:v>3.1499999999999972E-2</c:v>
                </c:pt>
                <c:pt idx="5035">
                  <c:v>1.8500000000000016E-2</c:v>
                </c:pt>
                <c:pt idx="5036">
                  <c:v>2.2499999999999964E-2</c:v>
                </c:pt>
                <c:pt idx="5037">
                  <c:v>2.899999999999997E-2</c:v>
                </c:pt>
                <c:pt idx="5038">
                  <c:v>2.4499999999999966E-2</c:v>
                </c:pt>
                <c:pt idx="5039">
                  <c:v>2.9999999999999971E-2</c:v>
                </c:pt>
                <c:pt idx="5040">
                  <c:v>2.849999999999997E-2</c:v>
                </c:pt>
                <c:pt idx="5041">
                  <c:v>2.4999999999999967E-2</c:v>
                </c:pt>
                <c:pt idx="5042">
                  <c:v>1.6500000000000015E-2</c:v>
                </c:pt>
                <c:pt idx="5043">
                  <c:v>2.849999999999997E-2</c:v>
                </c:pt>
                <c:pt idx="5044">
                  <c:v>3.7499999999999978E-2</c:v>
                </c:pt>
                <c:pt idx="5045">
                  <c:v>2.3999999999999966E-2</c:v>
                </c:pt>
                <c:pt idx="5046">
                  <c:v>1.4500000000000013E-2</c:v>
                </c:pt>
                <c:pt idx="5047">
                  <c:v>2.0000000000000018E-2</c:v>
                </c:pt>
                <c:pt idx="5048">
                  <c:v>3.3499999999999974E-2</c:v>
                </c:pt>
                <c:pt idx="5049">
                  <c:v>3.1499999999999972E-2</c:v>
                </c:pt>
                <c:pt idx="5050">
                  <c:v>2.3999999999999966E-2</c:v>
                </c:pt>
                <c:pt idx="5051">
                  <c:v>3.2499999999999973E-2</c:v>
                </c:pt>
                <c:pt idx="5052">
                  <c:v>2.5999999999999968E-2</c:v>
                </c:pt>
                <c:pt idx="5053">
                  <c:v>2.2499999999999964E-2</c:v>
                </c:pt>
                <c:pt idx="5054">
                  <c:v>3.1999999999999973E-2</c:v>
                </c:pt>
                <c:pt idx="5055">
                  <c:v>2.6999999999999968E-2</c:v>
                </c:pt>
                <c:pt idx="5056">
                  <c:v>2.3999999999999966E-2</c:v>
                </c:pt>
                <c:pt idx="5057">
                  <c:v>2.1999999999999964E-2</c:v>
                </c:pt>
                <c:pt idx="5058">
                  <c:v>2.5499999999999967E-2</c:v>
                </c:pt>
                <c:pt idx="5059">
                  <c:v>2.899999999999997E-2</c:v>
                </c:pt>
                <c:pt idx="5060">
                  <c:v>2.1499999999999964E-2</c:v>
                </c:pt>
                <c:pt idx="5061">
                  <c:v>3.3499999999999974E-2</c:v>
                </c:pt>
                <c:pt idx="5062">
                  <c:v>2.6499999999999968E-2</c:v>
                </c:pt>
                <c:pt idx="5063">
                  <c:v>2.7999999999999969E-2</c:v>
                </c:pt>
                <c:pt idx="5064">
                  <c:v>2.2999999999999965E-2</c:v>
                </c:pt>
                <c:pt idx="5065">
                  <c:v>2.5499999999999967E-2</c:v>
                </c:pt>
                <c:pt idx="5066">
                  <c:v>2.7499999999999969E-2</c:v>
                </c:pt>
                <c:pt idx="5067">
                  <c:v>2.6499999999999968E-2</c:v>
                </c:pt>
                <c:pt idx="5068">
                  <c:v>2.9999999999999971E-2</c:v>
                </c:pt>
                <c:pt idx="5069">
                  <c:v>2.9999999999999971E-2</c:v>
                </c:pt>
                <c:pt idx="5070">
                  <c:v>3.3499999999999974E-2</c:v>
                </c:pt>
                <c:pt idx="5071">
                  <c:v>1.0500000000000009E-2</c:v>
                </c:pt>
                <c:pt idx="5072">
                  <c:v>1.0500000000000009E-2</c:v>
                </c:pt>
                <c:pt idx="5073">
                  <c:v>2.7499999999999969E-2</c:v>
                </c:pt>
                <c:pt idx="5074">
                  <c:v>2.3999999999999966E-2</c:v>
                </c:pt>
                <c:pt idx="5075">
                  <c:v>3.1499999999999972E-2</c:v>
                </c:pt>
                <c:pt idx="5076">
                  <c:v>2.3999999999999966E-2</c:v>
                </c:pt>
                <c:pt idx="5077">
                  <c:v>2.849999999999997E-2</c:v>
                </c:pt>
                <c:pt idx="5078">
                  <c:v>2.0000000000000018E-2</c:v>
                </c:pt>
                <c:pt idx="5079">
                  <c:v>2.3999999999999966E-2</c:v>
                </c:pt>
                <c:pt idx="5080">
                  <c:v>2.7999999999999969E-2</c:v>
                </c:pt>
                <c:pt idx="5081">
                  <c:v>3.0499999999999972E-2</c:v>
                </c:pt>
                <c:pt idx="5082">
                  <c:v>2.9999999999999971E-2</c:v>
                </c:pt>
                <c:pt idx="5083">
                  <c:v>2.7499999999999969E-2</c:v>
                </c:pt>
                <c:pt idx="5084">
                  <c:v>2.849999999999997E-2</c:v>
                </c:pt>
                <c:pt idx="5085">
                  <c:v>2.7499999999999969E-2</c:v>
                </c:pt>
                <c:pt idx="5086">
                  <c:v>2.1499999999999964E-2</c:v>
                </c:pt>
                <c:pt idx="5087">
                  <c:v>2.6499999999999968E-2</c:v>
                </c:pt>
                <c:pt idx="5088">
                  <c:v>2.3999999999999966E-2</c:v>
                </c:pt>
                <c:pt idx="5089">
                  <c:v>2.1000000000000019E-2</c:v>
                </c:pt>
                <c:pt idx="5090">
                  <c:v>2.4499999999999966E-2</c:v>
                </c:pt>
                <c:pt idx="5091">
                  <c:v>2.849999999999997E-2</c:v>
                </c:pt>
                <c:pt idx="5092">
                  <c:v>2.2999999999999965E-2</c:v>
                </c:pt>
                <c:pt idx="5093">
                  <c:v>2.7999999999999969E-2</c:v>
                </c:pt>
                <c:pt idx="5094">
                  <c:v>2.0500000000000018E-2</c:v>
                </c:pt>
                <c:pt idx="5095">
                  <c:v>2.5999999999999968E-2</c:v>
                </c:pt>
                <c:pt idx="5096">
                  <c:v>3.0499999999999972E-2</c:v>
                </c:pt>
                <c:pt idx="5097">
                  <c:v>2.7499999999999969E-2</c:v>
                </c:pt>
                <c:pt idx="5098">
                  <c:v>3.1499999999999972E-2</c:v>
                </c:pt>
                <c:pt idx="5099">
                  <c:v>2.4999999999999967E-2</c:v>
                </c:pt>
                <c:pt idx="5100">
                  <c:v>2.5499999999999967E-2</c:v>
                </c:pt>
                <c:pt idx="5101">
                  <c:v>2.2499999999999964E-2</c:v>
                </c:pt>
                <c:pt idx="5102">
                  <c:v>3.1499999999999972E-2</c:v>
                </c:pt>
                <c:pt idx="5103">
                  <c:v>2.9999999999999971E-2</c:v>
                </c:pt>
                <c:pt idx="5104">
                  <c:v>2.1499999999999964E-2</c:v>
                </c:pt>
                <c:pt idx="5105">
                  <c:v>9.5000000000000084E-3</c:v>
                </c:pt>
                <c:pt idx="5106">
                  <c:v>2.6999999999999968E-2</c:v>
                </c:pt>
                <c:pt idx="5107">
                  <c:v>3.1499999999999972E-2</c:v>
                </c:pt>
                <c:pt idx="5108">
                  <c:v>2.7999999999999969E-2</c:v>
                </c:pt>
                <c:pt idx="5109">
                  <c:v>1.100000000000001E-2</c:v>
                </c:pt>
                <c:pt idx="5110">
                  <c:v>2.1999999999999964E-2</c:v>
                </c:pt>
                <c:pt idx="5111">
                  <c:v>2.5999999999999968E-2</c:v>
                </c:pt>
                <c:pt idx="5112">
                  <c:v>1.2000000000000011E-2</c:v>
                </c:pt>
                <c:pt idx="5113">
                  <c:v>2.5499999999999967E-2</c:v>
                </c:pt>
                <c:pt idx="5114">
                  <c:v>2.1999999999999964E-2</c:v>
                </c:pt>
                <c:pt idx="5115">
                  <c:v>2.5999999999999968E-2</c:v>
                </c:pt>
                <c:pt idx="5116">
                  <c:v>2.899999999999997E-2</c:v>
                </c:pt>
                <c:pt idx="5117">
                  <c:v>2.899999999999997E-2</c:v>
                </c:pt>
                <c:pt idx="5118">
                  <c:v>3.2499999999999973E-2</c:v>
                </c:pt>
                <c:pt idx="5119">
                  <c:v>2.6499999999999968E-2</c:v>
                </c:pt>
                <c:pt idx="5120">
                  <c:v>2.1499999999999964E-2</c:v>
                </c:pt>
                <c:pt idx="5121">
                  <c:v>2.0500000000000018E-2</c:v>
                </c:pt>
                <c:pt idx="5122">
                  <c:v>2.5499999999999967E-2</c:v>
                </c:pt>
                <c:pt idx="5123">
                  <c:v>2.7499999999999969E-2</c:v>
                </c:pt>
                <c:pt idx="5124">
                  <c:v>3.2999999999999974E-2</c:v>
                </c:pt>
                <c:pt idx="5125">
                  <c:v>3.0499999999999972E-2</c:v>
                </c:pt>
                <c:pt idx="5126">
                  <c:v>2.0000000000000018E-2</c:v>
                </c:pt>
                <c:pt idx="5127">
                  <c:v>2.2499999999999964E-2</c:v>
                </c:pt>
                <c:pt idx="5128">
                  <c:v>2.849999999999997E-2</c:v>
                </c:pt>
                <c:pt idx="5129">
                  <c:v>3.5499999999999976E-2</c:v>
                </c:pt>
                <c:pt idx="5130">
                  <c:v>2.1999999999999964E-2</c:v>
                </c:pt>
                <c:pt idx="5131">
                  <c:v>2.3499999999999965E-2</c:v>
                </c:pt>
                <c:pt idx="5132">
                  <c:v>2.0000000000000018E-2</c:v>
                </c:pt>
                <c:pt idx="5133">
                  <c:v>2.2999999999999965E-2</c:v>
                </c:pt>
                <c:pt idx="5134">
                  <c:v>2.849999999999997E-2</c:v>
                </c:pt>
                <c:pt idx="5135">
                  <c:v>2.3999999999999966E-2</c:v>
                </c:pt>
                <c:pt idx="5136">
                  <c:v>2.3999999999999966E-2</c:v>
                </c:pt>
                <c:pt idx="5137">
                  <c:v>2.1000000000000019E-2</c:v>
                </c:pt>
                <c:pt idx="5138">
                  <c:v>2.9999999999999971E-2</c:v>
                </c:pt>
                <c:pt idx="5139">
                  <c:v>2.9499999999999971E-2</c:v>
                </c:pt>
                <c:pt idx="5140">
                  <c:v>2.3999999999999966E-2</c:v>
                </c:pt>
                <c:pt idx="5141">
                  <c:v>3.2499999999999973E-2</c:v>
                </c:pt>
                <c:pt idx="5142">
                  <c:v>3.1499999999999972E-2</c:v>
                </c:pt>
                <c:pt idx="5143">
                  <c:v>2.5499999999999967E-2</c:v>
                </c:pt>
                <c:pt idx="5144">
                  <c:v>2.2499999999999964E-2</c:v>
                </c:pt>
                <c:pt idx="5145">
                  <c:v>2.7499999999999969E-2</c:v>
                </c:pt>
                <c:pt idx="5146">
                  <c:v>3.1999999999999973E-2</c:v>
                </c:pt>
                <c:pt idx="5147">
                  <c:v>2.2499999999999964E-2</c:v>
                </c:pt>
                <c:pt idx="5148">
                  <c:v>2.899999999999997E-2</c:v>
                </c:pt>
                <c:pt idx="5149">
                  <c:v>1.4000000000000012E-2</c:v>
                </c:pt>
                <c:pt idx="5150">
                  <c:v>2.2999999999999965E-2</c:v>
                </c:pt>
                <c:pt idx="5151">
                  <c:v>3.1999999999999973E-2</c:v>
                </c:pt>
                <c:pt idx="5152">
                  <c:v>2.4499999999999966E-2</c:v>
                </c:pt>
                <c:pt idx="5153">
                  <c:v>1.9500000000000017E-2</c:v>
                </c:pt>
                <c:pt idx="5154">
                  <c:v>2.6499999999999968E-2</c:v>
                </c:pt>
                <c:pt idx="5155">
                  <c:v>2.5999999999999968E-2</c:v>
                </c:pt>
                <c:pt idx="5156">
                  <c:v>2.849999999999997E-2</c:v>
                </c:pt>
                <c:pt idx="5157">
                  <c:v>2.3999999999999966E-2</c:v>
                </c:pt>
                <c:pt idx="5158">
                  <c:v>1.7500000000000016E-2</c:v>
                </c:pt>
                <c:pt idx="5159">
                  <c:v>2.4499999999999966E-2</c:v>
                </c:pt>
                <c:pt idx="5160">
                  <c:v>2.899999999999997E-2</c:v>
                </c:pt>
                <c:pt idx="5161">
                  <c:v>2.7999999999999969E-2</c:v>
                </c:pt>
                <c:pt idx="5162">
                  <c:v>2.6999999999999968E-2</c:v>
                </c:pt>
                <c:pt idx="5163">
                  <c:v>3.1499999999999972E-2</c:v>
                </c:pt>
                <c:pt idx="5164">
                  <c:v>2.1000000000000019E-2</c:v>
                </c:pt>
                <c:pt idx="5165">
                  <c:v>2.6999999999999968E-2</c:v>
                </c:pt>
                <c:pt idx="5166">
                  <c:v>2.2999999999999965E-2</c:v>
                </c:pt>
                <c:pt idx="5167">
                  <c:v>2.3499999999999965E-2</c:v>
                </c:pt>
                <c:pt idx="5168">
                  <c:v>2.5999999999999968E-2</c:v>
                </c:pt>
                <c:pt idx="5169">
                  <c:v>2.5499999999999967E-2</c:v>
                </c:pt>
                <c:pt idx="5170">
                  <c:v>2.9999999999999971E-2</c:v>
                </c:pt>
                <c:pt idx="5171">
                  <c:v>2.3999999999999966E-2</c:v>
                </c:pt>
                <c:pt idx="5172">
                  <c:v>2.9499999999999971E-2</c:v>
                </c:pt>
                <c:pt idx="5173">
                  <c:v>2.3999999999999966E-2</c:v>
                </c:pt>
                <c:pt idx="5174">
                  <c:v>3.6999999999999977E-2</c:v>
                </c:pt>
                <c:pt idx="5175">
                  <c:v>2.9499999999999971E-2</c:v>
                </c:pt>
                <c:pt idx="5176">
                  <c:v>2.3499999999999965E-2</c:v>
                </c:pt>
                <c:pt idx="5177">
                  <c:v>2.899999999999997E-2</c:v>
                </c:pt>
                <c:pt idx="5178">
                  <c:v>2.3999999999999966E-2</c:v>
                </c:pt>
                <c:pt idx="5179">
                  <c:v>2.1499999999999964E-2</c:v>
                </c:pt>
                <c:pt idx="5180">
                  <c:v>2.3499999999999965E-2</c:v>
                </c:pt>
                <c:pt idx="5181">
                  <c:v>3.0499999999999972E-2</c:v>
                </c:pt>
                <c:pt idx="5182">
                  <c:v>2.3499999999999965E-2</c:v>
                </c:pt>
                <c:pt idx="5183">
                  <c:v>3.6499999999999977E-2</c:v>
                </c:pt>
                <c:pt idx="5184">
                  <c:v>2.7499999999999969E-2</c:v>
                </c:pt>
                <c:pt idx="5185">
                  <c:v>2.1999999999999964E-2</c:v>
                </c:pt>
                <c:pt idx="5186">
                  <c:v>2.1999999999999964E-2</c:v>
                </c:pt>
                <c:pt idx="5187">
                  <c:v>1.7500000000000016E-2</c:v>
                </c:pt>
                <c:pt idx="5188">
                  <c:v>1.5000000000000013E-2</c:v>
                </c:pt>
                <c:pt idx="5189">
                  <c:v>1.7500000000000016E-2</c:v>
                </c:pt>
                <c:pt idx="5190">
                  <c:v>2.6999999999999968E-2</c:v>
                </c:pt>
                <c:pt idx="5191">
                  <c:v>2.6499999999999968E-2</c:v>
                </c:pt>
                <c:pt idx="5192">
                  <c:v>2.1499999999999964E-2</c:v>
                </c:pt>
                <c:pt idx="5193">
                  <c:v>2.1499999999999964E-2</c:v>
                </c:pt>
                <c:pt idx="5194">
                  <c:v>2.899999999999997E-2</c:v>
                </c:pt>
                <c:pt idx="5195">
                  <c:v>2.1999999999999964E-2</c:v>
                </c:pt>
                <c:pt idx="5196">
                  <c:v>2.1999999999999964E-2</c:v>
                </c:pt>
                <c:pt idx="5197">
                  <c:v>3.0499999999999972E-2</c:v>
                </c:pt>
                <c:pt idx="5198">
                  <c:v>2.899999999999997E-2</c:v>
                </c:pt>
                <c:pt idx="5199">
                  <c:v>2.899999999999997E-2</c:v>
                </c:pt>
                <c:pt idx="5200">
                  <c:v>2.7499999999999969E-2</c:v>
                </c:pt>
                <c:pt idx="5201">
                  <c:v>2.1000000000000019E-2</c:v>
                </c:pt>
                <c:pt idx="5202">
                  <c:v>2.899999999999997E-2</c:v>
                </c:pt>
                <c:pt idx="5203">
                  <c:v>2.2499999999999964E-2</c:v>
                </c:pt>
                <c:pt idx="5204">
                  <c:v>2.3999999999999966E-2</c:v>
                </c:pt>
                <c:pt idx="5205">
                  <c:v>2.4499999999999966E-2</c:v>
                </c:pt>
                <c:pt idx="5206">
                  <c:v>2.4999999999999967E-2</c:v>
                </c:pt>
                <c:pt idx="5207">
                  <c:v>2.849999999999997E-2</c:v>
                </c:pt>
                <c:pt idx="5208">
                  <c:v>3.3999999999999975E-2</c:v>
                </c:pt>
                <c:pt idx="5209">
                  <c:v>2.849999999999997E-2</c:v>
                </c:pt>
                <c:pt idx="5210">
                  <c:v>2.7499999999999969E-2</c:v>
                </c:pt>
                <c:pt idx="5211">
                  <c:v>2.9499999999999971E-2</c:v>
                </c:pt>
                <c:pt idx="5212">
                  <c:v>1.9500000000000017E-2</c:v>
                </c:pt>
                <c:pt idx="5213">
                  <c:v>2.5999999999999968E-2</c:v>
                </c:pt>
                <c:pt idx="5214">
                  <c:v>2.9999999999999971E-2</c:v>
                </c:pt>
                <c:pt idx="5215">
                  <c:v>2.849999999999997E-2</c:v>
                </c:pt>
                <c:pt idx="5216">
                  <c:v>3.5999999999999976E-2</c:v>
                </c:pt>
                <c:pt idx="5217">
                  <c:v>2.3499999999999965E-2</c:v>
                </c:pt>
                <c:pt idx="5218">
                  <c:v>3.4499999999999975E-2</c:v>
                </c:pt>
                <c:pt idx="5219">
                  <c:v>2.6999999999999968E-2</c:v>
                </c:pt>
                <c:pt idx="5220">
                  <c:v>2.0000000000000018E-2</c:v>
                </c:pt>
                <c:pt idx="5221">
                  <c:v>1.9500000000000017E-2</c:v>
                </c:pt>
                <c:pt idx="5222">
                  <c:v>1.2500000000000011E-2</c:v>
                </c:pt>
                <c:pt idx="5223">
                  <c:v>2.0000000000000018E-2</c:v>
                </c:pt>
                <c:pt idx="5224">
                  <c:v>3.3999999999999975E-2</c:v>
                </c:pt>
                <c:pt idx="5225">
                  <c:v>2.3499999999999965E-2</c:v>
                </c:pt>
                <c:pt idx="5226">
                  <c:v>3.2499999999999973E-2</c:v>
                </c:pt>
                <c:pt idx="5227">
                  <c:v>2.7999999999999969E-2</c:v>
                </c:pt>
                <c:pt idx="5228">
                  <c:v>1.6000000000000014E-2</c:v>
                </c:pt>
                <c:pt idx="5229">
                  <c:v>2.6499999999999968E-2</c:v>
                </c:pt>
                <c:pt idx="5230">
                  <c:v>1.150000000000001E-2</c:v>
                </c:pt>
                <c:pt idx="5231">
                  <c:v>3.4999999999999976E-2</c:v>
                </c:pt>
                <c:pt idx="5232">
                  <c:v>2.849999999999997E-2</c:v>
                </c:pt>
                <c:pt idx="5233">
                  <c:v>2.3999999999999966E-2</c:v>
                </c:pt>
                <c:pt idx="5234">
                  <c:v>1.2000000000000011E-2</c:v>
                </c:pt>
                <c:pt idx="5235">
                  <c:v>2.0500000000000018E-2</c:v>
                </c:pt>
                <c:pt idx="5236">
                  <c:v>2.7499999999999969E-2</c:v>
                </c:pt>
                <c:pt idx="5237">
                  <c:v>2.5999999999999968E-2</c:v>
                </c:pt>
                <c:pt idx="5238">
                  <c:v>1.9000000000000017E-2</c:v>
                </c:pt>
                <c:pt idx="5239">
                  <c:v>2.2499999999999964E-2</c:v>
                </c:pt>
                <c:pt idx="5240">
                  <c:v>2.1499999999999964E-2</c:v>
                </c:pt>
                <c:pt idx="5241">
                  <c:v>2.5999999999999968E-2</c:v>
                </c:pt>
                <c:pt idx="5242">
                  <c:v>2.4499999999999966E-2</c:v>
                </c:pt>
                <c:pt idx="5243">
                  <c:v>3.2999999999999974E-2</c:v>
                </c:pt>
                <c:pt idx="5244">
                  <c:v>2.7499999999999969E-2</c:v>
                </c:pt>
                <c:pt idx="5245">
                  <c:v>2.849999999999997E-2</c:v>
                </c:pt>
                <c:pt idx="5246">
                  <c:v>2.4499999999999966E-2</c:v>
                </c:pt>
                <c:pt idx="5247">
                  <c:v>2.1499999999999964E-2</c:v>
                </c:pt>
                <c:pt idx="5248">
                  <c:v>2.5999999999999968E-2</c:v>
                </c:pt>
                <c:pt idx="5249">
                  <c:v>2.9999999999999971E-2</c:v>
                </c:pt>
                <c:pt idx="5250">
                  <c:v>3.1499999999999972E-2</c:v>
                </c:pt>
                <c:pt idx="5251">
                  <c:v>1.4500000000000013E-2</c:v>
                </c:pt>
                <c:pt idx="5252">
                  <c:v>2.3999999999999966E-2</c:v>
                </c:pt>
                <c:pt idx="5253">
                  <c:v>2.3499999999999965E-2</c:v>
                </c:pt>
                <c:pt idx="5254">
                  <c:v>2.899999999999997E-2</c:v>
                </c:pt>
                <c:pt idx="5255">
                  <c:v>2.5499999999999967E-2</c:v>
                </c:pt>
                <c:pt idx="5256">
                  <c:v>3.0499999999999972E-2</c:v>
                </c:pt>
                <c:pt idx="5257">
                  <c:v>2.7999999999999969E-2</c:v>
                </c:pt>
                <c:pt idx="5258">
                  <c:v>2.899999999999997E-2</c:v>
                </c:pt>
                <c:pt idx="5259">
                  <c:v>2.899999999999997E-2</c:v>
                </c:pt>
                <c:pt idx="5260">
                  <c:v>3.1499999999999972E-2</c:v>
                </c:pt>
                <c:pt idx="5261">
                  <c:v>3.4499999999999975E-2</c:v>
                </c:pt>
                <c:pt idx="5262">
                  <c:v>2.849999999999997E-2</c:v>
                </c:pt>
                <c:pt idx="5263">
                  <c:v>3.0499999999999972E-2</c:v>
                </c:pt>
                <c:pt idx="5264">
                  <c:v>1.7500000000000016E-2</c:v>
                </c:pt>
                <c:pt idx="5265">
                  <c:v>2.899999999999997E-2</c:v>
                </c:pt>
                <c:pt idx="5266">
                  <c:v>2.0500000000000018E-2</c:v>
                </c:pt>
                <c:pt idx="5267">
                  <c:v>2.6999999999999968E-2</c:v>
                </c:pt>
                <c:pt idx="5268">
                  <c:v>2.4999999999999967E-2</c:v>
                </c:pt>
                <c:pt idx="5269">
                  <c:v>2.7999999999999969E-2</c:v>
                </c:pt>
                <c:pt idx="5270">
                  <c:v>2.2999999999999965E-2</c:v>
                </c:pt>
                <c:pt idx="5271">
                  <c:v>3.1499999999999972E-2</c:v>
                </c:pt>
                <c:pt idx="5272">
                  <c:v>2.2499999999999964E-2</c:v>
                </c:pt>
                <c:pt idx="5273">
                  <c:v>2.4499999999999966E-2</c:v>
                </c:pt>
                <c:pt idx="5274">
                  <c:v>2.7999999999999969E-2</c:v>
                </c:pt>
                <c:pt idx="5275">
                  <c:v>3.0999999999999972E-2</c:v>
                </c:pt>
                <c:pt idx="5276">
                  <c:v>2.4999999999999967E-2</c:v>
                </c:pt>
                <c:pt idx="5277">
                  <c:v>1.9500000000000017E-2</c:v>
                </c:pt>
                <c:pt idx="5278">
                  <c:v>2.5999999999999968E-2</c:v>
                </c:pt>
                <c:pt idx="5279">
                  <c:v>2.1999999999999964E-2</c:v>
                </c:pt>
                <c:pt idx="5280">
                  <c:v>2.2999999999999965E-2</c:v>
                </c:pt>
                <c:pt idx="5281">
                  <c:v>2.3999999999999966E-2</c:v>
                </c:pt>
                <c:pt idx="5282">
                  <c:v>9.000000000000008E-3</c:v>
                </c:pt>
                <c:pt idx="5283">
                  <c:v>2.3999999999999966E-2</c:v>
                </c:pt>
                <c:pt idx="5284">
                  <c:v>2.3999999999999966E-2</c:v>
                </c:pt>
                <c:pt idx="5285">
                  <c:v>3.1499999999999972E-2</c:v>
                </c:pt>
                <c:pt idx="5286">
                  <c:v>2.2999999999999965E-2</c:v>
                </c:pt>
                <c:pt idx="5287">
                  <c:v>1.7000000000000015E-2</c:v>
                </c:pt>
                <c:pt idx="5288">
                  <c:v>2.5499999999999967E-2</c:v>
                </c:pt>
                <c:pt idx="5289">
                  <c:v>2.4499999999999966E-2</c:v>
                </c:pt>
                <c:pt idx="5290">
                  <c:v>3.0999999999999972E-2</c:v>
                </c:pt>
                <c:pt idx="5291">
                  <c:v>3.0499999999999972E-2</c:v>
                </c:pt>
                <c:pt idx="5292">
                  <c:v>2.1999999999999964E-2</c:v>
                </c:pt>
                <c:pt idx="5293">
                  <c:v>1.9000000000000017E-2</c:v>
                </c:pt>
                <c:pt idx="5294">
                  <c:v>2.6499999999999968E-2</c:v>
                </c:pt>
                <c:pt idx="5295">
                  <c:v>2.849999999999997E-2</c:v>
                </c:pt>
                <c:pt idx="5296">
                  <c:v>3.1999999999999973E-2</c:v>
                </c:pt>
                <c:pt idx="5297">
                  <c:v>3.3499999999999974E-2</c:v>
                </c:pt>
                <c:pt idx="5298">
                  <c:v>3.4999999999999976E-2</c:v>
                </c:pt>
                <c:pt idx="5299">
                  <c:v>1.8500000000000016E-2</c:v>
                </c:pt>
                <c:pt idx="5300">
                  <c:v>2.1000000000000019E-2</c:v>
                </c:pt>
                <c:pt idx="5301">
                  <c:v>2.7999999999999969E-2</c:v>
                </c:pt>
                <c:pt idx="5302">
                  <c:v>2.849999999999997E-2</c:v>
                </c:pt>
                <c:pt idx="5303">
                  <c:v>3.4999999999999976E-2</c:v>
                </c:pt>
                <c:pt idx="5304">
                  <c:v>2.4499999999999966E-2</c:v>
                </c:pt>
                <c:pt idx="5305">
                  <c:v>2.9499999999999971E-2</c:v>
                </c:pt>
                <c:pt idx="5306">
                  <c:v>2.6999999999999968E-2</c:v>
                </c:pt>
                <c:pt idx="5307">
                  <c:v>2.5499999999999967E-2</c:v>
                </c:pt>
                <c:pt idx="5308">
                  <c:v>2.7999999999999969E-2</c:v>
                </c:pt>
                <c:pt idx="5309">
                  <c:v>3.2499999999999973E-2</c:v>
                </c:pt>
                <c:pt idx="5310">
                  <c:v>3.3999999999999975E-2</c:v>
                </c:pt>
                <c:pt idx="5311">
                  <c:v>3.2499999999999973E-2</c:v>
                </c:pt>
                <c:pt idx="5312">
                  <c:v>2.4499999999999966E-2</c:v>
                </c:pt>
                <c:pt idx="5313">
                  <c:v>2.6999999999999968E-2</c:v>
                </c:pt>
                <c:pt idx="5314">
                  <c:v>2.6999999999999968E-2</c:v>
                </c:pt>
                <c:pt idx="5315">
                  <c:v>2.6499999999999968E-2</c:v>
                </c:pt>
                <c:pt idx="5316">
                  <c:v>2.7999999999999969E-2</c:v>
                </c:pt>
                <c:pt idx="5317">
                  <c:v>2.3499999999999965E-2</c:v>
                </c:pt>
                <c:pt idx="5318">
                  <c:v>2.5499999999999967E-2</c:v>
                </c:pt>
                <c:pt idx="5319">
                  <c:v>2.6999999999999968E-2</c:v>
                </c:pt>
                <c:pt idx="5320">
                  <c:v>1.5000000000000013E-2</c:v>
                </c:pt>
                <c:pt idx="5321">
                  <c:v>2.5499999999999967E-2</c:v>
                </c:pt>
                <c:pt idx="5322">
                  <c:v>2.6999999999999968E-2</c:v>
                </c:pt>
                <c:pt idx="5323">
                  <c:v>2.899999999999997E-2</c:v>
                </c:pt>
                <c:pt idx="5324">
                  <c:v>3.2499999999999973E-2</c:v>
                </c:pt>
                <c:pt idx="5325">
                  <c:v>3.2999999999999974E-2</c:v>
                </c:pt>
                <c:pt idx="5326">
                  <c:v>2.5999999999999968E-2</c:v>
                </c:pt>
                <c:pt idx="5327">
                  <c:v>2.6499999999999968E-2</c:v>
                </c:pt>
                <c:pt idx="5328">
                  <c:v>1.8500000000000016E-2</c:v>
                </c:pt>
                <c:pt idx="5329">
                  <c:v>1.8000000000000016E-2</c:v>
                </c:pt>
                <c:pt idx="5330">
                  <c:v>2.0000000000000018E-2</c:v>
                </c:pt>
                <c:pt idx="5331">
                  <c:v>3.2499999999999973E-2</c:v>
                </c:pt>
                <c:pt idx="5332">
                  <c:v>2.3499999999999965E-2</c:v>
                </c:pt>
                <c:pt idx="5333">
                  <c:v>3.0499999999999972E-2</c:v>
                </c:pt>
                <c:pt idx="5334">
                  <c:v>2.7999999999999969E-2</c:v>
                </c:pt>
                <c:pt idx="5335">
                  <c:v>2.6499999999999968E-2</c:v>
                </c:pt>
                <c:pt idx="5336">
                  <c:v>2.899999999999997E-2</c:v>
                </c:pt>
                <c:pt idx="5337">
                  <c:v>2.2999999999999965E-2</c:v>
                </c:pt>
                <c:pt idx="5338">
                  <c:v>2.7999999999999969E-2</c:v>
                </c:pt>
                <c:pt idx="5339">
                  <c:v>2.7999999999999969E-2</c:v>
                </c:pt>
                <c:pt idx="5340">
                  <c:v>1.9500000000000017E-2</c:v>
                </c:pt>
                <c:pt idx="5341">
                  <c:v>3.3999999999999975E-2</c:v>
                </c:pt>
                <c:pt idx="5342">
                  <c:v>2.1499999999999964E-2</c:v>
                </c:pt>
                <c:pt idx="5343">
                  <c:v>3.2499999999999973E-2</c:v>
                </c:pt>
                <c:pt idx="5344">
                  <c:v>1.4000000000000012E-2</c:v>
                </c:pt>
                <c:pt idx="5345">
                  <c:v>2.3499999999999965E-2</c:v>
                </c:pt>
                <c:pt idx="5346">
                  <c:v>2.6499999999999968E-2</c:v>
                </c:pt>
                <c:pt idx="5347">
                  <c:v>3.3499999999999974E-2</c:v>
                </c:pt>
                <c:pt idx="5348">
                  <c:v>2.849999999999997E-2</c:v>
                </c:pt>
                <c:pt idx="5349">
                  <c:v>2.7499999999999969E-2</c:v>
                </c:pt>
                <c:pt idx="5350">
                  <c:v>3.2999999999999974E-2</c:v>
                </c:pt>
                <c:pt idx="5351">
                  <c:v>3.0999999999999972E-2</c:v>
                </c:pt>
                <c:pt idx="5352">
                  <c:v>3.2999999999999974E-2</c:v>
                </c:pt>
                <c:pt idx="5353">
                  <c:v>2.6999999999999968E-2</c:v>
                </c:pt>
                <c:pt idx="5354">
                  <c:v>2.4999999999999967E-2</c:v>
                </c:pt>
                <c:pt idx="5355">
                  <c:v>1.4500000000000013E-2</c:v>
                </c:pt>
                <c:pt idx="5356">
                  <c:v>2.5999999999999968E-2</c:v>
                </c:pt>
                <c:pt idx="5357">
                  <c:v>2.3999999999999966E-2</c:v>
                </c:pt>
                <c:pt idx="5358">
                  <c:v>2.4499999999999966E-2</c:v>
                </c:pt>
                <c:pt idx="5359">
                  <c:v>2.4499999999999966E-2</c:v>
                </c:pt>
                <c:pt idx="5360">
                  <c:v>3.2499999999999973E-2</c:v>
                </c:pt>
                <c:pt idx="5361">
                  <c:v>1.6000000000000014E-2</c:v>
                </c:pt>
                <c:pt idx="5362">
                  <c:v>2.899999999999997E-2</c:v>
                </c:pt>
                <c:pt idx="5363">
                  <c:v>1.9000000000000017E-2</c:v>
                </c:pt>
                <c:pt idx="5364">
                  <c:v>2.7499999999999969E-2</c:v>
                </c:pt>
                <c:pt idx="5365">
                  <c:v>3.0999999999999972E-2</c:v>
                </c:pt>
                <c:pt idx="5366">
                  <c:v>2.6499999999999968E-2</c:v>
                </c:pt>
                <c:pt idx="5367">
                  <c:v>3.4499999999999975E-2</c:v>
                </c:pt>
                <c:pt idx="5368">
                  <c:v>1.8000000000000016E-2</c:v>
                </c:pt>
                <c:pt idx="5369">
                  <c:v>2.899999999999997E-2</c:v>
                </c:pt>
                <c:pt idx="5370">
                  <c:v>2.9999999999999971E-2</c:v>
                </c:pt>
                <c:pt idx="5371">
                  <c:v>2.6999999999999968E-2</c:v>
                </c:pt>
                <c:pt idx="5372">
                  <c:v>2.4499999999999966E-2</c:v>
                </c:pt>
                <c:pt idx="5373">
                  <c:v>2.0500000000000018E-2</c:v>
                </c:pt>
                <c:pt idx="5374">
                  <c:v>2.5499999999999967E-2</c:v>
                </c:pt>
                <c:pt idx="5375">
                  <c:v>2.5499999999999967E-2</c:v>
                </c:pt>
                <c:pt idx="5376">
                  <c:v>2.6499999999999968E-2</c:v>
                </c:pt>
                <c:pt idx="5377">
                  <c:v>1.5500000000000014E-2</c:v>
                </c:pt>
                <c:pt idx="5378">
                  <c:v>2.3999999999999966E-2</c:v>
                </c:pt>
                <c:pt idx="5379">
                  <c:v>2.5499999999999967E-2</c:v>
                </c:pt>
                <c:pt idx="5380">
                  <c:v>3.3499999999999974E-2</c:v>
                </c:pt>
                <c:pt idx="5381">
                  <c:v>2.899999999999997E-2</c:v>
                </c:pt>
                <c:pt idx="5382">
                  <c:v>3.2999999999999974E-2</c:v>
                </c:pt>
                <c:pt idx="5383">
                  <c:v>2.5499999999999967E-2</c:v>
                </c:pt>
                <c:pt idx="5384">
                  <c:v>2.849999999999997E-2</c:v>
                </c:pt>
                <c:pt idx="5385">
                  <c:v>2.7999999999999969E-2</c:v>
                </c:pt>
                <c:pt idx="5386">
                  <c:v>2.5499999999999967E-2</c:v>
                </c:pt>
                <c:pt idx="5387">
                  <c:v>3.1999999999999973E-2</c:v>
                </c:pt>
                <c:pt idx="5388">
                  <c:v>2.4499999999999966E-2</c:v>
                </c:pt>
                <c:pt idx="5389">
                  <c:v>1.2000000000000011E-2</c:v>
                </c:pt>
                <c:pt idx="5390">
                  <c:v>2.849999999999997E-2</c:v>
                </c:pt>
                <c:pt idx="5391">
                  <c:v>3.0499999999999972E-2</c:v>
                </c:pt>
                <c:pt idx="5392">
                  <c:v>3.4499999999999975E-2</c:v>
                </c:pt>
                <c:pt idx="5393">
                  <c:v>2.6999999999999968E-2</c:v>
                </c:pt>
                <c:pt idx="5394">
                  <c:v>2.5999999999999968E-2</c:v>
                </c:pt>
                <c:pt idx="5395">
                  <c:v>3.1999999999999973E-2</c:v>
                </c:pt>
                <c:pt idx="5396">
                  <c:v>2.6499999999999968E-2</c:v>
                </c:pt>
                <c:pt idx="5397">
                  <c:v>2.4999999999999967E-2</c:v>
                </c:pt>
                <c:pt idx="5398">
                  <c:v>2.849999999999997E-2</c:v>
                </c:pt>
                <c:pt idx="5399">
                  <c:v>2.9499999999999971E-2</c:v>
                </c:pt>
                <c:pt idx="5400">
                  <c:v>2.6499999999999968E-2</c:v>
                </c:pt>
                <c:pt idx="5401">
                  <c:v>2.0000000000000018E-2</c:v>
                </c:pt>
                <c:pt idx="5402">
                  <c:v>2.4999999999999967E-2</c:v>
                </c:pt>
                <c:pt idx="5403">
                  <c:v>2.4999999999999967E-2</c:v>
                </c:pt>
                <c:pt idx="5404">
                  <c:v>3.3999999999999975E-2</c:v>
                </c:pt>
                <c:pt idx="5405">
                  <c:v>2.3999999999999966E-2</c:v>
                </c:pt>
                <c:pt idx="5406">
                  <c:v>2.849999999999997E-2</c:v>
                </c:pt>
                <c:pt idx="5407">
                  <c:v>3.2499999999999973E-2</c:v>
                </c:pt>
                <c:pt idx="5408">
                  <c:v>3.4499999999999975E-2</c:v>
                </c:pt>
                <c:pt idx="5409">
                  <c:v>2.7499999999999969E-2</c:v>
                </c:pt>
                <c:pt idx="5410">
                  <c:v>2.4999999999999967E-2</c:v>
                </c:pt>
                <c:pt idx="5411">
                  <c:v>2.849999999999997E-2</c:v>
                </c:pt>
                <c:pt idx="5412">
                  <c:v>1.6500000000000015E-2</c:v>
                </c:pt>
                <c:pt idx="5413">
                  <c:v>2.5999999999999968E-2</c:v>
                </c:pt>
                <c:pt idx="5414">
                  <c:v>2.9499999999999971E-2</c:v>
                </c:pt>
                <c:pt idx="5415">
                  <c:v>3.2999999999999974E-2</c:v>
                </c:pt>
                <c:pt idx="5416">
                  <c:v>8.5000000000000075E-3</c:v>
                </c:pt>
                <c:pt idx="5417">
                  <c:v>2.3999999999999966E-2</c:v>
                </c:pt>
                <c:pt idx="5418">
                  <c:v>2.849999999999997E-2</c:v>
                </c:pt>
                <c:pt idx="5419">
                  <c:v>1.8500000000000016E-2</c:v>
                </c:pt>
                <c:pt idx="5420">
                  <c:v>1.4500000000000013E-2</c:v>
                </c:pt>
                <c:pt idx="5421">
                  <c:v>2.849999999999997E-2</c:v>
                </c:pt>
                <c:pt idx="5422">
                  <c:v>2.1000000000000019E-2</c:v>
                </c:pt>
                <c:pt idx="5423">
                  <c:v>2.7499999999999969E-2</c:v>
                </c:pt>
                <c:pt idx="5424">
                  <c:v>2.1999999999999964E-2</c:v>
                </c:pt>
                <c:pt idx="5425">
                  <c:v>2.3999999999999966E-2</c:v>
                </c:pt>
                <c:pt idx="5426">
                  <c:v>2.9499999999999971E-2</c:v>
                </c:pt>
                <c:pt idx="5427">
                  <c:v>3.1999999999999973E-2</c:v>
                </c:pt>
                <c:pt idx="5428">
                  <c:v>1.7000000000000015E-2</c:v>
                </c:pt>
                <c:pt idx="5429">
                  <c:v>2.5499999999999967E-2</c:v>
                </c:pt>
                <c:pt idx="5430">
                  <c:v>3.4499999999999975E-2</c:v>
                </c:pt>
                <c:pt idx="5431">
                  <c:v>1.6000000000000014E-2</c:v>
                </c:pt>
                <c:pt idx="5432">
                  <c:v>2.2999999999999965E-2</c:v>
                </c:pt>
                <c:pt idx="5433">
                  <c:v>3.3999999999999975E-2</c:v>
                </c:pt>
                <c:pt idx="5434">
                  <c:v>3.0499999999999972E-2</c:v>
                </c:pt>
                <c:pt idx="5435">
                  <c:v>2.899999999999997E-2</c:v>
                </c:pt>
                <c:pt idx="5436">
                  <c:v>3.0999999999999972E-2</c:v>
                </c:pt>
                <c:pt idx="5437">
                  <c:v>3.0499999999999972E-2</c:v>
                </c:pt>
                <c:pt idx="5438">
                  <c:v>1.0500000000000009E-2</c:v>
                </c:pt>
                <c:pt idx="5439">
                  <c:v>2.2999999999999965E-2</c:v>
                </c:pt>
                <c:pt idx="5440">
                  <c:v>3.2999999999999974E-2</c:v>
                </c:pt>
                <c:pt idx="5441">
                  <c:v>3.3999999999999975E-2</c:v>
                </c:pt>
                <c:pt idx="5442">
                  <c:v>2.4999999999999967E-2</c:v>
                </c:pt>
                <c:pt idx="5443">
                  <c:v>2.0000000000000018E-2</c:v>
                </c:pt>
                <c:pt idx="5444">
                  <c:v>2.3499999999999965E-2</c:v>
                </c:pt>
                <c:pt idx="5445">
                  <c:v>2.2999999999999965E-2</c:v>
                </c:pt>
                <c:pt idx="5446">
                  <c:v>2.5499999999999967E-2</c:v>
                </c:pt>
                <c:pt idx="5447">
                  <c:v>2.4499999999999966E-2</c:v>
                </c:pt>
                <c:pt idx="5448">
                  <c:v>2.1999999999999964E-2</c:v>
                </c:pt>
                <c:pt idx="5449">
                  <c:v>2.3499999999999965E-2</c:v>
                </c:pt>
                <c:pt idx="5450">
                  <c:v>3.2499999999999973E-2</c:v>
                </c:pt>
                <c:pt idx="5451">
                  <c:v>2.7499999999999969E-2</c:v>
                </c:pt>
                <c:pt idx="5452">
                  <c:v>2.6499999999999968E-2</c:v>
                </c:pt>
                <c:pt idx="5453">
                  <c:v>3.1499999999999972E-2</c:v>
                </c:pt>
                <c:pt idx="5454">
                  <c:v>1.2000000000000011E-2</c:v>
                </c:pt>
                <c:pt idx="5455">
                  <c:v>2.849999999999997E-2</c:v>
                </c:pt>
                <c:pt idx="5456">
                  <c:v>2.7999999999999969E-2</c:v>
                </c:pt>
                <c:pt idx="5457">
                  <c:v>3.0999999999999972E-2</c:v>
                </c:pt>
                <c:pt idx="5458">
                  <c:v>3.0499999999999972E-2</c:v>
                </c:pt>
                <c:pt idx="5459">
                  <c:v>2.7499999999999969E-2</c:v>
                </c:pt>
                <c:pt idx="5460">
                  <c:v>1.100000000000001E-2</c:v>
                </c:pt>
                <c:pt idx="5461">
                  <c:v>2.1499999999999964E-2</c:v>
                </c:pt>
                <c:pt idx="5462">
                  <c:v>3.0999999999999972E-2</c:v>
                </c:pt>
                <c:pt idx="5463">
                  <c:v>3.3499999999999974E-2</c:v>
                </c:pt>
                <c:pt idx="5464">
                  <c:v>2.6499999999999968E-2</c:v>
                </c:pt>
                <c:pt idx="5465">
                  <c:v>2.7499999999999969E-2</c:v>
                </c:pt>
                <c:pt idx="5466">
                  <c:v>2.1999999999999964E-2</c:v>
                </c:pt>
                <c:pt idx="5467">
                  <c:v>2.0000000000000018E-2</c:v>
                </c:pt>
                <c:pt idx="5468">
                  <c:v>2.899999999999997E-2</c:v>
                </c:pt>
                <c:pt idx="5469">
                  <c:v>2.9499999999999971E-2</c:v>
                </c:pt>
                <c:pt idx="5470">
                  <c:v>2.4499999999999966E-2</c:v>
                </c:pt>
                <c:pt idx="5471">
                  <c:v>2.5499999999999967E-2</c:v>
                </c:pt>
                <c:pt idx="5472">
                  <c:v>3.3999999999999975E-2</c:v>
                </c:pt>
                <c:pt idx="5473">
                  <c:v>3.0499999999999972E-2</c:v>
                </c:pt>
                <c:pt idx="5474">
                  <c:v>2.849999999999997E-2</c:v>
                </c:pt>
                <c:pt idx="5475">
                  <c:v>2.5999999999999968E-2</c:v>
                </c:pt>
                <c:pt idx="5476">
                  <c:v>3.1999999999999973E-2</c:v>
                </c:pt>
                <c:pt idx="5477">
                  <c:v>2.7999999999999969E-2</c:v>
                </c:pt>
                <c:pt idx="5478">
                  <c:v>2.899999999999997E-2</c:v>
                </c:pt>
                <c:pt idx="5479">
                  <c:v>2.849999999999997E-2</c:v>
                </c:pt>
                <c:pt idx="5480">
                  <c:v>1.3000000000000012E-2</c:v>
                </c:pt>
                <c:pt idx="5481">
                  <c:v>2.4999999999999967E-2</c:v>
                </c:pt>
                <c:pt idx="5482">
                  <c:v>2.1999999999999964E-2</c:v>
                </c:pt>
                <c:pt idx="5483">
                  <c:v>2.0500000000000018E-2</c:v>
                </c:pt>
                <c:pt idx="5484">
                  <c:v>2.5499999999999967E-2</c:v>
                </c:pt>
                <c:pt idx="5485">
                  <c:v>3.1999999999999973E-2</c:v>
                </c:pt>
                <c:pt idx="5486">
                  <c:v>3.0499999999999972E-2</c:v>
                </c:pt>
                <c:pt idx="5487">
                  <c:v>2.1999999999999964E-2</c:v>
                </c:pt>
                <c:pt idx="5488">
                  <c:v>2.7499999999999969E-2</c:v>
                </c:pt>
                <c:pt idx="5489">
                  <c:v>2.7499999999999969E-2</c:v>
                </c:pt>
                <c:pt idx="5490">
                  <c:v>3.1999999999999973E-2</c:v>
                </c:pt>
                <c:pt idx="5491">
                  <c:v>2.1999999999999964E-2</c:v>
                </c:pt>
                <c:pt idx="5492">
                  <c:v>2.4999999999999967E-2</c:v>
                </c:pt>
                <c:pt idx="5493">
                  <c:v>3.2999999999999974E-2</c:v>
                </c:pt>
                <c:pt idx="5494">
                  <c:v>2.899999999999997E-2</c:v>
                </c:pt>
                <c:pt idx="5495">
                  <c:v>1.8000000000000016E-2</c:v>
                </c:pt>
                <c:pt idx="5496">
                  <c:v>2.4999999999999967E-2</c:v>
                </c:pt>
                <c:pt idx="5497">
                  <c:v>2.3999999999999966E-2</c:v>
                </c:pt>
                <c:pt idx="5498">
                  <c:v>2.9999999999999971E-2</c:v>
                </c:pt>
                <c:pt idx="5499">
                  <c:v>2.5999999999999968E-2</c:v>
                </c:pt>
                <c:pt idx="5500">
                  <c:v>2.4999999999999967E-2</c:v>
                </c:pt>
                <c:pt idx="5501">
                  <c:v>2.7999999999999969E-2</c:v>
                </c:pt>
                <c:pt idx="5502">
                  <c:v>1.9000000000000017E-2</c:v>
                </c:pt>
                <c:pt idx="5503">
                  <c:v>2.2999999999999965E-2</c:v>
                </c:pt>
                <c:pt idx="5504">
                  <c:v>2.5999999999999968E-2</c:v>
                </c:pt>
                <c:pt idx="5505">
                  <c:v>2.849999999999997E-2</c:v>
                </c:pt>
                <c:pt idx="5506">
                  <c:v>2.7999999999999969E-2</c:v>
                </c:pt>
                <c:pt idx="5507">
                  <c:v>2.2499999999999964E-2</c:v>
                </c:pt>
                <c:pt idx="5508">
                  <c:v>2.849999999999997E-2</c:v>
                </c:pt>
                <c:pt idx="5509">
                  <c:v>2.849999999999997E-2</c:v>
                </c:pt>
                <c:pt idx="5510">
                  <c:v>2.6499999999999968E-2</c:v>
                </c:pt>
                <c:pt idx="5511">
                  <c:v>1.3500000000000012E-2</c:v>
                </c:pt>
                <c:pt idx="5512">
                  <c:v>2.1000000000000019E-2</c:v>
                </c:pt>
                <c:pt idx="5513">
                  <c:v>2.0500000000000018E-2</c:v>
                </c:pt>
                <c:pt idx="5514">
                  <c:v>2.4499999999999966E-2</c:v>
                </c:pt>
                <c:pt idx="5515">
                  <c:v>2.5499999999999967E-2</c:v>
                </c:pt>
                <c:pt idx="5516">
                  <c:v>2.3499999999999965E-2</c:v>
                </c:pt>
                <c:pt idx="5517">
                  <c:v>3.4999999999999976E-2</c:v>
                </c:pt>
                <c:pt idx="5518">
                  <c:v>2.9499999999999971E-2</c:v>
                </c:pt>
                <c:pt idx="5519">
                  <c:v>2.4499999999999966E-2</c:v>
                </c:pt>
                <c:pt idx="5520">
                  <c:v>2.849999999999997E-2</c:v>
                </c:pt>
                <c:pt idx="5521">
                  <c:v>3.4499999999999975E-2</c:v>
                </c:pt>
                <c:pt idx="5522">
                  <c:v>2.9999999999999971E-2</c:v>
                </c:pt>
                <c:pt idx="5523">
                  <c:v>2.849999999999997E-2</c:v>
                </c:pt>
                <c:pt idx="5524">
                  <c:v>3.3499999999999974E-2</c:v>
                </c:pt>
                <c:pt idx="5525">
                  <c:v>2.849999999999997E-2</c:v>
                </c:pt>
                <c:pt idx="5526">
                  <c:v>2.0000000000000018E-2</c:v>
                </c:pt>
                <c:pt idx="5527">
                  <c:v>2.7999999999999969E-2</c:v>
                </c:pt>
                <c:pt idx="5528">
                  <c:v>2.5499999999999967E-2</c:v>
                </c:pt>
                <c:pt idx="5529">
                  <c:v>2.7499999999999969E-2</c:v>
                </c:pt>
                <c:pt idx="5530">
                  <c:v>2.6999999999999968E-2</c:v>
                </c:pt>
                <c:pt idx="5531">
                  <c:v>2.7499999999999969E-2</c:v>
                </c:pt>
                <c:pt idx="5532">
                  <c:v>2.9499999999999971E-2</c:v>
                </c:pt>
                <c:pt idx="5533">
                  <c:v>2.6999999999999968E-2</c:v>
                </c:pt>
                <c:pt idx="5534">
                  <c:v>3.6999999999999977E-2</c:v>
                </c:pt>
                <c:pt idx="5535">
                  <c:v>2.3499999999999965E-2</c:v>
                </c:pt>
                <c:pt idx="5536">
                  <c:v>2.1000000000000019E-2</c:v>
                </c:pt>
                <c:pt idx="5537">
                  <c:v>2.899999999999997E-2</c:v>
                </c:pt>
                <c:pt idx="5538">
                  <c:v>1.9000000000000017E-2</c:v>
                </c:pt>
                <c:pt idx="5539">
                  <c:v>1.9000000000000017E-2</c:v>
                </c:pt>
                <c:pt idx="5540">
                  <c:v>2.5499999999999967E-2</c:v>
                </c:pt>
                <c:pt idx="5541">
                  <c:v>2.899999999999997E-2</c:v>
                </c:pt>
                <c:pt idx="5542">
                  <c:v>2.7499999999999969E-2</c:v>
                </c:pt>
                <c:pt idx="5543">
                  <c:v>1.4000000000000012E-2</c:v>
                </c:pt>
                <c:pt idx="5544">
                  <c:v>1.6500000000000015E-2</c:v>
                </c:pt>
                <c:pt idx="5545">
                  <c:v>2.4499999999999966E-2</c:v>
                </c:pt>
                <c:pt idx="5546">
                  <c:v>3.1499999999999972E-2</c:v>
                </c:pt>
                <c:pt idx="5547">
                  <c:v>2.7499999999999969E-2</c:v>
                </c:pt>
                <c:pt idx="5548">
                  <c:v>2.5499999999999967E-2</c:v>
                </c:pt>
                <c:pt idx="5549">
                  <c:v>2.5499999999999967E-2</c:v>
                </c:pt>
                <c:pt idx="5550">
                  <c:v>2.6499999999999968E-2</c:v>
                </c:pt>
                <c:pt idx="5551">
                  <c:v>3.0499999999999972E-2</c:v>
                </c:pt>
                <c:pt idx="5552">
                  <c:v>2.2999999999999965E-2</c:v>
                </c:pt>
                <c:pt idx="5553">
                  <c:v>3.0499999999999972E-2</c:v>
                </c:pt>
                <c:pt idx="5554">
                  <c:v>2.4499999999999966E-2</c:v>
                </c:pt>
                <c:pt idx="5555">
                  <c:v>2.2999999999999965E-2</c:v>
                </c:pt>
                <c:pt idx="5556">
                  <c:v>3.4499999999999975E-2</c:v>
                </c:pt>
                <c:pt idx="5557">
                  <c:v>1.8500000000000016E-2</c:v>
                </c:pt>
                <c:pt idx="5558">
                  <c:v>3.4499999999999975E-2</c:v>
                </c:pt>
                <c:pt idx="5559">
                  <c:v>2.6999999999999968E-2</c:v>
                </c:pt>
                <c:pt idx="5560">
                  <c:v>3.3499999999999974E-2</c:v>
                </c:pt>
                <c:pt idx="5561">
                  <c:v>3.0999999999999972E-2</c:v>
                </c:pt>
                <c:pt idx="5562">
                  <c:v>2.1999999999999964E-2</c:v>
                </c:pt>
                <c:pt idx="5563">
                  <c:v>2.6999999999999968E-2</c:v>
                </c:pt>
                <c:pt idx="5564">
                  <c:v>2.7999999999999969E-2</c:v>
                </c:pt>
                <c:pt idx="5565">
                  <c:v>2.1000000000000019E-2</c:v>
                </c:pt>
                <c:pt idx="5566">
                  <c:v>2.7999999999999969E-2</c:v>
                </c:pt>
                <c:pt idx="5567">
                  <c:v>3.4999999999999976E-2</c:v>
                </c:pt>
                <c:pt idx="5568">
                  <c:v>2.4499999999999966E-2</c:v>
                </c:pt>
                <c:pt idx="5569">
                  <c:v>2.1499999999999964E-2</c:v>
                </c:pt>
                <c:pt idx="5570">
                  <c:v>2.4999999999999967E-2</c:v>
                </c:pt>
                <c:pt idx="5571">
                  <c:v>2.7499999999999969E-2</c:v>
                </c:pt>
                <c:pt idx="5572">
                  <c:v>2.4499999999999966E-2</c:v>
                </c:pt>
                <c:pt idx="5573">
                  <c:v>1.9500000000000017E-2</c:v>
                </c:pt>
                <c:pt idx="5574">
                  <c:v>2.5499999999999967E-2</c:v>
                </c:pt>
                <c:pt idx="5575">
                  <c:v>3.1499999999999972E-2</c:v>
                </c:pt>
                <c:pt idx="5576">
                  <c:v>2.5999999999999968E-2</c:v>
                </c:pt>
                <c:pt idx="5577">
                  <c:v>3.2999999999999974E-2</c:v>
                </c:pt>
                <c:pt idx="5578">
                  <c:v>3.3499999999999974E-2</c:v>
                </c:pt>
                <c:pt idx="5579">
                  <c:v>2.5499999999999967E-2</c:v>
                </c:pt>
                <c:pt idx="5580">
                  <c:v>2.6499999999999968E-2</c:v>
                </c:pt>
                <c:pt idx="5581">
                  <c:v>1.8500000000000016E-2</c:v>
                </c:pt>
                <c:pt idx="5582">
                  <c:v>2.5499999999999967E-2</c:v>
                </c:pt>
                <c:pt idx="5583">
                  <c:v>2.6999999999999968E-2</c:v>
                </c:pt>
                <c:pt idx="5584">
                  <c:v>3.0999999999999972E-2</c:v>
                </c:pt>
                <c:pt idx="5585">
                  <c:v>3.0999999999999972E-2</c:v>
                </c:pt>
                <c:pt idx="5586">
                  <c:v>2.5499999999999967E-2</c:v>
                </c:pt>
                <c:pt idx="5587">
                  <c:v>2.899999999999997E-2</c:v>
                </c:pt>
                <c:pt idx="5588">
                  <c:v>3.0499999999999972E-2</c:v>
                </c:pt>
                <c:pt idx="5589">
                  <c:v>1.7500000000000016E-2</c:v>
                </c:pt>
                <c:pt idx="5590">
                  <c:v>3.1999999999999973E-2</c:v>
                </c:pt>
                <c:pt idx="5591">
                  <c:v>2.4999999999999967E-2</c:v>
                </c:pt>
                <c:pt idx="5592">
                  <c:v>2.1999999999999964E-2</c:v>
                </c:pt>
                <c:pt idx="5593">
                  <c:v>1.8500000000000016E-2</c:v>
                </c:pt>
                <c:pt idx="5594">
                  <c:v>2.3499999999999965E-2</c:v>
                </c:pt>
                <c:pt idx="5595">
                  <c:v>3.0499999999999972E-2</c:v>
                </c:pt>
                <c:pt idx="5596">
                  <c:v>2.7999999999999969E-2</c:v>
                </c:pt>
                <c:pt idx="5597">
                  <c:v>2.3499999999999965E-2</c:v>
                </c:pt>
                <c:pt idx="5598">
                  <c:v>2.849999999999997E-2</c:v>
                </c:pt>
                <c:pt idx="5599">
                  <c:v>2.3999999999999966E-2</c:v>
                </c:pt>
                <c:pt idx="5600">
                  <c:v>3.0499999999999972E-2</c:v>
                </c:pt>
                <c:pt idx="5601">
                  <c:v>2.899999999999997E-2</c:v>
                </c:pt>
                <c:pt idx="5602">
                  <c:v>2.2999999999999965E-2</c:v>
                </c:pt>
                <c:pt idx="5603">
                  <c:v>2.1999999999999964E-2</c:v>
                </c:pt>
                <c:pt idx="5604">
                  <c:v>2.899999999999997E-2</c:v>
                </c:pt>
                <c:pt idx="5605">
                  <c:v>2.4999999999999967E-2</c:v>
                </c:pt>
                <c:pt idx="5606">
                  <c:v>2.3499999999999965E-2</c:v>
                </c:pt>
                <c:pt idx="5607">
                  <c:v>2.2999999999999965E-2</c:v>
                </c:pt>
                <c:pt idx="5608">
                  <c:v>2.4499999999999966E-2</c:v>
                </c:pt>
                <c:pt idx="5609">
                  <c:v>3.1999999999999973E-2</c:v>
                </c:pt>
                <c:pt idx="5610">
                  <c:v>2.0000000000000018E-2</c:v>
                </c:pt>
                <c:pt idx="5611">
                  <c:v>3.3499999999999974E-2</c:v>
                </c:pt>
                <c:pt idx="5612">
                  <c:v>2.9499999999999971E-2</c:v>
                </c:pt>
                <c:pt idx="5613">
                  <c:v>2.9499999999999971E-2</c:v>
                </c:pt>
                <c:pt idx="5614">
                  <c:v>3.6499999999999977E-2</c:v>
                </c:pt>
                <c:pt idx="5615">
                  <c:v>1.3000000000000012E-2</c:v>
                </c:pt>
                <c:pt idx="5616">
                  <c:v>3.0499999999999972E-2</c:v>
                </c:pt>
                <c:pt idx="5617">
                  <c:v>1.6000000000000014E-2</c:v>
                </c:pt>
                <c:pt idx="5618">
                  <c:v>2.3999999999999966E-2</c:v>
                </c:pt>
                <c:pt idx="5619">
                  <c:v>2.9499999999999971E-2</c:v>
                </c:pt>
                <c:pt idx="5620">
                  <c:v>2.7499999999999969E-2</c:v>
                </c:pt>
                <c:pt idx="5621">
                  <c:v>2.7499999999999969E-2</c:v>
                </c:pt>
                <c:pt idx="5622">
                  <c:v>1.9500000000000017E-2</c:v>
                </c:pt>
                <c:pt idx="5623">
                  <c:v>2.6499999999999968E-2</c:v>
                </c:pt>
                <c:pt idx="5624">
                  <c:v>3.1499999999999972E-2</c:v>
                </c:pt>
                <c:pt idx="5625">
                  <c:v>2.7499999999999969E-2</c:v>
                </c:pt>
                <c:pt idx="5626">
                  <c:v>2.9499999999999971E-2</c:v>
                </c:pt>
                <c:pt idx="5627">
                  <c:v>3.1499999999999972E-2</c:v>
                </c:pt>
                <c:pt idx="5628">
                  <c:v>2.0000000000000018E-2</c:v>
                </c:pt>
                <c:pt idx="5629">
                  <c:v>3.1499999999999972E-2</c:v>
                </c:pt>
                <c:pt idx="5630">
                  <c:v>2.4999999999999967E-2</c:v>
                </c:pt>
                <c:pt idx="5631">
                  <c:v>2.5999999999999968E-2</c:v>
                </c:pt>
                <c:pt idx="5632">
                  <c:v>2.1000000000000019E-2</c:v>
                </c:pt>
                <c:pt idx="5633">
                  <c:v>2.0000000000000018E-2</c:v>
                </c:pt>
                <c:pt idx="5634">
                  <c:v>1.0500000000000009E-2</c:v>
                </c:pt>
                <c:pt idx="5635">
                  <c:v>1.6000000000000014E-2</c:v>
                </c:pt>
                <c:pt idx="5636">
                  <c:v>3.1999999999999973E-2</c:v>
                </c:pt>
                <c:pt idx="5637">
                  <c:v>2.6499999999999968E-2</c:v>
                </c:pt>
                <c:pt idx="5638">
                  <c:v>2.2999999999999965E-2</c:v>
                </c:pt>
                <c:pt idx="5639">
                  <c:v>2.4499999999999966E-2</c:v>
                </c:pt>
                <c:pt idx="5640">
                  <c:v>2.5999999999999968E-2</c:v>
                </c:pt>
                <c:pt idx="5641">
                  <c:v>2.9499999999999971E-2</c:v>
                </c:pt>
                <c:pt idx="5642">
                  <c:v>2.9499999999999971E-2</c:v>
                </c:pt>
                <c:pt idx="5643">
                  <c:v>2.6499999999999968E-2</c:v>
                </c:pt>
                <c:pt idx="5644">
                  <c:v>2.4499999999999966E-2</c:v>
                </c:pt>
                <c:pt idx="5645">
                  <c:v>2.4499999999999966E-2</c:v>
                </c:pt>
                <c:pt idx="5646">
                  <c:v>2.1000000000000019E-2</c:v>
                </c:pt>
                <c:pt idx="5647">
                  <c:v>3.0999999999999972E-2</c:v>
                </c:pt>
                <c:pt idx="5648">
                  <c:v>2.7499999999999969E-2</c:v>
                </c:pt>
                <c:pt idx="5649">
                  <c:v>2.5499999999999967E-2</c:v>
                </c:pt>
                <c:pt idx="5650">
                  <c:v>2.0500000000000018E-2</c:v>
                </c:pt>
                <c:pt idx="5651">
                  <c:v>2.1000000000000019E-2</c:v>
                </c:pt>
                <c:pt idx="5652">
                  <c:v>3.0999999999999972E-2</c:v>
                </c:pt>
                <c:pt idx="5653">
                  <c:v>2.6999999999999968E-2</c:v>
                </c:pt>
                <c:pt idx="5654">
                  <c:v>2.0500000000000018E-2</c:v>
                </c:pt>
                <c:pt idx="5655">
                  <c:v>2.6499999999999968E-2</c:v>
                </c:pt>
                <c:pt idx="5656">
                  <c:v>2.2999999999999965E-2</c:v>
                </c:pt>
                <c:pt idx="5657">
                  <c:v>2.5999999999999968E-2</c:v>
                </c:pt>
                <c:pt idx="5658">
                  <c:v>2.6999999999999968E-2</c:v>
                </c:pt>
                <c:pt idx="5659">
                  <c:v>2.4499999999999966E-2</c:v>
                </c:pt>
                <c:pt idx="5660">
                  <c:v>2.7999999999999969E-2</c:v>
                </c:pt>
                <c:pt idx="5661">
                  <c:v>3.0499999999999972E-2</c:v>
                </c:pt>
                <c:pt idx="5662">
                  <c:v>3.0499999999999972E-2</c:v>
                </c:pt>
                <c:pt idx="5663">
                  <c:v>1.9000000000000017E-2</c:v>
                </c:pt>
                <c:pt idx="5664">
                  <c:v>3.0999999999999972E-2</c:v>
                </c:pt>
                <c:pt idx="5665">
                  <c:v>2.4499999999999966E-2</c:v>
                </c:pt>
                <c:pt idx="5666">
                  <c:v>3.0999999999999972E-2</c:v>
                </c:pt>
                <c:pt idx="5667">
                  <c:v>2.1499999999999964E-2</c:v>
                </c:pt>
                <c:pt idx="5668">
                  <c:v>3.3499999999999974E-2</c:v>
                </c:pt>
                <c:pt idx="5669">
                  <c:v>2.7499999999999969E-2</c:v>
                </c:pt>
                <c:pt idx="5670">
                  <c:v>2.9499999999999971E-2</c:v>
                </c:pt>
                <c:pt idx="5671">
                  <c:v>3.5499999999999976E-2</c:v>
                </c:pt>
                <c:pt idx="5672">
                  <c:v>2.2499999999999964E-2</c:v>
                </c:pt>
                <c:pt idx="5673">
                  <c:v>2.0000000000000018E-2</c:v>
                </c:pt>
                <c:pt idx="5674">
                  <c:v>2.9499999999999971E-2</c:v>
                </c:pt>
                <c:pt idx="5675">
                  <c:v>2.9499999999999971E-2</c:v>
                </c:pt>
                <c:pt idx="5676">
                  <c:v>2.5499999999999967E-2</c:v>
                </c:pt>
                <c:pt idx="5677">
                  <c:v>3.3999999999999975E-2</c:v>
                </c:pt>
                <c:pt idx="5678">
                  <c:v>2.9499999999999971E-2</c:v>
                </c:pt>
                <c:pt idx="5679">
                  <c:v>2.7999999999999969E-2</c:v>
                </c:pt>
                <c:pt idx="5680">
                  <c:v>1.3500000000000012E-2</c:v>
                </c:pt>
                <c:pt idx="5681">
                  <c:v>2.7499999999999969E-2</c:v>
                </c:pt>
                <c:pt idx="5682">
                  <c:v>3.1999999999999973E-2</c:v>
                </c:pt>
                <c:pt idx="5683">
                  <c:v>2.899999999999997E-2</c:v>
                </c:pt>
                <c:pt idx="5684">
                  <c:v>2.1499999999999964E-2</c:v>
                </c:pt>
                <c:pt idx="5685">
                  <c:v>1.8000000000000016E-2</c:v>
                </c:pt>
                <c:pt idx="5686">
                  <c:v>3.5999999999999976E-2</c:v>
                </c:pt>
                <c:pt idx="5687">
                  <c:v>2.2499999999999964E-2</c:v>
                </c:pt>
                <c:pt idx="5688">
                  <c:v>2.4999999999999967E-2</c:v>
                </c:pt>
                <c:pt idx="5689">
                  <c:v>3.0499999999999972E-2</c:v>
                </c:pt>
                <c:pt idx="5690">
                  <c:v>2.9499999999999971E-2</c:v>
                </c:pt>
                <c:pt idx="5691">
                  <c:v>2.849999999999997E-2</c:v>
                </c:pt>
                <c:pt idx="5692">
                  <c:v>2.7499999999999969E-2</c:v>
                </c:pt>
                <c:pt idx="5693">
                  <c:v>1.8500000000000016E-2</c:v>
                </c:pt>
                <c:pt idx="5694">
                  <c:v>2.2499999999999964E-2</c:v>
                </c:pt>
                <c:pt idx="5695">
                  <c:v>2.0500000000000018E-2</c:v>
                </c:pt>
                <c:pt idx="5696">
                  <c:v>2.7999999999999969E-2</c:v>
                </c:pt>
                <c:pt idx="5697">
                  <c:v>2.6999999999999968E-2</c:v>
                </c:pt>
                <c:pt idx="5698">
                  <c:v>2.6499999999999968E-2</c:v>
                </c:pt>
                <c:pt idx="5699">
                  <c:v>2.4499999999999966E-2</c:v>
                </c:pt>
                <c:pt idx="5700">
                  <c:v>2.7499999999999969E-2</c:v>
                </c:pt>
                <c:pt idx="5701">
                  <c:v>2.6999999999999968E-2</c:v>
                </c:pt>
                <c:pt idx="5702">
                  <c:v>2.5999999999999968E-2</c:v>
                </c:pt>
                <c:pt idx="5703">
                  <c:v>1.9000000000000017E-2</c:v>
                </c:pt>
                <c:pt idx="5704">
                  <c:v>2.6999999999999968E-2</c:v>
                </c:pt>
                <c:pt idx="5705">
                  <c:v>2.849999999999997E-2</c:v>
                </c:pt>
                <c:pt idx="5706">
                  <c:v>3.1999999999999973E-2</c:v>
                </c:pt>
                <c:pt idx="5707">
                  <c:v>2.899999999999997E-2</c:v>
                </c:pt>
                <c:pt idx="5708">
                  <c:v>2.899999999999997E-2</c:v>
                </c:pt>
                <c:pt idx="5709">
                  <c:v>2.4999999999999967E-2</c:v>
                </c:pt>
                <c:pt idx="5710">
                  <c:v>3.0499999999999972E-2</c:v>
                </c:pt>
                <c:pt idx="5711">
                  <c:v>2.0000000000000018E-2</c:v>
                </c:pt>
                <c:pt idx="5712">
                  <c:v>2.7999999999999969E-2</c:v>
                </c:pt>
                <c:pt idx="5713">
                  <c:v>6.0000000000000053E-3</c:v>
                </c:pt>
                <c:pt idx="5714">
                  <c:v>2.6499999999999968E-2</c:v>
                </c:pt>
                <c:pt idx="5715">
                  <c:v>2.6499999999999968E-2</c:v>
                </c:pt>
                <c:pt idx="5716">
                  <c:v>2.849999999999997E-2</c:v>
                </c:pt>
                <c:pt idx="5717">
                  <c:v>2.0000000000000018E-2</c:v>
                </c:pt>
                <c:pt idx="5718">
                  <c:v>3.1499999999999972E-2</c:v>
                </c:pt>
                <c:pt idx="5719">
                  <c:v>1.3500000000000012E-2</c:v>
                </c:pt>
                <c:pt idx="5720">
                  <c:v>1.2000000000000011E-2</c:v>
                </c:pt>
                <c:pt idx="5721">
                  <c:v>2.4999999999999967E-2</c:v>
                </c:pt>
                <c:pt idx="5722">
                  <c:v>2.9499999999999971E-2</c:v>
                </c:pt>
                <c:pt idx="5723">
                  <c:v>2.1999999999999964E-2</c:v>
                </c:pt>
                <c:pt idx="5724">
                  <c:v>2.3499999999999965E-2</c:v>
                </c:pt>
                <c:pt idx="5725">
                  <c:v>3.4499999999999975E-2</c:v>
                </c:pt>
                <c:pt idx="5726">
                  <c:v>2.6999999999999968E-2</c:v>
                </c:pt>
                <c:pt idx="5727">
                  <c:v>1.7000000000000015E-2</c:v>
                </c:pt>
                <c:pt idx="5728">
                  <c:v>2.3499999999999965E-2</c:v>
                </c:pt>
                <c:pt idx="5729">
                  <c:v>3.4999999999999976E-2</c:v>
                </c:pt>
                <c:pt idx="5730">
                  <c:v>2.6499999999999968E-2</c:v>
                </c:pt>
                <c:pt idx="5731">
                  <c:v>3.1999999999999973E-2</c:v>
                </c:pt>
                <c:pt idx="5732">
                  <c:v>1.5000000000000013E-2</c:v>
                </c:pt>
                <c:pt idx="5733">
                  <c:v>2.2999999999999965E-2</c:v>
                </c:pt>
                <c:pt idx="5734">
                  <c:v>2.1999999999999964E-2</c:v>
                </c:pt>
                <c:pt idx="5735">
                  <c:v>3.0999999999999972E-2</c:v>
                </c:pt>
                <c:pt idx="5736">
                  <c:v>2.4999999999999967E-2</c:v>
                </c:pt>
                <c:pt idx="5737">
                  <c:v>2.5499999999999967E-2</c:v>
                </c:pt>
                <c:pt idx="5738">
                  <c:v>3.2499999999999973E-2</c:v>
                </c:pt>
                <c:pt idx="5739">
                  <c:v>2.6499999999999968E-2</c:v>
                </c:pt>
                <c:pt idx="5740">
                  <c:v>2.7999999999999969E-2</c:v>
                </c:pt>
                <c:pt idx="5741">
                  <c:v>3.0999999999999972E-2</c:v>
                </c:pt>
                <c:pt idx="5742">
                  <c:v>3.2499999999999973E-2</c:v>
                </c:pt>
                <c:pt idx="5743">
                  <c:v>2.899999999999997E-2</c:v>
                </c:pt>
                <c:pt idx="5744">
                  <c:v>2.4999999999999967E-2</c:v>
                </c:pt>
                <c:pt idx="5745">
                  <c:v>3.5499999999999976E-2</c:v>
                </c:pt>
                <c:pt idx="5746">
                  <c:v>2.2999999999999965E-2</c:v>
                </c:pt>
                <c:pt idx="5747">
                  <c:v>2.9499999999999971E-2</c:v>
                </c:pt>
                <c:pt idx="5748">
                  <c:v>3.0999999999999972E-2</c:v>
                </c:pt>
                <c:pt idx="5749">
                  <c:v>3.2499999999999973E-2</c:v>
                </c:pt>
                <c:pt idx="5750">
                  <c:v>2.1499999999999964E-2</c:v>
                </c:pt>
                <c:pt idx="5751">
                  <c:v>2.7499999999999969E-2</c:v>
                </c:pt>
                <c:pt idx="5752">
                  <c:v>2.7999999999999969E-2</c:v>
                </c:pt>
                <c:pt idx="5753">
                  <c:v>2.4999999999999967E-2</c:v>
                </c:pt>
                <c:pt idx="5754">
                  <c:v>2.9499999999999971E-2</c:v>
                </c:pt>
                <c:pt idx="5755">
                  <c:v>2.2499999999999964E-2</c:v>
                </c:pt>
                <c:pt idx="5756">
                  <c:v>3.0499999999999972E-2</c:v>
                </c:pt>
                <c:pt idx="5757">
                  <c:v>2.6999999999999968E-2</c:v>
                </c:pt>
                <c:pt idx="5758">
                  <c:v>3.0999999999999972E-2</c:v>
                </c:pt>
                <c:pt idx="5759">
                  <c:v>2.899999999999997E-2</c:v>
                </c:pt>
                <c:pt idx="5760">
                  <c:v>1.9000000000000017E-2</c:v>
                </c:pt>
                <c:pt idx="5761">
                  <c:v>2.4499999999999966E-2</c:v>
                </c:pt>
                <c:pt idx="5762">
                  <c:v>2.4999999999999967E-2</c:v>
                </c:pt>
                <c:pt idx="5763">
                  <c:v>2.899999999999997E-2</c:v>
                </c:pt>
                <c:pt idx="5764">
                  <c:v>2.5999999999999968E-2</c:v>
                </c:pt>
                <c:pt idx="5765">
                  <c:v>2.7999999999999969E-2</c:v>
                </c:pt>
                <c:pt idx="5766">
                  <c:v>3.3499999999999974E-2</c:v>
                </c:pt>
                <c:pt idx="5767">
                  <c:v>2.849999999999997E-2</c:v>
                </c:pt>
                <c:pt idx="5768">
                  <c:v>3.0999999999999972E-2</c:v>
                </c:pt>
                <c:pt idx="5769">
                  <c:v>2.5999999999999968E-2</c:v>
                </c:pt>
                <c:pt idx="5770">
                  <c:v>3.4999999999999976E-2</c:v>
                </c:pt>
                <c:pt idx="5771">
                  <c:v>2.6499999999999968E-2</c:v>
                </c:pt>
                <c:pt idx="5772">
                  <c:v>2.1000000000000019E-2</c:v>
                </c:pt>
                <c:pt idx="5773">
                  <c:v>3.0499999999999972E-2</c:v>
                </c:pt>
                <c:pt idx="5774">
                  <c:v>2.5999999999999968E-2</c:v>
                </c:pt>
                <c:pt idx="5775">
                  <c:v>2.6999999999999968E-2</c:v>
                </c:pt>
                <c:pt idx="5776">
                  <c:v>2.4999999999999967E-2</c:v>
                </c:pt>
                <c:pt idx="5777">
                  <c:v>2.7499999999999969E-2</c:v>
                </c:pt>
                <c:pt idx="5778">
                  <c:v>2.2999999999999965E-2</c:v>
                </c:pt>
                <c:pt idx="5779">
                  <c:v>2.5499999999999967E-2</c:v>
                </c:pt>
                <c:pt idx="5780">
                  <c:v>2.3499999999999965E-2</c:v>
                </c:pt>
                <c:pt idx="5781">
                  <c:v>3.1999999999999973E-2</c:v>
                </c:pt>
                <c:pt idx="5782">
                  <c:v>2.3999999999999966E-2</c:v>
                </c:pt>
                <c:pt idx="5783">
                  <c:v>3.4499999999999975E-2</c:v>
                </c:pt>
                <c:pt idx="5784">
                  <c:v>1.9500000000000017E-2</c:v>
                </c:pt>
                <c:pt idx="5785">
                  <c:v>2.9999999999999971E-2</c:v>
                </c:pt>
                <c:pt idx="5786">
                  <c:v>2.9499999999999971E-2</c:v>
                </c:pt>
                <c:pt idx="5787">
                  <c:v>2.9999999999999971E-2</c:v>
                </c:pt>
                <c:pt idx="5788">
                  <c:v>2.3499999999999965E-2</c:v>
                </c:pt>
                <c:pt idx="5789">
                  <c:v>2.3499999999999965E-2</c:v>
                </c:pt>
                <c:pt idx="5790">
                  <c:v>2.899999999999997E-2</c:v>
                </c:pt>
                <c:pt idx="5791">
                  <c:v>3.0499999999999972E-2</c:v>
                </c:pt>
                <c:pt idx="5792">
                  <c:v>2.6999999999999968E-2</c:v>
                </c:pt>
                <c:pt idx="5793">
                  <c:v>3.1999999999999973E-2</c:v>
                </c:pt>
                <c:pt idx="5794">
                  <c:v>3.3999999999999975E-2</c:v>
                </c:pt>
                <c:pt idx="5795">
                  <c:v>3.2999999999999974E-2</c:v>
                </c:pt>
                <c:pt idx="5796">
                  <c:v>2.6999999999999968E-2</c:v>
                </c:pt>
                <c:pt idx="5797">
                  <c:v>1.5000000000000013E-2</c:v>
                </c:pt>
                <c:pt idx="5798">
                  <c:v>2.6499999999999968E-2</c:v>
                </c:pt>
                <c:pt idx="5799">
                  <c:v>2.1000000000000019E-2</c:v>
                </c:pt>
                <c:pt idx="5800">
                  <c:v>2.5999999999999968E-2</c:v>
                </c:pt>
                <c:pt idx="5801">
                  <c:v>3.5999999999999976E-2</c:v>
                </c:pt>
                <c:pt idx="5802">
                  <c:v>3.3499999999999974E-2</c:v>
                </c:pt>
                <c:pt idx="5803">
                  <c:v>2.5499999999999967E-2</c:v>
                </c:pt>
                <c:pt idx="5804">
                  <c:v>2.7499999999999969E-2</c:v>
                </c:pt>
                <c:pt idx="5805">
                  <c:v>2.3499999999999965E-2</c:v>
                </c:pt>
                <c:pt idx="5806">
                  <c:v>2.899999999999997E-2</c:v>
                </c:pt>
                <c:pt idx="5807">
                  <c:v>2.6999999999999968E-2</c:v>
                </c:pt>
                <c:pt idx="5808">
                  <c:v>2.9499999999999971E-2</c:v>
                </c:pt>
                <c:pt idx="5809">
                  <c:v>2.849999999999997E-2</c:v>
                </c:pt>
                <c:pt idx="5810">
                  <c:v>1.9500000000000017E-2</c:v>
                </c:pt>
                <c:pt idx="5811">
                  <c:v>2.6499999999999968E-2</c:v>
                </c:pt>
                <c:pt idx="5812">
                  <c:v>2.7999999999999969E-2</c:v>
                </c:pt>
                <c:pt idx="5813">
                  <c:v>2.5999999999999968E-2</c:v>
                </c:pt>
                <c:pt idx="5814">
                  <c:v>2.5499999999999967E-2</c:v>
                </c:pt>
                <c:pt idx="5815">
                  <c:v>2.7499999999999969E-2</c:v>
                </c:pt>
                <c:pt idx="5816">
                  <c:v>2.3499999999999965E-2</c:v>
                </c:pt>
                <c:pt idx="5817">
                  <c:v>3.0999999999999972E-2</c:v>
                </c:pt>
                <c:pt idx="5818">
                  <c:v>2.7999999999999969E-2</c:v>
                </c:pt>
                <c:pt idx="5819">
                  <c:v>2.9499999999999971E-2</c:v>
                </c:pt>
                <c:pt idx="5820">
                  <c:v>2.4499999999999966E-2</c:v>
                </c:pt>
                <c:pt idx="5821">
                  <c:v>3.1499999999999972E-2</c:v>
                </c:pt>
                <c:pt idx="5822">
                  <c:v>2.6499999999999968E-2</c:v>
                </c:pt>
                <c:pt idx="5823">
                  <c:v>2.0500000000000018E-2</c:v>
                </c:pt>
                <c:pt idx="5824">
                  <c:v>2.7999999999999969E-2</c:v>
                </c:pt>
                <c:pt idx="5825">
                  <c:v>2.5999999999999968E-2</c:v>
                </c:pt>
                <c:pt idx="5826">
                  <c:v>2.4999999999999967E-2</c:v>
                </c:pt>
                <c:pt idx="5827">
                  <c:v>2.3499999999999965E-2</c:v>
                </c:pt>
                <c:pt idx="5828">
                  <c:v>2.3999999999999966E-2</c:v>
                </c:pt>
                <c:pt idx="5829">
                  <c:v>2.899999999999997E-2</c:v>
                </c:pt>
                <c:pt idx="5830">
                  <c:v>2.6499999999999968E-2</c:v>
                </c:pt>
                <c:pt idx="5831">
                  <c:v>2.4499999999999966E-2</c:v>
                </c:pt>
                <c:pt idx="5832">
                  <c:v>3.0499999999999972E-2</c:v>
                </c:pt>
                <c:pt idx="5833">
                  <c:v>2.1000000000000019E-2</c:v>
                </c:pt>
                <c:pt idx="5834">
                  <c:v>2.7499999999999969E-2</c:v>
                </c:pt>
                <c:pt idx="5835">
                  <c:v>3.0499999999999972E-2</c:v>
                </c:pt>
                <c:pt idx="5836">
                  <c:v>3.1499999999999972E-2</c:v>
                </c:pt>
                <c:pt idx="5837">
                  <c:v>2.2499999999999964E-2</c:v>
                </c:pt>
                <c:pt idx="5838">
                  <c:v>2.1000000000000019E-2</c:v>
                </c:pt>
                <c:pt idx="5839">
                  <c:v>2.3999999999999966E-2</c:v>
                </c:pt>
                <c:pt idx="5840">
                  <c:v>2.3999999999999966E-2</c:v>
                </c:pt>
                <c:pt idx="5841">
                  <c:v>2.5999999999999968E-2</c:v>
                </c:pt>
                <c:pt idx="5842">
                  <c:v>3.0999999999999972E-2</c:v>
                </c:pt>
                <c:pt idx="5843">
                  <c:v>2.1499999999999964E-2</c:v>
                </c:pt>
                <c:pt idx="5844">
                  <c:v>3.0499999999999972E-2</c:v>
                </c:pt>
                <c:pt idx="5845">
                  <c:v>2.899999999999997E-2</c:v>
                </c:pt>
                <c:pt idx="5846">
                  <c:v>2.5499999999999967E-2</c:v>
                </c:pt>
                <c:pt idx="5847">
                  <c:v>2.7999999999999969E-2</c:v>
                </c:pt>
                <c:pt idx="5848">
                  <c:v>3.1999999999999973E-2</c:v>
                </c:pt>
                <c:pt idx="5849">
                  <c:v>2.899999999999997E-2</c:v>
                </c:pt>
                <c:pt idx="5850">
                  <c:v>2.2999999999999965E-2</c:v>
                </c:pt>
                <c:pt idx="5851">
                  <c:v>2.4999999999999967E-2</c:v>
                </c:pt>
                <c:pt idx="5852">
                  <c:v>2.2999999999999965E-2</c:v>
                </c:pt>
                <c:pt idx="5853">
                  <c:v>2.9499999999999971E-2</c:v>
                </c:pt>
                <c:pt idx="5854">
                  <c:v>2.849999999999997E-2</c:v>
                </c:pt>
                <c:pt idx="5855">
                  <c:v>3.3499999999999974E-2</c:v>
                </c:pt>
                <c:pt idx="5856">
                  <c:v>3.1499999999999972E-2</c:v>
                </c:pt>
                <c:pt idx="5857">
                  <c:v>2.4999999999999967E-2</c:v>
                </c:pt>
                <c:pt idx="5858">
                  <c:v>3.0999999999999972E-2</c:v>
                </c:pt>
                <c:pt idx="5859">
                  <c:v>2.7499999999999969E-2</c:v>
                </c:pt>
                <c:pt idx="5860">
                  <c:v>1.5000000000000013E-2</c:v>
                </c:pt>
                <c:pt idx="5861">
                  <c:v>2.4999999999999967E-2</c:v>
                </c:pt>
                <c:pt idx="5862">
                  <c:v>2.6999999999999968E-2</c:v>
                </c:pt>
                <c:pt idx="5863">
                  <c:v>3.1499999999999972E-2</c:v>
                </c:pt>
                <c:pt idx="5864">
                  <c:v>2.5499999999999967E-2</c:v>
                </c:pt>
                <c:pt idx="5865">
                  <c:v>3.1499999999999972E-2</c:v>
                </c:pt>
                <c:pt idx="5866">
                  <c:v>3.7499999999999978E-2</c:v>
                </c:pt>
                <c:pt idx="5867">
                  <c:v>2.4999999999999967E-2</c:v>
                </c:pt>
                <c:pt idx="5868">
                  <c:v>2.7499999999999969E-2</c:v>
                </c:pt>
                <c:pt idx="5869">
                  <c:v>2.7499999999999969E-2</c:v>
                </c:pt>
                <c:pt idx="5870">
                  <c:v>2.6999999999999968E-2</c:v>
                </c:pt>
                <c:pt idx="5871">
                  <c:v>3.1999999999999973E-2</c:v>
                </c:pt>
                <c:pt idx="5872">
                  <c:v>2.1999999999999964E-2</c:v>
                </c:pt>
                <c:pt idx="5873">
                  <c:v>2.9499999999999971E-2</c:v>
                </c:pt>
                <c:pt idx="5874">
                  <c:v>2.6499999999999968E-2</c:v>
                </c:pt>
                <c:pt idx="5875">
                  <c:v>2.5999999999999968E-2</c:v>
                </c:pt>
                <c:pt idx="5876">
                  <c:v>3.0999999999999972E-2</c:v>
                </c:pt>
                <c:pt idx="5877">
                  <c:v>2.4499999999999966E-2</c:v>
                </c:pt>
                <c:pt idx="5878">
                  <c:v>2.7999999999999969E-2</c:v>
                </c:pt>
                <c:pt idx="5879">
                  <c:v>2.4999999999999967E-2</c:v>
                </c:pt>
                <c:pt idx="5880">
                  <c:v>3.4499999999999975E-2</c:v>
                </c:pt>
                <c:pt idx="5881">
                  <c:v>2.9999999999999971E-2</c:v>
                </c:pt>
                <c:pt idx="5882">
                  <c:v>3.2999999999999974E-2</c:v>
                </c:pt>
                <c:pt idx="5883">
                  <c:v>3.3999999999999975E-2</c:v>
                </c:pt>
                <c:pt idx="5884">
                  <c:v>3.2499999999999973E-2</c:v>
                </c:pt>
                <c:pt idx="5885">
                  <c:v>2.6999999999999968E-2</c:v>
                </c:pt>
                <c:pt idx="5886">
                  <c:v>2.3999999999999966E-2</c:v>
                </c:pt>
                <c:pt idx="5887">
                  <c:v>2.9499999999999971E-2</c:v>
                </c:pt>
                <c:pt idx="5888">
                  <c:v>3.2999999999999974E-2</c:v>
                </c:pt>
                <c:pt idx="5889">
                  <c:v>3.2499999999999973E-2</c:v>
                </c:pt>
                <c:pt idx="5890">
                  <c:v>2.0000000000000018E-2</c:v>
                </c:pt>
                <c:pt idx="5891">
                  <c:v>2.2499999999999964E-2</c:v>
                </c:pt>
                <c:pt idx="5892">
                  <c:v>2.5999999999999968E-2</c:v>
                </c:pt>
                <c:pt idx="5893">
                  <c:v>1.9000000000000017E-2</c:v>
                </c:pt>
                <c:pt idx="5894">
                  <c:v>1.3000000000000012E-2</c:v>
                </c:pt>
                <c:pt idx="5895">
                  <c:v>2.6499999999999968E-2</c:v>
                </c:pt>
                <c:pt idx="5896">
                  <c:v>2.6499999999999968E-2</c:v>
                </c:pt>
                <c:pt idx="5897">
                  <c:v>2.3999999999999966E-2</c:v>
                </c:pt>
                <c:pt idx="5898">
                  <c:v>3.5499999999999976E-2</c:v>
                </c:pt>
                <c:pt idx="5899">
                  <c:v>2.0500000000000018E-2</c:v>
                </c:pt>
                <c:pt idx="5900">
                  <c:v>3.1999999999999973E-2</c:v>
                </c:pt>
                <c:pt idx="5901">
                  <c:v>3.3499999999999974E-2</c:v>
                </c:pt>
                <c:pt idx="5902">
                  <c:v>3.3499999999999974E-2</c:v>
                </c:pt>
                <c:pt idx="5903">
                  <c:v>3.3499999999999974E-2</c:v>
                </c:pt>
                <c:pt idx="5904">
                  <c:v>2.1499999999999964E-2</c:v>
                </c:pt>
                <c:pt idx="5905">
                  <c:v>2.4499999999999966E-2</c:v>
                </c:pt>
                <c:pt idx="5906">
                  <c:v>2.3499999999999965E-2</c:v>
                </c:pt>
                <c:pt idx="5907">
                  <c:v>2.3999999999999966E-2</c:v>
                </c:pt>
                <c:pt idx="5908">
                  <c:v>3.1999999999999973E-2</c:v>
                </c:pt>
                <c:pt idx="5909">
                  <c:v>2.7499999999999969E-2</c:v>
                </c:pt>
                <c:pt idx="5910">
                  <c:v>3.0999999999999972E-2</c:v>
                </c:pt>
                <c:pt idx="5911">
                  <c:v>3.0999999999999972E-2</c:v>
                </c:pt>
                <c:pt idx="5912">
                  <c:v>2.3999999999999966E-2</c:v>
                </c:pt>
                <c:pt idx="5913">
                  <c:v>2.7999999999999969E-2</c:v>
                </c:pt>
                <c:pt idx="5914">
                  <c:v>2.4999999999999967E-2</c:v>
                </c:pt>
                <c:pt idx="5915">
                  <c:v>2.7499999999999969E-2</c:v>
                </c:pt>
                <c:pt idx="5916">
                  <c:v>3.2499999999999973E-2</c:v>
                </c:pt>
                <c:pt idx="5917">
                  <c:v>2.2999999999999965E-2</c:v>
                </c:pt>
                <c:pt idx="5918">
                  <c:v>2.6499999999999968E-2</c:v>
                </c:pt>
                <c:pt idx="5919">
                  <c:v>2.2499999999999964E-2</c:v>
                </c:pt>
                <c:pt idx="5920">
                  <c:v>2.9499999999999971E-2</c:v>
                </c:pt>
                <c:pt idx="5921">
                  <c:v>2.9499999999999971E-2</c:v>
                </c:pt>
                <c:pt idx="5922">
                  <c:v>2.5499999999999967E-2</c:v>
                </c:pt>
                <c:pt idx="5923">
                  <c:v>2.1999999999999964E-2</c:v>
                </c:pt>
                <c:pt idx="5924">
                  <c:v>1.5500000000000014E-2</c:v>
                </c:pt>
                <c:pt idx="5925">
                  <c:v>2.3499999999999965E-2</c:v>
                </c:pt>
                <c:pt idx="5926">
                  <c:v>3.1499999999999972E-2</c:v>
                </c:pt>
                <c:pt idx="5927">
                  <c:v>2.4999999999999967E-2</c:v>
                </c:pt>
                <c:pt idx="5928">
                  <c:v>2.2999999999999965E-2</c:v>
                </c:pt>
                <c:pt idx="5929">
                  <c:v>3.3499999999999974E-2</c:v>
                </c:pt>
                <c:pt idx="5930">
                  <c:v>2.1999999999999964E-2</c:v>
                </c:pt>
                <c:pt idx="5931">
                  <c:v>2.9499999999999971E-2</c:v>
                </c:pt>
                <c:pt idx="5932">
                  <c:v>3.0499999999999972E-2</c:v>
                </c:pt>
                <c:pt idx="5933">
                  <c:v>3.4499999999999975E-2</c:v>
                </c:pt>
                <c:pt idx="5934">
                  <c:v>2.3999999999999966E-2</c:v>
                </c:pt>
                <c:pt idx="5935">
                  <c:v>1.4000000000000012E-2</c:v>
                </c:pt>
                <c:pt idx="5936">
                  <c:v>3.3999999999999975E-2</c:v>
                </c:pt>
                <c:pt idx="5937">
                  <c:v>2.9999999999999971E-2</c:v>
                </c:pt>
                <c:pt idx="5938">
                  <c:v>3.5499999999999976E-2</c:v>
                </c:pt>
                <c:pt idx="5939">
                  <c:v>3.4999999999999976E-2</c:v>
                </c:pt>
                <c:pt idx="5940">
                  <c:v>1.8000000000000016E-2</c:v>
                </c:pt>
                <c:pt idx="5941">
                  <c:v>2.7499999999999969E-2</c:v>
                </c:pt>
                <c:pt idx="5942">
                  <c:v>2.7999999999999969E-2</c:v>
                </c:pt>
                <c:pt idx="5943">
                  <c:v>3.2499999999999973E-2</c:v>
                </c:pt>
                <c:pt idx="5944">
                  <c:v>3.2499999999999973E-2</c:v>
                </c:pt>
                <c:pt idx="5945">
                  <c:v>2.7499999999999969E-2</c:v>
                </c:pt>
                <c:pt idx="5946">
                  <c:v>3.0499999999999972E-2</c:v>
                </c:pt>
                <c:pt idx="5947">
                  <c:v>3.6499999999999977E-2</c:v>
                </c:pt>
                <c:pt idx="5948">
                  <c:v>3.0499999999999972E-2</c:v>
                </c:pt>
                <c:pt idx="5949">
                  <c:v>3.0499999999999972E-2</c:v>
                </c:pt>
                <c:pt idx="5950">
                  <c:v>2.1000000000000019E-2</c:v>
                </c:pt>
                <c:pt idx="5951">
                  <c:v>2.849999999999997E-2</c:v>
                </c:pt>
                <c:pt idx="5952">
                  <c:v>2.6999999999999968E-2</c:v>
                </c:pt>
                <c:pt idx="5953">
                  <c:v>3.0499999999999972E-2</c:v>
                </c:pt>
                <c:pt idx="5954">
                  <c:v>2.849999999999997E-2</c:v>
                </c:pt>
                <c:pt idx="5955">
                  <c:v>3.2499999999999973E-2</c:v>
                </c:pt>
                <c:pt idx="5956">
                  <c:v>2.7999999999999969E-2</c:v>
                </c:pt>
                <c:pt idx="5957">
                  <c:v>2.4999999999999967E-2</c:v>
                </c:pt>
                <c:pt idx="5958">
                  <c:v>2.9999999999999971E-2</c:v>
                </c:pt>
                <c:pt idx="5959">
                  <c:v>2.2499999999999964E-2</c:v>
                </c:pt>
                <c:pt idx="5960">
                  <c:v>2.3499999999999965E-2</c:v>
                </c:pt>
                <c:pt idx="5961">
                  <c:v>3.2499999999999973E-2</c:v>
                </c:pt>
                <c:pt idx="5962">
                  <c:v>2.6999999999999968E-2</c:v>
                </c:pt>
                <c:pt idx="5963">
                  <c:v>3.1499999999999972E-2</c:v>
                </c:pt>
                <c:pt idx="5964">
                  <c:v>3.1499999999999972E-2</c:v>
                </c:pt>
                <c:pt idx="5965">
                  <c:v>2.5999999999999968E-2</c:v>
                </c:pt>
                <c:pt idx="5966">
                  <c:v>3.0999999999999972E-2</c:v>
                </c:pt>
                <c:pt idx="5967">
                  <c:v>2.899999999999997E-2</c:v>
                </c:pt>
                <c:pt idx="5968">
                  <c:v>2.1999999999999964E-2</c:v>
                </c:pt>
                <c:pt idx="5969">
                  <c:v>2.6499999999999968E-2</c:v>
                </c:pt>
                <c:pt idx="5970">
                  <c:v>2.2499999999999964E-2</c:v>
                </c:pt>
                <c:pt idx="5971">
                  <c:v>3.1499999999999972E-2</c:v>
                </c:pt>
                <c:pt idx="5972">
                  <c:v>2.1999999999999964E-2</c:v>
                </c:pt>
                <c:pt idx="5973">
                  <c:v>2.2999999999999965E-2</c:v>
                </c:pt>
                <c:pt idx="5974">
                  <c:v>2.2999999999999965E-2</c:v>
                </c:pt>
                <c:pt idx="5975">
                  <c:v>2.899999999999997E-2</c:v>
                </c:pt>
                <c:pt idx="5976">
                  <c:v>2.899999999999997E-2</c:v>
                </c:pt>
                <c:pt idx="5977">
                  <c:v>3.3999999999999975E-2</c:v>
                </c:pt>
                <c:pt idx="5978">
                  <c:v>2.7499999999999969E-2</c:v>
                </c:pt>
                <c:pt idx="5979">
                  <c:v>3.5499999999999976E-2</c:v>
                </c:pt>
                <c:pt idx="5980">
                  <c:v>2.4499999999999966E-2</c:v>
                </c:pt>
                <c:pt idx="5981">
                  <c:v>3.2499999999999973E-2</c:v>
                </c:pt>
                <c:pt idx="5982">
                  <c:v>3.1499999999999972E-2</c:v>
                </c:pt>
                <c:pt idx="5983">
                  <c:v>3.3999999999999975E-2</c:v>
                </c:pt>
                <c:pt idx="5984">
                  <c:v>3.0499999999999972E-2</c:v>
                </c:pt>
                <c:pt idx="5985">
                  <c:v>3.2999999999999974E-2</c:v>
                </c:pt>
                <c:pt idx="5986">
                  <c:v>2.1999999999999964E-2</c:v>
                </c:pt>
                <c:pt idx="5987">
                  <c:v>2.5999999999999968E-2</c:v>
                </c:pt>
                <c:pt idx="5988">
                  <c:v>2.5499999999999967E-2</c:v>
                </c:pt>
                <c:pt idx="5989">
                  <c:v>3.2499999999999973E-2</c:v>
                </c:pt>
                <c:pt idx="5990">
                  <c:v>2.849999999999997E-2</c:v>
                </c:pt>
                <c:pt idx="5991">
                  <c:v>3.4999999999999976E-2</c:v>
                </c:pt>
                <c:pt idx="5992">
                  <c:v>2.3499999999999965E-2</c:v>
                </c:pt>
                <c:pt idx="5993">
                  <c:v>2.5499999999999967E-2</c:v>
                </c:pt>
                <c:pt idx="5994">
                  <c:v>2.899999999999997E-2</c:v>
                </c:pt>
                <c:pt idx="5995">
                  <c:v>2.2499999999999964E-2</c:v>
                </c:pt>
                <c:pt idx="5996">
                  <c:v>2.6499999999999968E-2</c:v>
                </c:pt>
                <c:pt idx="5997">
                  <c:v>2.0500000000000018E-2</c:v>
                </c:pt>
                <c:pt idx="5998">
                  <c:v>1.6000000000000014E-2</c:v>
                </c:pt>
                <c:pt idx="5999">
                  <c:v>2.3499999999999965E-2</c:v>
                </c:pt>
                <c:pt idx="6000">
                  <c:v>2.7999999999999969E-2</c:v>
                </c:pt>
                <c:pt idx="6001">
                  <c:v>3.1499999999999972E-2</c:v>
                </c:pt>
                <c:pt idx="6002">
                  <c:v>3.1499999999999972E-2</c:v>
                </c:pt>
                <c:pt idx="6003">
                  <c:v>2.5999999999999968E-2</c:v>
                </c:pt>
                <c:pt idx="6004">
                  <c:v>2.899999999999997E-2</c:v>
                </c:pt>
                <c:pt idx="6005">
                  <c:v>2.7999999999999969E-2</c:v>
                </c:pt>
                <c:pt idx="6006">
                  <c:v>1.3000000000000012E-2</c:v>
                </c:pt>
                <c:pt idx="6007">
                  <c:v>2.7499999999999969E-2</c:v>
                </c:pt>
                <c:pt idx="6008">
                  <c:v>3.2499999999999973E-2</c:v>
                </c:pt>
                <c:pt idx="6009">
                  <c:v>2.6999999999999968E-2</c:v>
                </c:pt>
                <c:pt idx="6010">
                  <c:v>2.5999999999999968E-2</c:v>
                </c:pt>
                <c:pt idx="6011">
                  <c:v>2.9999999999999971E-2</c:v>
                </c:pt>
                <c:pt idx="6012">
                  <c:v>3.1499999999999972E-2</c:v>
                </c:pt>
                <c:pt idx="6013">
                  <c:v>1.4500000000000013E-2</c:v>
                </c:pt>
                <c:pt idx="6014">
                  <c:v>2.3999999999999966E-2</c:v>
                </c:pt>
                <c:pt idx="6015">
                  <c:v>3.2999999999999974E-2</c:v>
                </c:pt>
                <c:pt idx="6016">
                  <c:v>2.849999999999997E-2</c:v>
                </c:pt>
                <c:pt idx="6017">
                  <c:v>2.4999999999999967E-2</c:v>
                </c:pt>
                <c:pt idx="6018">
                  <c:v>2.5499999999999967E-2</c:v>
                </c:pt>
                <c:pt idx="6019">
                  <c:v>2.5499999999999967E-2</c:v>
                </c:pt>
                <c:pt idx="6020">
                  <c:v>2.1499999999999964E-2</c:v>
                </c:pt>
                <c:pt idx="6021">
                  <c:v>2.5999999999999968E-2</c:v>
                </c:pt>
                <c:pt idx="6022">
                  <c:v>2.9499999999999971E-2</c:v>
                </c:pt>
                <c:pt idx="6023">
                  <c:v>3.2999999999999974E-2</c:v>
                </c:pt>
                <c:pt idx="6024">
                  <c:v>2.9499999999999971E-2</c:v>
                </c:pt>
                <c:pt idx="6025">
                  <c:v>3.3499999999999974E-2</c:v>
                </c:pt>
                <c:pt idx="6026">
                  <c:v>3.3499999999999974E-2</c:v>
                </c:pt>
                <c:pt idx="6027">
                  <c:v>2.849999999999997E-2</c:v>
                </c:pt>
                <c:pt idx="6028">
                  <c:v>3.4499999999999975E-2</c:v>
                </c:pt>
                <c:pt idx="6029">
                  <c:v>3.2499999999999973E-2</c:v>
                </c:pt>
                <c:pt idx="6030">
                  <c:v>2.4499999999999966E-2</c:v>
                </c:pt>
                <c:pt idx="6031">
                  <c:v>2.899999999999997E-2</c:v>
                </c:pt>
                <c:pt idx="6032">
                  <c:v>3.1999999999999973E-2</c:v>
                </c:pt>
                <c:pt idx="6033">
                  <c:v>2.5999999999999968E-2</c:v>
                </c:pt>
                <c:pt idx="6034">
                  <c:v>2.899999999999997E-2</c:v>
                </c:pt>
                <c:pt idx="6035">
                  <c:v>3.0499999999999972E-2</c:v>
                </c:pt>
                <c:pt idx="6036">
                  <c:v>1.7500000000000016E-2</c:v>
                </c:pt>
                <c:pt idx="6037">
                  <c:v>2.7499999999999969E-2</c:v>
                </c:pt>
                <c:pt idx="6038">
                  <c:v>3.0499999999999972E-2</c:v>
                </c:pt>
                <c:pt idx="6039">
                  <c:v>2.3499999999999965E-2</c:v>
                </c:pt>
                <c:pt idx="6040">
                  <c:v>2.3999999999999966E-2</c:v>
                </c:pt>
                <c:pt idx="6041">
                  <c:v>1.8500000000000016E-2</c:v>
                </c:pt>
                <c:pt idx="6042">
                  <c:v>2.4499999999999966E-2</c:v>
                </c:pt>
                <c:pt idx="6043">
                  <c:v>3.0499999999999972E-2</c:v>
                </c:pt>
                <c:pt idx="6044">
                  <c:v>3.1499999999999972E-2</c:v>
                </c:pt>
                <c:pt idx="6045">
                  <c:v>2.5999999999999968E-2</c:v>
                </c:pt>
                <c:pt idx="6046">
                  <c:v>2.3499999999999965E-2</c:v>
                </c:pt>
                <c:pt idx="6047">
                  <c:v>3.3499999999999974E-2</c:v>
                </c:pt>
                <c:pt idx="6048">
                  <c:v>1.5000000000000013E-2</c:v>
                </c:pt>
                <c:pt idx="6049">
                  <c:v>2.4999999999999967E-2</c:v>
                </c:pt>
                <c:pt idx="6050">
                  <c:v>3.1499999999999972E-2</c:v>
                </c:pt>
                <c:pt idx="6051">
                  <c:v>2.7499999999999969E-2</c:v>
                </c:pt>
                <c:pt idx="6052">
                  <c:v>2.4499999999999966E-2</c:v>
                </c:pt>
                <c:pt idx="6053">
                  <c:v>2.4999999999999967E-2</c:v>
                </c:pt>
                <c:pt idx="6054">
                  <c:v>1.7500000000000016E-2</c:v>
                </c:pt>
                <c:pt idx="6055">
                  <c:v>2.4999999999999967E-2</c:v>
                </c:pt>
                <c:pt idx="6056">
                  <c:v>1.8500000000000016E-2</c:v>
                </c:pt>
                <c:pt idx="6057">
                  <c:v>3.0499999999999972E-2</c:v>
                </c:pt>
                <c:pt idx="6058">
                  <c:v>2.7499999999999969E-2</c:v>
                </c:pt>
                <c:pt idx="6059">
                  <c:v>2.6999999999999968E-2</c:v>
                </c:pt>
                <c:pt idx="6060">
                  <c:v>3.1499999999999972E-2</c:v>
                </c:pt>
                <c:pt idx="6061">
                  <c:v>3.3499999999999974E-2</c:v>
                </c:pt>
                <c:pt idx="6062">
                  <c:v>2.7999999999999969E-2</c:v>
                </c:pt>
                <c:pt idx="6063">
                  <c:v>3.1499999999999972E-2</c:v>
                </c:pt>
                <c:pt idx="6064">
                  <c:v>3.4499999999999975E-2</c:v>
                </c:pt>
                <c:pt idx="6065">
                  <c:v>3.4499999999999975E-2</c:v>
                </c:pt>
                <c:pt idx="6066">
                  <c:v>2.7499999999999969E-2</c:v>
                </c:pt>
                <c:pt idx="6067">
                  <c:v>1.8000000000000016E-2</c:v>
                </c:pt>
                <c:pt idx="6068">
                  <c:v>2.7999999999999969E-2</c:v>
                </c:pt>
                <c:pt idx="6069">
                  <c:v>2.6999999999999968E-2</c:v>
                </c:pt>
                <c:pt idx="6070">
                  <c:v>1.7000000000000015E-2</c:v>
                </c:pt>
                <c:pt idx="6071">
                  <c:v>3.0499999999999972E-2</c:v>
                </c:pt>
                <c:pt idx="6072">
                  <c:v>2.0000000000000018E-2</c:v>
                </c:pt>
                <c:pt idx="6073">
                  <c:v>2.9499999999999971E-2</c:v>
                </c:pt>
                <c:pt idx="6074">
                  <c:v>2.2999999999999965E-2</c:v>
                </c:pt>
                <c:pt idx="6075">
                  <c:v>2.4999999999999967E-2</c:v>
                </c:pt>
                <c:pt idx="6076">
                  <c:v>3.1999999999999973E-2</c:v>
                </c:pt>
                <c:pt idx="6077">
                  <c:v>2.7499999999999969E-2</c:v>
                </c:pt>
                <c:pt idx="6078">
                  <c:v>2.6499999999999968E-2</c:v>
                </c:pt>
                <c:pt idx="6079">
                  <c:v>2.2499999999999964E-2</c:v>
                </c:pt>
                <c:pt idx="6080">
                  <c:v>2.4999999999999967E-2</c:v>
                </c:pt>
                <c:pt idx="6081">
                  <c:v>2.849999999999997E-2</c:v>
                </c:pt>
                <c:pt idx="6082">
                  <c:v>2.3499999999999965E-2</c:v>
                </c:pt>
                <c:pt idx="6083">
                  <c:v>2.899999999999997E-2</c:v>
                </c:pt>
                <c:pt idx="6084">
                  <c:v>2.3499999999999965E-2</c:v>
                </c:pt>
                <c:pt idx="6085">
                  <c:v>2.899999999999997E-2</c:v>
                </c:pt>
                <c:pt idx="6086">
                  <c:v>2.7499999999999969E-2</c:v>
                </c:pt>
                <c:pt idx="6087">
                  <c:v>2.5999999999999968E-2</c:v>
                </c:pt>
                <c:pt idx="6088">
                  <c:v>2.4999999999999967E-2</c:v>
                </c:pt>
                <c:pt idx="6089">
                  <c:v>3.2999999999999974E-2</c:v>
                </c:pt>
                <c:pt idx="6090">
                  <c:v>2.9999999999999971E-2</c:v>
                </c:pt>
                <c:pt idx="6091">
                  <c:v>2.6499999999999968E-2</c:v>
                </c:pt>
                <c:pt idx="6092">
                  <c:v>2.0500000000000018E-2</c:v>
                </c:pt>
                <c:pt idx="6093">
                  <c:v>2.6499999999999968E-2</c:v>
                </c:pt>
                <c:pt idx="6094">
                  <c:v>3.0499999999999972E-2</c:v>
                </c:pt>
                <c:pt idx="6095">
                  <c:v>3.0999999999999972E-2</c:v>
                </c:pt>
                <c:pt idx="6096">
                  <c:v>2.849999999999997E-2</c:v>
                </c:pt>
                <c:pt idx="6097">
                  <c:v>2.3499999999999965E-2</c:v>
                </c:pt>
                <c:pt idx="6098">
                  <c:v>2.6499999999999968E-2</c:v>
                </c:pt>
                <c:pt idx="6099">
                  <c:v>2.6499999999999968E-2</c:v>
                </c:pt>
                <c:pt idx="6100">
                  <c:v>3.3999999999999975E-2</c:v>
                </c:pt>
                <c:pt idx="6101">
                  <c:v>2.9999999999999971E-2</c:v>
                </c:pt>
                <c:pt idx="6102">
                  <c:v>2.899999999999997E-2</c:v>
                </c:pt>
                <c:pt idx="6103">
                  <c:v>2.7999999999999969E-2</c:v>
                </c:pt>
                <c:pt idx="6104">
                  <c:v>3.4499999999999975E-2</c:v>
                </c:pt>
                <c:pt idx="6105">
                  <c:v>2.3999999999999966E-2</c:v>
                </c:pt>
                <c:pt idx="6106">
                  <c:v>3.0999999999999972E-2</c:v>
                </c:pt>
                <c:pt idx="6107">
                  <c:v>2.1999999999999964E-2</c:v>
                </c:pt>
                <c:pt idx="6108">
                  <c:v>2.6499999999999968E-2</c:v>
                </c:pt>
                <c:pt idx="6109">
                  <c:v>2.5999999999999968E-2</c:v>
                </c:pt>
                <c:pt idx="6110">
                  <c:v>2.4999999999999967E-2</c:v>
                </c:pt>
                <c:pt idx="6111">
                  <c:v>-2.6000000000000023E-2</c:v>
                </c:pt>
                <c:pt idx="6112">
                  <c:v>3.2999999999999974E-2</c:v>
                </c:pt>
                <c:pt idx="6113">
                  <c:v>2.7499999999999969E-2</c:v>
                </c:pt>
                <c:pt idx="6114">
                  <c:v>1.150000000000001E-2</c:v>
                </c:pt>
                <c:pt idx="6115">
                  <c:v>3.3999999999999975E-2</c:v>
                </c:pt>
                <c:pt idx="6116">
                  <c:v>2.2999999999999965E-2</c:v>
                </c:pt>
                <c:pt idx="6117">
                  <c:v>2.9499999999999971E-2</c:v>
                </c:pt>
                <c:pt idx="6118">
                  <c:v>2.1999999999999964E-2</c:v>
                </c:pt>
                <c:pt idx="6119">
                  <c:v>2.3999999999999966E-2</c:v>
                </c:pt>
                <c:pt idx="6120">
                  <c:v>1.6500000000000015E-2</c:v>
                </c:pt>
                <c:pt idx="6121">
                  <c:v>2.6499999999999968E-2</c:v>
                </c:pt>
                <c:pt idx="6122">
                  <c:v>1.5000000000000013E-2</c:v>
                </c:pt>
                <c:pt idx="6123">
                  <c:v>2.1499999999999964E-2</c:v>
                </c:pt>
                <c:pt idx="6124">
                  <c:v>1.8500000000000016E-2</c:v>
                </c:pt>
                <c:pt idx="6125">
                  <c:v>3.2999999999999974E-2</c:v>
                </c:pt>
                <c:pt idx="6126">
                  <c:v>2.1499999999999964E-2</c:v>
                </c:pt>
                <c:pt idx="6127">
                  <c:v>2.6999999999999968E-2</c:v>
                </c:pt>
                <c:pt idx="6128">
                  <c:v>2.2499999999999964E-2</c:v>
                </c:pt>
                <c:pt idx="6129">
                  <c:v>2.6499999999999968E-2</c:v>
                </c:pt>
                <c:pt idx="6130">
                  <c:v>2.3499999999999965E-2</c:v>
                </c:pt>
                <c:pt idx="6131">
                  <c:v>2.0000000000000018E-2</c:v>
                </c:pt>
                <c:pt idx="6132">
                  <c:v>2.0000000000000018E-2</c:v>
                </c:pt>
                <c:pt idx="6133">
                  <c:v>3.1499999999999972E-2</c:v>
                </c:pt>
                <c:pt idx="6134">
                  <c:v>3.3499999999999974E-2</c:v>
                </c:pt>
                <c:pt idx="6135">
                  <c:v>1.7000000000000015E-2</c:v>
                </c:pt>
                <c:pt idx="6136">
                  <c:v>2.4499999999999966E-2</c:v>
                </c:pt>
                <c:pt idx="6137">
                  <c:v>2.899999999999997E-2</c:v>
                </c:pt>
                <c:pt idx="6138">
                  <c:v>2.9999999999999971E-2</c:v>
                </c:pt>
                <c:pt idx="6139">
                  <c:v>1.3500000000000012E-2</c:v>
                </c:pt>
                <c:pt idx="6140">
                  <c:v>2.849999999999997E-2</c:v>
                </c:pt>
                <c:pt idx="6141">
                  <c:v>2.2999999999999965E-2</c:v>
                </c:pt>
                <c:pt idx="6142">
                  <c:v>2.6499999999999968E-2</c:v>
                </c:pt>
                <c:pt idx="6143">
                  <c:v>2.3999999999999966E-2</c:v>
                </c:pt>
                <c:pt idx="6144">
                  <c:v>3.2499999999999973E-2</c:v>
                </c:pt>
                <c:pt idx="6145">
                  <c:v>2.1000000000000019E-2</c:v>
                </c:pt>
                <c:pt idx="6146">
                  <c:v>2.0000000000000018E-2</c:v>
                </c:pt>
                <c:pt idx="6147">
                  <c:v>3.2499999999999973E-2</c:v>
                </c:pt>
                <c:pt idx="6148">
                  <c:v>1.3500000000000012E-2</c:v>
                </c:pt>
                <c:pt idx="6149">
                  <c:v>2.4499999999999966E-2</c:v>
                </c:pt>
                <c:pt idx="6150">
                  <c:v>2.4999999999999967E-2</c:v>
                </c:pt>
                <c:pt idx="6151">
                  <c:v>2.2999999999999965E-2</c:v>
                </c:pt>
                <c:pt idx="6152">
                  <c:v>2.2499999999999964E-2</c:v>
                </c:pt>
                <c:pt idx="6153">
                  <c:v>2.5999999999999968E-2</c:v>
                </c:pt>
                <c:pt idx="6154">
                  <c:v>2.2999999999999965E-2</c:v>
                </c:pt>
                <c:pt idx="6155">
                  <c:v>3.0499999999999972E-2</c:v>
                </c:pt>
                <c:pt idx="6156">
                  <c:v>3.1999999999999973E-2</c:v>
                </c:pt>
                <c:pt idx="6157">
                  <c:v>2.7499999999999969E-2</c:v>
                </c:pt>
                <c:pt idx="6158">
                  <c:v>2.899999999999997E-2</c:v>
                </c:pt>
                <c:pt idx="6159">
                  <c:v>2.7499999999999969E-2</c:v>
                </c:pt>
                <c:pt idx="6160">
                  <c:v>2.7999999999999969E-2</c:v>
                </c:pt>
                <c:pt idx="6161">
                  <c:v>1.5500000000000014E-2</c:v>
                </c:pt>
                <c:pt idx="6162">
                  <c:v>2.899999999999997E-2</c:v>
                </c:pt>
                <c:pt idx="6163">
                  <c:v>2.3499999999999965E-2</c:v>
                </c:pt>
                <c:pt idx="6164">
                  <c:v>3.0499999999999972E-2</c:v>
                </c:pt>
                <c:pt idx="6165">
                  <c:v>2.2499999999999964E-2</c:v>
                </c:pt>
                <c:pt idx="6166">
                  <c:v>2.2999999999999965E-2</c:v>
                </c:pt>
                <c:pt idx="6167">
                  <c:v>2.1999999999999964E-2</c:v>
                </c:pt>
                <c:pt idx="6168">
                  <c:v>2.3499999999999965E-2</c:v>
                </c:pt>
                <c:pt idx="6169">
                  <c:v>3.2499999999999973E-2</c:v>
                </c:pt>
                <c:pt idx="6170">
                  <c:v>2.4999999999999967E-2</c:v>
                </c:pt>
                <c:pt idx="6171">
                  <c:v>5.5000000000000049E-3</c:v>
                </c:pt>
                <c:pt idx="6172">
                  <c:v>1.9500000000000017E-2</c:v>
                </c:pt>
                <c:pt idx="6173">
                  <c:v>2.849999999999997E-2</c:v>
                </c:pt>
                <c:pt idx="6174">
                  <c:v>2.3999999999999966E-2</c:v>
                </c:pt>
                <c:pt idx="6175">
                  <c:v>1.3500000000000012E-2</c:v>
                </c:pt>
                <c:pt idx="6176">
                  <c:v>2.9999999999999971E-2</c:v>
                </c:pt>
                <c:pt idx="6177">
                  <c:v>1.7500000000000016E-2</c:v>
                </c:pt>
                <c:pt idx="6178">
                  <c:v>3.0999999999999972E-2</c:v>
                </c:pt>
                <c:pt idx="6179">
                  <c:v>2.9499999999999971E-2</c:v>
                </c:pt>
                <c:pt idx="6180">
                  <c:v>2.9499999999999971E-2</c:v>
                </c:pt>
                <c:pt idx="6181">
                  <c:v>1.2500000000000011E-2</c:v>
                </c:pt>
                <c:pt idx="6182">
                  <c:v>3.1499999999999972E-2</c:v>
                </c:pt>
                <c:pt idx="6183">
                  <c:v>2.5999999999999968E-2</c:v>
                </c:pt>
                <c:pt idx="6184">
                  <c:v>2.3999999999999966E-2</c:v>
                </c:pt>
                <c:pt idx="6185">
                  <c:v>2.1000000000000019E-2</c:v>
                </c:pt>
                <c:pt idx="6186">
                  <c:v>2.6499999999999968E-2</c:v>
                </c:pt>
                <c:pt idx="6187">
                  <c:v>2.0500000000000018E-2</c:v>
                </c:pt>
                <c:pt idx="6188">
                  <c:v>2.2499999999999964E-2</c:v>
                </c:pt>
                <c:pt idx="6189">
                  <c:v>2.9499999999999971E-2</c:v>
                </c:pt>
                <c:pt idx="6190">
                  <c:v>2.5999999999999968E-2</c:v>
                </c:pt>
                <c:pt idx="6191">
                  <c:v>2.9499999999999971E-2</c:v>
                </c:pt>
                <c:pt idx="6192">
                  <c:v>1.6500000000000015E-2</c:v>
                </c:pt>
                <c:pt idx="6193">
                  <c:v>2.6999999999999968E-2</c:v>
                </c:pt>
                <c:pt idx="6194">
                  <c:v>3.0999999999999972E-2</c:v>
                </c:pt>
                <c:pt idx="6195">
                  <c:v>2.849999999999997E-2</c:v>
                </c:pt>
                <c:pt idx="6196">
                  <c:v>1.6500000000000015E-2</c:v>
                </c:pt>
                <c:pt idx="6197">
                  <c:v>1.7500000000000016E-2</c:v>
                </c:pt>
                <c:pt idx="6198">
                  <c:v>2.2999999999999965E-2</c:v>
                </c:pt>
                <c:pt idx="6199">
                  <c:v>2.0000000000000018E-2</c:v>
                </c:pt>
                <c:pt idx="6200">
                  <c:v>1.9500000000000017E-2</c:v>
                </c:pt>
                <c:pt idx="6201">
                  <c:v>2.2999999999999965E-2</c:v>
                </c:pt>
                <c:pt idx="6202">
                  <c:v>1.8000000000000016E-2</c:v>
                </c:pt>
                <c:pt idx="6203">
                  <c:v>2.3499999999999965E-2</c:v>
                </c:pt>
                <c:pt idx="6204">
                  <c:v>3.0499999999999972E-2</c:v>
                </c:pt>
                <c:pt idx="6205">
                  <c:v>1.9000000000000017E-2</c:v>
                </c:pt>
                <c:pt idx="6206">
                  <c:v>2.6499999999999968E-2</c:v>
                </c:pt>
                <c:pt idx="6207">
                  <c:v>2.7499999999999969E-2</c:v>
                </c:pt>
                <c:pt idx="6208">
                  <c:v>1.4500000000000013E-2</c:v>
                </c:pt>
                <c:pt idx="6209">
                  <c:v>1.6500000000000015E-2</c:v>
                </c:pt>
                <c:pt idx="6210">
                  <c:v>2.1000000000000019E-2</c:v>
                </c:pt>
                <c:pt idx="6211">
                  <c:v>3.0499999999999972E-2</c:v>
                </c:pt>
                <c:pt idx="6212">
                  <c:v>1.9000000000000017E-2</c:v>
                </c:pt>
                <c:pt idx="6213">
                  <c:v>2.0500000000000018E-2</c:v>
                </c:pt>
                <c:pt idx="6214">
                  <c:v>3.4499999999999975E-2</c:v>
                </c:pt>
                <c:pt idx="6215">
                  <c:v>9.000000000000008E-3</c:v>
                </c:pt>
                <c:pt idx="6216">
                  <c:v>2.0500000000000018E-2</c:v>
                </c:pt>
                <c:pt idx="6217">
                  <c:v>1.5000000000000013E-2</c:v>
                </c:pt>
                <c:pt idx="6218">
                  <c:v>2.849999999999997E-2</c:v>
                </c:pt>
                <c:pt idx="6219">
                  <c:v>2.2999999999999965E-2</c:v>
                </c:pt>
                <c:pt idx="6220">
                  <c:v>2.1999999999999964E-2</c:v>
                </c:pt>
                <c:pt idx="6221">
                  <c:v>3.2499999999999973E-2</c:v>
                </c:pt>
                <c:pt idx="6222">
                  <c:v>3.2499999999999973E-2</c:v>
                </c:pt>
                <c:pt idx="6223">
                  <c:v>2.7499999999999969E-2</c:v>
                </c:pt>
                <c:pt idx="6224">
                  <c:v>2.9999999999999971E-2</c:v>
                </c:pt>
                <c:pt idx="6225">
                  <c:v>2.6499999999999968E-2</c:v>
                </c:pt>
                <c:pt idx="6226">
                  <c:v>3.2499999999999973E-2</c:v>
                </c:pt>
                <c:pt idx="6227">
                  <c:v>1.5500000000000014E-2</c:v>
                </c:pt>
                <c:pt idx="6228">
                  <c:v>2.7999999999999969E-2</c:v>
                </c:pt>
                <c:pt idx="6229">
                  <c:v>2.0500000000000018E-2</c:v>
                </c:pt>
                <c:pt idx="6230">
                  <c:v>3.1499999999999972E-2</c:v>
                </c:pt>
                <c:pt idx="6231">
                  <c:v>2.9999999999999971E-2</c:v>
                </c:pt>
                <c:pt idx="6232">
                  <c:v>2.3999999999999966E-2</c:v>
                </c:pt>
                <c:pt idx="6233">
                  <c:v>2.7999999999999969E-2</c:v>
                </c:pt>
                <c:pt idx="6234">
                  <c:v>1.9500000000000017E-2</c:v>
                </c:pt>
                <c:pt idx="6235">
                  <c:v>2.9999999999999971E-2</c:v>
                </c:pt>
                <c:pt idx="6236">
                  <c:v>2.7999999999999969E-2</c:v>
                </c:pt>
                <c:pt idx="6237">
                  <c:v>2.2999999999999965E-2</c:v>
                </c:pt>
                <c:pt idx="6238">
                  <c:v>2.9499999999999971E-2</c:v>
                </c:pt>
                <c:pt idx="6239">
                  <c:v>1.150000000000001E-2</c:v>
                </c:pt>
                <c:pt idx="6240">
                  <c:v>2.5999999999999968E-2</c:v>
                </c:pt>
                <c:pt idx="6241">
                  <c:v>1.7000000000000015E-2</c:v>
                </c:pt>
                <c:pt idx="6242">
                  <c:v>2.3999999999999966E-2</c:v>
                </c:pt>
                <c:pt idx="6243">
                  <c:v>2.0500000000000018E-2</c:v>
                </c:pt>
                <c:pt idx="6244">
                  <c:v>2.9999999999999971E-2</c:v>
                </c:pt>
                <c:pt idx="6245">
                  <c:v>1.5000000000000013E-2</c:v>
                </c:pt>
                <c:pt idx="6246">
                  <c:v>2.2999999999999965E-2</c:v>
                </c:pt>
                <c:pt idx="6247">
                  <c:v>2.7999999999999969E-2</c:v>
                </c:pt>
                <c:pt idx="6248">
                  <c:v>3.0999999999999972E-2</c:v>
                </c:pt>
                <c:pt idx="6249">
                  <c:v>2.4499999999999966E-2</c:v>
                </c:pt>
                <c:pt idx="6250">
                  <c:v>2.0500000000000018E-2</c:v>
                </c:pt>
                <c:pt idx="6251">
                  <c:v>2.9499999999999971E-2</c:v>
                </c:pt>
                <c:pt idx="6252">
                  <c:v>2.7999999999999969E-2</c:v>
                </c:pt>
                <c:pt idx="6253">
                  <c:v>2.5499999999999967E-2</c:v>
                </c:pt>
                <c:pt idx="6254">
                  <c:v>2.1999999999999964E-2</c:v>
                </c:pt>
                <c:pt idx="6255">
                  <c:v>2.7499999999999969E-2</c:v>
                </c:pt>
                <c:pt idx="6256">
                  <c:v>2.899999999999997E-2</c:v>
                </c:pt>
                <c:pt idx="6257">
                  <c:v>1.4000000000000012E-2</c:v>
                </c:pt>
                <c:pt idx="6258">
                  <c:v>2.7999999999999969E-2</c:v>
                </c:pt>
                <c:pt idx="6259">
                  <c:v>1.6500000000000015E-2</c:v>
                </c:pt>
                <c:pt idx="6260">
                  <c:v>3.3499999999999974E-2</c:v>
                </c:pt>
                <c:pt idx="6261">
                  <c:v>3.2999999999999974E-2</c:v>
                </c:pt>
                <c:pt idx="6262">
                  <c:v>2.4999999999999967E-2</c:v>
                </c:pt>
                <c:pt idx="6263">
                  <c:v>2.6999999999999968E-2</c:v>
                </c:pt>
                <c:pt idx="6264">
                  <c:v>2.849999999999997E-2</c:v>
                </c:pt>
                <c:pt idx="6265">
                  <c:v>2.7999999999999969E-2</c:v>
                </c:pt>
                <c:pt idx="6266">
                  <c:v>2.9999999999999971E-2</c:v>
                </c:pt>
                <c:pt idx="6267">
                  <c:v>1.7500000000000016E-2</c:v>
                </c:pt>
                <c:pt idx="6268">
                  <c:v>2.2499999999999964E-2</c:v>
                </c:pt>
                <c:pt idx="6269">
                  <c:v>2.3499999999999965E-2</c:v>
                </c:pt>
                <c:pt idx="6270">
                  <c:v>2.1000000000000019E-2</c:v>
                </c:pt>
                <c:pt idx="6271">
                  <c:v>2.4499999999999966E-2</c:v>
                </c:pt>
                <c:pt idx="6272">
                  <c:v>2.5499999999999967E-2</c:v>
                </c:pt>
                <c:pt idx="6273">
                  <c:v>2.2499999999999964E-2</c:v>
                </c:pt>
                <c:pt idx="6274">
                  <c:v>3.4499999999999975E-2</c:v>
                </c:pt>
                <c:pt idx="6275">
                  <c:v>3.1999999999999973E-2</c:v>
                </c:pt>
                <c:pt idx="6276">
                  <c:v>1.9500000000000017E-2</c:v>
                </c:pt>
                <c:pt idx="6277">
                  <c:v>2.6999999999999968E-2</c:v>
                </c:pt>
                <c:pt idx="6278">
                  <c:v>2.6999999999999968E-2</c:v>
                </c:pt>
                <c:pt idx="6279">
                  <c:v>1.8000000000000016E-2</c:v>
                </c:pt>
                <c:pt idx="6280">
                  <c:v>8.5000000000000075E-3</c:v>
                </c:pt>
                <c:pt idx="6281">
                  <c:v>2.1999999999999964E-2</c:v>
                </c:pt>
                <c:pt idx="6282">
                  <c:v>2.6499999999999968E-2</c:v>
                </c:pt>
                <c:pt idx="6283">
                  <c:v>2.4999999999999967E-2</c:v>
                </c:pt>
                <c:pt idx="6284">
                  <c:v>3.0999999999999972E-2</c:v>
                </c:pt>
                <c:pt idx="6285">
                  <c:v>2.9999999999999971E-2</c:v>
                </c:pt>
                <c:pt idx="6286">
                  <c:v>9.5000000000000084E-3</c:v>
                </c:pt>
                <c:pt idx="6287">
                  <c:v>2.9999999999999971E-2</c:v>
                </c:pt>
                <c:pt idx="6288">
                  <c:v>3.0499999999999972E-2</c:v>
                </c:pt>
                <c:pt idx="6289">
                  <c:v>2.7999999999999969E-2</c:v>
                </c:pt>
                <c:pt idx="6290">
                  <c:v>2.5499999999999967E-2</c:v>
                </c:pt>
                <c:pt idx="6291">
                  <c:v>3.0999999999999972E-2</c:v>
                </c:pt>
                <c:pt idx="6292">
                  <c:v>2.6999999999999968E-2</c:v>
                </c:pt>
                <c:pt idx="6293">
                  <c:v>3.4499999999999975E-2</c:v>
                </c:pt>
                <c:pt idx="6294">
                  <c:v>2.3999999999999966E-2</c:v>
                </c:pt>
                <c:pt idx="6295">
                  <c:v>2.1000000000000019E-2</c:v>
                </c:pt>
                <c:pt idx="6296">
                  <c:v>2.2999999999999965E-2</c:v>
                </c:pt>
                <c:pt idx="6297">
                  <c:v>2.899999999999997E-2</c:v>
                </c:pt>
                <c:pt idx="6298">
                  <c:v>2.9499999999999971E-2</c:v>
                </c:pt>
                <c:pt idx="6299">
                  <c:v>2.1999999999999964E-2</c:v>
                </c:pt>
                <c:pt idx="6300">
                  <c:v>3.2999999999999974E-2</c:v>
                </c:pt>
                <c:pt idx="6301">
                  <c:v>1.6500000000000015E-2</c:v>
                </c:pt>
                <c:pt idx="6302">
                  <c:v>3.1999999999999973E-2</c:v>
                </c:pt>
                <c:pt idx="6303">
                  <c:v>2.4499999999999966E-2</c:v>
                </c:pt>
                <c:pt idx="6304">
                  <c:v>3.4999999999999976E-2</c:v>
                </c:pt>
                <c:pt idx="6305">
                  <c:v>2.2499999999999964E-2</c:v>
                </c:pt>
                <c:pt idx="6306">
                  <c:v>2.6499999999999968E-2</c:v>
                </c:pt>
                <c:pt idx="6307">
                  <c:v>3.0499999999999972E-2</c:v>
                </c:pt>
                <c:pt idx="6308">
                  <c:v>3.3499999999999974E-2</c:v>
                </c:pt>
                <c:pt idx="6309">
                  <c:v>2.6999999999999968E-2</c:v>
                </c:pt>
                <c:pt idx="6310">
                  <c:v>2.2999999999999965E-2</c:v>
                </c:pt>
                <c:pt idx="6311">
                  <c:v>2.7999999999999969E-2</c:v>
                </c:pt>
                <c:pt idx="6312">
                  <c:v>2.6499999999999968E-2</c:v>
                </c:pt>
                <c:pt idx="6313">
                  <c:v>2.5499999999999967E-2</c:v>
                </c:pt>
                <c:pt idx="6314">
                  <c:v>2.6999999999999968E-2</c:v>
                </c:pt>
                <c:pt idx="6315">
                  <c:v>2.1499999999999964E-2</c:v>
                </c:pt>
                <c:pt idx="6316">
                  <c:v>2.1999999999999964E-2</c:v>
                </c:pt>
                <c:pt idx="6317">
                  <c:v>2.2499999999999964E-2</c:v>
                </c:pt>
                <c:pt idx="6318">
                  <c:v>2.3499999999999965E-2</c:v>
                </c:pt>
                <c:pt idx="6319">
                  <c:v>2.0000000000000018E-2</c:v>
                </c:pt>
                <c:pt idx="6320">
                  <c:v>2.5499999999999967E-2</c:v>
                </c:pt>
                <c:pt idx="6321">
                  <c:v>2.1999999999999964E-2</c:v>
                </c:pt>
                <c:pt idx="6322">
                  <c:v>2.899999999999997E-2</c:v>
                </c:pt>
                <c:pt idx="6323">
                  <c:v>2.899999999999997E-2</c:v>
                </c:pt>
                <c:pt idx="6324">
                  <c:v>3.1999999999999973E-2</c:v>
                </c:pt>
                <c:pt idx="6325">
                  <c:v>2.5999999999999968E-2</c:v>
                </c:pt>
                <c:pt idx="6326">
                  <c:v>2.4999999999999967E-2</c:v>
                </c:pt>
                <c:pt idx="6327">
                  <c:v>2.0500000000000018E-2</c:v>
                </c:pt>
                <c:pt idx="6328">
                  <c:v>2.4999999999999967E-2</c:v>
                </c:pt>
                <c:pt idx="6329">
                  <c:v>2.0000000000000018E-2</c:v>
                </c:pt>
                <c:pt idx="6330">
                  <c:v>1.0000000000000009E-2</c:v>
                </c:pt>
                <c:pt idx="6331">
                  <c:v>2.1000000000000019E-2</c:v>
                </c:pt>
                <c:pt idx="6332">
                  <c:v>2.6999999999999968E-2</c:v>
                </c:pt>
                <c:pt idx="6333">
                  <c:v>3.3499999999999974E-2</c:v>
                </c:pt>
                <c:pt idx="6334">
                  <c:v>2.9999999999999971E-2</c:v>
                </c:pt>
                <c:pt idx="6335">
                  <c:v>1.8000000000000016E-2</c:v>
                </c:pt>
                <c:pt idx="6336">
                  <c:v>2.1499999999999964E-2</c:v>
                </c:pt>
                <c:pt idx="6337">
                  <c:v>2.4999999999999967E-2</c:v>
                </c:pt>
                <c:pt idx="6338">
                  <c:v>2.5999999999999968E-2</c:v>
                </c:pt>
                <c:pt idx="6339">
                  <c:v>2.4499999999999966E-2</c:v>
                </c:pt>
                <c:pt idx="6340">
                  <c:v>2.1999999999999964E-2</c:v>
                </c:pt>
                <c:pt idx="6341">
                  <c:v>1.2500000000000011E-2</c:v>
                </c:pt>
                <c:pt idx="6342">
                  <c:v>2.7499999999999969E-2</c:v>
                </c:pt>
                <c:pt idx="6343">
                  <c:v>3.2499999999999973E-2</c:v>
                </c:pt>
                <c:pt idx="6344">
                  <c:v>2.2499999999999964E-2</c:v>
                </c:pt>
                <c:pt idx="6345">
                  <c:v>2.5499999999999967E-2</c:v>
                </c:pt>
                <c:pt idx="6346">
                  <c:v>2.4999999999999967E-2</c:v>
                </c:pt>
                <c:pt idx="6347">
                  <c:v>2.9499999999999971E-2</c:v>
                </c:pt>
                <c:pt idx="6348">
                  <c:v>2.9999999999999971E-2</c:v>
                </c:pt>
                <c:pt idx="6349">
                  <c:v>2.2999999999999965E-2</c:v>
                </c:pt>
                <c:pt idx="6350">
                  <c:v>2.7499999999999969E-2</c:v>
                </c:pt>
                <c:pt idx="6351">
                  <c:v>2.7499999999999969E-2</c:v>
                </c:pt>
                <c:pt idx="6352">
                  <c:v>1.6500000000000015E-2</c:v>
                </c:pt>
                <c:pt idx="6353">
                  <c:v>3.1499999999999972E-2</c:v>
                </c:pt>
                <c:pt idx="6354">
                  <c:v>1.9000000000000017E-2</c:v>
                </c:pt>
                <c:pt idx="6355">
                  <c:v>2.2999999999999965E-2</c:v>
                </c:pt>
                <c:pt idx="6356">
                  <c:v>3.6999999999999977E-2</c:v>
                </c:pt>
                <c:pt idx="6357">
                  <c:v>1.5000000000000013E-2</c:v>
                </c:pt>
                <c:pt idx="6358">
                  <c:v>2.1999999999999964E-2</c:v>
                </c:pt>
                <c:pt idx="6359">
                  <c:v>2.3499999999999965E-2</c:v>
                </c:pt>
                <c:pt idx="6360">
                  <c:v>2.7999999999999969E-2</c:v>
                </c:pt>
                <c:pt idx="6361">
                  <c:v>3.0499999999999972E-2</c:v>
                </c:pt>
                <c:pt idx="6362">
                  <c:v>3.0999999999999972E-2</c:v>
                </c:pt>
                <c:pt idx="6363">
                  <c:v>2.849999999999997E-2</c:v>
                </c:pt>
                <c:pt idx="6364">
                  <c:v>2.5999999999999968E-2</c:v>
                </c:pt>
                <c:pt idx="6365">
                  <c:v>2.5499999999999967E-2</c:v>
                </c:pt>
                <c:pt idx="6366">
                  <c:v>3.1999999999999973E-2</c:v>
                </c:pt>
                <c:pt idx="6367">
                  <c:v>3.0499999999999972E-2</c:v>
                </c:pt>
                <c:pt idx="6368">
                  <c:v>3.3999999999999975E-2</c:v>
                </c:pt>
                <c:pt idx="6369">
                  <c:v>1.6000000000000014E-2</c:v>
                </c:pt>
                <c:pt idx="6370">
                  <c:v>2.1000000000000019E-2</c:v>
                </c:pt>
                <c:pt idx="6371">
                  <c:v>2.1499999999999964E-2</c:v>
                </c:pt>
                <c:pt idx="6372">
                  <c:v>2.7999999999999969E-2</c:v>
                </c:pt>
                <c:pt idx="6373">
                  <c:v>2.899999999999997E-2</c:v>
                </c:pt>
                <c:pt idx="6374">
                  <c:v>1.6000000000000014E-2</c:v>
                </c:pt>
                <c:pt idx="6375">
                  <c:v>2.7999999999999969E-2</c:v>
                </c:pt>
                <c:pt idx="6376">
                  <c:v>3.2499999999999973E-2</c:v>
                </c:pt>
                <c:pt idx="6377">
                  <c:v>2.3499999999999965E-2</c:v>
                </c:pt>
                <c:pt idx="6378">
                  <c:v>2.4499999999999966E-2</c:v>
                </c:pt>
                <c:pt idx="6379">
                  <c:v>3.1999999999999973E-2</c:v>
                </c:pt>
                <c:pt idx="6380">
                  <c:v>3.1999999999999973E-2</c:v>
                </c:pt>
                <c:pt idx="6381">
                  <c:v>2.4999999999999967E-2</c:v>
                </c:pt>
                <c:pt idx="6382">
                  <c:v>3.2499999999999973E-2</c:v>
                </c:pt>
                <c:pt idx="6383">
                  <c:v>2.1000000000000019E-2</c:v>
                </c:pt>
                <c:pt idx="6384">
                  <c:v>2.0500000000000018E-2</c:v>
                </c:pt>
                <c:pt idx="6385">
                  <c:v>2.5499999999999967E-2</c:v>
                </c:pt>
                <c:pt idx="6386">
                  <c:v>2.2499999999999964E-2</c:v>
                </c:pt>
                <c:pt idx="6387">
                  <c:v>2.0500000000000018E-2</c:v>
                </c:pt>
                <c:pt idx="6388">
                  <c:v>2.7999999999999969E-2</c:v>
                </c:pt>
                <c:pt idx="6389">
                  <c:v>2.3999999999999966E-2</c:v>
                </c:pt>
                <c:pt idx="6390">
                  <c:v>2.4499999999999966E-2</c:v>
                </c:pt>
                <c:pt idx="6391">
                  <c:v>2.1000000000000019E-2</c:v>
                </c:pt>
                <c:pt idx="6392">
                  <c:v>2.2999999999999965E-2</c:v>
                </c:pt>
                <c:pt idx="6393">
                  <c:v>2.7499999999999969E-2</c:v>
                </c:pt>
                <c:pt idx="6394">
                  <c:v>2.9999999999999971E-2</c:v>
                </c:pt>
                <c:pt idx="6395">
                  <c:v>2.7499999999999969E-2</c:v>
                </c:pt>
                <c:pt idx="6396">
                  <c:v>2.849999999999997E-2</c:v>
                </c:pt>
                <c:pt idx="6397">
                  <c:v>2.7499999999999969E-2</c:v>
                </c:pt>
                <c:pt idx="6398">
                  <c:v>2.6999999999999968E-2</c:v>
                </c:pt>
                <c:pt idx="6399">
                  <c:v>2.4999999999999967E-2</c:v>
                </c:pt>
                <c:pt idx="6400">
                  <c:v>2.3499999999999965E-2</c:v>
                </c:pt>
                <c:pt idx="6401">
                  <c:v>2.9499999999999971E-2</c:v>
                </c:pt>
                <c:pt idx="6402">
                  <c:v>2.899999999999997E-2</c:v>
                </c:pt>
                <c:pt idx="6403">
                  <c:v>3.2499999999999973E-2</c:v>
                </c:pt>
                <c:pt idx="6404">
                  <c:v>3.2999999999999974E-2</c:v>
                </c:pt>
                <c:pt idx="6405">
                  <c:v>2.9999999999999971E-2</c:v>
                </c:pt>
                <c:pt idx="6406">
                  <c:v>2.9999999999999971E-2</c:v>
                </c:pt>
                <c:pt idx="6407">
                  <c:v>2.2999999999999965E-2</c:v>
                </c:pt>
                <c:pt idx="6408">
                  <c:v>1.6500000000000015E-2</c:v>
                </c:pt>
                <c:pt idx="6409">
                  <c:v>2.5999999999999968E-2</c:v>
                </c:pt>
                <c:pt idx="6410">
                  <c:v>2.3999999999999966E-2</c:v>
                </c:pt>
                <c:pt idx="6411">
                  <c:v>1.2000000000000011E-2</c:v>
                </c:pt>
                <c:pt idx="6412">
                  <c:v>1.7000000000000015E-2</c:v>
                </c:pt>
                <c:pt idx="6413">
                  <c:v>1.5000000000000013E-2</c:v>
                </c:pt>
                <c:pt idx="6414">
                  <c:v>2.2999999999999965E-2</c:v>
                </c:pt>
                <c:pt idx="6415">
                  <c:v>2.7499999999999969E-2</c:v>
                </c:pt>
                <c:pt idx="6416">
                  <c:v>1.4500000000000013E-2</c:v>
                </c:pt>
                <c:pt idx="6417">
                  <c:v>2.2499999999999964E-2</c:v>
                </c:pt>
                <c:pt idx="6418">
                  <c:v>2.1499999999999964E-2</c:v>
                </c:pt>
                <c:pt idx="6419">
                  <c:v>2.7999999999999969E-2</c:v>
                </c:pt>
                <c:pt idx="6420">
                  <c:v>3.2999999999999974E-2</c:v>
                </c:pt>
                <c:pt idx="6421">
                  <c:v>2.899999999999997E-2</c:v>
                </c:pt>
                <c:pt idx="6422">
                  <c:v>2.6499999999999968E-2</c:v>
                </c:pt>
                <c:pt idx="6423">
                  <c:v>2.5499999999999967E-2</c:v>
                </c:pt>
                <c:pt idx="6424">
                  <c:v>2.6999999999999968E-2</c:v>
                </c:pt>
                <c:pt idx="6425">
                  <c:v>2.5499999999999967E-2</c:v>
                </c:pt>
                <c:pt idx="6426">
                  <c:v>2.3499999999999965E-2</c:v>
                </c:pt>
                <c:pt idx="6427">
                  <c:v>1.7500000000000016E-2</c:v>
                </c:pt>
                <c:pt idx="6428">
                  <c:v>3.5499999999999976E-2</c:v>
                </c:pt>
                <c:pt idx="6429">
                  <c:v>2.3499999999999965E-2</c:v>
                </c:pt>
                <c:pt idx="6430">
                  <c:v>2.1000000000000019E-2</c:v>
                </c:pt>
                <c:pt idx="6431">
                  <c:v>3.0999999999999972E-2</c:v>
                </c:pt>
                <c:pt idx="6432">
                  <c:v>2.4999999999999967E-2</c:v>
                </c:pt>
                <c:pt idx="6433">
                  <c:v>2.9999999999999971E-2</c:v>
                </c:pt>
                <c:pt idx="6434">
                  <c:v>1.5500000000000014E-2</c:v>
                </c:pt>
                <c:pt idx="6435">
                  <c:v>1.8500000000000016E-2</c:v>
                </c:pt>
                <c:pt idx="6436">
                  <c:v>1.7000000000000015E-2</c:v>
                </c:pt>
                <c:pt idx="6437">
                  <c:v>2.1499999999999964E-2</c:v>
                </c:pt>
                <c:pt idx="6438">
                  <c:v>1.9500000000000017E-2</c:v>
                </c:pt>
                <c:pt idx="6439">
                  <c:v>2.1000000000000019E-2</c:v>
                </c:pt>
                <c:pt idx="6440">
                  <c:v>2.899999999999997E-2</c:v>
                </c:pt>
                <c:pt idx="6441">
                  <c:v>2.1999999999999964E-2</c:v>
                </c:pt>
                <c:pt idx="6442">
                  <c:v>2.9999999999999971E-2</c:v>
                </c:pt>
                <c:pt idx="6443">
                  <c:v>2.7499999999999969E-2</c:v>
                </c:pt>
                <c:pt idx="6444">
                  <c:v>2.7499999999999969E-2</c:v>
                </c:pt>
                <c:pt idx="6445">
                  <c:v>2.5499999999999967E-2</c:v>
                </c:pt>
                <c:pt idx="6446">
                  <c:v>2.7499999999999969E-2</c:v>
                </c:pt>
                <c:pt idx="6447">
                  <c:v>1.9500000000000017E-2</c:v>
                </c:pt>
                <c:pt idx="6448">
                  <c:v>3.2999999999999974E-2</c:v>
                </c:pt>
                <c:pt idx="6449">
                  <c:v>3.2999999999999974E-2</c:v>
                </c:pt>
                <c:pt idx="6450">
                  <c:v>2.9999999999999971E-2</c:v>
                </c:pt>
                <c:pt idx="6451">
                  <c:v>2.5499999999999967E-2</c:v>
                </c:pt>
                <c:pt idx="6452">
                  <c:v>3.1499999999999972E-2</c:v>
                </c:pt>
                <c:pt idx="6453">
                  <c:v>3.2999999999999974E-2</c:v>
                </c:pt>
                <c:pt idx="6454">
                  <c:v>1.7000000000000015E-2</c:v>
                </c:pt>
                <c:pt idx="6455">
                  <c:v>2.4499999999999966E-2</c:v>
                </c:pt>
                <c:pt idx="6456">
                  <c:v>2.6499999999999968E-2</c:v>
                </c:pt>
                <c:pt idx="6457">
                  <c:v>2.849999999999997E-2</c:v>
                </c:pt>
                <c:pt idx="6458">
                  <c:v>3.1999999999999973E-2</c:v>
                </c:pt>
                <c:pt idx="6459">
                  <c:v>2.7999999999999969E-2</c:v>
                </c:pt>
                <c:pt idx="6460">
                  <c:v>1.2500000000000011E-2</c:v>
                </c:pt>
                <c:pt idx="6461">
                  <c:v>2.5499999999999967E-2</c:v>
                </c:pt>
                <c:pt idx="6462">
                  <c:v>2.9499999999999971E-2</c:v>
                </c:pt>
                <c:pt idx="6463">
                  <c:v>3.4499999999999975E-2</c:v>
                </c:pt>
                <c:pt idx="6464">
                  <c:v>2.9499999999999971E-2</c:v>
                </c:pt>
                <c:pt idx="6465">
                  <c:v>2.6499999999999968E-2</c:v>
                </c:pt>
                <c:pt idx="6466">
                  <c:v>3.0499999999999972E-2</c:v>
                </c:pt>
                <c:pt idx="6467">
                  <c:v>3.2499999999999973E-2</c:v>
                </c:pt>
                <c:pt idx="6468">
                  <c:v>2.899999999999997E-2</c:v>
                </c:pt>
                <c:pt idx="6469">
                  <c:v>2.9499999999999971E-2</c:v>
                </c:pt>
                <c:pt idx="6470">
                  <c:v>2.7499999999999969E-2</c:v>
                </c:pt>
                <c:pt idx="6471">
                  <c:v>-1.7000000000000015E-2</c:v>
                </c:pt>
                <c:pt idx="6472">
                  <c:v>2.4999999999999967E-2</c:v>
                </c:pt>
                <c:pt idx="6473">
                  <c:v>2.2999999999999965E-2</c:v>
                </c:pt>
                <c:pt idx="6474">
                  <c:v>1.4500000000000013E-2</c:v>
                </c:pt>
                <c:pt idx="6475">
                  <c:v>1.3500000000000012E-2</c:v>
                </c:pt>
                <c:pt idx="6476">
                  <c:v>2.6999999999999968E-2</c:v>
                </c:pt>
                <c:pt idx="6477">
                  <c:v>2.9499999999999971E-2</c:v>
                </c:pt>
                <c:pt idx="6478">
                  <c:v>3.1499999999999972E-2</c:v>
                </c:pt>
                <c:pt idx="6479">
                  <c:v>2.849999999999997E-2</c:v>
                </c:pt>
                <c:pt idx="6480">
                  <c:v>2.899999999999997E-2</c:v>
                </c:pt>
                <c:pt idx="6481">
                  <c:v>3.1499999999999972E-2</c:v>
                </c:pt>
                <c:pt idx="6482">
                  <c:v>2.849999999999997E-2</c:v>
                </c:pt>
                <c:pt idx="6483">
                  <c:v>2.2999999999999965E-2</c:v>
                </c:pt>
                <c:pt idx="6484">
                  <c:v>2.899999999999997E-2</c:v>
                </c:pt>
                <c:pt idx="6485">
                  <c:v>2.6999999999999968E-2</c:v>
                </c:pt>
                <c:pt idx="6486">
                  <c:v>2.6499999999999968E-2</c:v>
                </c:pt>
                <c:pt idx="6487">
                  <c:v>3.0499999999999972E-2</c:v>
                </c:pt>
                <c:pt idx="6488">
                  <c:v>3.1499999999999972E-2</c:v>
                </c:pt>
                <c:pt idx="6489">
                  <c:v>2.9999999999999971E-2</c:v>
                </c:pt>
                <c:pt idx="6490">
                  <c:v>3.0499999999999972E-2</c:v>
                </c:pt>
                <c:pt idx="6491">
                  <c:v>2.0000000000000018E-2</c:v>
                </c:pt>
                <c:pt idx="6492">
                  <c:v>2.6499999999999968E-2</c:v>
                </c:pt>
                <c:pt idx="6493">
                  <c:v>2.5999999999999968E-2</c:v>
                </c:pt>
                <c:pt idx="6494">
                  <c:v>2.1000000000000019E-2</c:v>
                </c:pt>
                <c:pt idx="6495">
                  <c:v>2.6499999999999968E-2</c:v>
                </c:pt>
                <c:pt idx="6496">
                  <c:v>3.0499999999999972E-2</c:v>
                </c:pt>
                <c:pt idx="6497">
                  <c:v>2.899999999999997E-2</c:v>
                </c:pt>
                <c:pt idx="6498">
                  <c:v>2.7499999999999969E-2</c:v>
                </c:pt>
                <c:pt idx="6499">
                  <c:v>2.4499999999999966E-2</c:v>
                </c:pt>
                <c:pt idx="6500">
                  <c:v>2.6499999999999968E-2</c:v>
                </c:pt>
                <c:pt idx="6501">
                  <c:v>2.0000000000000018E-2</c:v>
                </c:pt>
                <c:pt idx="6502">
                  <c:v>2.849999999999997E-2</c:v>
                </c:pt>
                <c:pt idx="6503">
                  <c:v>3.1999999999999973E-2</c:v>
                </c:pt>
                <c:pt idx="6504">
                  <c:v>1.3500000000000012E-2</c:v>
                </c:pt>
                <c:pt idx="6505">
                  <c:v>2.5499999999999967E-2</c:v>
                </c:pt>
                <c:pt idx="6506">
                  <c:v>2.1999999999999964E-2</c:v>
                </c:pt>
                <c:pt idx="6507">
                  <c:v>3.0999999999999972E-2</c:v>
                </c:pt>
                <c:pt idx="6508">
                  <c:v>2.7499999999999969E-2</c:v>
                </c:pt>
                <c:pt idx="6509">
                  <c:v>9.5000000000000084E-3</c:v>
                </c:pt>
                <c:pt idx="6510">
                  <c:v>2.1499999999999964E-2</c:v>
                </c:pt>
                <c:pt idx="6511">
                  <c:v>2.4499999999999966E-2</c:v>
                </c:pt>
                <c:pt idx="6512">
                  <c:v>1.3500000000000012E-2</c:v>
                </c:pt>
                <c:pt idx="6513">
                  <c:v>2.5999999999999968E-2</c:v>
                </c:pt>
                <c:pt idx="6514">
                  <c:v>1.4500000000000013E-2</c:v>
                </c:pt>
                <c:pt idx="6515">
                  <c:v>2.1499999999999964E-2</c:v>
                </c:pt>
                <c:pt idx="6516">
                  <c:v>2.3999999999999966E-2</c:v>
                </c:pt>
                <c:pt idx="6517">
                  <c:v>3.1499999999999972E-2</c:v>
                </c:pt>
                <c:pt idx="6518">
                  <c:v>2.899999999999997E-2</c:v>
                </c:pt>
                <c:pt idx="6519">
                  <c:v>2.2999999999999965E-2</c:v>
                </c:pt>
                <c:pt idx="6520">
                  <c:v>1.6500000000000015E-2</c:v>
                </c:pt>
                <c:pt idx="6521">
                  <c:v>2.899999999999997E-2</c:v>
                </c:pt>
                <c:pt idx="6522">
                  <c:v>2.7499999999999969E-2</c:v>
                </c:pt>
                <c:pt idx="6523">
                  <c:v>2.9999999999999971E-2</c:v>
                </c:pt>
                <c:pt idx="6524">
                  <c:v>2.5999999999999968E-2</c:v>
                </c:pt>
                <c:pt idx="6525">
                  <c:v>3.3499999999999974E-2</c:v>
                </c:pt>
                <c:pt idx="6526">
                  <c:v>2.1999999999999964E-2</c:v>
                </c:pt>
                <c:pt idx="6527">
                  <c:v>2.2999999999999965E-2</c:v>
                </c:pt>
                <c:pt idx="6528">
                  <c:v>2.6999999999999968E-2</c:v>
                </c:pt>
                <c:pt idx="6529">
                  <c:v>2.1999999999999964E-2</c:v>
                </c:pt>
                <c:pt idx="6530">
                  <c:v>2.5999999999999968E-2</c:v>
                </c:pt>
                <c:pt idx="6531">
                  <c:v>2.1999999999999964E-2</c:v>
                </c:pt>
                <c:pt idx="6532">
                  <c:v>2.0500000000000018E-2</c:v>
                </c:pt>
                <c:pt idx="6533">
                  <c:v>3.2499999999999973E-2</c:v>
                </c:pt>
                <c:pt idx="6534">
                  <c:v>2.9499999999999971E-2</c:v>
                </c:pt>
                <c:pt idx="6535">
                  <c:v>2.9999999999999971E-2</c:v>
                </c:pt>
                <c:pt idx="6536">
                  <c:v>3.3999999999999975E-2</c:v>
                </c:pt>
                <c:pt idx="6537">
                  <c:v>2.2999999999999965E-2</c:v>
                </c:pt>
                <c:pt idx="6538">
                  <c:v>3.1499999999999972E-2</c:v>
                </c:pt>
                <c:pt idx="6539">
                  <c:v>2.5999999999999968E-2</c:v>
                </c:pt>
                <c:pt idx="6540">
                  <c:v>3.3499999999999974E-2</c:v>
                </c:pt>
                <c:pt idx="6541">
                  <c:v>2.4499999999999966E-2</c:v>
                </c:pt>
                <c:pt idx="6542">
                  <c:v>2.4999999999999967E-2</c:v>
                </c:pt>
                <c:pt idx="6543">
                  <c:v>2.1999999999999964E-2</c:v>
                </c:pt>
                <c:pt idx="6544">
                  <c:v>1.5000000000000013E-2</c:v>
                </c:pt>
                <c:pt idx="6545">
                  <c:v>2.4999999999999967E-2</c:v>
                </c:pt>
                <c:pt idx="6546">
                  <c:v>2.5499999999999967E-2</c:v>
                </c:pt>
                <c:pt idx="6547">
                  <c:v>2.4499999999999966E-2</c:v>
                </c:pt>
                <c:pt idx="6548">
                  <c:v>2.6499999999999968E-2</c:v>
                </c:pt>
                <c:pt idx="6549">
                  <c:v>2.9999999999999971E-2</c:v>
                </c:pt>
                <c:pt idx="6550">
                  <c:v>2.1499999999999964E-2</c:v>
                </c:pt>
                <c:pt idx="6551">
                  <c:v>2.6999999999999968E-2</c:v>
                </c:pt>
                <c:pt idx="6552">
                  <c:v>1.8500000000000016E-2</c:v>
                </c:pt>
                <c:pt idx="6553">
                  <c:v>2.5499999999999967E-2</c:v>
                </c:pt>
                <c:pt idx="6554">
                  <c:v>1.9000000000000017E-2</c:v>
                </c:pt>
                <c:pt idx="6555">
                  <c:v>2.5499999999999967E-2</c:v>
                </c:pt>
                <c:pt idx="6556">
                  <c:v>2.4999999999999967E-2</c:v>
                </c:pt>
                <c:pt idx="6557">
                  <c:v>2.7999999999999969E-2</c:v>
                </c:pt>
                <c:pt idx="6558">
                  <c:v>2.9999999999999971E-2</c:v>
                </c:pt>
                <c:pt idx="6559">
                  <c:v>3.4499999999999975E-2</c:v>
                </c:pt>
                <c:pt idx="6560">
                  <c:v>2.6499999999999968E-2</c:v>
                </c:pt>
                <c:pt idx="6561">
                  <c:v>1.8500000000000016E-2</c:v>
                </c:pt>
                <c:pt idx="6562">
                  <c:v>3.0999999999999972E-2</c:v>
                </c:pt>
                <c:pt idx="6563">
                  <c:v>2.1999999999999964E-2</c:v>
                </c:pt>
                <c:pt idx="6564">
                  <c:v>2.899999999999997E-2</c:v>
                </c:pt>
                <c:pt idx="6565">
                  <c:v>1.7500000000000016E-2</c:v>
                </c:pt>
                <c:pt idx="6566">
                  <c:v>2.5999999999999968E-2</c:v>
                </c:pt>
                <c:pt idx="6567">
                  <c:v>2.849999999999997E-2</c:v>
                </c:pt>
                <c:pt idx="6568">
                  <c:v>3.4999999999999976E-2</c:v>
                </c:pt>
                <c:pt idx="6569">
                  <c:v>2.9499999999999971E-2</c:v>
                </c:pt>
                <c:pt idx="6570">
                  <c:v>2.899999999999997E-2</c:v>
                </c:pt>
                <c:pt idx="6571">
                  <c:v>3.2499999999999973E-2</c:v>
                </c:pt>
                <c:pt idx="6572">
                  <c:v>2.2999999999999965E-2</c:v>
                </c:pt>
                <c:pt idx="6573">
                  <c:v>2.7999999999999969E-2</c:v>
                </c:pt>
                <c:pt idx="6574">
                  <c:v>3.0499999999999972E-2</c:v>
                </c:pt>
                <c:pt idx="6575">
                  <c:v>2.0000000000000018E-2</c:v>
                </c:pt>
                <c:pt idx="6576">
                  <c:v>2.5999999999999968E-2</c:v>
                </c:pt>
                <c:pt idx="6577">
                  <c:v>1.6500000000000015E-2</c:v>
                </c:pt>
                <c:pt idx="6578">
                  <c:v>2.5999999999999968E-2</c:v>
                </c:pt>
                <c:pt idx="6579">
                  <c:v>2.7999999999999969E-2</c:v>
                </c:pt>
                <c:pt idx="6580">
                  <c:v>2.7999999999999969E-2</c:v>
                </c:pt>
                <c:pt idx="6581">
                  <c:v>2.1000000000000019E-2</c:v>
                </c:pt>
                <c:pt idx="6582">
                  <c:v>2.9499999999999971E-2</c:v>
                </c:pt>
                <c:pt idx="6583">
                  <c:v>2.5999999999999968E-2</c:v>
                </c:pt>
                <c:pt idx="6584">
                  <c:v>3.0999999999999972E-2</c:v>
                </c:pt>
                <c:pt idx="6585">
                  <c:v>2.3499999999999965E-2</c:v>
                </c:pt>
                <c:pt idx="6586">
                  <c:v>1.9500000000000017E-2</c:v>
                </c:pt>
                <c:pt idx="6587">
                  <c:v>3.0999999999999972E-2</c:v>
                </c:pt>
                <c:pt idx="6588">
                  <c:v>3.0499999999999972E-2</c:v>
                </c:pt>
                <c:pt idx="6589">
                  <c:v>2.4499999999999966E-2</c:v>
                </c:pt>
                <c:pt idx="6590">
                  <c:v>3.1999999999999973E-2</c:v>
                </c:pt>
                <c:pt idx="6591">
                  <c:v>2.9999999999999971E-2</c:v>
                </c:pt>
                <c:pt idx="6592">
                  <c:v>2.7999999999999969E-2</c:v>
                </c:pt>
                <c:pt idx="6593">
                  <c:v>3.4499999999999975E-2</c:v>
                </c:pt>
                <c:pt idx="6594">
                  <c:v>2.4499999999999966E-2</c:v>
                </c:pt>
                <c:pt idx="6595">
                  <c:v>2.6999999999999968E-2</c:v>
                </c:pt>
                <c:pt idx="6596">
                  <c:v>2.849999999999997E-2</c:v>
                </c:pt>
                <c:pt idx="6597">
                  <c:v>2.899999999999997E-2</c:v>
                </c:pt>
                <c:pt idx="6598">
                  <c:v>2.9999999999999971E-2</c:v>
                </c:pt>
                <c:pt idx="6599">
                  <c:v>2.849999999999997E-2</c:v>
                </c:pt>
                <c:pt idx="6600">
                  <c:v>3.3999999999999975E-2</c:v>
                </c:pt>
                <c:pt idx="6601">
                  <c:v>2.5999999999999968E-2</c:v>
                </c:pt>
                <c:pt idx="6602">
                  <c:v>2.849999999999997E-2</c:v>
                </c:pt>
                <c:pt idx="6603">
                  <c:v>2.2499999999999964E-2</c:v>
                </c:pt>
                <c:pt idx="6604">
                  <c:v>2.5499999999999967E-2</c:v>
                </c:pt>
                <c:pt idx="6605">
                  <c:v>2.7999999999999969E-2</c:v>
                </c:pt>
                <c:pt idx="6606">
                  <c:v>3.1499999999999972E-2</c:v>
                </c:pt>
                <c:pt idx="6607">
                  <c:v>2.3999999999999966E-2</c:v>
                </c:pt>
                <c:pt idx="6608">
                  <c:v>2.5499999999999967E-2</c:v>
                </c:pt>
                <c:pt idx="6609">
                  <c:v>2.6499999999999968E-2</c:v>
                </c:pt>
                <c:pt idx="6610">
                  <c:v>3.0499999999999972E-2</c:v>
                </c:pt>
                <c:pt idx="6611">
                  <c:v>2.3499999999999965E-2</c:v>
                </c:pt>
                <c:pt idx="6612">
                  <c:v>3.0999999999999972E-2</c:v>
                </c:pt>
                <c:pt idx="6613">
                  <c:v>3.2499999999999973E-2</c:v>
                </c:pt>
                <c:pt idx="6614">
                  <c:v>3.3999999999999975E-2</c:v>
                </c:pt>
                <c:pt idx="6615">
                  <c:v>2.6499999999999968E-2</c:v>
                </c:pt>
                <c:pt idx="6616">
                  <c:v>1.7500000000000016E-2</c:v>
                </c:pt>
                <c:pt idx="6617">
                  <c:v>1.7500000000000016E-2</c:v>
                </c:pt>
                <c:pt idx="6618">
                  <c:v>2.9499999999999971E-2</c:v>
                </c:pt>
                <c:pt idx="6619">
                  <c:v>3.0499999999999972E-2</c:v>
                </c:pt>
                <c:pt idx="6620">
                  <c:v>2.7499999999999969E-2</c:v>
                </c:pt>
                <c:pt idx="6621">
                  <c:v>3.0499999999999972E-2</c:v>
                </c:pt>
                <c:pt idx="6622">
                  <c:v>3.0499999999999972E-2</c:v>
                </c:pt>
                <c:pt idx="6623">
                  <c:v>1.2500000000000011E-2</c:v>
                </c:pt>
                <c:pt idx="6624">
                  <c:v>3.4499999999999975E-2</c:v>
                </c:pt>
                <c:pt idx="6625">
                  <c:v>3.0999999999999972E-2</c:v>
                </c:pt>
                <c:pt idx="6626">
                  <c:v>2.9499999999999971E-2</c:v>
                </c:pt>
                <c:pt idx="6627">
                  <c:v>2.9499999999999971E-2</c:v>
                </c:pt>
                <c:pt idx="6628">
                  <c:v>2.849999999999997E-2</c:v>
                </c:pt>
                <c:pt idx="6629">
                  <c:v>2.1999999999999964E-2</c:v>
                </c:pt>
                <c:pt idx="6630">
                  <c:v>2.5499999999999967E-2</c:v>
                </c:pt>
                <c:pt idx="6631">
                  <c:v>2.5499999999999967E-2</c:v>
                </c:pt>
                <c:pt idx="6632">
                  <c:v>2.5499999999999967E-2</c:v>
                </c:pt>
                <c:pt idx="6633">
                  <c:v>2.1000000000000019E-2</c:v>
                </c:pt>
                <c:pt idx="6634">
                  <c:v>3.1499999999999972E-2</c:v>
                </c:pt>
                <c:pt idx="6635">
                  <c:v>1.7500000000000016E-2</c:v>
                </c:pt>
                <c:pt idx="6636">
                  <c:v>3.1999999999999973E-2</c:v>
                </c:pt>
                <c:pt idx="6637">
                  <c:v>2.1499999999999964E-2</c:v>
                </c:pt>
                <c:pt idx="6638">
                  <c:v>2.5999999999999968E-2</c:v>
                </c:pt>
                <c:pt idx="6639">
                  <c:v>3.3999999999999975E-2</c:v>
                </c:pt>
                <c:pt idx="6640">
                  <c:v>3.3999999999999975E-2</c:v>
                </c:pt>
                <c:pt idx="6641">
                  <c:v>2.7999999999999969E-2</c:v>
                </c:pt>
                <c:pt idx="6642">
                  <c:v>2.6499999999999968E-2</c:v>
                </c:pt>
                <c:pt idx="6643">
                  <c:v>2.9499999999999971E-2</c:v>
                </c:pt>
                <c:pt idx="6644">
                  <c:v>2.5999999999999968E-2</c:v>
                </c:pt>
                <c:pt idx="6645">
                  <c:v>1.7000000000000015E-2</c:v>
                </c:pt>
                <c:pt idx="6646">
                  <c:v>2.3499999999999965E-2</c:v>
                </c:pt>
                <c:pt idx="6647">
                  <c:v>2.7499999999999969E-2</c:v>
                </c:pt>
                <c:pt idx="6648">
                  <c:v>2.7499999999999969E-2</c:v>
                </c:pt>
                <c:pt idx="6649">
                  <c:v>2.9999999999999971E-2</c:v>
                </c:pt>
                <c:pt idx="6650">
                  <c:v>2.4999999999999967E-2</c:v>
                </c:pt>
                <c:pt idx="6651">
                  <c:v>2.4499999999999966E-2</c:v>
                </c:pt>
                <c:pt idx="6652">
                  <c:v>2.4499999999999966E-2</c:v>
                </c:pt>
                <c:pt idx="6653">
                  <c:v>2.899999999999997E-2</c:v>
                </c:pt>
                <c:pt idx="6654">
                  <c:v>2.7999999999999969E-2</c:v>
                </c:pt>
                <c:pt idx="6655">
                  <c:v>3.0499999999999972E-2</c:v>
                </c:pt>
                <c:pt idx="6656">
                  <c:v>1.6500000000000015E-2</c:v>
                </c:pt>
                <c:pt idx="6657">
                  <c:v>2.849999999999997E-2</c:v>
                </c:pt>
                <c:pt idx="6658">
                  <c:v>3.0999999999999972E-2</c:v>
                </c:pt>
                <c:pt idx="6659">
                  <c:v>3.1999999999999973E-2</c:v>
                </c:pt>
                <c:pt idx="6660">
                  <c:v>3.0499999999999972E-2</c:v>
                </c:pt>
                <c:pt idx="6661">
                  <c:v>3.0999999999999972E-2</c:v>
                </c:pt>
                <c:pt idx="6662">
                  <c:v>3.0999999999999972E-2</c:v>
                </c:pt>
                <c:pt idx="6663">
                  <c:v>3.1499999999999972E-2</c:v>
                </c:pt>
                <c:pt idx="6664">
                  <c:v>3.1499999999999972E-2</c:v>
                </c:pt>
                <c:pt idx="6665">
                  <c:v>3.1499999999999972E-2</c:v>
                </c:pt>
                <c:pt idx="6666">
                  <c:v>2.5499999999999967E-2</c:v>
                </c:pt>
                <c:pt idx="6667">
                  <c:v>2.9499999999999971E-2</c:v>
                </c:pt>
                <c:pt idx="6668">
                  <c:v>3.0499999999999972E-2</c:v>
                </c:pt>
                <c:pt idx="6669">
                  <c:v>2.9999999999999971E-2</c:v>
                </c:pt>
                <c:pt idx="6670">
                  <c:v>2.899999999999997E-2</c:v>
                </c:pt>
                <c:pt idx="6671">
                  <c:v>2.7499999999999969E-2</c:v>
                </c:pt>
                <c:pt idx="6672">
                  <c:v>3.1499999999999972E-2</c:v>
                </c:pt>
                <c:pt idx="6673">
                  <c:v>2.7499999999999969E-2</c:v>
                </c:pt>
                <c:pt idx="6674">
                  <c:v>2.7499999999999969E-2</c:v>
                </c:pt>
                <c:pt idx="6675">
                  <c:v>3.1999999999999973E-2</c:v>
                </c:pt>
                <c:pt idx="6676">
                  <c:v>2.849999999999997E-2</c:v>
                </c:pt>
                <c:pt idx="6677">
                  <c:v>2.3499999999999965E-2</c:v>
                </c:pt>
                <c:pt idx="6678">
                  <c:v>2.5999999999999968E-2</c:v>
                </c:pt>
                <c:pt idx="6679">
                  <c:v>1.8500000000000016E-2</c:v>
                </c:pt>
                <c:pt idx="6680">
                  <c:v>2.5499999999999967E-2</c:v>
                </c:pt>
                <c:pt idx="6681">
                  <c:v>2.7999999999999969E-2</c:v>
                </c:pt>
                <c:pt idx="6682">
                  <c:v>2.7999999999999969E-2</c:v>
                </c:pt>
                <c:pt idx="6683">
                  <c:v>2.849999999999997E-2</c:v>
                </c:pt>
                <c:pt idx="6684">
                  <c:v>2.9999999999999971E-2</c:v>
                </c:pt>
                <c:pt idx="6685">
                  <c:v>2.3499999999999965E-2</c:v>
                </c:pt>
                <c:pt idx="6686">
                  <c:v>2.3499999999999965E-2</c:v>
                </c:pt>
                <c:pt idx="6687">
                  <c:v>2.849999999999997E-2</c:v>
                </c:pt>
                <c:pt idx="6688">
                  <c:v>2.7499999999999969E-2</c:v>
                </c:pt>
                <c:pt idx="6689">
                  <c:v>2.9499999999999971E-2</c:v>
                </c:pt>
                <c:pt idx="6690">
                  <c:v>2.9499999999999971E-2</c:v>
                </c:pt>
                <c:pt idx="6691">
                  <c:v>2.6999999999999968E-2</c:v>
                </c:pt>
                <c:pt idx="6692">
                  <c:v>2.6999999999999968E-2</c:v>
                </c:pt>
                <c:pt idx="6693">
                  <c:v>2.849999999999997E-2</c:v>
                </c:pt>
                <c:pt idx="6694">
                  <c:v>2.4499999999999966E-2</c:v>
                </c:pt>
                <c:pt idx="6695">
                  <c:v>2.5499999999999967E-2</c:v>
                </c:pt>
                <c:pt idx="6696">
                  <c:v>1.7500000000000016E-2</c:v>
                </c:pt>
                <c:pt idx="6697">
                  <c:v>2.9499999999999971E-2</c:v>
                </c:pt>
                <c:pt idx="6698">
                  <c:v>2.4499999999999966E-2</c:v>
                </c:pt>
                <c:pt idx="6699">
                  <c:v>2.1999999999999964E-2</c:v>
                </c:pt>
                <c:pt idx="6700">
                  <c:v>2.849999999999997E-2</c:v>
                </c:pt>
                <c:pt idx="6701">
                  <c:v>2.6499999999999968E-2</c:v>
                </c:pt>
                <c:pt idx="6702">
                  <c:v>2.6499999999999968E-2</c:v>
                </c:pt>
                <c:pt idx="6703">
                  <c:v>1.3000000000000012E-2</c:v>
                </c:pt>
                <c:pt idx="6704">
                  <c:v>2.6499999999999968E-2</c:v>
                </c:pt>
                <c:pt idx="6705">
                  <c:v>2.7999999999999969E-2</c:v>
                </c:pt>
                <c:pt idx="6706">
                  <c:v>2.2999999999999965E-2</c:v>
                </c:pt>
                <c:pt idx="6707">
                  <c:v>1.7500000000000016E-2</c:v>
                </c:pt>
                <c:pt idx="6708">
                  <c:v>8.0000000000000071E-3</c:v>
                </c:pt>
                <c:pt idx="6709">
                  <c:v>8.0000000000000071E-3</c:v>
                </c:pt>
                <c:pt idx="6710">
                  <c:v>2.9499999999999971E-2</c:v>
                </c:pt>
                <c:pt idx="6711">
                  <c:v>2.6499999999999968E-2</c:v>
                </c:pt>
                <c:pt idx="6712">
                  <c:v>1.7500000000000016E-2</c:v>
                </c:pt>
                <c:pt idx="6713">
                  <c:v>1.0500000000000009E-2</c:v>
                </c:pt>
                <c:pt idx="6714">
                  <c:v>2.7999999999999969E-2</c:v>
                </c:pt>
                <c:pt idx="6715">
                  <c:v>2.5499999999999967E-2</c:v>
                </c:pt>
                <c:pt idx="6716">
                  <c:v>1.8500000000000016E-2</c:v>
                </c:pt>
                <c:pt idx="6717">
                  <c:v>2.5999999999999968E-2</c:v>
                </c:pt>
                <c:pt idx="6718">
                  <c:v>2.4499999999999966E-2</c:v>
                </c:pt>
                <c:pt idx="6719">
                  <c:v>3.2499999999999973E-2</c:v>
                </c:pt>
                <c:pt idx="6720">
                  <c:v>2.2499999999999964E-2</c:v>
                </c:pt>
                <c:pt idx="6721">
                  <c:v>2.7499999999999969E-2</c:v>
                </c:pt>
                <c:pt idx="6722">
                  <c:v>2.2999999999999965E-2</c:v>
                </c:pt>
                <c:pt idx="6723">
                  <c:v>2.6499999999999968E-2</c:v>
                </c:pt>
                <c:pt idx="6724">
                  <c:v>2.6999999999999968E-2</c:v>
                </c:pt>
                <c:pt idx="6725">
                  <c:v>2.2499999999999964E-2</c:v>
                </c:pt>
                <c:pt idx="6726">
                  <c:v>2.4499999999999966E-2</c:v>
                </c:pt>
                <c:pt idx="6727">
                  <c:v>2.899999999999997E-2</c:v>
                </c:pt>
                <c:pt idx="6728">
                  <c:v>3.2499999999999973E-2</c:v>
                </c:pt>
                <c:pt idx="6729">
                  <c:v>2.899999999999997E-2</c:v>
                </c:pt>
                <c:pt idx="6730">
                  <c:v>2.3499999999999965E-2</c:v>
                </c:pt>
                <c:pt idx="6731">
                  <c:v>3.1499999999999972E-2</c:v>
                </c:pt>
                <c:pt idx="6732">
                  <c:v>2.6999999999999968E-2</c:v>
                </c:pt>
                <c:pt idx="6733">
                  <c:v>1.7500000000000016E-2</c:v>
                </c:pt>
                <c:pt idx="6734">
                  <c:v>2.6999999999999968E-2</c:v>
                </c:pt>
                <c:pt idx="6735">
                  <c:v>3.1999999999999973E-2</c:v>
                </c:pt>
                <c:pt idx="6736">
                  <c:v>2.899999999999997E-2</c:v>
                </c:pt>
                <c:pt idx="6737">
                  <c:v>2.1000000000000019E-2</c:v>
                </c:pt>
                <c:pt idx="6738">
                  <c:v>2.899999999999997E-2</c:v>
                </c:pt>
                <c:pt idx="6739">
                  <c:v>2.5499999999999967E-2</c:v>
                </c:pt>
                <c:pt idx="6740">
                  <c:v>2.9499999999999971E-2</c:v>
                </c:pt>
                <c:pt idx="6741">
                  <c:v>2.5999999999999968E-2</c:v>
                </c:pt>
                <c:pt idx="6742">
                  <c:v>2.9499999999999971E-2</c:v>
                </c:pt>
                <c:pt idx="6743">
                  <c:v>3.4499999999999975E-2</c:v>
                </c:pt>
                <c:pt idx="6744">
                  <c:v>1.9500000000000017E-2</c:v>
                </c:pt>
                <c:pt idx="6745">
                  <c:v>2.7499999999999969E-2</c:v>
                </c:pt>
                <c:pt idx="6746">
                  <c:v>2.6499999999999968E-2</c:v>
                </c:pt>
                <c:pt idx="6747">
                  <c:v>3.0999999999999972E-2</c:v>
                </c:pt>
                <c:pt idx="6748">
                  <c:v>2.2999999999999965E-2</c:v>
                </c:pt>
                <c:pt idx="6749">
                  <c:v>2.3499999999999965E-2</c:v>
                </c:pt>
                <c:pt idx="6750">
                  <c:v>2.4999999999999967E-2</c:v>
                </c:pt>
                <c:pt idx="6751">
                  <c:v>2.7999999999999969E-2</c:v>
                </c:pt>
                <c:pt idx="6752">
                  <c:v>2.0000000000000018E-2</c:v>
                </c:pt>
                <c:pt idx="6753">
                  <c:v>3.0999999999999972E-2</c:v>
                </c:pt>
                <c:pt idx="6754">
                  <c:v>2.899999999999997E-2</c:v>
                </c:pt>
                <c:pt idx="6755">
                  <c:v>2.3999999999999966E-2</c:v>
                </c:pt>
                <c:pt idx="6756">
                  <c:v>1.7000000000000015E-2</c:v>
                </c:pt>
                <c:pt idx="6757">
                  <c:v>3.3999999999999975E-2</c:v>
                </c:pt>
                <c:pt idx="6758">
                  <c:v>2.5499999999999967E-2</c:v>
                </c:pt>
                <c:pt idx="6759">
                  <c:v>3.8499999999999979E-2</c:v>
                </c:pt>
                <c:pt idx="6760">
                  <c:v>1.9000000000000017E-2</c:v>
                </c:pt>
                <c:pt idx="6761">
                  <c:v>1.9500000000000017E-2</c:v>
                </c:pt>
                <c:pt idx="6762">
                  <c:v>2.6499999999999968E-2</c:v>
                </c:pt>
                <c:pt idx="6763">
                  <c:v>3.5499999999999976E-2</c:v>
                </c:pt>
                <c:pt idx="6764">
                  <c:v>2.4499999999999966E-2</c:v>
                </c:pt>
                <c:pt idx="6765">
                  <c:v>2.5999999999999968E-2</c:v>
                </c:pt>
                <c:pt idx="6766">
                  <c:v>2.9999999999999971E-2</c:v>
                </c:pt>
                <c:pt idx="6767">
                  <c:v>2.4499999999999966E-2</c:v>
                </c:pt>
                <c:pt idx="6768">
                  <c:v>1.7500000000000016E-2</c:v>
                </c:pt>
                <c:pt idx="6769">
                  <c:v>2.6999999999999968E-2</c:v>
                </c:pt>
                <c:pt idx="6770">
                  <c:v>2.2999999999999965E-2</c:v>
                </c:pt>
                <c:pt idx="6771">
                  <c:v>2.6999999999999968E-2</c:v>
                </c:pt>
                <c:pt idx="6772">
                  <c:v>2.899999999999997E-2</c:v>
                </c:pt>
                <c:pt idx="6773">
                  <c:v>2.849999999999997E-2</c:v>
                </c:pt>
                <c:pt idx="6774">
                  <c:v>2.1999999999999964E-2</c:v>
                </c:pt>
                <c:pt idx="6775">
                  <c:v>2.849999999999997E-2</c:v>
                </c:pt>
                <c:pt idx="6776">
                  <c:v>1.5000000000000013E-2</c:v>
                </c:pt>
                <c:pt idx="6777">
                  <c:v>2.3999999999999966E-2</c:v>
                </c:pt>
                <c:pt idx="6778">
                  <c:v>2.7999999999999969E-2</c:v>
                </c:pt>
                <c:pt idx="6779">
                  <c:v>2.3999999999999966E-2</c:v>
                </c:pt>
                <c:pt idx="6780">
                  <c:v>3.3999999999999975E-2</c:v>
                </c:pt>
                <c:pt idx="6781">
                  <c:v>1.9500000000000017E-2</c:v>
                </c:pt>
                <c:pt idx="6782">
                  <c:v>2.7999999999999969E-2</c:v>
                </c:pt>
                <c:pt idx="6783">
                  <c:v>2.3499999999999965E-2</c:v>
                </c:pt>
                <c:pt idx="6784">
                  <c:v>2.5999999999999968E-2</c:v>
                </c:pt>
                <c:pt idx="6785">
                  <c:v>2.1000000000000019E-2</c:v>
                </c:pt>
                <c:pt idx="6786">
                  <c:v>2.6999999999999968E-2</c:v>
                </c:pt>
                <c:pt idx="6787">
                  <c:v>1.7500000000000016E-2</c:v>
                </c:pt>
                <c:pt idx="6788">
                  <c:v>2.0000000000000018E-2</c:v>
                </c:pt>
                <c:pt idx="6789">
                  <c:v>2.5999999999999968E-2</c:v>
                </c:pt>
                <c:pt idx="6790">
                  <c:v>2.3999999999999966E-2</c:v>
                </c:pt>
                <c:pt idx="6791">
                  <c:v>1.100000000000001E-2</c:v>
                </c:pt>
                <c:pt idx="6792">
                  <c:v>2.6499999999999968E-2</c:v>
                </c:pt>
                <c:pt idx="6793">
                  <c:v>2.6999999999999968E-2</c:v>
                </c:pt>
                <c:pt idx="6794">
                  <c:v>2.2499999999999964E-2</c:v>
                </c:pt>
                <c:pt idx="6795">
                  <c:v>2.4999999999999967E-2</c:v>
                </c:pt>
                <c:pt idx="6796">
                  <c:v>2.6499999999999968E-2</c:v>
                </c:pt>
                <c:pt idx="6797">
                  <c:v>2.6999999999999968E-2</c:v>
                </c:pt>
                <c:pt idx="6798">
                  <c:v>3.2999999999999974E-2</c:v>
                </c:pt>
                <c:pt idx="6799">
                  <c:v>2.2999999999999965E-2</c:v>
                </c:pt>
                <c:pt idx="6800">
                  <c:v>2.3499999999999965E-2</c:v>
                </c:pt>
                <c:pt idx="6801">
                  <c:v>2.7499999999999969E-2</c:v>
                </c:pt>
                <c:pt idx="6802">
                  <c:v>2.0500000000000018E-2</c:v>
                </c:pt>
                <c:pt idx="6803">
                  <c:v>3.0999999999999972E-2</c:v>
                </c:pt>
                <c:pt idx="6804">
                  <c:v>2.7999999999999969E-2</c:v>
                </c:pt>
                <c:pt idx="6805">
                  <c:v>2.1000000000000019E-2</c:v>
                </c:pt>
                <c:pt idx="6806">
                  <c:v>2.849999999999997E-2</c:v>
                </c:pt>
                <c:pt idx="6807">
                  <c:v>2.0000000000000018E-2</c:v>
                </c:pt>
                <c:pt idx="6808">
                  <c:v>3.1999999999999973E-2</c:v>
                </c:pt>
                <c:pt idx="6809">
                  <c:v>1.9000000000000017E-2</c:v>
                </c:pt>
                <c:pt idx="6810">
                  <c:v>2.0000000000000018E-2</c:v>
                </c:pt>
                <c:pt idx="6811">
                  <c:v>1.6500000000000015E-2</c:v>
                </c:pt>
                <c:pt idx="6812">
                  <c:v>3.3999999999999975E-2</c:v>
                </c:pt>
                <c:pt idx="6813">
                  <c:v>2.4999999999999967E-2</c:v>
                </c:pt>
                <c:pt idx="6814">
                  <c:v>2.9999999999999971E-2</c:v>
                </c:pt>
                <c:pt idx="6815">
                  <c:v>2.1499999999999964E-2</c:v>
                </c:pt>
                <c:pt idx="6816">
                  <c:v>2.3499999999999965E-2</c:v>
                </c:pt>
                <c:pt idx="6817">
                  <c:v>3.2999999999999974E-2</c:v>
                </c:pt>
                <c:pt idx="6818">
                  <c:v>3.6499999999999977E-2</c:v>
                </c:pt>
                <c:pt idx="6819">
                  <c:v>2.7999999999999969E-2</c:v>
                </c:pt>
                <c:pt idx="6820">
                  <c:v>3.1499999999999972E-2</c:v>
                </c:pt>
                <c:pt idx="6821">
                  <c:v>2.0500000000000018E-2</c:v>
                </c:pt>
                <c:pt idx="6822">
                  <c:v>2.7499999999999969E-2</c:v>
                </c:pt>
                <c:pt idx="6823">
                  <c:v>2.6999999999999968E-2</c:v>
                </c:pt>
                <c:pt idx="6824">
                  <c:v>2.899999999999997E-2</c:v>
                </c:pt>
                <c:pt idx="6825">
                  <c:v>2.6499999999999968E-2</c:v>
                </c:pt>
                <c:pt idx="6826">
                  <c:v>2.7999999999999969E-2</c:v>
                </c:pt>
                <c:pt idx="6827">
                  <c:v>2.0000000000000018E-2</c:v>
                </c:pt>
                <c:pt idx="6828">
                  <c:v>2.2499999999999964E-2</c:v>
                </c:pt>
                <c:pt idx="6829">
                  <c:v>1.9500000000000017E-2</c:v>
                </c:pt>
                <c:pt idx="6830">
                  <c:v>3.0499999999999972E-2</c:v>
                </c:pt>
                <c:pt idx="6831">
                  <c:v>1.7500000000000016E-2</c:v>
                </c:pt>
                <c:pt idx="6832">
                  <c:v>1.4000000000000012E-2</c:v>
                </c:pt>
                <c:pt idx="6833">
                  <c:v>2.849999999999997E-2</c:v>
                </c:pt>
                <c:pt idx="6834">
                  <c:v>3.0499999999999972E-2</c:v>
                </c:pt>
                <c:pt idx="6835">
                  <c:v>2.899999999999997E-2</c:v>
                </c:pt>
                <c:pt idx="6836">
                  <c:v>2.3499999999999965E-2</c:v>
                </c:pt>
                <c:pt idx="6837">
                  <c:v>2.5999999999999968E-2</c:v>
                </c:pt>
                <c:pt idx="6838">
                  <c:v>2.7999999999999969E-2</c:v>
                </c:pt>
                <c:pt idx="6839">
                  <c:v>2.899999999999997E-2</c:v>
                </c:pt>
                <c:pt idx="6840">
                  <c:v>1.7000000000000015E-2</c:v>
                </c:pt>
                <c:pt idx="6841">
                  <c:v>2.3999999999999966E-2</c:v>
                </c:pt>
                <c:pt idx="6842">
                  <c:v>3.5999999999999976E-2</c:v>
                </c:pt>
                <c:pt idx="6843">
                  <c:v>2.6499999999999968E-2</c:v>
                </c:pt>
                <c:pt idx="6844">
                  <c:v>2.4999999999999967E-2</c:v>
                </c:pt>
                <c:pt idx="6845">
                  <c:v>1.8500000000000016E-2</c:v>
                </c:pt>
                <c:pt idx="6846">
                  <c:v>2.5999999999999968E-2</c:v>
                </c:pt>
                <c:pt idx="6847">
                  <c:v>2.5999999999999968E-2</c:v>
                </c:pt>
                <c:pt idx="6848">
                  <c:v>1.7500000000000016E-2</c:v>
                </c:pt>
                <c:pt idx="6849">
                  <c:v>2.2999999999999965E-2</c:v>
                </c:pt>
                <c:pt idx="6850">
                  <c:v>1.8000000000000016E-2</c:v>
                </c:pt>
                <c:pt idx="6851">
                  <c:v>2.5499999999999967E-2</c:v>
                </c:pt>
                <c:pt idx="6852">
                  <c:v>1.9500000000000017E-2</c:v>
                </c:pt>
                <c:pt idx="6853">
                  <c:v>2.3999999999999966E-2</c:v>
                </c:pt>
                <c:pt idx="6854">
                  <c:v>3.4999999999999976E-2</c:v>
                </c:pt>
                <c:pt idx="6855">
                  <c:v>1.3500000000000012E-2</c:v>
                </c:pt>
                <c:pt idx="6856">
                  <c:v>1.9000000000000017E-2</c:v>
                </c:pt>
                <c:pt idx="6857">
                  <c:v>2.9499999999999971E-2</c:v>
                </c:pt>
                <c:pt idx="6858">
                  <c:v>3.5499999999999976E-2</c:v>
                </c:pt>
                <c:pt idx="6859">
                  <c:v>2.7499999999999969E-2</c:v>
                </c:pt>
                <c:pt idx="6860">
                  <c:v>2.1000000000000019E-2</c:v>
                </c:pt>
                <c:pt idx="6861">
                  <c:v>2.3499999999999965E-2</c:v>
                </c:pt>
                <c:pt idx="6862">
                  <c:v>2.3999999999999966E-2</c:v>
                </c:pt>
                <c:pt idx="6863">
                  <c:v>9.000000000000008E-3</c:v>
                </c:pt>
                <c:pt idx="6864">
                  <c:v>2.9499999999999971E-2</c:v>
                </c:pt>
                <c:pt idx="6865">
                  <c:v>2.2499999999999964E-2</c:v>
                </c:pt>
                <c:pt idx="6866">
                  <c:v>2.6499999999999968E-2</c:v>
                </c:pt>
                <c:pt idx="6867">
                  <c:v>1.7000000000000015E-2</c:v>
                </c:pt>
                <c:pt idx="6868">
                  <c:v>2.6999999999999968E-2</c:v>
                </c:pt>
                <c:pt idx="6869">
                  <c:v>2.849999999999997E-2</c:v>
                </c:pt>
                <c:pt idx="6870">
                  <c:v>2.899999999999997E-2</c:v>
                </c:pt>
                <c:pt idx="6871">
                  <c:v>2.0500000000000018E-2</c:v>
                </c:pt>
                <c:pt idx="6872">
                  <c:v>3.2999999999999974E-2</c:v>
                </c:pt>
                <c:pt idx="6873">
                  <c:v>3.0999999999999972E-2</c:v>
                </c:pt>
                <c:pt idx="6874">
                  <c:v>2.1000000000000019E-2</c:v>
                </c:pt>
                <c:pt idx="6875">
                  <c:v>2.3499999999999965E-2</c:v>
                </c:pt>
                <c:pt idx="6876">
                  <c:v>1.4000000000000012E-2</c:v>
                </c:pt>
                <c:pt idx="6877">
                  <c:v>2.7999999999999969E-2</c:v>
                </c:pt>
                <c:pt idx="6878">
                  <c:v>2.6999999999999968E-2</c:v>
                </c:pt>
                <c:pt idx="6879">
                  <c:v>2.6999999999999968E-2</c:v>
                </c:pt>
                <c:pt idx="6880">
                  <c:v>2.7499999999999969E-2</c:v>
                </c:pt>
                <c:pt idx="6881">
                  <c:v>2.7999999999999969E-2</c:v>
                </c:pt>
                <c:pt idx="6882">
                  <c:v>1.5500000000000014E-2</c:v>
                </c:pt>
                <c:pt idx="6883">
                  <c:v>2.7999999999999969E-2</c:v>
                </c:pt>
                <c:pt idx="6884">
                  <c:v>2.3499999999999965E-2</c:v>
                </c:pt>
                <c:pt idx="6885">
                  <c:v>2.7999999999999969E-2</c:v>
                </c:pt>
                <c:pt idx="6886">
                  <c:v>3.3499999999999974E-2</c:v>
                </c:pt>
                <c:pt idx="6887">
                  <c:v>2.4999999999999967E-2</c:v>
                </c:pt>
                <c:pt idx="6888">
                  <c:v>3.5499999999999976E-2</c:v>
                </c:pt>
                <c:pt idx="6889">
                  <c:v>1.8500000000000016E-2</c:v>
                </c:pt>
                <c:pt idx="6890">
                  <c:v>2.6999999999999968E-2</c:v>
                </c:pt>
                <c:pt idx="6891">
                  <c:v>2.4499999999999966E-2</c:v>
                </c:pt>
                <c:pt idx="6892">
                  <c:v>3.2999999999999974E-2</c:v>
                </c:pt>
                <c:pt idx="6893">
                  <c:v>2.1499999999999964E-2</c:v>
                </c:pt>
                <c:pt idx="6894">
                  <c:v>2.5499999999999967E-2</c:v>
                </c:pt>
                <c:pt idx="6895">
                  <c:v>3.0999999999999972E-2</c:v>
                </c:pt>
                <c:pt idx="6896">
                  <c:v>2.3499999999999965E-2</c:v>
                </c:pt>
                <c:pt idx="6897">
                  <c:v>2.6999999999999968E-2</c:v>
                </c:pt>
                <c:pt idx="6898">
                  <c:v>3.2999999999999974E-2</c:v>
                </c:pt>
                <c:pt idx="6899">
                  <c:v>2.7499999999999969E-2</c:v>
                </c:pt>
                <c:pt idx="6900">
                  <c:v>3.1999999999999973E-2</c:v>
                </c:pt>
                <c:pt idx="6901">
                  <c:v>2.7999999999999969E-2</c:v>
                </c:pt>
                <c:pt idx="6902">
                  <c:v>1.6500000000000015E-2</c:v>
                </c:pt>
                <c:pt idx="6903">
                  <c:v>2.3499999999999965E-2</c:v>
                </c:pt>
                <c:pt idx="6904">
                  <c:v>1.9500000000000017E-2</c:v>
                </c:pt>
                <c:pt idx="6905">
                  <c:v>2.6999999999999968E-2</c:v>
                </c:pt>
                <c:pt idx="6906">
                  <c:v>2.4999999999999967E-2</c:v>
                </c:pt>
                <c:pt idx="6907">
                  <c:v>3.3499999999999974E-2</c:v>
                </c:pt>
                <c:pt idx="6908">
                  <c:v>2.5499999999999967E-2</c:v>
                </c:pt>
                <c:pt idx="6909">
                  <c:v>1.2000000000000011E-2</c:v>
                </c:pt>
                <c:pt idx="6910">
                  <c:v>2.9499999999999971E-2</c:v>
                </c:pt>
                <c:pt idx="6911">
                  <c:v>2.7999999999999969E-2</c:v>
                </c:pt>
                <c:pt idx="6912">
                  <c:v>1.6000000000000014E-2</c:v>
                </c:pt>
                <c:pt idx="6913">
                  <c:v>2.1000000000000019E-2</c:v>
                </c:pt>
                <c:pt idx="6914">
                  <c:v>2.2999999999999965E-2</c:v>
                </c:pt>
                <c:pt idx="6915">
                  <c:v>1.7500000000000016E-2</c:v>
                </c:pt>
                <c:pt idx="6916">
                  <c:v>2.6999999999999968E-2</c:v>
                </c:pt>
                <c:pt idx="6917">
                  <c:v>2.2999999999999965E-2</c:v>
                </c:pt>
                <c:pt idx="6918">
                  <c:v>2.6999999999999968E-2</c:v>
                </c:pt>
                <c:pt idx="6919">
                  <c:v>2.849999999999997E-2</c:v>
                </c:pt>
                <c:pt idx="6920">
                  <c:v>2.4999999999999967E-2</c:v>
                </c:pt>
                <c:pt idx="6921">
                  <c:v>3.3499999999999974E-2</c:v>
                </c:pt>
                <c:pt idx="6922">
                  <c:v>2.2499999999999964E-2</c:v>
                </c:pt>
                <c:pt idx="6923">
                  <c:v>3.3499999999999974E-2</c:v>
                </c:pt>
                <c:pt idx="6924">
                  <c:v>2.849999999999997E-2</c:v>
                </c:pt>
                <c:pt idx="6925">
                  <c:v>2.5499999999999967E-2</c:v>
                </c:pt>
                <c:pt idx="6926">
                  <c:v>2.2999999999999965E-2</c:v>
                </c:pt>
                <c:pt idx="6927">
                  <c:v>2.2999999999999965E-2</c:v>
                </c:pt>
                <c:pt idx="6928">
                  <c:v>2.5499999999999967E-2</c:v>
                </c:pt>
                <c:pt idx="6929">
                  <c:v>2.7999999999999969E-2</c:v>
                </c:pt>
                <c:pt idx="6930">
                  <c:v>2.5999999999999968E-2</c:v>
                </c:pt>
                <c:pt idx="6931">
                  <c:v>2.9499999999999971E-2</c:v>
                </c:pt>
                <c:pt idx="6932">
                  <c:v>2.3999999999999966E-2</c:v>
                </c:pt>
                <c:pt idx="6933">
                  <c:v>3.1499999999999972E-2</c:v>
                </c:pt>
                <c:pt idx="6934">
                  <c:v>2.2999999999999965E-2</c:v>
                </c:pt>
                <c:pt idx="6935">
                  <c:v>3.3999999999999975E-2</c:v>
                </c:pt>
                <c:pt idx="6936">
                  <c:v>3.1499999999999972E-2</c:v>
                </c:pt>
                <c:pt idx="6937">
                  <c:v>2.1499999999999964E-2</c:v>
                </c:pt>
                <c:pt idx="6938">
                  <c:v>3.1499999999999972E-2</c:v>
                </c:pt>
                <c:pt idx="6939">
                  <c:v>2.0500000000000018E-2</c:v>
                </c:pt>
                <c:pt idx="6940">
                  <c:v>2.5999999999999968E-2</c:v>
                </c:pt>
                <c:pt idx="6941">
                  <c:v>3.0499999999999972E-2</c:v>
                </c:pt>
                <c:pt idx="6942">
                  <c:v>2.1000000000000019E-2</c:v>
                </c:pt>
                <c:pt idx="6943">
                  <c:v>2.7999999999999969E-2</c:v>
                </c:pt>
                <c:pt idx="6944">
                  <c:v>2.6499999999999968E-2</c:v>
                </c:pt>
                <c:pt idx="6945">
                  <c:v>2.5999999999999968E-2</c:v>
                </c:pt>
                <c:pt idx="6946">
                  <c:v>3.0999999999999972E-2</c:v>
                </c:pt>
                <c:pt idx="6947">
                  <c:v>2.1000000000000019E-2</c:v>
                </c:pt>
                <c:pt idx="6948">
                  <c:v>2.7499999999999969E-2</c:v>
                </c:pt>
                <c:pt idx="6949">
                  <c:v>2.5499999999999967E-2</c:v>
                </c:pt>
                <c:pt idx="6950">
                  <c:v>2.5999999999999968E-2</c:v>
                </c:pt>
                <c:pt idx="6951">
                  <c:v>3.3499999999999974E-2</c:v>
                </c:pt>
                <c:pt idx="6952">
                  <c:v>2.1999999999999964E-2</c:v>
                </c:pt>
                <c:pt idx="6953">
                  <c:v>2.3499999999999965E-2</c:v>
                </c:pt>
                <c:pt idx="6954">
                  <c:v>2.9499999999999971E-2</c:v>
                </c:pt>
                <c:pt idx="6955">
                  <c:v>2.6999999999999968E-2</c:v>
                </c:pt>
                <c:pt idx="6956">
                  <c:v>2.4499999999999966E-2</c:v>
                </c:pt>
                <c:pt idx="6957">
                  <c:v>2.4499999999999966E-2</c:v>
                </c:pt>
                <c:pt idx="6958">
                  <c:v>1.0000000000000009E-2</c:v>
                </c:pt>
                <c:pt idx="6959">
                  <c:v>2.7999999999999969E-2</c:v>
                </c:pt>
                <c:pt idx="6960">
                  <c:v>2.4999999999999967E-2</c:v>
                </c:pt>
                <c:pt idx="6961">
                  <c:v>2.3999999999999966E-2</c:v>
                </c:pt>
                <c:pt idx="6962">
                  <c:v>3.3499999999999974E-2</c:v>
                </c:pt>
                <c:pt idx="6963">
                  <c:v>2.6999999999999968E-2</c:v>
                </c:pt>
                <c:pt idx="6964">
                  <c:v>2.2499999999999964E-2</c:v>
                </c:pt>
                <c:pt idx="6965">
                  <c:v>2.3499999999999965E-2</c:v>
                </c:pt>
                <c:pt idx="6966">
                  <c:v>2.5499999999999967E-2</c:v>
                </c:pt>
                <c:pt idx="6967">
                  <c:v>3.2999999999999974E-2</c:v>
                </c:pt>
                <c:pt idx="6968">
                  <c:v>2.849999999999997E-2</c:v>
                </c:pt>
                <c:pt idx="6969">
                  <c:v>2.1999999999999964E-2</c:v>
                </c:pt>
                <c:pt idx="6970">
                  <c:v>2.5999999999999968E-2</c:v>
                </c:pt>
                <c:pt idx="6971">
                  <c:v>2.2999999999999965E-2</c:v>
                </c:pt>
                <c:pt idx="6972">
                  <c:v>2.849999999999997E-2</c:v>
                </c:pt>
                <c:pt idx="6973">
                  <c:v>2.3499999999999965E-2</c:v>
                </c:pt>
                <c:pt idx="6974">
                  <c:v>2.1999999999999964E-2</c:v>
                </c:pt>
                <c:pt idx="6975">
                  <c:v>3.5499999999999976E-2</c:v>
                </c:pt>
                <c:pt idx="6976">
                  <c:v>2.1499999999999964E-2</c:v>
                </c:pt>
                <c:pt idx="6977">
                  <c:v>3.2499999999999973E-2</c:v>
                </c:pt>
                <c:pt idx="6978">
                  <c:v>2.6999999999999968E-2</c:v>
                </c:pt>
                <c:pt idx="6979">
                  <c:v>2.2499999999999964E-2</c:v>
                </c:pt>
                <c:pt idx="6980">
                  <c:v>1.4500000000000013E-2</c:v>
                </c:pt>
                <c:pt idx="6981">
                  <c:v>3.0499999999999972E-2</c:v>
                </c:pt>
                <c:pt idx="6982">
                  <c:v>2.7499999999999969E-2</c:v>
                </c:pt>
                <c:pt idx="6983">
                  <c:v>2.1999999999999964E-2</c:v>
                </c:pt>
                <c:pt idx="6984">
                  <c:v>2.849999999999997E-2</c:v>
                </c:pt>
                <c:pt idx="6985">
                  <c:v>2.0500000000000018E-2</c:v>
                </c:pt>
                <c:pt idx="6986">
                  <c:v>2.6999999999999968E-2</c:v>
                </c:pt>
                <c:pt idx="6987">
                  <c:v>2.2999999999999965E-2</c:v>
                </c:pt>
                <c:pt idx="6988">
                  <c:v>3.0499999999999972E-2</c:v>
                </c:pt>
                <c:pt idx="6989">
                  <c:v>2.0000000000000018E-2</c:v>
                </c:pt>
                <c:pt idx="6990">
                  <c:v>3.3499999999999974E-2</c:v>
                </c:pt>
                <c:pt idx="6991">
                  <c:v>3.1999999999999973E-2</c:v>
                </c:pt>
                <c:pt idx="6992">
                  <c:v>2.899999999999997E-2</c:v>
                </c:pt>
                <c:pt idx="6993">
                  <c:v>3.4999999999999976E-2</c:v>
                </c:pt>
                <c:pt idx="6994">
                  <c:v>2.0500000000000018E-2</c:v>
                </c:pt>
                <c:pt idx="6995">
                  <c:v>2.899999999999997E-2</c:v>
                </c:pt>
                <c:pt idx="6996">
                  <c:v>1.7000000000000015E-2</c:v>
                </c:pt>
                <c:pt idx="6997">
                  <c:v>3.1499999999999972E-2</c:v>
                </c:pt>
                <c:pt idx="6998">
                  <c:v>2.9499999999999971E-2</c:v>
                </c:pt>
                <c:pt idx="6999">
                  <c:v>2.1499999999999964E-2</c:v>
                </c:pt>
                <c:pt idx="7000">
                  <c:v>3.1499999999999972E-2</c:v>
                </c:pt>
                <c:pt idx="7001">
                  <c:v>3.1999999999999973E-2</c:v>
                </c:pt>
                <c:pt idx="7002">
                  <c:v>2.4999999999999967E-2</c:v>
                </c:pt>
                <c:pt idx="7003">
                  <c:v>1.9500000000000017E-2</c:v>
                </c:pt>
                <c:pt idx="7004">
                  <c:v>2.1499999999999964E-2</c:v>
                </c:pt>
                <c:pt idx="7005">
                  <c:v>2.3999999999999966E-2</c:v>
                </c:pt>
                <c:pt idx="7006">
                  <c:v>1.6000000000000014E-2</c:v>
                </c:pt>
                <c:pt idx="7007">
                  <c:v>3.0499999999999972E-2</c:v>
                </c:pt>
                <c:pt idx="7008">
                  <c:v>2.2499999999999964E-2</c:v>
                </c:pt>
                <c:pt idx="7009">
                  <c:v>2.3499999999999965E-2</c:v>
                </c:pt>
                <c:pt idx="7010">
                  <c:v>2.6499999999999968E-2</c:v>
                </c:pt>
                <c:pt idx="7011">
                  <c:v>3.3499999999999974E-2</c:v>
                </c:pt>
                <c:pt idx="7012">
                  <c:v>2.6999999999999968E-2</c:v>
                </c:pt>
                <c:pt idx="7013">
                  <c:v>2.4999999999999967E-2</c:v>
                </c:pt>
                <c:pt idx="7014">
                  <c:v>2.3999999999999966E-2</c:v>
                </c:pt>
                <c:pt idx="7015">
                  <c:v>3.5499999999999976E-2</c:v>
                </c:pt>
                <c:pt idx="7016">
                  <c:v>2.9499999999999971E-2</c:v>
                </c:pt>
                <c:pt idx="7017">
                  <c:v>2.6999999999999968E-2</c:v>
                </c:pt>
                <c:pt idx="7018">
                  <c:v>3.1999999999999973E-2</c:v>
                </c:pt>
                <c:pt idx="7019">
                  <c:v>2.899999999999997E-2</c:v>
                </c:pt>
                <c:pt idx="7020">
                  <c:v>2.0000000000000018E-2</c:v>
                </c:pt>
                <c:pt idx="7021">
                  <c:v>2.9999999999999971E-2</c:v>
                </c:pt>
                <c:pt idx="7022">
                  <c:v>3.0499999999999972E-2</c:v>
                </c:pt>
                <c:pt idx="7023">
                  <c:v>3.2999999999999974E-2</c:v>
                </c:pt>
                <c:pt idx="7024">
                  <c:v>2.9999999999999971E-2</c:v>
                </c:pt>
                <c:pt idx="7025">
                  <c:v>2.4999999999999967E-2</c:v>
                </c:pt>
                <c:pt idx="7026">
                  <c:v>3.3499999999999974E-2</c:v>
                </c:pt>
                <c:pt idx="7027">
                  <c:v>8.5000000000000075E-3</c:v>
                </c:pt>
                <c:pt idx="7028">
                  <c:v>1.150000000000001E-2</c:v>
                </c:pt>
                <c:pt idx="7029">
                  <c:v>2.5999999999999968E-2</c:v>
                </c:pt>
                <c:pt idx="7030">
                  <c:v>2.9499999999999971E-2</c:v>
                </c:pt>
                <c:pt idx="7031">
                  <c:v>2.5999999999999968E-2</c:v>
                </c:pt>
                <c:pt idx="7032">
                  <c:v>2.4499999999999966E-2</c:v>
                </c:pt>
                <c:pt idx="7033">
                  <c:v>2.0000000000000018E-2</c:v>
                </c:pt>
                <c:pt idx="7034">
                  <c:v>2.7499999999999969E-2</c:v>
                </c:pt>
                <c:pt idx="7035">
                  <c:v>2.2499999999999964E-2</c:v>
                </c:pt>
                <c:pt idx="7036">
                  <c:v>2.5999999999999968E-2</c:v>
                </c:pt>
                <c:pt idx="7037">
                  <c:v>1.7000000000000015E-2</c:v>
                </c:pt>
                <c:pt idx="7038">
                  <c:v>2.5999999999999968E-2</c:v>
                </c:pt>
                <c:pt idx="7039">
                  <c:v>3.2499999999999973E-2</c:v>
                </c:pt>
                <c:pt idx="7040">
                  <c:v>2.6999999999999968E-2</c:v>
                </c:pt>
                <c:pt idx="7041">
                  <c:v>2.6499999999999968E-2</c:v>
                </c:pt>
                <c:pt idx="7042">
                  <c:v>3.3999999999999975E-2</c:v>
                </c:pt>
                <c:pt idx="7043">
                  <c:v>2.9999999999999971E-2</c:v>
                </c:pt>
                <c:pt idx="7044">
                  <c:v>3.3999999999999975E-2</c:v>
                </c:pt>
                <c:pt idx="7045">
                  <c:v>3.3499999999999974E-2</c:v>
                </c:pt>
                <c:pt idx="7046">
                  <c:v>2.6999999999999968E-2</c:v>
                </c:pt>
                <c:pt idx="7047">
                  <c:v>3.0499999999999972E-2</c:v>
                </c:pt>
                <c:pt idx="7048">
                  <c:v>3.5499999999999976E-2</c:v>
                </c:pt>
                <c:pt idx="7049">
                  <c:v>3.3499999999999974E-2</c:v>
                </c:pt>
                <c:pt idx="7050">
                  <c:v>2.7499999999999969E-2</c:v>
                </c:pt>
                <c:pt idx="7051">
                  <c:v>3.1499999999999972E-2</c:v>
                </c:pt>
                <c:pt idx="7052">
                  <c:v>2.2499999999999964E-2</c:v>
                </c:pt>
                <c:pt idx="7053">
                  <c:v>3.1499999999999972E-2</c:v>
                </c:pt>
                <c:pt idx="7054">
                  <c:v>2.2499999999999964E-2</c:v>
                </c:pt>
                <c:pt idx="7055">
                  <c:v>3.1999999999999973E-2</c:v>
                </c:pt>
                <c:pt idx="7056">
                  <c:v>2.0000000000000018E-2</c:v>
                </c:pt>
                <c:pt idx="7057">
                  <c:v>2.5499999999999967E-2</c:v>
                </c:pt>
                <c:pt idx="7058">
                  <c:v>3.4499999999999975E-2</c:v>
                </c:pt>
                <c:pt idx="7059">
                  <c:v>1.4500000000000013E-2</c:v>
                </c:pt>
                <c:pt idx="7060">
                  <c:v>3.1499999999999972E-2</c:v>
                </c:pt>
                <c:pt idx="7061">
                  <c:v>3.0499999999999972E-2</c:v>
                </c:pt>
                <c:pt idx="7062">
                  <c:v>2.899999999999997E-2</c:v>
                </c:pt>
                <c:pt idx="7063">
                  <c:v>2.3499999999999965E-2</c:v>
                </c:pt>
                <c:pt idx="7064">
                  <c:v>2.1000000000000019E-2</c:v>
                </c:pt>
                <c:pt idx="7065">
                  <c:v>3.3999999999999975E-2</c:v>
                </c:pt>
                <c:pt idx="7066">
                  <c:v>2.5999999999999968E-2</c:v>
                </c:pt>
                <c:pt idx="7067">
                  <c:v>2.2499999999999964E-2</c:v>
                </c:pt>
                <c:pt idx="7068">
                  <c:v>2.2499999999999964E-2</c:v>
                </c:pt>
                <c:pt idx="7069">
                  <c:v>2.3499999999999965E-2</c:v>
                </c:pt>
                <c:pt idx="7070">
                  <c:v>2.2999999999999965E-2</c:v>
                </c:pt>
                <c:pt idx="7071">
                  <c:v>2.1000000000000019E-2</c:v>
                </c:pt>
                <c:pt idx="7072">
                  <c:v>2.9499999999999971E-2</c:v>
                </c:pt>
                <c:pt idx="7073">
                  <c:v>2.899999999999997E-2</c:v>
                </c:pt>
                <c:pt idx="7074">
                  <c:v>2.5499999999999967E-2</c:v>
                </c:pt>
                <c:pt idx="7075">
                  <c:v>2.849999999999997E-2</c:v>
                </c:pt>
                <c:pt idx="7076">
                  <c:v>2.849999999999997E-2</c:v>
                </c:pt>
                <c:pt idx="7077">
                  <c:v>3.7499999999999978E-2</c:v>
                </c:pt>
                <c:pt idx="7078">
                  <c:v>2.4499999999999966E-2</c:v>
                </c:pt>
                <c:pt idx="7079">
                  <c:v>2.1999999999999964E-2</c:v>
                </c:pt>
                <c:pt idx="7080">
                  <c:v>2.899999999999997E-2</c:v>
                </c:pt>
                <c:pt idx="7081">
                  <c:v>2.1000000000000019E-2</c:v>
                </c:pt>
                <c:pt idx="7082">
                  <c:v>2.6499999999999968E-2</c:v>
                </c:pt>
                <c:pt idx="7083">
                  <c:v>2.3499999999999965E-2</c:v>
                </c:pt>
                <c:pt idx="7084">
                  <c:v>2.6499999999999968E-2</c:v>
                </c:pt>
                <c:pt idx="7085">
                  <c:v>2.4499999999999966E-2</c:v>
                </c:pt>
                <c:pt idx="7086">
                  <c:v>3.1999999999999973E-2</c:v>
                </c:pt>
                <c:pt idx="7087">
                  <c:v>1.7000000000000015E-2</c:v>
                </c:pt>
                <c:pt idx="7088">
                  <c:v>2.6999999999999968E-2</c:v>
                </c:pt>
                <c:pt idx="7089">
                  <c:v>2.7499999999999969E-2</c:v>
                </c:pt>
                <c:pt idx="7090">
                  <c:v>3.1499999999999972E-2</c:v>
                </c:pt>
                <c:pt idx="7091">
                  <c:v>9.000000000000008E-3</c:v>
                </c:pt>
                <c:pt idx="7092">
                  <c:v>2.2499999999999964E-2</c:v>
                </c:pt>
                <c:pt idx="7093">
                  <c:v>2.9999999999999971E-2</c:v>
                </c:pt>
                <c:pt idx="7094">
                  <c:v>2.7499999999999969E-2</c:v>
                </c:pt>
                <c:pt idx="7095">
                  <c:v>2.6999999999999968E-2</c:v>
                </c:pt>
                <c:pt idx="7096">
                  <c:v>2.1499999999999964E-2</c:v>
                </c:pt>
                <c:pt idx="7097">
                  <c:v>1.6000000000000014E-2</c:v>
                </c:pt>
                <c:pt idx="7098">
                  <c:v>3.2999999999999974E-2</c:v>
                </c:pt>
                <c:pt idx="7099">
                  <c:v>1.9000000000000017E-2</c:v>
                </c:pt>
                <c:pt idx="7100">
                  <c:v>2.7499999999999969E-2</c:v>
                </c:pt>
                <c:pt idx="7101">
                  <c:v>2.6999999999999968E-2</c:v>
                </c:pt>
                <c:pt idx="7102">
                  <c:v>2.3499999999999965E-2</c:v>
                </c:pt>
                <c:pt idx="7103">
                  <c:v>2.849999999999997E-2</c:v>
                </c:pt>
                <c:pt idx="7104">
                  <c:v>2.3499999999999965E-2</c:v>
                </c:pt>
                <c:pt idx="7105">
                  <c:v>2.6999999999999968E-2</c:v>
                </c:pt>
                <c:pt idx="7106">
                  <c:v>3.4499999999999975E-2</c:v>
                </c:pt>
                <c:pt idx="7107">
                  <c:v>2.5999999999999968E-2</c:v>
                </c:pt>
                <c:pt idx="7108">
                  <c:v>3.1999999999999973E-2</c:v>
                </c:pt>
                <c:pt idx="7109">
                  <c:v>2.7499999999999969E-2</c:v>
                </c:pt>
                <c:pt idx="7110">
                  <c:v>3.2499999999999973E-2</c:v>
                </c:pt>
                <c:pt idx="7111">
                  <c:v>3.4499999999999975E-2</c:v>
                </c:pt>
                <c:pt idx="7112">
                  <c:v>2.3499999999999965E-2</c:v>
                </c:pt>
                <c:pt idx="7113">
                  <c:v>3.4499999999999975E-2</c:v>
                </c:pt>
                <c:pt idx="7114">
                  <c:v>2.6999999999999968E-2</c:v>
                </c:pt>
                <c:pt idx="7115">
                  <c:v>3.0999999999999972E-2</c:v>
                </c:pt>
                <c:pt idx="7116">
                  <c:v>2.6999999999999968E-2</c:v>
                </c:pt>
                <c:pt idx="7117">
                  <c:v>3.2999999999999974E-2</c:v>
                </c:pt>
                <c:pt idx="7118">
                  <c:v>2.5499999999999967E-2</c:v>
                </c:pt>
                <c:pt idx="7119">
                  <c:v>2.2499999999999964E-2</c:v>
                </c:pt>
                <c:pt idx="7120">
                  <c:v>3.2999999999999974E-2</c:v>
                </c:pt>
                <c:pt idx="7121">
                  <c:v>2.2999999999999965E-2</c:v>
                </c:pt>
                <c:pt idx="7122">
                  <c:v>2.4999999999999967E-2</c:v>
                </c:pt>
                <c:pt idx="7123">
                  <c:v>2.2999999999999965E-2</c:v>
                </c:pt>
                <c:pt idx="7124">
                  <c:v>3.6499999999999977E-2</c:v>
                </c:pt>
                <c:pt idx="7125">
                  <c:v>2.849999999999997E-2</c:v>
                </c:pt>
                <c:pt idx="7126">
                  <c:v>2.6999999999999968E-2</c:v>
                </c:pt>
                <c:pt idx="7127">
                  <c:v>2.1000000000000019E-2</c:v>
                </c:pt>
                <c:pt idx="7128">
                  <c:v>1.4000000000000012E-2</c:v>
                </c:pt>
                <c:pt idx="7129">
                  <c:v>1.8000000000000016E-2</c:v>
                </c:pt>
                <c:pt idx="7130">
                  <c:v>1.9500000000000017E-2</c:v>
                </c:pt>
                <c:pt idx="7131">
                  <c:v>3.2999999999999974E-2</c:v>
                </c:pt>
                <c:pt idx="7132">
                  <c:v>2.899999999999997E-2</c:v>
                </c:pt>
                <c:pt idx="7133">
                  <c:v>2.9499999999999971E-2</c:v>
                </c:pt>
                <c:pt idx="7134">
                  <c:v>2.3499999999999965E-2</c:v>
                </c:pt>
                <c:pt idx="7135">
                  <c:v>2.3999999999999966E-2</c:v>
                </c:pt>
                <c:pt idx="7136">
                  <c:v>3.2499999999999973E-2</c:v>
                </c:pt>
                <c:pt idx="7137">
                  <c:v>3.0999999999999972E-2</c:v>
                </c:pt>
                <c:pt idx="7138">
                  <c:v>3.2499999999999973E-2</c:v>
                </c:pt>
                <c:pt idx="7139">
                  <c:v>2.9999999999999971E-2</c:v>
                </c:pt>
                <c:pt idx="7140">
                  <c:v>3.3999999999999975E-2</c:v>
                </c:pt>
                <c:pt idx="7141">
                  <c:v>2.3499999999999965E-2</c:v>
                </c:pt>
                <c:pt idx="7142">
                  <c:v>3.0999999999999972E-2</c:v>
                </c:pt>
                <c:pt idx="7143">
                  <c:v>2.4999999999999967E-2</c:v>
                </c:pt>
                <c:pt idx="7144">
                  <c:v>3.5499999999999976E-2</c:v>
                </c:pt>
                <c:pt idx="7145">
                  <c:v>2.5999999999999968E-2</c:v>
                </c:pt>
                <c:pt idx="7146">
                  <c:v>2.849999999999997E-2</c:v>
                </c:pt>
                <c:pt idx="7147">
                  <c:v>2.899999999999997E-2</c:v>
                </c:pt>
                <c:pt idx="7148">
                  <c:v>2.5499999999999967E-2</c:v>
                </c:pt>
                <c:pt idx="7149">
                  <c:v>2.4999999999999967E-2</c:v>
                </c:pt>
                <c:pt idx="7150">
                  <c:v>3.3499999999999974E-2</c:v>
                </c:pt>
                <c:pt idx="7151">
                  <c:v>2.2499999999999964E-2</c:v>
                </c:pt>
                <c:pt idx="7152">
                  <c:v>2.6499999999999968E-2</c:v>
                </c:pt>
                <c:pt idx="7153">
                  <c:v>2.4999999999999967E-2</c:v>
                </c:pt>
                <c:pt idx="7154">
                  <c:v>2.9999999999999971E-2</c:v>
                </c:pt>
                <c:pt idx="7155">
                  <c:v>1.5000000000000013E-2</c:v>
                </c:pt>
                <c:pt idx="7156">
                  <c:v>2.6999999999999968E-2</c:v>
                </c:pt>
                <c:pt idx="7157">
                  <c:v>2.1499999999999964E-2</c:v>
                </c:pt>
                <c:pt idx="7158">
                  <c:v>2.849999999999997E-2</c:v>
                </c:pt>
                <c:pt idx="7159">
                  <c:v>2.7999999999999969E-2</c:v>
                </c:pt>
                <c:pt idx="7160">
                  <c:v>2.4499999999999966E-2</c:v>
                </c:pt>
                <c:pt idx="7161">
                  <c:v>2.9999999999999971E-2</c:v>
                </c:pt>
                <c:pt idx="7162">
                  <c:v>3.4999999999999976E-2</c:v>
                </c:pt>
                <c:pt idx="7163">
                  <c:v>2.899999999999997E-2</c:v>
                </c:pt>
                <c:pt idx="7164">
                  <c:v>1.6000000000000014E-2</c:v>
                </c:pt>
                <c:pt idx="7165">
                  <c:v>3.1499999999999972E-2</c:v>
                </c:pt>
                <c:pt idx="7166">
                  <c:v>2.2999999999999965E-2</c:v>
                </c:pt>
                <c:pt idx="7167">
                  <c:v>2.4999999999999967E-2</c:v>
                </c:pt>
                <c:pt idx="7168">
                  <c:v>2.3999999999999966E-2</c:v>
                </c:pt>
                <c:pt idx="7169">
                  <c:v>1.6500000000000015E-2</c:v>
                </c:pt>
                <c:pt idx="7170">
                  <c:v>3.5499999999999976E-2</c:v>
                </c:pt>
                <c:pt idx="7171">
                  <c:v>2.899999999999997E-2</c:v>
                </c:pt>
                <c:pt idx="7172">
                  <c:v>3.1499999999999972E-2</c:v>
                </c:pt>
                <c:pt idx="7173">
                  <c:v>2.849999999999997E-2</c:v>
                </c:pt>
                <c:pt idx="7174">
                  <c:v>2.7999999999999969E-2</c:v>
                </c:pt>
                <c:pt idx="7175">
                  <c:v>2.1499999999999964E-2</c:v>
                </c:pt>
                <c:pt idx="7176">
                  <c:v>1.3000000000000012E-2</c:v>
                </c:pt>
                <c:pt idx="7177">
                  <c:v>3.1499999999999972E-2</c:v>
                </c:pt>
                <c:pt idx="7178">
                  <c:v>2.4499999999999966E-2</c:v>
                </c:pt>
                <c:pt idx="7179">
                  <c:v>2.7999999999999969E-2</c:v>
                </c:pt>
                <c:pt idx="7180">
                  <c:v>2.5999999999999968E-2</c:v>
                </c:pt>
                <c:pt idx="7181">
                  <c:v>1.6000000000000014E-2</c:v>
                </c:pt>
                <c:pt idx="7182">
                  <c:v>3.2499999999999973E-2</c:v>
                </c:pt>
                <c:pt idx="7183">
                  <c:v>2.899999999999997E-2</c:v>
                </c:pt>
                <c:pt idx="7184">
                  <c:v>2.1499999999999964E-2</c:v>
                </c:pt>
                <c:pt idx="7185">
                  <c:v>3.0499999999999972E-2</c:v>
                </c:pt>
                <c:pt idx="7186">
                  <c:v>3.1499999999999972E-2</c:v>
                </c:pt>
                <c:pt idx="7187">
                  <c:v>2.849999999999997E-2</c:v>
                </c:pt>
                <c:pt idx="7188">
                  <c:v>2.6499999999999968E-2</c:v>
                </c:pt>
                <c:pt idx="7189">
                  <c:v>3.0499999999999972E-2</c:v>
                </c:pt>
                <c:pt idx="7190">
                  <c:v>2.4499999999999966E-2</c:v>
                </c:pt>
                <c:pt idx="7191">
                  <c:v>-2.200000000000002E-2</c:v>
                </c:pt>
                <c:pt idx="7192">
                  <c:v>2.7999999999999969E-2</c:v>
                </c:pt>
                <c:pt idx="7193">
                  <c:v>1.9000000000000017E-2</c:v>
                </c:pt>
                <c:pt idx="7194">
                  <c:v>2.7999999999999969E-2</c:v>
                </c:pt>
                <c:pt idx="7195">
                  <c:v>2.9999999999999971E-2</c:v>
                </c:pt>
                <c:pt idx="7196">
                  <c:v>3.0499999999999972E-2</c:v>
                </c:pt>
                <c:pt idx="7197">
                  <c:v>2.7999999999999969E-2</c:v>
                </c:pt>
                <c:pt idx="7198">
                  <c:v>3.2999999999999974E-2</c:v>
                </c:pt>
                <c:pt idx="7199">
                  <c:v>3.3499999999999974E-2</c:v>
                </c:pt>
                <c:pt idx="7200">
                  <c:v>2.2499999999999964E-2</c:v>
                </c:pt>
                <c:pt idx="7201">
                  <c:v>2.899999999999997E-2</c:v>
                </c:pt>
                <c:pt idx="7202">
                  <c:v>2.6499999999999968E-2</c:v>
                </c:pt>
                <c:pt idx="7203">
                  <c:v>2.2999999999999965E-2</c:v>
                </c:pt>
                <c:pt idx="7204">
                  <c:v>2.0000000000000018E-2</c:v>
                </c:pt>
                <c:pt idx="7205">
                  <c:v>1.8000000000000016E-2</c:v>
                </c:pt>
                <c:pt idx="7206">
                  <c:v>2.5499999999999967E-2</c:v>
                </c:pt>
                <c:pt idx="7207">
                  <c:v>3.2499999999999973E-2</c:v>
                </c:pt>
                <c:pt idx="7208">
                  <c:v>2.849999999999997E-2</c:v>
                </c:pt>
                <c:pt idx="7209">
                  <c:v>3.3999999999999975E-2</c:v>
                </c:pt>
                <c:pt idx="7210">
                  <c:v>3.3999999999999975E-2</c:v>
                </c:pt>
                <c:pt idx="7211">
                  <c:v>2.899999999999997E-2</c:v>
                </c:pt>
                <c:pt idx="7212">
                  <c:v>1.9000000000000017E-2</c:v>
                </c:pt>
                <c:pt idx="7213">
                  <c:v>2.3999999999999966E-2</c:v>
                </c:pt>
                <c:pt idx="7214">
                  <c:v>1.7500000000000016E-2</c:v>
                </c:pt>
                <c:pt idx="7215">
                  <c:v>2.2999999999999965E-2</c:v>
                </c:pt>
                <c:pt idx="7216">
                  <c:v>2.3999999999999966E-2</c:v>
                </c:pt>
                <c:pt idx="7217">
                  <c:v>1.4500000000000013E-2</c:v>
                </c:pt>
                <c:pt idx="7218">
                  <c:v>2.3499999999999965E-2</c:v>
                </c:pt>
                <c:pt idx="7219">
                  <c:v>2.2999999999999965E-2</c:v>
                </c:pt>
                <c:pt idx="7220">
                  <c:v>1.7000000000000015E-2</c:v>
                </c:pt>
                <c:pt idx="7221">
                  <c:v>2.899999999999997E-2</c:v>
                </c:pt>
                <c:pt idx="7222">
                  <c:v>3.1999999999999973E-2</c:v>
                </c:pt>
                <c:pt idx="7223">
                  <c:v>9.5000000000000084E-3</c:v>
                </c:pt>
                <c:pt idx="7224">
                  <c:v>2.5499999999999967E-2</c:v>
                </c:pt>
                <c:pt idx="7225">
                  <c:v>3.5499999999999976E-2</c:v>
                </c:pt>
                <c:pt idx="7226">
                  <c:v>2.899999999999997E-2</c:v>
                </c:pt>
                <c:pt idx="7227">
                  <c:v>1.7000000000000015E-2</c:v>
                </c:pt>
                <c:pt idx="7228">
                  <c:v>2.4499999999999966E-2</c:v>
                </c:pt>
                <c:pt idx="7229">
                  <c:v>2.9499999999999971E-2</c:v>
                </c:pt>
                <c:pt idx="7230">
                  <c:v>1.4500000000000013E-2</c:v>
                </c:pt>
                <c:pt idx="7231">
                  <c:v>2.4999999999999967E-2</c:v>
                </c:pt>
                <c:pt idx="7232">
                  <c:v>1.9500000000000017E-2</c:v>
                </c:pt>
                <c:pt idx="7233">
                  <c:v>1.8000000000000016E-2</c:v>
                </c:pt>
                <c:pt idx="7234">
                  <c:v>2.5499999999999967E-2</c:v>
                </c:pt>
                <c:pt idx="7235">
                  <c:v>3.0999999999999972E-2</c:v>
                </c:pt>
                <c:pt idx="7236">
                  <c:v>3.2499999999999973E-2</c:v>
                </c:pt>
                <c:pt idx="7237">
                  <c:v>2.0500000000000018E-2</c:v>
                </c:pt>
                <c:pt idx="7238">
                  <c:v>2.7999999999999969E-2</c:v>
                </c:pt>
                <c:pt idx="7239">
                  <c:v>2.7499999999999969E-2</c:v>
                </c:pt>
                <c:pt idx="7240">
                  <c:v>2.849999999999997E-2</c:v>
                </c:pt>
                <c:pt idx="7241">
                  <c:v>1.9000000000000017E-2</c:v>
                </c:pt>
                <c:pt idx="7242">
                  <c:v>3.1499999999999972E-2</c:v>
                </c:pt>
                <c:pt idx="7243">
                  <c:v>2.3499999999999965E-2</c:v>
                </c:pt>
                <c:pt idx="7244">
                  <c:v>1.2000000000000011E-2</c:v>
                </c:pt>
                <c:pt idx="7245">
                  <c:v>1.6500000000000015E-2</c:v>
                </c:pt>
                <c:pt idx="7246">
                  <c:v>2.9999999999999971E-2</c:v>
                </c:pt>
                <c:pt idx="7247">
                  <c:v>2.5499999999999967E-2</c:v>
                </c:pt>
                <c:pt idx="7248">
                  <c:v>1.9500000000000017E-2</c:v>
                </c:pt>
                <c:pt idx="7249">
                  <c:v>2.6499999999999968E-2</c:v>
                </c:pt>
                <c:pt idx="7250">
                  <c:v>2.2499999999999964E-2</c:v>
                </c:pt>
                <c:pt idx="7251">
                  <c:v>1.8500000000000016E-2</c:v>
                </c:pt>
                <c:pt idx="7252">
                  <c:v>3.1499999999999972E-2</c:v>
                </c:pt>
                <c:pt idx="7253">
                  <c:v>1.0000000000000009E-2</c:v>
                </c:pt>
                <c:pt idx="7254">
                  <c:v>3.1499999999999972E-2</c:v>
                </c:pt>
                <c:pt idx="7255">
                  <c:v>2.2999999999999965E-2</c:v>
                </c:pt>
                <c:pt idx="7256">
                  <c:v>2.6999999999999968E-2</c:v>
                </c:pt>
                <c:pt idx="7257">
                  <c:v>2.7499999999999969E-2</c:v>
                </c:pt>
                <c:pt idx="7258">
                  <c:v>2.6499999999999968E-2</c:v>
                </c:pt>
                <c:pt idx="7259">
                  <c:v>1.0000000000000009E-2</c:v>
                </c:pt>
                <c:pt idx="7260">
                  <c:v>2.3499999999999965E-2</c:v>
                </c:pt>
                <c:pt idx="7261">
                  <c:v>1.9500000000000017E-2</c:v>
                </c:pt>
                <c:pt idx="7262">
                  <c:v>1.7500000000000016E-2</c:v>
                </c:pt>
                <c:pt idx="7263">
                  <c:v>3.1999999999999973E-2</c:v>
                </c:pt>
                <c:pt idx="7264">
                  <c:v>2.5499999999999967E-2</c:v>
                </c:pt>
                <c:pt idx="7265">
                  <c:v>3.3499999999999974E-2</c:v>
                </c:pt>
                <c:pt idx="7266">
                  <c:v>2.1999999999999964E-2</c:v>
                </c:pt>
                <c:pt idx="7267">
                  <c:v>2.1999999999999964E-2</c:v>
                </c:pt>
                <c:pt idx="7268">
                  <c:v>2.0500000000000018E-2</c:v>
                </c:pt>
                <c:pt idx="7269">
                  <c:v>2.9499999999999971E-2</c:v>
                </c:pt>
                <c:pt idx="7270">
                  <c:v>2.1000000000000019E-2</c:v>
                </c:pt>
                <c:pt idx="7271">
                  <c:v>1.7500000000000016E-2</c:v>
                </c:pt>
                <c:pt idx="7272">
                  <c:v>2.899999999999997E-2</c:v>
                </c:pt>
                <c:pt idx="7273">
                  <c:v>2.2999999999999965E-2</c:v>
                </c:pt>
                <c:pt idx="7274">
                  <c:v>2.9999999999999971E-2</c:v>
                </c:pt>
                <c:pt idx="7275">
                  <c:v>2.899999999999997E-2</c:v>
                </c:pt>
                <c:pt idx="7276">
                  <c:v>3.0999999999999972E-2</c:v>
                </c:pt>
                <c:pt idx="7277">
                  <c:v>2.849999999999997E-2</c:v>
                </c:pt>
                <c:pt idx="7278">
                  <c:v>2.9499999999999971E-2</c:v>
                </c:pt>
                <c:pt idx="7279">
                  <c:v>1.9000000000000017E-2</c:v>
                </c:pt>
                <c:pt idx="7280">
                  <c:v>2.7999999999999969E-2</c:v>
                </c:pt>
                <c:pt idx="7281">
                  <c:v>2.6499999999999968E-2</c:v>
                </c:pt>
                <c:pt idx="7282">
                  <c:v>2.9499999999999971E-2</c:v>
                </c:pt>
                <c:pt idx="7283">
                  <c:v>2.6999999999999968E-2</c:v>
                </c:pt>
                <c:pt idx="7284">
                  <c:v>2.9499999999999971E-2</c:v>
                </c:pt>
                <c:pt idx="7285">
                  <c:v>3.0999999999999972E-2</c:v>
                </c:pt>
                <c:pt idx="7286">
                  <c:v>1.9500000000000017E-2</c:v>
                </c:pt>
                <c:pt idx="7287">
                  <c:v>3.0499999999999972E-2</c:v>
                </c:pt>
                <c:pt idx="7288">
                  <c:v>1.6500000000000015E-2</c:v>
                </c:pt>
                <c:pt idx="7289">
                  <c:v>1.9500000000000017E-2</c:v>
                </c:pt>
                <c:pt idx="7290">
                  <c:v>2.1000000000000019E-2</c:v>
                </c:pt>
                <c:pt idx="7291">
                  <c:v>2.1499999999999964E-2</c:v>
                </c:pt>
                <c:pt idx="7292">
                  <c:v>2.9999999999999971E-2</c:v>
                </c:pt>
                <c:pt idx="7293">
                  <c:v>2.4499999999999966E-2</c:v>
                </c:pt>
                <c:pt idx="7294">
                  <c:v>2.9999999999999971E-2</c:v>
                </c:pt>
                <c:pt idx="7295">
                  <c:v>2.9499999999999971E-2</c:v>
                </c:pt>
                <c:pt idx="7296">
                  <c:v>2.7499999999999969E-2</c:v>
                </c:pt>
                <c:pt idx="7297">
                  <c:v>1.8000000000000016E-2</c:v>
                </c:pt>
                <c:pt idx="7298">
                  <c:v>2.849999999999997E-2</c:v>
                </c:pt>
                <c:pt idx="7299">
                  <c:v>2.9999999999999971E-2</c:v>
                </c:pt>
                <c:pt idx="7300">
                  <c:v>2.1000000000000019E-2</c:v>
                </c:pt>
                <c:pt idx="7301">
                  <c:v>3.1499999999999972E-2</c:v>
                </c:pt>
                <c:pt idx="7302">
                  <c:v>2.1000000000000019E-2</c:v>
                </c:pt>
                <c:pt idx="7303">
                  <c:v>3.2499999999999973E-2</c:v>
                </c:pt>
                <c:pt idx="7304">
                  <c:v>2.1000000000000019E-2</c:v>
                </c:pt>
                <c:pt idx="7305">
                  <c:v>2.7999999999999969E-2</c:v>
                </c:pt>
                <c:pt idx="7306">
                  <c:v>2.3999999999999966E-2</c:v>
                </c:pt>
                <c:pt idx="7307">
                  <c:v>2.1499999999999964E-2</c:v>
                </c:pt>
                <c:pt idx="7308">
                  <c:v>2.1499999999999964E-2</c:v>
                </c:pt>
                <c:pt idx="7309">
                  <c:v>3.5999999999999976E-2</c:v>
                </c:pt>
                <c:pt idx="7310">
                  <c:v>2.4499999999999966E-2</c:v>
                </c:pt>
                <c:pt idx="7311">
                  <c:v>2.1000000000000019E-2</c:v>
                </c:pt>
                <c:pt idx="7312">
                  <c:v>2.4499999999999966E-2</c:v>
                </c:pt>
                <c:pt idx="7313">
                  <c:v>2.899999999999997E-2</c:v>
                </c:pt>
                <c:pt idx="7314">
                  <c:v>2.9499999999999971E-2</c:v>
                </c:pt>
                <c:pt idx="7315">
                  <c:v>1.9500000000000017E-2</c:v>
                </c:pt>
                <c:pt idx="7316">
                  <c:v>2.3999999999999966E-2</c:v>
                </c:pt>
                <c:pt idx="7317">
                  <c:v>3.1499999999999972E-2</c:v>
                </c:pt>
                <c:pt idx="7318">
                  <c:v>1.100000000000001E-2</c:v>
                </c:pt>
                <c:pt idx="7319">
                  <c:v>2.4999999999999967E-2</c:v>
                </c:pt>
                <c:pt idx="7320">
                  <c:v>2.7999999999999969E-2</c:v>
                </c:pt>
                <c:pt idx="7321">
                  <c:v>3.1999999999999973E-2</c:v>
                </c:pt>
                <c:pt idx="7322">
                  <c:v>2.1000000000000019E-2</c:v>
                </c:pt>
                <c:pt idx="7323">
                  <c:v>2.7999999999999969E-2</c:v>
                </c:pt>
                <c:pt idx="7324">
                  <c:v>3.2999999999999974E-2</c:v>
                </c:pt>
                <c:pt idx="7325">
                  <c:v>2.0500000000000018E-2</c:v>
                </c:pt>
                <c:pt idx="7326">
                  <c:v>2.9999999999999971E-2</c:v>
                </c:pt>
                <c:pt idx="7327">
                  <c:v>3.2999999999999974E-2</c:v>
                </c:pt>
                <c:pt idx="7328">
                  <c:v>2.7499999999999969E-2</c:v>
                </c:pt>
                <c:pt idx="7329">
                  <c:v>2.3999999999999966E-2</c:v>
                </c:pt>
                <c:pt idx="7330">
                  <c:v>1.7500000000000016E-2</c:v>
                </c:pt>
                <c:pt idx="7331">
                  <c:v>2.5999999999999968E-2</c:v>
                </c:pt>
                <c:pt idx="7332">
                  <c:v>2.6999999999999968E-2</c:v>
                </c:pt>
                <c:pt idx="7333">
                  <c:v>3.5499999999999976E-2</c:v>
                </c:pt>
                <c:pt idx="7334">
                  <c:v>3.2999999999999974E-2</c:v>
                </c:pt>
                <c:pt idx="7335">
                  <c:v>2.1000000000000019E-2</c:v>
                </c:pt>
                <c:pt idx="7336">
                  <c:v>2.3999999999999966E-2</c:v>
                </c:pt>
                <c:pt idx="7337">
                  <c:v>3.1999999999999973E-2</c:v>
                </c:pt>
                <c:pt idx="7338">
                  <c:v>3.0999999999999972E-2</c:v>
                </c:pt>
                <c:pt idx="7339">
                  <c:v>2.5499999999999967E-2</c:v>
                </c:pt>
                <c:pt idx="7340">
                  <c:v>2.5999999999999968E-2</c:v>
                </c:pt>
                <c:pt idx="7341">
                  <c:v>1.9000000000000017E-2</c:v>
                </c:pt>
                <c:pt idx="7342">
                  <c:v>2.6499999999999968E-2</c:v>
                </c:pt>
                <c:pt idx="7343">
                  <c:v>3.1499999999999972E-2</c:v>
                </c:pt>
                <c:pt idx="7344">
                  <c:v>1.7500000000000016E-2</c:v>
                </c:pt>
                <c:pt idx="7345">
                  <c:v>2.9999999999999971E-2</c:v>
                </c:pt>
                <c:pt idx="7346">
                  <c:v>2.899999999999997E-2</c:v>
                </c:pt>
                <c:pt idx="7347">
                  <c:v>1.9500000000000017E-2</c:v>
                </c:pt>
                <c:pt idx="7348">
                  <c:v>3.0499999999999972E-2</c:v>
                </c:pt>
                <c:pt idx="7349">
                  <c:v>1.9000000000000017E-2</c:v>
                </c:pt>
                <c:pt idx="7350">
                  <c:v>3.3999999999999975E-2</c:v>
                </c:pt>
                <c:pt idx="7351">
                  <c:v>2.1499999999999964E-2</c:v>
                </c:pt>
                <c:pt idx="7352">
                  <c:v>2.4499999999999966E-2</c:v>
                </c:pt>
                <c:pt idx="7353">
                  <c:v>2.3499999999999965E-2</c:v>
                </c:pt>
                <c:pt idx="7354">
                  <c:v>3.2499999999999973E-2</c:v>
                </c:pt>
                <c:pt idx="7355">
                  <c:v>2.6999999999999968E-2</c:v>
                </c:pt>
                <c:pt idx="7356">
                  <c:v>2.9999999999999971E-2</c:v>
                </c:pt>
                <c:pt idx="7357">
                  <c:v>2.1999999999999964E-2</c:v>
                </c:pt>
                <c:pt idx="7358">
                  <c:v>3.2499999999999973E-2</c:v>
                </c:pt>
                <c:pt idx="7359">
                  <c:v>2.9999999999999971E-2</c:v>
                </c:pt>
                <c:pt idx="7360">
                  <c:v>1.6000000000000014E-2</c:v>
                </c:pt>
                <c:pt idx="7361">
                  <c:v>1.6500000000000015E-2</c:v>
                </c:pt>
                <c:pt idx="7362">
                  <c:v>2.1999999999999964E-2</c:v>
                </c:pt>
                <c:pt idx="7363">
                  <c:v>3.2499999999999973E-2</c:v>
                </c:pt>
                <c:pt idx="7364">
                  <c:v>2.5999999999999968E-2</c:v>
                </c:pt>
                <c:pt idx="7365">
                  <c:v>1.7500000000000016E-2</c:v>
                </c:pt>
                <c:pt idx="7366">
                  <c:v>2.6499999999999968E-2</c:v>
                </c:pt>
                <c:pt idx="7367">
                  <c:v>3.4499999999999975E-2</c:v>
                </c:pt>
                <c:pt idx="7368">
                  <c:v>3.1499999999999972E-2</c:v>
                </c:pt>
                <c:pt idx="7369">
                  <c:v>3.0499999999999972E-2</c:v>
                </c:pt>
                <c:pt idx="7370">
                  <c:v>3.2499999999999973E-2</c:v>
                </c:pt>
                <c:pt idx="7371">
                  <c:v>-1.8499999999999961E-2</c:v>
                </c:pt>
                <c:pt idx="7372">
                  <c:v>1.100000000000001E-2</c:v>
                </c:pt>
                <c:pt idx="7373">
                  <c:v>2.9999999999999971E-2</c:v>
                </c:pt>
                <c:pt idx="7374">
                  <c:v>1.9500000000000017E-2</c:v>
                </c:pt>
                <c:pt idx="7375">
                  <c:v>2.7499999999999969E-2</c:v>
                </c:pt>
                <c:pt idx="7376">
                  <c:v>2.9999999999999971E-2</c:v>
                </c:pt>
                <c:pt idx="7377">
                  <c:v>3.0999999999999972E-2</c:v>
                </c:pt>
                <c:pt idx="7378">
                  <c:v>2.9999999999999971E-2</c:v>
                </c:pt>
                <c:pt idx="7379">
                  <c:v>3.5999999999999976E-2</c:v>
                </c:pt>
                <c:pt idx="7380">
                  <c:v>2.1999999999999964E-2</c:v>
                </c:pt>
                <c:pt idx="7381">
                  <c:v>3.0999999999999972E-2</c:v>
                </c:pt>
                <c:pt idx="7382">
                  <c:v>2.6499999999999968E-2</c:v>
                </c:pt>
                <c:pt idx="7383">
                  <c:v>2.2499999999999964E-2</c:v>
                </c:pt>
                <c:pt idx="7384">
                  <c:v>2.5999999999999968E-2</c:v>
                </c:pt>
                <c:pt idx="7385">
                  <c:v>2.7499999999999969E-2</c:v>
                </c:pt>
                <c:pt idx="7386">
                  <c:v>2.2499999999999964E-2</c:v>
                </c:pt>
                <c:pt idx="7387">
                  <c:v>2.9499999999999971E-2</c:v>
                </c:pt>
                <c:pt idx="7388">
                  <c:v>2.849999999999997E-2</c:v>
                </c:pt>
                <c:pt idx="7389">
                  <c:v>2.9499999999999971E-2</c:v>
                </c:pt>
                <c:pt idx="7390">
                  <c:v>2.5999999999999968E-2</c:v>
                </c:pt>
                <c:pt idx="7391">
                  <c:v>2.3999999999999966E-2</c:v>
                </c:pt>
                <c:pt idx="7392">
                  <c:v>2.9999999999999971E-2</c:v>
                </c:pt>
                <c:pt idx="7393">
                  <c:v>2.0500000000000018E-2</c:v>
                </c:pt>
                <c:pt idx="7394">
                  <c:v>3.1499999999999972E-2</c:v>
                </c:pt>
                <c:pt idx="7395">
                  <c:v>3.0999999999999972E-2</c:v>
                </c:pt>
                <c:pt idx="7396">
                  <c:v>2.0000000000000018E-2</c:v>
                </c:pt>
                <c:pt idx="7397">
                  <c:v>2.4499999999999966E-2</c:v>
                </c:pt>
                <c:pt idx="7398">
                  <c:v>2.4999999999999967E-2</c:v>
                </c:pt>
                <c:pt idx="7399">
                  <c:v>2.4999999999999967E-2</c:v>
                </c:pt>
                <c:pt idx="7400">
                  <c:v>2.4499999999999966E-2</c:v>
                </c:pt>
                <c:pt idx="7401">
                  <c:v>2.6999999999999968E-2</c:v>
                </c:pt>
                <c:pt idx="7402">
                  <c:v>2.3999999999999966E-2</c:v>
                </c:pt>
                <c:pt idx="7403">
                  <c:v>2.6499999999999968E-2</c:v>
                </c:pt>
                <c:pt idx="7404">
                  <c:v>2.6999999999999968E-2</c:v>
                </c:pt>
                <c:pt idx="7405">
                  <c:v>2.7999999999999969E-2</c:v>
                </c:pt>
                <c:pt idx="7406">
                  <c:v>2.5999999999999968E-2</c:v>
                </c:pt>
                <c:pt idx="7407">
                  <c:v>2.0500000000000018E-2</c:v>
                </c:pt>
                <c:pt idx="7408">
                  <c:v>2.9499999999999971E-2</c:v>
                </c:pt>
                <c:pt idx="7409">
                  <c:v>2.849999999999997E-2</c:v>
                </c:pt>
                <c:pt idx="7410">
                  <c:v>2.6999999999999968E-2</c:v>
                </c:pt>
                <c:pt idx="7411">
                  <c:v>1.9500000000000017E-2</c:v>
                </c:pt>
                <c:pt idx="7412">
                  <c:v>3.1999999999999973E-2</c:v>
                </c:pt>
                <c:pt idx="7413">
                  <c:v>2.4499999999999966E-2</c:v>
                </c:pt>
                <c:pt idx="7414">
                  <c:v>3.4499999999999975E-2</c:v>
                </c:pt>
                <c:pt idx="7415">
                  <c:v>2.4999999999999967E-2</c:v>
                </c:pt>
                <c:pt idx="7416">
                  <c:v>2.4999999999999967E-2</c:v>
                </c:pt>
                <c:pt idx="7417">
                  <c:v>2.5999999999999968E-2</c:v>
                </c:pt>
                <c:pt idx="7418">
                  <c:v>2.4499999999999966E-2</c:v>
                </c:pt>
                <c:pt idx="7419">
                  <c:v>2.5499999999999967E-2</c:v>
                </c:pt>
                <c:pt idx="7420">
                  <c:v>3.0499999999999972E-2</c:v>
                </c:pt>
                <c:pt idx="7421">
                  <c:v>2.3999999999999966E-2</c:v>
                </c:pt>
                <c:pt idx="7422">
                  <c:v>1.7000000000000015E-2</c:v>
                </c:pt>
                <c:pt idx="7423">
                  <c:v>2.1999999999999964E-2</c:v>
                </c:pt>
                <c:pt idx="7424">
                  <c:v>1.6500000000000015E-2</c:v>
                </c:pt>
                <c:pt idx="7425">
                  <c:v>2.4499999999999966E-2</c:v>
                </c:pt>
                <c:pt idx="7426">
                  <c:v>2.5999999999999968E-2</c:v>
                </c:pt>
                <c:pt idx="7427">
                  <c:v>2.6499999999999968E-2</c:v>
                </c:pt>
                <c:pt idx="7428">
                  <c:v>1.7500000000000016E-2</c:v>
                </c:pt>
                <c:pt idx="7429">
                  <c:v>2.6999999999999968E-2</c:v>
                </c:pt>
                <c:pt idx="7430">
                  <c:v>1.5500000000000014E-2</c:v>
                </c:pt>
                <c:pt idx="7431">
                  <c:v>-3.2000000000000028E-2</c:v>
                </c:pt>
                <c:pt idx="7432">
                  <c:v>3.3499999999999974E-2</c:v>
                </c:pt>
                <c:pt idx="7433">
                  <c:v>1.9500000000000017E-2</c:v>
                </c:pt>
                <c:pt idx="7434">
                  <c:v>2.6499999999999968E-2</c:v>
                </c:pt>
                <c:pt idx="7435">
                  <c:v>2.3499999999999965E-2</c:v>
                </c:pt>
                <c:pt idx="7436">
                  <c:v>2.4499999999999966E-2</c:v>
                </c:pt>
                <c:pt idx="7437">
                  <c:v>3.5499999999999976E-2</c:v>
                </c:pt>
                <c:pt idx="7438">
                  <c:v>3.0999999999999972E-2</c:v>
                </c:pt>
                <c:pt idx="7439">
                  <c:v>2.7499999999999969E-2</c:v>
                </c:pt>
                <c:pt idx="7440">
                  <c:v>3.0499999999999972E-2</c:v>
                </c:pt>
                <c:pt idx="7441">
                  <c:v>3.1499999999999972E-2</c:v>
                </c:pt>
                <c:pt idx="7442">
                  <c:v>2.4999999999999967E-2</c:v>
                </c:pt>
                <c:pt idx="7443">
                  <c:v>2.6499999999999968E-2</c:v>
                </c:pt>
                <c:pt idx="7444">
                  <c:v>2.6999999999999968E-2</c:v>
                </c:pt>
                <c:pt idx="7445">
                  <c:v>2.3499999999999965E-2</c:v>
                </c:pt>
                <c:pt idx="7446">
                  <c:v>2.9499999999999971E-2</c:v>
                </c:pt>
                <c:pt idx="7447">
                  <c:v>2.6999999999999968E-2</c:v>
                </c:pt>
                <c:pt idx="7448">
                  <c:v>3.1999999999999973E-2</c:v>
                </c:pt>
                <c:pt idx="7449">
                  <c:v>3.2499999999999973E-2</c:v>
                </c:pt>
                <c:pt idx="7450">
                  <c:v>2.4999999999999967E-2</c:v>
                </c:pt>
                <c:pt idx="7451">
                  <c:v>2.4499999999999966E-2</c:v>
                </c:pt>
                <c:pt idx="7452">
                  <c:v>3.4999999999999976E-2</c:v>
                </c:pt>
                <c:pt idx="7453">
                  <c:v>3.3499999999999974E-2</c:v>
                </c:pt>
                <c:pt idx="7454">
                  <c:v>2.4999999999999967E-2</c:v>
                </c:pt>
                <c:pt idx="7455">
                  <c:v>2.3999999999999966E-2</c:v>
                </c:pt>
                <c:pt idx="7456">
                  <c:v>2.2499999999999964E-2</c:v>
                </c:pt>
                <c:pt idx="7457">
                  <c:v>3.2499999999999973E-2</c:v>
                </c:pt>
                <c:pt idx="7458">
                  <c:v>2.9499999999999971E-2</c:v>
                </c:pt>
                <c:pt idx="7459">
                  <c:v>2.7999999999999969E-2</c:v>
                </c:pt>
                <c:pt idx="7460">
                  <c:v>3.4499999999999975E-2</c:v>
                </c:pt>
                <c:pt idx="7461">
                  <c:v>2.3999999999999966E-2</c:v>
                </c:pt>
                <c:pt idx="7462">
                  <c:v>3.2499999999999973E-2</c:v>
                </c:pt>
                <c:pt idx="7463">
                  <c:v>2.3499999999999965E-2</c:v>
                </c:pt>
                <c:pt idx="7464">
                  <c:v>3.1999999999999973E-2</c:v>
                </c:pt>
                <c:pt idx="7465">
                  <c:v>2.9999999999999971E-2</c:v>
                </c:pt>
                <c:pt idx="7466">
                  <c:v>2.4499999999999966E-2</c:v>
                </c:pt>
                <c:pt idx="7467">
                  <c:v>2.4499999999999966E-2</c:v>
                </c:pt>
                <c:pt idx="7468">
                  <c:v>2.0000000000000018E-2</c:v>
                </c:pt>
                <c:pt idx="7469">
                  <c:v>3.5499999999999976E-2</c:v>
                </c:pt>
                <c:pt idx="7470">
                  <c:v>2.1499999999999964E-2</c:v>
                </c:pt>
                <c:pt idx="7471">
                  <c:v>3.0999999999999972E-2</c:v>
                </c:pt>
                <c:pt idx="7472">
                  <c:v>2.4499999999999966E-2</c:v>
                </c:pt>
                <c:pt idx="7473">
                  <c:v>2.9999999999999971E-2</c:v>
                </c:pt>
                <c:pt idx="7474">
                  <c:v>3.3999999999999975E-2</c:v>
                </c:pt>
                <c:pt idx="7475">
                  <c:v>3.0499999999999972E-2</c:v>
                </c:pt>
                <c:pt idx="7476">
                  <c:v>3.1999999999999973E-2</c:v>
                </c:pt>
                <c:pt idx="7477">
                  <c:v>3.1499999999999972E-2</c:v>
                </c:pt>
                <c:pt idx="7478">
                  <c:v>2.5499999999999967E-2</c:v>
                </c:pt>
                <c:pt idx="7479">
                  <c:v>2.5999999999999968E-2</c:v>
                </c:pt>
                <c:pt idx="7480">
                  <c:v>3.8499999999999979E-2</c:v>
                </c:pt>
                <c:pt idx="7481">
                  <c:v>3.4999999999999976E-2</c:v>
                </c:pt>
                <c:pt idx="7482">
                  <c:v>3.4999999999999976E-2</c:v>
                </c:pt>
                <c:pt idx="7483">
                  <c:v>2.899999999999997E-2</c:v>
                </c:pt>
                <c:pt idx="7484">
                  <c:v>2.4999999999999967E-2</c:v>
                </c:pt>
                <c:pt idx="7485">
                  <c:v>3.4499999999999975E-2</c:v>
                </c:pt>
                <c:pt idx="7486">
                  <c:v>3.5499999999999976E-2</c:v>
                </c:pt>
                <c:pt idx="7487">
                  <c:v>3.5499999999999976E-2</c:v>
                </c:pt>
                <c:pt idx="7488">
                  <c:v>3.2499999999999973E-2</c:v>
                </c:pt>
                <c:pt idx="7489">
                  <c:v>3.3999999999999975E-2</c:v>
                </c:pt>
                <c:pt idx="7490">
                  <c:v>3.0999999999999972E-2</c:v>
                </c:pt>
                <c:pt idx="7491">
                  <c:v>3.6999999999999977E-2</c:v>
                </c:pt>
                <c:pt idx="7492">
                  <c:v>3.0999999999999972E-2</c:v>
                </c:pt>
                <c:pt idx="7493">
                  <c:v>2.9999999999999971E-2</c:v>
                </c:pt>
                <c:pt idx="7494">
                  <c:v>3.0999999999999972E-2</c:v>
                </c:pt>
                <c:pt idx="7495">
                  <c:v>2.5999999999999968E-2</c:v>
                </c:pt>
                <c:pt idx="7496">
                  <c:v>3.0499999999999972E-2</c:v>
                </c:pt>
                <c:pt idx="7497">
                  <c:v>3.0499999999999972E-2</c:v>
                </c:pt>
                <c:pt idx="7498">
                  <c:v>2.4499999999999966E-2</c:v>
                </c:pt>
                <c:pt idx="7499">
                  <c:v>3.5999999999999976E-2</c:v>
                </c:pt>
                <c:pt idx="7500">
                  <c:v>2.1499999999999964E-2</c:v>
                </c:pt>
                <c:pt idx="7501">
                  <c:v>3.5499999999999976E-2</c:v>
                </c:pt>
                <c:pt idx="7502">
                  <c:v>2.7499999999999969E-2</c:v>
                </c:pt>
                <c:pt idx="7503">
                  <c:v>2.7499999999999969E-2</c:v>
                </c:pt>
                <c:pt idx="7504">
                  <c:v>3.1999999999999973E-2</c:v>
                </c:pt>
                <c:pt idx="7505">
                  <c:v>3.1999999999999973E-2</c:v>
                </c:pt>
                <c:pt idx="7506">
                  <c:v>3.1499999999999972E-2</c:v>
                </c:pt>
                <c:pt idx="7507">
                  <c:v>3.3999999999999975E-2</c:v>
                </c:pt>
                <c:pt idx="7508">
                  <c:v>3.2999999999999974E-2</c:v>
                </c:pt>
                <c:pt idx="7509">
                  <c:v>3.0499999999999972E-2</c:v>
                </c:pt>
                <c:pt idx="7510">
                  <c:v>2.2999999999999965E-2</c:v>
                </c:pt>
                <c:pt idx="7511">
                  <c:v>2.7999999999999969E-2</c:v>
                </c:pt>
                <c:pt idx="7512">
                  <c:v>3.0999999999999972E-2</c:v>
                </c:pt>
                <c:pt idx="7513">
                  <c:v>3.8499999999999979E-2</c:v>
                </c:pt>
                <c:pt idx="7514">
                  <c:v>3.0999999999999972E-2</c:v>
                </c:pt>
                <c:pt idx="7515">
                  <c:v>2.5999999999999968E-2</c:v>
                </c:pt>
                <c:pt idx="7516">
                  <c:v>3.3999999999999975E-2</c:v>
                </c:pt>
                <c:pt idx="7517">
                  <c:v>1.3000000000000012E-2</c:v>
                </c:pt>
                <c:pt idx="7518">
                  <c:v>2.7999999999999969E-2</c:v>
                </c:pt>
                <c:pt idx="7519">
                  <c:v>1.6500000000000015E-2</c:v>
                </c:pt>
                <c:pt idx="7520">
                  <c:v>2.899999999999997E-2</c:v>
                </c:pt>
                <c:pt idx="7521">
                  <c:v>2.9999999999999971E-2</c:v>
                </c:pt>
                <c:pt idx="7522">
                  <c:v>2.9999999999999971E-2</c:v>
                </c:pt>
                <c:pt idx="7523">
                  <c:v>2.4999999999999967E-2</c:v>
                </c:pt>
                <c:pt idx="7524">
                  <c:v>2.6999999999999968E-2</c:v>
                </c:pt>
                <c:pt idx="7525">
                  <c:v>2.2999999999999965E-2</c:v>
                </c:pt>
                <c:pt idx="7526">
                  <c:v>2.6999999999999968E-2</c:v>
                </c:pt>
                <c:pt idx="7527">
                  <c:v>2.849999999999997E-2</c:v>
                </c:pt>
                <c:pt idx="7528">
                  <c:v>2.1000000000000019E-2</c:v>
                </c:pt>
                <c:pt idx="7529">
                  <c:v>2.9499999999999971E-2</c:v>
                </c:pt>
                <c:pt idx="7530">
                  <c:v>2.3999999999999966E-2</c:v>
                </c:pt>
                <c:pt idx="7531">
                  <c:v>2.7999999999999969E-2</c:v>
                </c:pt>
                <c:pt idx="7532">
                  <c:v>2.6999999999999968E-2</c:v>
                </c:pt>
                <c:pt idx="7533">
                  <c:v>3.0499999999999972E-2</c:v>
                </c:pt>
                <c:pt idx="7534">
                  <c:v>3.7999999999999978E-2</c:v>
                </c:pt>
                <c:pt idx="7535">
                  <c:v>2.2999999999999965E-2</c:v>
                </c:pt>
                <c:pt idx="7536">
                  <c:v>2.6499999999999968E-2</c:v>
                </c:pt>
                <c:pt idx="7537">
                  <c:v>1.8000000000000016E-2</c:v>
                </c:pt>
                <c:pt idx="7538">
                  <c:v>3.4499999999999975E-2</c:v>
                </c:pt>
                <c:pt idx="7539">
                  <c:v>4.4499999999999984E-2</c:v>
                </c:pt>
                <c:pt idx="7540">
                  <c:v>3.3999999999999975E-2</c:v>
                </c:pt>
                <c:pt idx="7541">
                  <c:v>3.3499999999999974E-2</c:v>
                </c:pt>
                <c:pt idx="7542">
                  <c:v>2.849999999999997E-2</c:v>
                </c:pt>
                <c:pt idx="7543">
                  <c:v>3.5999999999999976E-2</c:v>
                </c:pt>
                <c:pt idx="7544">
                  <c:v>3.1999999999999973E-2</c:v>
                </c:pt>
                <c:pt idx="7545">
                  <c:v>1.8000000000000016E-2</c:v>
                </c:pt>
                <c:pt idx="7546">
                  <c:v>1.9500000000000017E-2</c:v>
                </c:pt>
                <c:pt idx="7547">
                  <c:v>3.2999999999999974E-2</c:v>
                </c:pt>
                <c:pt idx="7548">
                  <c:v>2.9499999999999971E-2</c:v>
                </c:pt>
                <c:pt idx="7549">
                  <c:v>3.6999999999999977E-2</c:v>
                </c:pt>
                <c:pt idx="7550">
                  <c:v>3.999999999999998E-2</c:v>
                </c:pt>
                <c:pt idx="7551">
                  <c:v>3.999999999999998E-2</c:v>
                </c:pt>
                <c:pt idx="7552">
                  <c:v>3.3499999999999974E-2</c:v>
                </c:pt>
                <c:pt idx="7553">
                  <c:v>2.9999999999999971E-2</c:v>
                </c:pt>
                <c:pt idx="7554">
                  <c:v>3.0499999999999972E-2</c:v>
                </c:pt>
                <c:pt idx="7555">
                  <c:v>2.3499999999999965E-2</c:v>
                </c:pt>
                <c:pt idx="7556">
                  <c:v>3.0499999999999972E-2</c:v>
                </c:pt>
                <c:pt idx="7557">
                  <c:v>3.5999999999999976E-2</c:v>
                </c:pt>
                <c:pt idx="7558">
                  <c:v>3.2499999999999973E-2</c:v>
                </c:pt>
                <c:pt idx="7559">
                  <c:v>3.4499999999999975E-2</c:v>
                </c:pt>
                <c:pt idx="7560">
                  <c:v>3.4499999999999975E-2</c:v>
                </c:pt>
                <c:pt idx="7561">
                  <c:v>2.4499999999999966E-2</c:v>
                </c:pt>
                <c:pt idx="7562">
                  <c:v>1.9000000000000017E-2</c:v>
                </c:pt>
                <c:pt idx="7563">
                  <c:v>3.8499999999999979E-2</c:v>
                </c:pt>
                <c:pt idx="7564">
                  <c:v>3.5499999999999976E-2</c:v>
                </c:pt>
                <c:pt idx="7565">
                  <c:v>3.5499999999999976E-2</c:v>
                </c:pt>
                <c:pt idx="7566">
                  <c:v>3.0999999999999972E-2</c:v>
                </c:pt>
                <c:pt idx="7567">
                  <c:v>3.3499999999999974E-2</c:v>
                </c:pt>
                <c:pt idx="7568">
                  <c:v>2.849999999999997E-2</c:v>
                </c:pt>
                <c:pt idx="7569">
                  <c:v>3.2499999999999973E-2</c:v>
                </c:pt>
                <c:pt idx="7570">
                  <c:v>2.9499999999999971E-2</c:v>
                </c:pt>
                <c:pt idx="7571">
                  <c:v>3.1999999999999973E-2</c:v>
                </c:pt>
                <c:pt idx="7572">
                  <c:v>3.2499999999999973E-2</c:v>
                </c:pt>
                <c:pt idx="7573">
                  <c:v>3.1499999999999972E-2</c:v>
                </c:pt>
                <c:pt idx="7574">
                  <c:v>3.2999999999999974E-2</c:v>
                </c:pt>
                <c:pt idx="7575">
                  <c:v>2.7499999999999969E-2</c:v>
                </c:pt>
                <c:pt idx="7576">
                  <c:v>3.3999999999999975E-2</c:v>
                </c:pt>
                <c:pt idx="7577">
                  <c:v>3.3499999999999974E-2</c:v>
                </c:pt>
                <c:pt idx="7578">
                  <c:v>3.0999999999999972E-2</c:v>
                </c:pt>
                <c:pt idx="7579">
                  <c:v>3.3999999999999975E-2</c:v>
                </c:pt>
                <c:pt idx="7580">
                  <c:v>3.3999999999999975E-2</c:v>
                </c:pt>
                <c:pt idx="7581">
                  <c:v>6.5000000000000058E-3</c:v>
                </c:pt>
                <c:pt idx="7582">
                  <c:v>2.849999999999997E-2</c:v>
                </c:pt>
                <c:pt idx="7583">
                  <c:v>3.0499999999999972E-2</c:v>
                </c:pt>
                <c:pt idx="7584">
                  <c:v>3.0999999999999972E-2</c:v>
                </c:pt>
                <c:pt idx="7585">
                  <c:v>3.4999999999999976E-2</c:v>
                </c:pt>
                <c:pt idx="7586">
                  <c:v>3.999999999999998E-2</c:v>
                </c:pt>
                <c:pt idx="7587">
                  <c:v>3.6499999999999977E-2</c:v>
                </c:pt>
                <c:pt idx="7588">
                  <c:v>3.0499999999999972E-2</c:v>
                </c:pt>
                <c:pt idx="7589">
                  <c:v>3.1499999999999972E-2</c:v>
                </c:pt>
                <c:pt idx="7590">
                  <c:v>3.3999999999999975E-2</c:v>
                </c:pt>
                <c:pt idx="7591">
                  <c:v>3.7499999999999978E-2</c:v>
                </c:pt>
                <c:pt idx="7592">
                  <c:v>3.6999999999999977E-2</c:v>
                </c:pt>
                <c:pt idx="7593">
                  <c:v>3.4499999999999975E-2</c:v>
                </c:pt>
                <c:pt idx="7594">
                  <c:v>3.3499999999999974E-2</c:v>
                </c:pt>
                <c:pt idx="7595">
                  <c:v>2.5999999999999968E-2</c:v>
                </c:pt>
                <c:pt idx="7596">
                  <c:v>3.1999999999999973E-2</c:v>
                </c:pt>
                <c:pt idx="7597">
                  <c:v>3.0999999999999972E-2</c:v>
                </c:pt>
                <c:pt idx="7598">
                  <c:v>3.4499999999999975E-2</c:v>
                </c:pt>
                <c:pt idx="7599">
                  <c:v>3.0499999999999972E-2</c:v>
                </c:pt>
                <c:pt idx="7600">
                  <c:v>3.1499999999999972E-2</c:v>
                </c:pt>
                <c:pt idx="7601">
                  <c:v>3.3499999999999974E-2</c:v>
                </c:pt>
                <c:pt idx="7602">
                  <c:v>2.9499999999999971E-2</c:v>
                </c:pt>
                <c:pt idx="7603">
                  <c:v>2.1000000000000019E-2</c:v>
                </c:pt>
                <c:pt idx="7604">
                  <c:v>2.6999999999999968E-2</c:v>
                </c:pt>
                <c:pt idx="7605">
                  <c:v>2.5999999999999968E-2</c:v>
                </c:pt>
                <c:pt idx="7606">
                  <c:v>2.2499999999999964E-2</c:v>
                </c:pt>
                <c:pt idx="7607">
                  <c:v>3.3999999999999975E-2</c:v>
                </c:pt>
                <c:pt idx="7608">
                  <c:v>3.1499999999999972E-2</c:v>
                </c:pt>
                <c:pt idx="7609">
                  <c:v>2.9999999999999971E-2</c:v>
                </c:pt>
                <c:pt idx="7610">
                  <c:v>2.9999999999999971E-2</c:v>
                </c:pt>
                <c:pt idx="7611">
                  <c:v>3.0999999999999972E-2</c:v>
                </c:pt>
                <c:pt idx="7612">
                  <c:v>3.1999999999999973E-2</c:v>
                </c:pt>
                <c:pt idx="7613">
                  <c:v>3.1999999999999973E-2</c:v>
                </c:pt>
                <c:pt idx="7614">
                  <c:v>2.6999999999999968E-2</c:v>
                </c:pt>
                <c:pt idx="7615">
                  <c:v>2.4499999999999966E-2</c:v>
                </c:pt>
                <c:pt idx="7616">
                  <c:v>3.2999999999999974E-2</c:v>
                </c:pt>
                <c:pt idx="7617">
                  <c:v>3.4999999999999976E-2</c:v>
                </c:pt>
                <c:pt idx="7618">
                  <c:v>3.4999999999999976E-2</c:v>
                </c:pt>
                <c:pt idx="7619">
                  <c:v>3.1499999999999972E-2</c:v>
                </c:pt>
                <c:pt idx="7620">
                  <c:v>2.9499999999999971E-2</c:v>
                </c:pt>
                <c:pt idx="7621">
                  <c:v>3.8499999999999979E-2</c:v>
                </c:pt>
                <c:pt idx="7622">
                  <c:v>2.5499999999999967E-2</c:v>
                </c:pt>
                <c:pt idx="7623">
                  <c:v>3.4499999999999975E-2</c:v>
                </c:pt>
                <c:pt idx="7624">
                  <c:v>2.1000000000000019E-2</c:v>
                </c:pt>
                <c:pt idx="7625">
                  <c:v>2.9499999999999971E-2</c:v>
                </c:pt>
                <c:pt idx="7626">
                  <c:v>3.1999999999999973E-2</c:v>
                </c:pt>
                <c:pt idx="7627">
                  <c:v>3.1499999999999972E-2</c:v>
                </c:pt>
                <c:pt idx="7628">
                  <c:v>2.2999999999999965E-2</c:v>
                </c:pt>
                <c:pt idx="7629">
                  <c:v>2.7999999999999969E-2</c:v>
                </c:pt>
                <c:pt idx="7630">
                  <c:v>1.5500000000000014E-2</c:v>
                </c:pt>
                <c:pt idx="7631">
                  <c:v>3.2499999999999973E-2</c:v>
                </c:pt>
                <c:pt idx="7632">
                  <c:v>3.0999999999999972E-2</c:v>
                </c:pt>
                <c:pt idx="7633">
                  <c:v>3.3499999999999974E-2</c:v>
                </c:pt>
                <c:pt idx="7634">
                  <c:v>2.5499999999999967E-2</c:v>
                </c:pt>
                <c:pt idx="7635">
                  <c:v>3.2499999999999973E-2</c:v>
                </c:pt>
                <c:pt idx="7636">
                  <c:v>2.1499999999999964E-2</c:v>
                </c:pt>
                <c:pt idx="7637">
                  <c:v>2.4999999999999967E-2</c:v>
                </c:pt>
                <c:pt idx="7638">
                  <c:v>2.7499999999999969E-2</c:v>
                </c:pt>
                <c:pt idx="7639">
                  <c:v>3.0999999999999972E-2</c:v>
                </c:pt>
                <c:pt idx="7640">
                  <c:v>2.7499999999999969E-2</c:v>
                </c:pt>
                <c:pt idx="7641">
                  <c:v>2.5499999999999967E-2</c:v>
                </c:pt>
                <c:pt idx="7642">
                  <c:v>2.1499999999999964E-2</c:v>
                </c:pt>
                <c:pt idx="7643">
                  <c:v>2.1999999999999964E-2</c:v>
                </c:pt>
                <c:pt idx="7644">
                  <c:v>3.4499999999999975E-2</c:v>
                </c:pt>
                <c:pt idx="7645">
                  <c:v>2.3999999999999966E-2</c:v>
                </c:pt>
                <c:pt idx="7646">
                  <c:v>2.7999999999999969E-2</c:v>
                </c:pt>
                <c:pt idx="7647">
                  <c:v>2.2999999999999965E-2</c:v>
                </c:pt>
                <c:pt idx="7648">
                  <c:v>2.2499999999999964E-2</c:v>
                </c:pt>
                <c:pt idx="7649">
                  <c:v>3.1999999999999973E-2</c:v>
                </c:pt>
                <c:pt idx="7650">
                  <c:v>2.7999999999999969E-2</c:v>
                </c:pt>
                <c:pt idx="7651">
                  <c:v>2.2499999999999964E-2</c:v>
                </c:pt>
                <c:pt idx="7652">
                  <c:v>1.9500000000000017E-2</c:v>
                </c:pt>
                <c:pt idx="7653">
                  <c:v>3.1999999999999973E-2</c:v>
                </c:pt>
                <c:pt idx="7654">
                  <c:v>1.9500000000000017E-2</c:v>
                </c:pt>
                <c:pt idx="7655">
                  <c:v>2.0000000000000018E-2</c:v>
                </c:pt>
                <c:pt idx="7656">
                  <c:v>3.3999999999999975E-2</c:v>
                </c:pt>
                <c:pt idx="7657">
                  <c:v>2.899999999999997E-2</c:v>
                </c:pt>
                <c:pt idx="7658">
                  <c:v>2.1499999999999964E-2</c:v>
                </c:pt>
                <c:pt idx="7659">
                  <c:v>2.9999999999999971E-2</c:v>
                </c:pt>
                <c:pt idx="7660">
                  <c:v>3.4499999999999975E-2</c:v>
                </c:pt>
                <c:pt idx="7661">
                  <c:v>3.4499999999999975E-2</c:v>
                </c:pt>
                <c:pt idx="7662">
                  <c:v>2.7499999999999969E-2</c:v>
                </c:pt>
                <c:pt idx="7663">
                  <c:v>2.6999999999999968E-2</c:v>
                </c:pt>
                <c:pt idx="7664">
                  <c:v>2.899999999999997E-2</c:v>
                </c:pt>
                <c:pt idx="7665">
                  <c:v>3.0499999999999972E-2</c:v>
                </c:pt>
                <c:pt idx="7666">
                  <c:v>3.0999999999999972E-2</c:v>
                </c:pt>
                <c:pt idx="7667">
                  <c:v>2.1499999999999964E-2</c:v>
                </c:pt>
                <c:pt idx="7668">
                  <c:v>3.0499999999999972E-2</c:v>
                </c:pt>
                <c:pt idx="7669">
                  <c:v>1.9000000000000017E-2</c:v>
                </c:pt>
                <c:pt idx="7670">
                  <c:v>2.6499999999999968E-2</c:v>
                </c:pt>
                <c:pt idx="7671">
                  <c:v>2.5999999999999968E-2</c:v>
                </c:pt>
                <c:pt idx="7672">
                  <c:v>2.3999999999999966E-2</c:v>
                </c:pt>
                <c:pt idx="7673">
                  <c:v>2.899999999999997E-2</c:v>
                </c:pt>
                <c:pt idx="7674">
                  <c:v>3.0499999999999972E-2</c:v>
                </c:pt>
                <c:pt idx="7675">
                  <c:v>2.5999999999999968E-2</c:v>
                </c:pt>
                <c:pt idx="7676">
                  <c:v>2.6999999999999968E-2</c:v>
                </c:pt>
                <c:pt idx="7677">
                  <c:v>2.5499999999999967E-2</c:v>
                </c:pt>
                <c:pt idx="7678">
                  <c:v>2.4499999999999966E-2</c:v>
                </c:pt>
                <c:pt idx="7679">
                  <c:v>2.3499999999999965E-2</c:v>
                </c:pt>
                <c:pt idx="7680">
                  <c:v>2.1499999999999964E-2</c:v>
                </c:pt>
                <c:pt idx="7681">
                  <c:v>2.4999999999999967E-2</c:v>
                </c:pt>
                <c:pt idx="7682">
                  <c:v>3.2999999999999974E-2</c:v>
                </c:pt>
                <c:pt idx="7683">
                  <c:v>2.5499999999999967E-2</c:v>
                </c:pt>
                <c:pt idx="7684">
                  <c:v>2.4999999999999967E-2</c:v>
                </c:pt>
                <c:pt idx="7685">
                  <c:v>2.1000000000000019E-2</c:v>
                </c:pt>
                <c:pt idx="7686">
                  <c:v>1.7500000000000016E-2</c:v>
                </c:pt>
                <c:pt idx="7687">
                  <c:v>2.9999999999999971E-2</c:v>
                </c:pt>
                <c:pt idx="7688">
                  <c:v>3.1499999999999972E-2</c:v>
                </c:pt>
                <c:pt idx="7689">
                  <c:v>3.4999999999999976E-2</c:v>
                </c:pt>
                <c:pt idx="7690">
                  <c:v>2.4999999999999967E-2</c:v>
                </c:pt>
                <c:pt idx="7691">
                  <c:v>3.2499999999999973E-2</c:v>
                </c:pt>
                <c:pt idx="7692">
                  <c:v>2.3499999999999965E-2</c:v>
                </c:pt>
                <c:pt idx="7693">
                  <c:v>2.5499999999999967E-2</c:v>
                </c:pt>
                <c:pt idx="7694">
                  <c:v>2.4499999999999966E-2</c:v>
                </c:pt>
                <c:pt idx="7695">
                  <c:v>1.7500000000000016E-2</c:v>
                </c:pt>
                <c:pt idx="7696">
                  <c:v>2.9499999999999971E-2</c:v>
                </c:pt>
                <c:pt idx="7697">
                  <c:v>2.6999999999999968E-2</c:v>
                </c:pt>
                <c:pt idx="7698">
                  <c:v>3.0499999999999972E-2</c:v>
                </c:pt>
                <c:pt idx="7699">
                  <c:v>2.2499999999999964E-2</c:v>
                </c:pt>
                <c:pt idx="7700">
                  <c:v>2.4999999999999967E-2</c:v>
                </c:pt>
                <c:pt idx="7701">
                  <c:v>1.9500000000000017E-2</c:v>
                </c:pt>
                <c:pt idx="7702">
                  <c:v>3.2999999999999974E-2</c:v>
                </c:pt>
                <c:pt idx="7703">
                  <c:v>2.9999999999999971E-2</c:v>
                </c:pt>
                <c:pt idx="7704">
                  <c:v>2.5999999999999968E-2</c:v>
                </c:pt>
                <c:pt idx="7705">
                  <c:v>2.1499999999999964E-2</c:v>
                </c:pt>
                <c:pt idx="7706">
                  <c:v>2.2999999999999965E-2</c:v>
                </c:pt>
                <c:pt idx="7707">
                  <c:v>3.0999999999999972E-2</c:v>
                </c:pt>
                <c:pt idx="7708">
                  <c:v>1.8000000000000016E-2</c:v>
                </c:pt>
                <c:pt idx="7709">
                  <c:v>2.5499999999999967E-2</c:v>
                </c:pt>
                <c:pt idx="7710">
                  <c:v>2.5499999999999967E-2</c:v>
                </c:pt>
                <c:pt idx="7711">
                  <c:v>3.4999999999999976E-2</c:v>
                </c:pt>
                <c:pt idx="7712">
                  <c:v>3.0999999999999972E-2</c:v>
                </c:pt>
                <c:pt idx="7713">
                  <c:v>2.6499999999999968E-2</c:v>
                </c:pt>
                <c:pt idx="7714">
                  <c:v>2.9499999999999971E-2</c:v>
                </c:pt>
                <c:pt idx="7715">
                  <c:v>2.7499999999999969E-2</c:v>
                </c:pt>
                <c:pt idx="7716">
                  <c:v>2.6999999999999968E-2</c:v>
                </c:pt>
                <c:pt idx="7717">
                  <c:v>2.7499999999999969E-2</c:v>
                </c:pt>
                <c:pt idx="7718">
                  <c:v>2.5499999999999967E-2</c:v>
                </c:pt>
                <c:pt idx="7719">
                  <c:v>2.6499999999999968E-2</c:v>
                </c:pt>
                <c:pt idx="7720">
                  <c:v>2.2999999999999965E-2</c:v>
                </c:pt>
                <c:pt idx="7721">
                  <c:v>3.5499999999999976E-2</c:v>
                </c:pt>
                <c:pt idx="7722">
                  <c:v>2.3999999999999966E-2</c:v>
                </c:pt>
                <c:pt idx="7723">
                  <c:v>2.2999999999999965E-2</c:v>
                </c:pt>
                <c:pt idx="7724">
                  <c:v>2.9999999999999971E-2</c:v>
                </c:pt>
                <c:pt idx="7725">
                  <c:v>2.6999999999999968E-2</c:v>
                </c:pt>
                <c:pt idx="7726">
                  <c:v>3.1499999999999972E-2</c:v>
                </c:pt>
                <c:pt idx="7727">
                  <c:v>1.2500000000000011E-2</c:v>
                </c:pt>
                <c:pt idx="7728">
                  <c:v>2.9499999999999971E-2</c:v>
                </c:pt>
                <c:pt idx="7729">
                  <c:v>2.849999999999997E-2</c:v>
                </c:pt>
                <c:pt idx="7730">
                  <c:v>2.1999999999999964E-2</c:v>
                </c:pt>
                <c:pt idx="7731">
                  <c:v>3.3999999999999975E-2</c:v>
                </c:pt>
                <c:pt idx="7732">
                  <c:v>3.7499999999999978E-2</c:v>
                </c:pt>
                <c:pt idx="7733">
                  <c:v>2.3999999999999966E-2</c:v>
                </c:pt>
                <c:pt idx="7734">
                  <c:v>2.2499999999999964E-2</c:v>
                </c:pt>
                <c:pt idx="7735">
                  <c:v>1.7500000000000016E-2</c:v>
                </c:pt>
                <c:pt idx="7736">
                  <c:v>2.849999999999997E-2</c:v>
                </c:pt>
                <c:pt idx="7737">
                  <c:v>2.5499999999999967E-2</c:v>
                </c:pt>
                <c:pt idx="7738">
                  <c:v>2.1999999999999964E-2</c:v>
                </c:pt>
                <c:pt idx="7739">
                  <c:v>2.6999999999999968E-2</c:v>
                </c:pt>
                <c:pt idx="7740">
                  <c:v>1.9000000000000017E-2</c:v>
                </c:pt>
                <c:pt idx="7741">
                  <c:v>1.7500000000000016E-2</c:v>
                </c:pt>
                <c:pt idx="7742">
                  <c:v>2.7999999999999969E-2</c:v>
                </c:pt>
                <c:pt idx="7743">
                  <c:v>2.4499999999999966E-2</c:v>
                </c:pt>
                <c:pt idx="7744">
                  <c:v>1.5000000000000013E-2</c:v>
                </c:pt>
                <c:pt idx="7745">
                  <c:v>2.7499999999999969E-2</c:v>
                </c:pt>
                <c:pt idx="7746">
                  <c:v>2.849999999999997E-2</c:v>
                </c:pt>
                <c:pt idx="7747">
                  <c:v>2.5499999999999967E-2</c:v>
                </c:pt>
                <c:pt idx="7748">
                  <c:v>3.3499999999999974E-2</c:v>
                </c:pt>
                <c:pt idx="7749">
                  <c:v>3.2499999999999973E-2</c:v>
                </c:pt>
                <c:pt idx="7750">
                  <c:v>3.1999999999999973E-2</c:v>
                </c:pt>
                <c:pt idx="7751">
                  <c:v>2.1000000000000019E-2</c:v>
                </c:pt>
                <c:pt idx="7752">
                  <c:v>2.5499999999999967E-2</c:v>
                </c:pt>
                <c:pt idx="7753">
                  <c:v>2.5999999999999968E-2</c:v>
                </c:pt>
                <c:pt idx="7754">
                  <c:v>2.4999999999999967E-2</c:v>
                </c:pt>
                <c:pt idx="7755">
                  <c:v>2.1999999999999964E-2</c:v>
                </c:pt>
                <c:pt idx="7756">
                  <c:v>2.849999999999997E-2</c:v>
                </c:pt>
                <c:pt idx="7757">
                  <c:v>2.6499999999999968E-2</c:v>
                </c:pt>
                <c:pt idx="7758">
                  <c:v>1.9000000000000017E-2</c:v>
                </c:pt>
                <c:pt idx="7759">
                  <c:v>2.6499999999999968E-2</c:v>
                </c:pt>
                <c:pt idx="7760">
                  <c:v>2.849999999999997E-2</c:v>
                </c:pt>
                <c:pt idx="7761">
                  <c:v>2.6999999999999968E-2</c:v>
                </c:pt>
                <c:pt idx="7762">
                  <c:v>1.9000000000000017E-2</c:v>
                </c:pt>
                <c:pt idx="7763">
                  <c:v>2.5999999999999968E-2</c:v>
                </c:pt>
                <c:pt idx="7764">
                  <c:v>2.3499999999999965E-2</c:v>
                </c:pt>
                <c:pt idx="7765">
                  <c:v>2.899999999999997E-2</c:v>
                </c:pt>
                <c:pt idx="7766">
                  <c:v>3.1999999999999973E-2</c:v>
                </c:pt>
                <c:pt idx="7767">
                  <c:v>2.3499999999999965E-2</c:v>
                </c:pt>
                <c:pt idx="7768">
                  <c:v>2.6999999999999968E-2</c:v>
                </c:pt>
                <c:pt idx="7769">
                  <c:v>2.1499999999999964E-2</c:v>
                </c:pt>
                <c:pt idx="7770">
                  <c:v>1.100000000000001E-2</c:v>
                </c:pt>
                <c:pt idx="7771">
                  <c:v>2.1499999999999964E-2</c:v>
                </c:pt>
                <c:pt idx="7772">
                  <c:v>2.6999999999999968E-2</c:v>
                </c:pt>
                <c:pt idx="7773">
                  <c:v>2.1499999999999964E-2</c:v>
                </c:pt>
                <c:pt idx="7774">
                  <c:v>2.4999999999999967E-2</c:v>
                </c:pt>
                <c:pt idx="7775">
                  <c:v>2.1999999999999964E-2</c:v>
                </c:pt>
                <c:pt idx="7776">
                  <c:v>2.9499999999999971E-2</c:v>
                </c:pt>
                <c:pt idx="7777">
                  <c:v>2.4499999999999966E-2</c:v>
                </c:pt>
                <c:pt idx="7778">
                  <c:v>3.3499999999999974E-2</c:v>
                </c:pt>
                <c:pt idx="7779">
                  <c:v>2.4499999999999966E-2</c:v>
                </c:pt>
                <c:pt idx="7780">
                  <c:v>2.2999999999999965E-2</c:v>
                </c:pt>
                <c:pt idx="7781">
                  <c:v>3.0999999999999972E-2</c:v>
                </c:pt>
                <c:pt idx="7782">
                  <c:v>3.2999999999999974E-2</c:v>
                </c:pt>
                <c:pt idx="7783">
                  <c:v>2.9499999999999971E-2</c:v>
                </c:pt>
                <c:pt idx="7784">
                  <c:v>1.9500000000000017E-2</c:v>
                </c:pt>
                <c:pt idx="7785">
                  <c:v>2.6499999999999968E-2</c:v>
                </c:pt>
                <c:pt idx="7786">
                  <c:v>2.9999999999999971E-2</c:v>
                </c:pt>
                <c:pt idx="7787">
                  <c:v>3.0499999999999972E-2</c:v>
                </c:pt>
                <c:pt idx="7788">
                  <c:v>3.0499999999999972E-2</c:v>
                </c:pt>
                <c:pt idx="7789">
                  <c:v>2.0500000000000018E-2</c:v>
                </c:pt>
                <c:pt idx="7790">
                  <c:v>2.1999999999999964E-2</c:v>
                </c:pt>
                <c:pt idx="7791">
                  <c:v>3.2499999999999973E-2</c:v>
                </c:pt>
                <c:pt idx="7792">
                  <c:v>1.5500000000000014E-2</c:v>
                </c:pt>
                <c:pt idx="7793">
                  <c:v>1.6500000000000015E-2</c:v>
                </c:pt>
                <c:pt idx="7794">
                  <c:v>2.6499999999999968E-2</c:v>
                </c:pt>
                <c:pt idx="7795">
                  <c:v>3.0999999999999972E-2</c:v>
                </c:pt>
                <c:pt idx="7796">
                  <c:v>3.1499999999999972E-2</c:v>
                </c:pt>
                <c:pt idx="7797">
                  <c:v>2.7999999999999969E-2</c:v>
                </c:pt>
                <c:pt idx="7798">
                  <c:v>2.4999999999999967E-2</c:v>
                </c:pt>
                <c:pt idx="7799">
                  <c:v>2.9499999999999971E-2</c:v>
                </c:pt>
                <c:pt idx="7800">
                  <c:v>3.0999999999999972E-2</c:v>
                </c:pt>
                <c:pt idx="7801">
                  <c:v>1.7000000000000015E-2</c:v>
                </c:pt>
                <c:pt idx="7802">
                  <c:v>2.1999999999999964E-2</c:v>
                </c:pt>
                <c:pt idx="7803">
                  <c:v>3.1499999999999972E-2</c:v>
                </c:pt>
                <c:pt idx="7804">
                  <c:v>3.0999999999999972E-2</c:v>
                </c:pt>
                <c:pt idx="7805">
                  <c:v>2.849999999999997E-2</c:v>
                </c:pt>
                <c:pt idx="7806">
                  <c:v>3.2499999999999973E-2</c:v>
                </c:pt>
                <c:pt idx="7807">
                  <c:v>2.849999999999997E-2</c:v>
                </c:pt>
                <c:pt idx="7808">
                  <c:v>1.0000000000000009E-2</c:v>
                </c:pt>
                <c:pt idx="7809">
                  <c:v>3.0499999999999972E-2</c:v>
                </c:pt>
                <c:pt idx="7810">
                  <c:v>3.3999999999999975E-2</c:v>
                </c:pt>
                <c:pt idx="7811">
                  <c:v>2.849999999999997E-2</c:v>
                </c:pt>
                <c:pt idx="7812">
                  <c:v>2.4499999999999966E-2</c:v>
                </c:pt>
                <c:pt idx="7813">
                  <c:v>1.2500000000000011E-2</c:v>
                </c:pt>
                <c:pt idx="7814">
                  <c:v>3.1499999999999972E-2</c:v>
                </c:pt>
                <c:pt idx="7815">
                  <c:v>1.5500000000000014E-2</c:v>
                </c:pt>
                <c:pt idx="7816">
                  <c:v>3.2499999999999973E-2</c:v>
                </c:pt>
                <c:pt idx="7817">
                  <c:v>2.1000000000000019E-2</c:v>
                </c:pt>
                <c:pt idx="7818">
                  <c:v>1.7000000000000015E-2</c:v>
                </c:pt>
                <c:pt idx="7819">
                  <c:v>1.7000000000000015E-2</c:v>
                </c:pt>
                <c:pt idx="7820">
                  <c:v>1.5500000000000014E-2</c:v>
                </c:pt>
                <c:pt idx="7821">
                  <c:v>2.9499999999999971E-2</c:v>
                </c:pt>
                <c:pt idx="7822">
                  <c:v>1.4000000000000012E-2</c:v>
                </c:pt>
                <c:pt idx="7823">
                  <c:v>2.4499999999999966E-2</c:v>
                </c:pt>
                <c:pt idx="7824">
                  <c:v>2.4499999999999966E-2</c:v>
                </c:pt>
                <c:pt idx="7825">
                  <c:v>3.0999999999999972E-2</c:v>
                </c:pt>
                <c:pt idx="7826">
                  <c:v>3.0999999999999972E-2</c:v>
                </c:pt>
                <c:pt idx="7827">
                  <c:v>3.0499999999999972E-2</c:v>
                </c:pt>
                <c:pt idx="7828">
                  <c:v>2.2499999999999964E-2</c:v>
                </c:pt>
                <c:pt idx="7829">
                  <c:v>3.4499999999999975E-2</c:v>
                </c:pt>
                <c:pt idx="7830">
                  <c:v>1.8000000000000016E-2</c:v>
                </c:pt>
                <c:pt idx="7831">
                  <c:v>3.1499999999999972E-2</c:v>
                </c:pt>
                <c:pt idx="7832">
                  <c:v>2.899999999999997E-2</c:v>
                </c:pt>
                <c:pt idx="7833">
                  <c:v>2.9999999999999971E-2</c:v>
                </c:pt>
                <c:pt idx="7834">
                  <c:v>1.8500000000000016E-2</c:v>
                </c:pt>
                <c:pt idx="7835">
                  <c:v>2.3499999999999965E-2</c:v>
                </c:pt>
                <c:pt idx="7836">
                  <c:v>2.7999999999999969E-2</c:v>
                </c:pt>
                <c:pt idx="7837">
                  <c:v>3.0999999999999972E-2</c:v>
                </c:pt>
                <c:pt idx="7838">
                  <c:v>2.4999999999999967E-2</c:v>
                </c:pt>
                <c:pt idx="7839">
                  <c:v>2.3499999999999965E-2</c:v>
                </c:pt>
                <c:pt idx="7840">
                  <c:v>2.7499999999999969E-2</c:v>
                </c:pt>
                <c:pt idx="7841">
                  <c:v>3.7999999999999978E-2</c:v>
                </c:pt>
                <c:pt idx="7842">
                  <c:v>1.0500000000000009E-2</c:v>
                </c:pt>
                <c:pt idx="7843">
                  <c:v>3.1999999999999973E-2</c:v>
                </c:pt>
                <c:pt idx="7844">
                  <c:v>2.1000000000000019E-2</c:v>
                </c:pt>
                <c:pt idx="7845">
                  <c:v>3.0499999999999972E-2</c:v>
                </c:pt>
                <c:pt idx="7846">
                  <c:v>2.7999999999999969E-2</c:v>
                </c:pt>
                <c:pt idx="7847">
                  <c:v>2.849999999999997E-2</c:v>
                </c:pt>
                <c:pt idx="7848">
                  <c:v>3.3499999999999974E-2</c:v>
                </c:pt>
                <c:pt idx="7849">
                  <c:v>1.7500000000000016E-2</c:v>
                </c:pt>
                <c:pt idx="7850">
                  <c:v>2.7499999999999969E-2</c:v>
                </c:pt>
                <c:pt idx="7851">
                  <c:v>3.3999999999999975E-2</c:v>
                </c:pt>
                <c:pt idx="7852">
                  <c:v>3.0999999999999972E-2</c:v>
                </c:pt>
                <c:pt idx="7853">
                  <c:v>3.2499999999999973E-2</c:v>
                </c:pt>
                <c:pt idx="7854">
                  <c:v>2.849999999999997E-2</c:v>
                </c:pt>
                <c:pt idx="7855">
                  <c:v>2.4499999999999966E-2</c:v>
                </c:pt>
                <c:pt idx="7856">
                  <c:v>2.5999999999999968E-2</c:v>
                </c:pt>
                <c:pt idx="7857">
                  <c:v>2.899999999999997E-2</c:v>
                </c:pt>
                <c:pt idx="7858">
                  <c:v>2.5999999999999968E-2</c:v>
                </c:pt>
                <c:pt idx="7859">
                  <c:v>2.5499999999999967E-2</c:v>
                </c:pt>
                <c:pt idx="7860">
                  <c:v>2.5499999999999967E-2</c:v>
                </c:pt>
                <c:pt idx="7861">
                  <c:v>1.6500000000000015E-2</c:v>
                </c:pt>
                <c:pt idx="7862">
                  <c:v>2.6999999999999968E-2</c:v>
                </c:pt>
                <c:pt idx="7863">
                  <c:v>1.9000000000000017E-2</c:v>
                </c:pt>
                <c:pt idx="7864">
                  <c:v>2.7499999999999969E-2</c:v>
                </c:pt>
                <c:pt idx="7865">
                  <c:v>3.8499999999999979E-2</c:v>
                </c:pt>
                <c:pt idx="7866">
                  <c:v>3.0499999999999972E-2</c:v>
                </c:pt>
                <c:pt idx="7867">
                  <c:v>2.1000000000000019E-2</c:v>
                </c:pt>
                <c:pt idx="7868">
                  <c:v>3.1499999999999972E-2</c:v>
                </c:pt>
                <c:pt idx="7869">
                  <c:v>3.3499999999999974E-2</c:v>
                </c:pt>
                <c:pt idx="7870">
                  <c:v>2.3499999999999965E-2</c:v>
                </c:pt>
                <c:pt idx="7871">
                  <c:v>2.6499999999999968E-2</c:v>
                </c:pt>
                <c:pt idx="7872">
                  <c:v>2.7999999999999969E-2</c:v>
                </c:pt>
                <c:pt idx="7873">
                  <c:v>2.6999999999999968E-2</c:v>
                </c:pt>
                <c:pt idx="7874">
                  <c:v>3.5499999999999976E-2</c:v>
                </c:pt>
                <c:pt idx="7875">
                  <c:v>2.4999999999999967E-2</c:v>
                </c:pt>
                <c:pt idx="7876">
                  <c:v>2.7999999999999969E-2</c:v>
                </c:pt>
                <c:pt idx="7877">
                  <c:v>2.1999999999999964E-2</c:v>
                </c:pt>
                <c:pt idx="7878">
                  <c:v>3.2999999999999974E-2</c:v>
                </c:pt>
                <c:pt idx="7879">
                  <c:v>3.0999999999999972E-2</c:v>
                </c:pt>
                <c:pt idx="7880">
                  <c:v>2.5999999999999968E-2</c:v>
                </c:pt>
                <c:pt idx="7881">
                  <c:v>2.5499999999999967E-2</c:v>
                </c:pt>
                <c:pt idx="7882">
                  <c:v>2.7499999999999969E-2</c:v>
                </c:pt>
                <c:pt idx="7883">
                  <c:v>2.3499999999999965E-2</c:v>
                </c:pt>
                <c:pt idx="7884">
                  <c:v>1.8000000000000016E-2</c:v>
                </c:pt>
                <c:pt idx="7885">
                  <c:v>2.6499999999999968E-2</c:v>
                </c:pt>
                <c:pt idx="7886">
                  <c:v>2.3999999999999966E-2</c:v>
                </c:pt>
                <c:pt idx="7887">
                  <c:v>2.3999999999999966E-2</c:v>
                </c:pt>
                <c:pt idx="7888">
                  <c:v>3.2999999999999974E-2</c:v>
                </c:pt>
                <c:pt idx="7889">
                  <c:v>3.0499999999999972E-2</c:v>
                </c:pt>
                <c:pt idx="7890">
                  <c:v>3.1999999999999973E-2</c:v>
                </c:pt>
                <c:pt idx="7891">
                  <c:v>2.5999999999999968E-2</c:v>
                </c:pt>
                <c:pt idx="7892">
                  <c:v>2.4499999999999966E-2</c:v>
                </c:pt>
                <c:pt idx="7893">
                  <c:v>2.2999999999999965E-2</c:v>
                </c:pt>
                <c:pt idx="7894">
                  <c:v>2.899999999999997E-2</c:v>
                </c:pt>
                <c:pt idx="7895">
                  <c:v>2.7999999999999969E-2</c:v>
                </c:pt>
                <c:pt idx="7896">
                  <c:v>3.1999999999999973E-2</c:v>
                </c:pt>
              </c:numCache>
            </c:numRef>
          </c:yVal>
          <c:smooth val="0"/>
        </c:ser>
        <c:dLbls>
          <c:showLegendKey val="0"/>
          <c:showVal val="0"/>
          <c:showCatName val="0"/>
          <c:showSerName val="0"/>
          <c:showPercent val="0"/>
          <c:showBubbleSize val="0"/>
        </c:dLbls>
        <c:axId val="136836608"/>
        <c:axId val="136838528"/>
      </c:scatterChart>
      <c:valAx>
        <c:axId val="136836608"/>
        <c:scaling>
          <c:orientation val="minMax"/>
          <c:max val="41171"/>
        </c:scaling>
        <c:delete val="0"/>
        <c:axPos val="b"/>
        <c:title>
          <c:tx>
            <c:rich>
              <a:bodyPr/>
              <a:lstStyle/>
              <a:p>
                <a:pPr>
                  <a:defRPr sz="1000"/>
                </a:pPr>
                <a:r>
                  <a:rPr lang="es-MX" sz="1000" b="1" i="0" baseline="0">
                    <a:effectLst/>
                  </a:rPr>
                  <a:t>HORA / UTC</a:t>
                </a:r>
                <a:endParaRPr lang="es-MX" sz="1000">
                  <a:effectLst/>
                </a:endParaRPr>
              </a:p>
              <a:p>
                <a:pPr>
                  <a:defRPr sz="1000"/>
                </a:pPr>
                <a:r>
                  <a:rPr lang="es-MX" sz="1000" b="1" i="0" baseline="0">
                    <a:effectLst/>
                  </a:rPr>
                  <a:t>(Tiempo del Centro = UTC - 5h)</a:t>
                </a:r>
                <a:endParaRPr lang="es-MX" sz="1000">
                  <a:effectLst/>
                </a:endParaRPr>
              </a:p>
            </c:rich>
          </c:tx>
          <c:layout/>
          <c:overlay val="0"/>
        </c:title>
        <c:numFmt formatCode="dd/mm/yyyy\ hh:mm:ss" sourceLinked="1"/>
        <c:majorTickMark val="out"/>
        <c:minorTickMark val="in"/>
        <c:tickLblPos val="nextTo"/>
        <c:crossAx val="136838528"/>
        <c:crossesAt val="-1"/>
        <c:crossBetween val="midCat"/>
        <c:majorUnit val="0.25"/>
        <c:minorUnit val="4.1666000000000009E-2"/>
      </c:valAx>
      <c:valAx>
        <c:axId val="136838528"/>
        <c:scaling>
          <c:orientation val="minMax"/>
          <c:max val="0.15000000000000002"/>
          <c:min val="-5.000000000000001E-2"/>
        </c:scaling>
        <c:delete val="0"/>
        <c:axPos val="l"/>
        <c:majorGridlines/>
        <c:title>
          <c:tx>
            <c:rich>
              <a:bodyPr rot="-5400000" vert="horz"/>
              <a:lstStyle/>
              <a:p>
                <a:pPr>
                  <a:defRPr sz="1100"/>
                </a:pPr>
                <a:r>
                  <a:rPr lang="es-MX" sz="1100" b="1" i="0" baseline="0">
                    <a:effectLst/>
                  </a:rPr>
                  <a:t>DIFERENCIA DE TIEMPO / segundos</a:t>
                </a:r>
                <a:endParaRPr lang="es-MX" sz="1100">
                  <a:effectLst/>
                </a:endParaRPr>
              </a:p>
            </c:rich>
          </c:tx>
          <c:layout/>
          <c:overlay val="0"/>
        </c:title>
        <c:numFmt formatCode="#,##0.000" sourceLinked="0"/>
        <c:majorTickMark val="out"/>
        <c:minorTickMark val="in"/>
        <c:tickLblPos val="nextTo"/>
        <c:crossAx val="136836608"/>
        <c:crosses val="autoZero"/>
        <c:crossBetween val="midCat"/>
        <c:majorUnit val="2.5000000000000005E-2"/>
      </c:valAx>
      <c:spPr>
        <a:solidFill>
          <a:schemeClr val="bg1">
            <a:lumMod val="95000"/>
          </a:schemeClr>
        </a:solidFill>
      </c:spPr>
    </c:plotArea>
    <c:plotVisOnly val="1"/>
    <c:dispBlanksAs val="gap"/>
    <c:showDLblsOverMax val="0"/>
  </c:chart>
  <c:spPr>
    <a:solidFill>
      <a:schemeClr val="bg1">
        <a:lumMod val="85000"/>
        <a:alpha val="60000"/>
      </a:schemeClr>
    </a:solidFill>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title>
      <c:tx>
        <c:rich>
          <a:bodyPr/>
          <a:lstStyle/>
          <a:p>
            <a:pPr>
              <a:defRPr/>
            </a:pPr>
            <a:r>
              <a:rPr lang="es-MX" sz="1800" b="1" i="0" baseline="0">
                <a:effectLst/>
              </a:rPr>
              <a:t>LOCALTIMEPC - PTB</a:t>
            </a:r>
            <a:endParaRPr lang="es-MX">
              <a:effectLst/>
            </a:endParaRPr>
          </a:p>
          <a:p>
            <a:pPr>
              <a:defRPr/>
            </a:pPr>
            <a:r>
              <a:rPr lang="es-MX" sz="1200" b="1" i="0" baseline="0">
                <a:effectLst/>
              </a:rPr>
              <a:t>(2012, Septiembre 18)</a:t>
            </a:r>
            <a:endParaRPr lang="es-MX" sz="1200">
              <a:effectLst/>
            </a:endParaRPr>
          </a:p>
        </c:rich>
      </c:tx>
      <c:layout/>
      <c:overlay val="0"/>
    </c:title>
    <c:autoTitleDeleted val="0"/>
    <c:plotArea>
      <c:layout>
        <c:manualLayout>
          <c:layoutTarget val="inner"/>
          <c:xMode val="edge"/>
          <c:yMode val="edge"/>
          <c:x val="0.10090525793650794"/>
          <c:y val="0.11202546296296297"/>
          <c:w val="0.81380605158730157"/>
          <c:h val="0.7643512731481481"/>
        </c:manualLayout>
      </c:layout>
      <c:scatterChart>
        <c:scatterStyle val="lineMarker"/>
        <c:varyColors val="0"/>
        <c:ser>
          <c:idx val="0"/>
          <c:order val="0"/>
          <c:spPr>
            <a:ln w="15875">
              <a:solidFill>
                <a:srgbClr val="FFE181"/>
              </a:solidFill>
            </a:ln>
          </c:spPr>
          <c:marker>
            <c:symbol val="diamond"/>
            <c:size val="4"/>
            <c:spPr>
              <a:solidFill>
                <a:srgbClr val="FFC000"/>
              </a:solidFill>
              <a:ln>
                <a:solidFill>
                  <a:srgbClr val="FFC000"/>
                </a:solidFill>
              </a:ln>
            </c:spPr>
          </c:marker>
          <c:xVal>
            <c:numRef>
              <c:f>'NIST-18Sep12'!$A$2:$A$7898</c:f>
              <c:numCache>
                <c:formatCode>dd/mm/yyyy\ hh:mm:ss</c:formatCode>
                <c:ptCount val="7897"/>
                <c:pt idx="0">
                  <c:v>41170.061216886577</c:v>
                </c:pt>
                <c:pt idx="1">
                  <c:v>41170.061332488425</c:v>
                </c:pt>
                <c:pt idx="2">
                  <c:v>41170.061448773151</c:v>
                </c:pt>
                <c:pt idx="3">
                  <c:v>41170.061564108793</c:v>
                </c:pt>
                <c:pt idx="4">
                  <c:v>41170.061679872684</c:v>
                </c:pt>
                <c:pt idx="5">
                  <c:v>41170.061796122682</c:v>
                </c:pt>
                <c:pt idx="6">
                  <c:v>41170.061911053243</c:v>
                </c:pt>
                <c:pt idx="7">
                  <c:v>41170.062026956017</c:v>
                </c:pt>
                <c:pt idx="8">
                  <c:v>41170.062142303243</c:v>
                </c:pt>
                <c:pt idx="9">
                  <c:v>41170.06225880787</c:v>
                </c:pt>
                <c:pt idx="10">
                  <c:v>41170.062373807872</c:v>
                </c:pt>
                <c:pt idx="11">
                  <c:v>41170.06248980324</c:v>
                </c:pt>
                <c:pt idx="12">
                  <c:v>41170.062605902778</c:v>
                </c:pt>
                <c:pt idx="13">
                  <c:v>41170.062722037037</c:v>
                </c:pt>
                <c:pt idx="14">
                  <c:v>41170.062837233796</c:v>
                </c:pt>
                <c:pt idx="15">
                  <c:v>41170.062953402776</c:v>
                </c:pt>
                <c:pt idx="16">
                  <c:v>41170.063068958334</c:v>
                </c:pt>
                <c:pt idx="17">
                  <c:v>41170.063184247687</c:v>
                </c:pt>
                <c:pt idx="18">
                  <c:v>41170.063300821763</c:v>
                </c:pt>
                <c:pt idx="19">
                  <c:v>41170.063415625002</c:v>
                </c:pt>
                <c:pt idx="20">
                  <c:v>41170.063531967593</c:v>
                </c:pt>
                <c:pt idx="21">
                  <c:v>41170.063647141207</c:v>
                </c:pt>
                <c:pt idx="22">
                  <c:v>41170.063763055558</c:v>
                </c:pt>
                <c:pt idx="23">
                  <c:v>41170.063879189816</c:v>
                </c:pt>
                <c:pt idx="24">
                  <c:v>41170.063994386575</c:v>
                </c:pt>
                <c:pt idx="25">
                  <c:v>41170.064110868057</c:v>
                </c:pt>
                <c:pt idx="26">
                  <c:v>41170.064226076393</c:v>
                </c:pt>
                <c:pt idx="27">
                  <c:v>41170.064342523146</c:v>
                </c:pt>
                <c:pt idx="28">
                  <c:v>41170.064457743058</c:v>
                </c:pt>
                <c:pt idx="29">
                  <c:v>41170.064573321761</c:v>
                </c:pt>
                <c:pt idx="30">
                  <c:v>41170.06468909722</c:v>
                </c:pt>
                <c:pt idx="31">
                  <c:v>41170.064805752314</c:v>
                </c:pt>
                <c:pt idx="32">
                  <c:v>41170.064920960649</c:v>
                </c:pt>
                <c:pt idx="33">
                  <c:v>41170.065036296299</c:v>
                </c:pt>
                <c:pt idx="34">
                  <c:v>41170.06515278935</c:v>
                </c:pt>
                <c:pt idx="35">
                  <c:v>41170.065267650461</c:v>
                </c:pt>
                <c:pt idx="36">
                  <c:v>41170.065383935187</c:v>
                </c:pt>
                <c:pt idx="37">
                  <c:v>41170.065499351855</c:v>
                </c:pt>
                <c:pt idx="38">
                  <c:v>41170.065615069441</c:v>
                </c:pt>
                <c:pt idx="39">
                  <c:v>41170.065731805553</c:v>
                </c:pt>
                <c:pt idx="40">
                  <c:v>41170.065846736114</c:v>
                </c:pt>
                <c:pt idx="41">
                  <c:v>41170.065963090281</c:v>
                </c:pt>
                <c:pt idx="42">
                  <c:v>41170.06607828704</c:v>
                </c:pt>
                <c:pt idx="43">
                  <c:v>41170.066194652776</c:v>
                </c:pt>
                <c:pt idx="44">
                  <c:v>41170.06630972222</c:v>
                </c:pt>
                <c:pt idx="45">
                  <c:v>41170.066425486111</c:v>
                </c:pt>
                <c:pt idx="46">
                  <c:v>41170.066540972221</c:v>
                </c:pt>
                <c:pt idx="47">
                  <c:v>41170.066657974538</c:v>
                </c:pt>
                <c:pt idx="48">
                  <c:v>41170.066772407408</c:v>
                </c:pt>
                <c:pt idx="49">
                  <c:v>41170.066888680558</c:v>
                </c:pt>
                <c:pt idx="50">
                  <c:v>41170.067004166667</c:v>
                </c:pt>
                <c:pt idx="51">
                  <c:v>41170.067119826388</c:v>
                </c:pt>
                <c:pt idx="52">
                  <c:v>41170.067236134259</c:v>
                </c:pt>
                <c:pt idx="53">
                  <c:v>41170.067352152779</c:v>
                </c:pt>
                <c:pt idx="54">
                  <c:v>41170.067468043984</c:v>
                </c:pt>
                <c:pt idx="55">
                  <c:v>41170.067583275464</c:v>
                </c:pt>
                <c:pt idx="56">
                  <c:v>41170.067698784726</c:v>
                </c:pt>
                <c:pt idx="57">
                  <c:v>41170.067814363429</c:v>
                </c:pt>
                <c:pt idx="58">
                  <c:v>41170.06793002315</c:v>
                </c:pt>
                <c:pt idx="59">
                  <c:v>41170.068045868058</c:v>
                </c:pt>
                <c:pt idx="60">
                  <c:v>41170.068161446761</c:v>
                </c:pt>
                <c:pt idx="61">
                  <c:v>41170.068278449071</c:v>
                </c:pt>
                <c:pt idx="62">
                  <c:v>41170.068393136571</c:v>
                </c:pt>
                <c:pt idx="63">
                  <c:v>41170.068509780096</c:v>
                </c:pt>
                <c:pt idx="64">
                  <c:v>41170.068624328705</c:v>
                </c:pt>
                <c:pt idx="65">
                  <c:v>41170.068740196759</c:v>
                </c:pt>
                <c:pt idx="66">
                  <c:v>41170.068857743056</c:v>
                </c:pt>
                <c:pt idx="67">
                  <c:v>41170.068971898145</c:v>
                </c:pt>
                <c:pt idx="68">
                  <c:v>41170.069087638891</c:v>
                </c:pt>
                <c:pt idx="69">
                  <c:v>41170.069207592591</c:v>
                </c:pt>
                <c:pt idx="70">
                  <c:v>41170.069319155089</c:v>
                </c:pt>
                <c:pt idx="71">
                  <c:v>41170.069435335645</c:v>
                </c:pt>
                <c:pt idx="72">
                  <c:v>41170.069550486114</c:v>
                </c:pt>
                <c:pt idx="73">
                  <c:v>41170.069666307871</c:v>
                </c:pt>
                <c:pt idx="74">
                  <c:v>41170.06978258102</c:v>
                </c:pt>
                <c:pt idx="75">
                  <c:v>41170.069897939815</c:v>
                </c:pt>
                <c:pt idx="76">
                  <c:v>41170.070013935183</c:v>
                </c:pt>
                <c:pt idx="77">
                  <c:v>41170.070129780092</c:v>
                </c:pt>
                <c:pt idx="78">
                  <c:v>41170.07024572917</c:v>
                </c:pt>
                <c:pt idx="79">
                  <c:v>41170.070361319442</c:v>
                </c:pt>
                <c:pt idx="80">
                  <c:v>41170.070477002315</c:v>
                </c:pt>
                <c:pt idx="81">
                  <c:v>41170.0705928588</c:v>
                </c:pt>
                <c:pt idx="82">
                  <c:v>41170.070708148145</c:v>
                </c:pt>
                <c:pt idx="83">
                  <c:v>41170.070824826391</c:v>
                </c:pt>
                <c:pt idx="84">
                  <c:v>41170.070939710648</c:v>
                </c:pt>
                <c:pt idx="85">
                  <c:v>41170.071055474538</c:v>
                </c:pt>
                <c:pt idx="86">
                  <c:v>41170.071171585645</c:v>
                </c:pt>
                <c:pt idx="87">
                  <c:v>41170.071286747683</c:v>
                </c:pt>
                <c:pt idx="88">
                  <c:v>41170.071403113427</c:v>
                </c:pt>
                <c:pt idx="89">
                  <c:v>41170.071518946759</c:v>
                </c:pt>
                <c:pt idx="90">
                  <c:v>41170.071634976855</c:v>
                </c:pt>
                <c:pt idx="91">
                  <c:v>41170.071750347219</c:v>
                </c:pt>
                <c:pt idx="92">
                  <c:v>41170.071865740741</c:v>
                </c:pt>
                <c:pt idx="93">
                  <c:v>41170.071981354165</c:v>
                </c:pt>
                <c:pt idx="94">
                  <c:v>41170.07209736111</c:v>
                </c:pt>
                <c:pt idx="95">
                  <c:v>41170.072213009262</c:v>
                </c:pt>
                <c:pt idx="96">
                  <c:v>41170.072329074072</c:v>
                </c:pt>
                <c:pt idx="97">
                  <c:v>41170.072444837962</c:v>
                </c:pt>
                <c:pt idx="98">
                  <c:v>41170.0725622338</c:v>
                </c:pt>
                <c:pt idx="99">
                  <c:v>41170.072677928241</c:v>
                </c:pt>
                <c:pt idx="100">
                  <c:v>41170.072792997686</c:v>
                </c:pt>
                <c:pt idx="101">
                  <c:v>41170.072909513889</c:v>
                </c:pt>
                <c:pt idx="102">
                  <c:v>41170.073023124998</c:v>
                </c:pt>
                <c:pt idx="103">
                  <c:v>41170.073138993059</c:v>
                </c:pt>
                <c:pt idx="104">
                  <c:v>41170.073254756942</c:v>
                </c:pt>
                <c:pt idx="105">
                  <c:v>41170.073370497688</c:v>
                </c:pt>
                <c:pt idx="106">
                  <c:v>41170.073486782407</c:v>
                </c:pt>
                <c:pt idx="107">
                  <c:v>41170.073601886572</c:v>
                </c:pt>
                <c:pt idx="108">
                  <c:v>41170.073718634259</c:v>
                </c:pt>
                <c:pt idx="109">
                  <c:v>41170.073833854163</c:v>
                </c:pt>
                <c:pt idx="110">
                  <c:v>41170.073950532409</c:v>
                </c:pt>
                <c:pt idx="111">
                  <c:v>41170.074065601853</c:v>
                </c:pt>
                <c:pt idx="112">
                  <c:v>41170.074180983793</c:v>
                </c:pt>
                <c:pt idx="113">
                  <c:v>41170.074296539351</c:v>
                </c:pt>
                <c:pt idx="114">
                  <c:v>41170.074412291666</c:v>
                </c:pt>
                <c:pt idx="115">
                  <c:v>41170.074528229168</c:v>
                </c:pt>
                <c:pt idx="116">
                  <c:v>41170.07464402778</c:v>
                </c:pt>
                <c:pt idx="117">
                  <c:v>41170.07476009259</c:v>
                </c:pt>
                <c:pt idx="118">
                  <c:v>41170.074875474536</c:v>
                </c:pt>
                <c:pt idx="119">
                  <c:v>41170.074991759262</c:v>
                </c:pt>
                <c:pt idx="120">
                  <c:v>41170.075106782409</c:v>
                </c:pt>
                <c:pt idx="121">
                  <c:v>41170.075222557869</c:v>
                </c:pt>
                <c:pt idx="122">
                  <c:v>41170.075338125003</c:v>
                </c:pt>
                <c:pt idx="123">
                  <c:v>41170.075453935184</c:v>
                </c:pt>
                <c:pt idx="124">
                  <c:v>41170.075569803237</c:v>
                </c:pt>
                <c:pt idx="125">
                  <c:v>41170.075685439813</c:v>
                </c:pt>
                <c:pt idx="126">
                  <c:v>41170.075802187501</c:v>
                </c:pt>
                <c:pt idx="127">
                  <c:v>41170.075916909722</c:v>
                </c:pt>
                <c:pt idx="128">
                  <c:v>41170.076033738427</c:v>
                </c:pt>
                <c:pt idx="129">
                  <c:v>41170.076148541666</c:v>
                </c:pt>
                <c:pt idx="130">
                  <c:v>41170.076265416668</c:v>
                </c:pt>
                <c:pt idx="131">
                  <c:v>41170.07637988426</c:v>
                </c:pt>
                <c:pt idx="132">
                  <c:v>41170.07649619213</c:v>
                </c:pt>
                <c:pt idx="133">
                  <c:v>41170.076611770834</c:v>
                </c:pt>
                <c:pt idx="134">
                  <c:v>41170.07672715278</c:v>
                </c:pt>
                <c:pt idx="135">
                  <c:v>41170.076842870367</c:v>
                </c:pt>
                <c:pt idx="136">
                  <c:v>41170.076958645834</c:v>
                </c:pt>
                <c:pt idx="137">
                  <c:v>41170.077075324072</c:v>
                </c:pt>
                <c:pt idx="138">
                  <c:v>41170.077190381948</c:v>
                </c:pt>
                <c:pt idx="139">
                  <c:v>41170.077306817133</c:v>
                </c:pt>
                <c:pt idx="140">
                  <c:v>41170.077421770831</c:v>
                </c:pt>
                <c:pt idx="141">
                  <c:v>41170.07754140046</c:v>
                </c:pt>
                <c:pt idx="142">
                  <c:v>41170.077653217595</c:v>
                </c:pt>
                <c:pt idx="143">
                  <c:v>41170.077769074072</c:v>
                </c:pt>
                <c:pt idx="144">
                  <c:v>41170.077885023151</c:v>
                </c:pt>
                <c:pt idx="145">
                  <c:v>41170.078000543981</c:v>
                </c:pt>
                <c:pt idx="146">
                  <c:v>41170.078116331017</c:v>
                </c:pt>
                <c:pt idx="147">
                  <c:v>41170.078232268519</c:v>
                </c:pt>
                <c:pt idx="148">
                  <c:v>41170.078348194445</c:v>
                </c:pt>
                <c:pt idx="149">
                  <c:v>41170.078463437501</c:v>
                </c:pt>
                <c:pt idx="150">
                  <c:v>41170.078579895831</c:v>
                </c:pt>
                <c:pt idx="151">
                  <c:v>41170.078695081022</c:v>
                </c:pt>
                <c:pt idx="152">
                  <c:v>41170.078811192128</c:v>
                </c:pt>
                <c:pt idx="153">
                  <c:v>41170.078926296294</c:v>
                </c:pt>
                <c:pt idx="154">
                  <c:v>41170.079042685182</c:v>
                </c:pt>
                <c:pt idx="155">
                  <c:v>41170.07915824074</c:v>
                </c:pt>
                <c:pt idx="156">
                  <c:v>41170.079273726849</c:v>
                </c:pt>
                <c:pt idx="157">
                  <c:v>41170.07939027778</c:v>
                </c:pt>
                <c:pt idx="158">
                  <c:v>41170.079505393522</c:v>
                </c:pt>
                <c:pt idx="159">
                  <c:v>41170.079622037039</c:v>
                </c:pt>
                <c:pt idx="160">
                  <c:v>41170.079737083332</c:v>
                </c:pt>
                <c:pt idx="161">
                  <c:v>41170.079852604169</c:v>
                </c:pt>
                <c:pt idx="162">
                  <c:v>41170.079968541664</c:v>
                </c:pt>
                <c:pt idx="163">
                  <c:v>41170.080084155095</c:v>
                </c:pt>
                <c:pt idx="164">
                  <c:v>41170.080200312499</c:v>
                </c:pt>
                <c:pt idx="165">
                  <c:v>41170.080316539352</c:v>
                </c:pt>
                <c:pt idx="166">
                  <c:v>41170.080432824077</c:v>
                </c:pt>
                <c:pt idx="167">
                  <c:v>41170.080547129626</c:v>
                </c:pt>
                <c:pt idx="168">
                  <c:v>41170.080663773151</c:v>
                </c:pt>
                <c:pt idx="169">
                  <c:v>41170.080778634256</c:v>
                </c:pt>
                <c:pt idx="170">
                  <c:v>41170.080894571758</c:v>
                </c:pt>
                <c:pt idx="171">
                  <c:v>41170.081010335649</c:v>
                </c:pt>
                <c:pt idx="172">
                  <c:v>41170.081125949073</c:v>
                </c:pt>
                <c:pt idx="173">
                  <c:v>41170.08124255787</c:v>
                </c:pt>
                <c:pt idx="174">
                  <c:v>41170.081357465278</c:v>
                </c:pt>
                <c:pt idx="175">
                  <c:v>41170.081474768522</c:v>
                </c:pt>
                <c:pt idx="176">
                  <c:v>41170.081589641202</c:v>
                </c:pt>
                <c:pt idx="177">
                  <c:v>41170.081704618053</c:v>
                </c:pt>
                <c:pt idx="178">
                  <c:v>41170.081821284723</c:v>
                </c:pt>
                <c:pt idx="179">
                  <c:v>41170.081936342591</c:v>
                </c:pt>
                <c:pt idx="180">
                  <c:v>41170.082051921294</c:v>
                </c:pt>
                <c:pt idx="181">
                  <c:v>41170.082171180555</c:v>
                </c:pt>
                <c:pt idx="182">
                  <c:v>41170.082283263888</c:v>
                </c:pt>
                <c:pt idx="183">
                  <c:v>41170.082398935185</c:v>
                </c:pt>
                <c:pt idx="184">
                  <c:v>41170.082515532406</c:v>
                </c:pt>
                <c:pt idx="185">
                  <c:v>41170.082630671299</c:v>
                </c:pt>
                <c:pt idx="186">
                  <c:v>41170.082747361113</c:v>
                </c:pt>
                <c:pt idx="187">
                  <c:v>41170.082862199073</c:v>
                </c:pt>
                <c:pt idx="188">
                  <c:v>41170.082977939812</c:v>
                </c:pt>
                <c:pt idx="189">
                  <c:v>41170.08309388889</c:v>
                </c:pt>
                <c:pt idx="190">
                  <c:v>41170.083209305558</c:v>
                </c:pt>
                <c:pt idx="191">
                  <c:v>41170.083325046297</c:v>
                </c:pt>
                <c:pt idx="192">
                  <c:v>41170.083440937502</c:v>
                </c:pt>
                <c:pt idx="193">
                  <c:v>41170.083558877312</c:v>
                </c:pt>
                <c:pt idx="194">
                  <c:v>41170.083672592591</c:v>
                </c:pt>
                <c:pt idx="195">
                  <c:v>41170.083788553238</c:v>
                </c:pt>
                <c:pt idx="196">
                  <c:v>41170.083904120373</c:v>
                </c:pt>
                <c:pt idx="197">
                  <c:v>41170.084020243055</c:v>
                </c:pt>
                <c:pt idx="198">
                  <c:v>41170.084135462967</c:v>
                </c:pt>
                <c:pt idx="199">
                  <c:v>41170.084251388886</c:v>
                </c:pt>
                <c:pt idx="200">
                  <c:v>41170.084367129632</c:v>
                </c:pt>
                <c:pt idx="201">
                  <c:v>41170.084482569444</c:v>
                </c:pt>
                <c:pt idx="202">
                  <c:v>41170.084598541667</c:v>
                </c:pt>
                <c:pt idx="203">
                  <c:v>41170.084714212964</c:v>
                </c:pt>
                <c:pt idx="204">
                  <c:v>41170.084829965279</c:v>
                </c:pt>
                <c:pt idx="205">
                  <c:v>41170.084945937502</c:v>
                </c:pt>
                <c:pt idx="206">
                  <c:v>41170.085061435188</c:v>
                </c:pt>
                <c:pt idx="207">
                  <c:v>41170.085177118053</c:v>
                </c:pt>
                <c:pt idx="208">
                  <c:v>41170.085293356482</c:v>
                </c:pt>
                <c:pt idx="209">
                  <c:v>41170.085408946761</c:v>
                </c:pt>
                <c:pt idx="210">
                  <c:v>41170.085525046299</c:v>
                </c:pt>
                <c:pt idx="211">
                  <c:v>41170.085640300924</c:v>
                </c:pt>
                <c:pt idx="212">
                  <c:v>41170.08575622685</c:v>
                </c:pt>
                <c:pt idx="213">
                  <c:v>41170.085871782409</c:v>
                </c:pt>
                <c:pt idx="214">
                  <c:v>41170.085987534723</c:v>
                </c:pt>
                <c:pt idx="215">
                  <c:v>41170.086103078705</c:v>
                </c:pt>
                <c:pt idx="216">
                  <c:v>41170.086218819444</c:v>
                </c:pt>
                <c:pt idx="217">
                  <c:v>41170.086335150459</c:v>
                </c:pt>
                <c:pt idx="218">
                  <c:v>41170.086450405091</c:v>
                </c:pt>
                <c:pt idx="219">
                  <c:v>41170.086566666665</c:v>
                </c:pt>
                <c:pt idx="220">
                  <c:v>41170.086682384259</c:v>
                </c:pt>
                <c:pt idx="221">
                  <c:v>41170.086797662036</c:v>
                </c:pt>
                <c:pt idx="222">
                  <c:v>41170.086913865744</c:v>
                </c:pt>
                <c:pt idx="223">
                  <c:v>41170.087029317132</c:v>
                </c:pt>
                <c:pt idx="224">
                  <c:v>41170.087145370373</c:v>
                </c:pt>
                <c:pt idx="225">
                  <c:v>41170.087261712964</c:v>
                </c:pt>
                <c:pt idx="226">
                  <c:v>41170.087376898147</c:v>
                </c:pt>
                <c:pt idx="227">
                  <c:v>41170.087492071762</c:v>
                </c:pt>
                <c:pt idx="228">
                  <c:v>41170.087608032409</c:v>
                </c:pt>
                <c:pt idx="229">
                  <c:v>41170.087724131947</c:v>
                </c:pt>
                <c:pt idx="230">
                  <c:v>41170.087839583335</c:v>
                </c:pt>
                <c:pt idx="231">
                  <c:v>41170.087956053241</c:v>
                </c:pt>
                <c:pt idx="232">
                  <c:v>41170.088071122686</c:v>
                </c:pt>
                <c:pt idx="233">
                  <c:v>41170.0881872338</c:v>
                </c:pt>
                <c:pt idx="234">
                  <c:v>41170.088302511576</c:v>
                </c:pt>
                <c:pt idx="235">
                  <c:v>41170.088418206018</c:v>
                </c:pt>
                <c:pt idx="236">
                  <c:v>41170.088534236114</c:v>
                </c:pt>
                <c:pt idx="237">
                  <c:v>41170.088649699072</c:v>
                </c:pt>
                <c:pt idx="238">
                  <c:v>41170.088765775465</c:v>
                </c:pt>
                <c:pt idx="239">
                  <c:v>41170.088881307871</c:v>
                </c:pt>
                <c:pt idx="240">
                  <c:v>41170.088997256942</c:v>
                </c:pt>
                <c:pt idx="241">
                  <c:v>41170.089113206021</c:v>
                </c:pt>
                <c:pt idx="242">
                  <c:v>41170.089228622688</c:v>
                </c:pt>
                <c:pt idx="243">
                  <c:v>41170.089344722219</c:v>
                </c:pt>
                <c:pt idx="244">
                  <c:v>41170.089460127318</c:v>
                </c:pt>
                <c:pt idx="245">
                  <c:v>41170.089575868056</c:v>
                </c:pt>
                <c:pt idx="246">
                  <c:v>41170.08969158565</c:v>
                </c:pt>
                <c:pt idx="247">
                  <c:v>41170.089807025463</c:v>
                </c:pt>
                <c:pt idx="248">
                  <c:v>41170.089922870371</c:v>
                </c:pt>
                <c:pt idx="249">
                  <c:v>41170.090040266201</c:v>
                </c:pt>
                <c:pt idx="250">
                  <c:v>41170.090154583333</c:v>
                </c:pt>
                <c:pt idx="251">
                  <c:v>41170.090270381945</c:v>
                </c:pt>
                <c:pt idx="252">
                  <c:v>41170.090386805554</c:v>
                </c:pt>
                <c:pt idx="253">
                  <c:v>41170.090501747683</c:v>
                </c:pt>
                <c:pt idx="254">
                  <c:v>41170.090619664355</c:v>
                </c:pt>
                <c:pt idx="255">
                  <c:v>41170.090733425925</c:v>
                </c:pt>
                <c:pt idx="256">
                  <c:v>41170.090849652777</c:v>
                </c:pt>
                <c:pt idx="257">
                  <c:v>41170.090965173615</c:v>
                </c:pt>
                <c:pt idx="258">
                  <c:v>41170.091081168983</c:v>
                </c:pt>
                <c:pt idx="259">
                  <c:v>41170.091196712965</c:v>
                </c:pt>
                <c:pt idx="260">
                  <c:v>41170.091312129633</c:v>
                </c:pt>
                <c:pt idx="261">
                  <c:v>41170.091427858795</c:v>
                </c:pt>
                <c:pt idx="262">
                  <c:v>41170.091543784722</c:v>
                </c:pt>
                <c:pt idx="263">
                  <c:v>41170.091659259262</c:v>
                </c:pt>
                <c:pt idx="264">
                  <c:v>41170.091775659719</c:v>
                </c:pt>
                <c:pt idx="265">
                  <c:v>41170.091890960648</c:v>
                </c:pt>
                <c:pt idx="266">
                  <c:v>41170.092006990744</c:v>
                </c:pt>
                <c:pt idx="267">
                  <c:v>41170.092122233793</c:v>
                </c:pt>
                <c:pt idx="268">
                  <c:v>41170.092238194447</c:v>
                </c:pt>
                <c:pt idx="269">
                  <c:v>41170.09235392361</c:v>
                </c:pt>
                <c:pt idx="270">
                  <c:v>41170.092469664349</c:v>
                </c:pt>
                <c:pt idx="271">
                  <c:v>41170.092585625003</c:v>
                </c:pt>
                <c:pt idx="272">
                  <c:v>41170.092701400463</c:v>
                </c:pt>
                <c:pt idx="273">
                  <c:v>41170.092817060184</c:v>
                </c:pt>
                <c:pt idx="274">
                  <c:v>41170.092932650463</c:v>
                </c:pt>
                <c:pt idx="275">
                  <c:v>41170.093048472219</c:v>
                </c:pt>
                <c:pt idx="276">
                  <c:v>41170.093164328704</c:v>
                </c:pt>
                <c:pt idx="277">
                  <c:v>41170.093280289351</c:v>
                </c:pt>
                <c:pt idx="278">
                  <c:v>41170.093396192133</c:v>
                </c:pt>
                <c:pt idx="279">
                  <c:v>41170.093511458334</c:v>
                </c:pt>
                <c:pt idx="280">
                  <c:v>41170.093627152775</c:v>
                </c:pt>
                <c:pt idx="281">
                  <c:v>41170.09374271991</c:v>
                </c:pt>
                <c:pt idx="282">
                  <c:v>41170.093858668981</c:v>
                </c:pt>
                <c:pt idx="283">
                  <c:v>41170.093974467592</c:v>
                </c:pt>
                <c:pt idx="284">
                  <c:v>41170.094090937499</c:v>
                </c:pt>
                <c:pt idx="285">
                  <c:v>41170.094205960646</c:v>
                </c:pt>
                <c:pt idx="286">
                  <c:v>41170.094322245372</c:v>
                </c:pt>
                <c:pt idx="287">
                  <c:v>41170.094437442131</c:v>
                </c:pt>
                <c:pt idx="288">
                  <c:v>41170.094553263887</c:v>
                </c:pt>
                <c:pt idx="289">
                  <c:v>41170.094669155093</c:v>
                </c:pt>
                <c:pt idx="290">
                  <c:v>41170.094784895831</c:v>
                </c:pt>
                <c:pt idx="291">
                  <c:v>41170.094900277778</c:v>
                </c:pt>
                <c:pt idx="292">
                  <c:v>41170.095016377316</c:v>
                </c:pt>
                <c:pt idx="293">
                  <c:v>41170.095132210648</c:v>
                </c:pt>
                <c:pt idx="294">
                  <c:v>41170.095247685182</c:v>
                </c:pt>
                <c:pt idx="295">
                  <c:v>41170.095363981483</c:v>
                </c:pt>
                <c:pt idx="296">
                  <c:v>41170.095479293981</c:v>
                </c:pt>
                <c:pt idx="297">
                  <c:v>41170.095594965278</c:v>
                </c:pt>
                <c:pt idx="298">
                  <c:v>41170.095710949077</c:v>
                </c:pt>
                <c:pt idx="299">
                  <c:v>41170.095826840276</c:v>
                </c:pt>
                <c:pt idx="300">
                  <c:v>41170.095942939814</c:v>
                </c:pt>
                <c:pt idx="301">
                  <c:v>41170.096058518517</c:v>
                </c:pt>
                <c:pt idx="302">
                  <c:v>41170.096174270831</c:v>
                </c:pt>
                <c:pt idx="303">
                  <c:v>41170.096289872687</c:v>
                </c:pt>
                <c:pt idx="304">
                  <c:v>41170.096410497688</c:v>
                </c:pt>
                <c:pt idx="305">
                  <c:v>41170.09652136574</c:v>
                </c:pt>
                <c:pt idx="306">
                  <c:v>41170.096636759263</c:v>
                </c:pt>
                <c:pt idx="307">
                  <c:v>41170.096752442128</c:v>
                </c:pt>
                <c:pt idx="308">
                  <c:v>41170.096868553243</c:v>
                </c:pt>
                <c:pt idx="309">
                  <c:v>41170.09698396991</c:v>
                </c:pt>
                <c:pt idx="310">
                  <c:v>41170.09710175926</c:v>
                </c:pt>
                <c:pt idx="311">
                  <c:v>41170.097215624999</c:v>
                </c:pt>
                <c:pt idx="312">
                  <c:v>41170.097331504629</c:v>
                </c:pt>
                <c:pt idx="313">
                  <c:v>41170.097447708336</c:v>
                </c:pt>
                <c:pt idx="314">
                  <c:v>41170.097563298608</c:v>
                </c:pt>
                <c:pt idx="315">
                  <c:v>41170.097678842591</c:v>
                </c:pt>
                <c:pt idx="316">
                  <c:v>41170.09779443287</c:v>
                </c:pt>
                <c:pt idx="317">
                  <c:v>41170.097910173608</c:v>
                </c:pt>
                <c:pt idx="318">
                  <c:v>41170.098026331019</c:v>
                </c:pt>
                <c:pt idx="319">
                  <c:v>41170.09814159722</c:v>
                </c:pt>
                <c:pt idx="320">
                  <c:v>41170.098258043981</c:v>
                </c:pt>
                <c:pt idx="321">
                  <c:v>41170.098373275461</c:v>
                </c:pt>
                <c:pt idx="322">
                  <c:v>41170.098489733798</c:v>
                </c:pt>
                <c:pt idx="323">
                  <c:v>41170.098604791667</c:v>
                </c:pt>
                <c:pt idx="324">
                  <c:v>41170.098720486109</c:v>
                </c:pt>
                <c:pt idx="325">
                  <c:v>41170.098836041667</c:v>
                </c:pt>
                <c:pt idx="326">
                  <c:v>41170.098951805558</c:v>
                </c:pt>
                <c:pt idx="327">
                  <c:v>41170.099067546296</c:v>
                </c:pt>
                <c:pt idx="328">
                  <c:v>41170.099183194441</c:v>
                </c:pt>
                <c:pt idx="329">
                  <c:v>41170.099299421294</c:v>
                </c:pt>
                <c:pt idx="330">
                  <c:v>41170.09941574074</c:v>
                </c:pt>
                <c:pt idx="331">
                  <c:v>41170.099531168984</c:v>
                </c:pt>
                <c:pt idx="332">
                  <c:v>41170.099646712966</c:v>
                </c:pt>
                <c:pt idx="333">
                  <c:v>41170.099762245372</c:v>
                </c:pt>
                <c:pt idx="334">
                  <c:v>41170.099878333334</c:v>
                </c:pt>
                <c:pt idx="335">
                  <c:v>41170.099993796299</c:v>
                </c:pt>
                <c:pt idx="336">
                  <c:v>41170.100109537037</c:v>
                </c:pt>
                <c:pt idx="337">
                  <c:v>41170.100225138885</c:v>
                </c:pt>
                <c:pt idx="338">
                  <c:v>41170.100340868055</c:v>
                </c:pt>
                <c:pt idx="339">
                  <c:v>41170.100456944441</c:v>
                </c:pt>
                <c:pt idx="340">
                  <c:v>41170.100572569441</c:v>
                </c:pt>
                <c:pt idx="341">
                  <c:v>41170.10068880787</c:v>
                </c:pt>
                <c:pt idx="342">
                  <c:v>41170.100804618058</c:v>
                </c:pt>
                <c:pt idx="343">
                  <c:v>41170.1009199537</c:v>
                </c:pt>
                <c:pt idx="344">
                  <c:v>41170.101035694446</c:v>
                </c:pt>
                <c:pt idx="345">
                  <c:v>41170.101150925926</c:v>
                </c:pt>
                <c:pt idx="346">
                  <c:v>41170.10126747685</c:v>
                </c:pt>
                <c:pt idx="347">
                  <c:v>41170.10138266204</c:v>
                </c:pt>
                <c:pt idx="348">
                  <c:v>41170.101498530094</c:v>
                </c:pt>
                <c:pt idx="349">
                  <c:v>41170.101614479165</c:v>
                </c:pt>
                <c:pt idx="350">
                  <c:v>41170.101729861111</c:v>
                </c:pt>
                <c:pt idx="351">
                  <c:v>41170.101845810183</c:v>
                </c:pt>
                <c:pt idx="352">
                  <c:v>41170.101961597225</c:v>
                </c:pt>
                <c:pt idx="353">
                  <c:v>41170.102077476855</c:v>
                </c:pt>
                <c:pt idx="354">
                  <c:v>41170.10219420139</c:v>
                </c:pt>
                <c:pt idx="355">
                  <c:v>41170.102309224538</c:v>
                </c:pt>
                <c:pt idx="356">
                  <c:v>41170.102424421297</c:v>
                </c:pt>
                <c:pt idx="357">
                  <c:v>41170.102544837966</c:v>
                </c:pt>
                <c:pt idx="358">
                  <c:v>41170.102655960647</c:v>
                </c:pt>
                <c:pt idx="359">
                  <c:v>41170.102771805556</c:v>
                </c:pt>
                <c:pt idx="360">
                  <c:v>41170.102887581015</c:v>
                </c:pt>
                <c:pt idx="361">
                  <c:v>41170.103003206015</c:v>
                </c:pt>
                <c:pt idx="362">
                  <c:v>41170.103119085645</c:v>
                </c:pt>
                <c:pt idx="363">
                  <c:v>41170.103235636576</c:v>
                </c:pt>
                <c:pt idx="364">
                  <c:v>41170.103350833335</c:v>
                </c:pt>
                <c:pt idx="365">
                  <c:v>41170.103467129629</c:v>
                </c:pt>
                <c:pt idx="366">
                  <c:v>41170.103581828706</c:v>
                </c:pt>
                <c:pt idx="367">
                  <c:v>41170.103698391205</c:v>
                </c:pt>
                <c:pt idx="368">
                  <c:v>41170.103813668982</c:v>
                </c:pt>
                <c:pt idx="369">
                  <c:v>41170.103929942132</c:v>
                </c:pt>
                <c:pt idx="370">
                  <c:v>41170.104045185188</c:v>
                </c:pt>
                <c:pt idx="371">
                  <c:v>41170.104160532406</c:v>
                </c:pt>
                <c:pt idx="372">
                  <c:v>41170.104276782411</c:v>
                </c:pt>
                <c:pt idx="373">
                  <c:v>41170.104392210647</c:v>
                </c:pt>
                <c:pt idx="374">
                  <c:v>41170.104509583332</c:v>
                </c:pt>
                <c:pt idx="375">
                  <c:v>41170.104623715277</c:v>
                </c:pt>
                <c:pt idx="376">
                  <c:v>41170.104740023147</c:v>
                </c:pt>
                <c:pt idx="377">
                  <c:v>41170.104855289355</c:v>
                </c:pt>
                <c:pt idx="378">
                  <c:v>41170.104970995373</c:v>
                </c:pt>
                <c:pt idx="379">
                  <c:v>41170.105086863427</c:v>
                </c:pt>
                <c:pt idx="380">
                  <c:v>41170.105207372682</c:v>
                </c:pt>
                <c:pt idx="381">
                  <c:v>41170.105318240741</c:v>
                </c:pt>
                <c:pt idx="382">
                  <c:v>41170.105434166668</c:v>
                </c:pt>
                <c:pt idx="383">
                  <c:v>41170.105549583335</c:v>
                </c:pt>
                <c:pt idx="384">
                  <c:v>41170.105665532406</c:v>
                </c:pt>
                <c:pt idx="385">
                  <c:v>41170.10578140046</c:v>
                </c:pt>
                <c:pt idx="386">
                  <c:v>41170.105897557871</c:v>
                </c:pt>
                <c:pt idx="387">
                  <c:v>41170.106013298609</c:v>
                </c:pt>
                <c:pt idx="388">
                  <c:v>41170.106129027779</c:v>
                </c:pt>
                <c:pt idx="389">
                  <c:v>41170.106244803239</c:v>
                </c:pt>
                <c:pt idx="390">
                  <c:v>41170.106360162034</c:v>
                </c:pt>
                <c:pt idx="391">
                  <c:v>41170.10647579861</c:v>
                </c:pt>
                <c:pt idx="392">
                  <c:v>41170.106591493059</c:v>
                </c:pt>
                <c:pt idx="393">
                  <c:v>41170.106707453706</c:v>
                </c:pt>
                <c:pt idx="394">
                  <c:v>41170.106823055554</c:v>
                </c:pt>
                <c:pt idx="395">
                  <c:v>41170.10693952546</c:v>
                </c:pt>
                <c:pt idx="396">
                  <c:v>41170.1070544213</c:v>
                </c:pt>
                <c:pt idx="397">
                  <c:v>41170.107170833333</c:v>
                </c:pt>
                <c:pt idx="398">
                  <c:v>41170.107286087965</c:v>
                </c:pt>
                <c:pt idx="399">
                  <c:v>41170.107402337962</c:v>
                </c:pt>
                <c:pt idx="400">
                  <c:v>41170.107517777775</c:v>
                </c:pt>
                <c:pt idx="401">
                  <c:v>41170.10763366898</c:v>
                </c:pt>
                <c:pt idx="402">
                  <c:v>41170.107749016206</c:v>
                </c:pt>
                <c:pt idx="403">
                  <c:v>41170.107864849539</c:v>
                </c:pt>
                <c:pt idx="404">
                  <c:v>41170.107980763889</c:v>
                </c:pt>
                <c:pt idx="405">
                  <c:v>41170.108096550925</c:v>
                </c:pt>
                <c:pt idx="406">
                  <c:v>41170.108212812498</c:v>
                </c:pt>
                <c:pt idx="407">
                  <c:v>41170.108328009257</c:v>
                </c:pt>
                <c:pt idx="408">
                  <c:v>41170.108444363424</c:v>
                </c:pt>
                <c:pt idx="409">
                  <c:v>41170.108559456021</c:v>
                </c:pt>
                <c:pt idx="410">
                  <c:v>41170.108674953706</c:v>
                </c:pt>
                <c:pt idx="411">
                  <c:v>41170.108795208333</c:v>
                </c:pt>
                <c:pt idx="412">
                  <c:v>41170.108906574074</c:v>
                </c:pt>
                <c:pt idx="413">
                  <c:v>41170.109022476849</c:v>
                </c:pt>
                <c:pt idx="414">
                  <c:v>41170.109139120374</c:v>
                </c:pt>
                <c:pt idx="415">
                  <c:v>41170.109253726849</c:v>
                </c:pt>
                <c:pt idx="416">
                  <c:v>41170.109370682869</c:v>
                </c:pt>
                <c:pt idx="417">
                  <c:v>41170.109485706016</c:v>
                </c:pt>
                <c:pt idx="418">
                  <c:v>41170.109601261574</c:v>
                </c:pt>
                <c:pt idx="419">
                  <c:v>41170.109716828701</c:v>
                </c:pt>
                <c:pt idx="420">
                  <c:v>41170.109832974536</c:v>
                </c:pt>
                <c:pt idx="421">
                  <c:v>41170.109948888887</c:v>
                </c:pt>
                <c:pt idx="422">
                  <c:v>41170.110064305554</c:v>
                </c:pt>
                <c:pt idx="423">
                  <c:v>41170.110180289354</c:v>
                </c:pt>
                <c:pt idx="424">
                  <c:v>41170.110295752318</c:v>
                </c:pt>
                <c:pt idx="425">
                  <c:v>41170.110411504633</c:v>
                </c:pt>
                <c:pt idx="426">
                  <c:v>41170.110526990742</c:v>
                </c:pt>
                <c:pt idx="427">
                  <c:v>41170.110642881948</c:v>
                </c:pt>
                <c:pt idx="428">
                  <c:v>41170.110758634262</c:v>
                </c:pt>
                <c:pt idx="429">
                  <c:v>41170.110874375001</c:v>
                </c:pt>
                <c:pt idx="430">
                  <c:v>41170.11099011574</c:v>
                </c:pt>
                <c:pt idx="431">
                  <c:v>41170.111105891207</c:v>
                </c:pt>
                <c:pt idx="432">
                  <c:v>41170.111221597224</c:v>
                </c:pt>
                <c:pt idx="433">
                  <c:v>41170.111337962961</c:v>
                </c:pt>
                <c:pt idx="434">
                  <c:v>41170.111453124999</c:v>
                </c:pt>
                <c:pt idx="435">
                  <c:v>41170.111569641202</c:v>
                </c:pt>
                <c:pt idx="436">
                  <c:v>41170.111684664349</c:v>
                </c:pt>
                <c:pt idx="437">
                  <c:v>41170.111800266204</c:v>
                </c:pt>
                <c:pt idx="438">
                  <c:v>41170.111915983798</c:v>
                </c:pt>
                <c:pt idx="439">
                  <c:v>41170.112032094905</c:v>
                </c:pt>
                <c:pt idx="440">
                  <c:v>41170.112147881948</c:v>
                </c:pt>
                <c:pt idx="441">
                  <c:v>41170.112263437499</c:v>
                </c:pt>
                <c:pt idx="442">
                  <c:v>41170.112379571758</c:v>
                </c:pt>
                <c:pt idx="443">
                  <c:v>41170.112495104164</c:v>
                </c:pt>
                <c:pt idx="444">
                  <c:v>41170.112611539349</c:v>
                </c:pt>
                <c:pt idx="445">
                  <c:v>41170.11272646991</c:v>
                </c:pt>
                <c:pt idx="446">
                  <c:v>41170.112842187496</c:v>
                </c:pt>
                <c:pt idx="447">
                  <c:v>41170.112957812496</c:v>
                </c:pt>
                <c:pt idx="448">
                  <c:v>41170.113073865738</c:v>
                </c:pt>
                <c:pt idx="449">
                  <c:v>41170.113189976852</c:v>
                </c:pt>
                <c:pt idx="450">
                  <c:v>41170.113305543979</c:v>
                </c:pt>
                <c:pt idx="451">
                  <c:v>41170.11342159722</c:v>
                </c:pt>
                <c:pt idx="452">
                  <c:v>41170.113536886573</c:v>
                </c:pt>
                <c:pt idx="453">
                  <c:v>41170.113652430555</c:v>
                </c:pt>
                <c:pt idx="454">
                  <c:v>41170.113768252311</c:v>
                </c:pt>
                <c:pt idx="455">
                  <c:v>41170.113884131948</c:v>
                </c:pt>
                <c:pt idx="456">
                  <c:v>41170.114003483795</c:v>
                </c:pt>
                <c:pt idx="457">
                  <c:v>41170.114116238423</c:v>
                </c:pt>
                <c:pt idx="458">
                  <c:v>41170.114231921296</c:v>
                </c:pt>
                <c:pt idx="459">
                  <c:v>41170.114347152776</c:v>
                </c:pt>
                <c:pt idx="460">
                  <c:v>41170.114463425925</c:v>
                </c:pt>
                <c:pt idx="461">
                  <c:v>41170.114579212961</c:v>
                </c:pt>
                <c:pt idx="462">
                  <c:v>41170.114694594908</c:v>
                </c:pt>
                <c:pt idx="463">
                  <c:v>41170.114810381943</c:v>
                </c:pt>
                <c:pt idx="464">
                  <c:v>41170.114926099537</c:v>
                </c:pt>
                <c:pt idx="465">
                  <c:v>41170.115042013887</c:v>
                </c:pt>
                <c:pt idx="466">
                  <c:v>41170.115157754626</c:v>
                </c:pt>
                <c:pt idx="467">
                  <c:v>41170.115273518517</c:v>
                </c:pt>
                <c:pt idx="468">
                  <c:v>41170.115388796294</c:v>
                </c:pt>
                <c:pt idx="469">
                  <c:v>41170.115504652778</c:v>
                </c:pt>
                <c:pt idx="470">
                  <c:v>41170.115620949073</c:v>
                </c:pt>
                <c:pt idx="471">
                  <c:v>41170.115736550928</c:v>
                </c:pt>
                <c:pt idx="472">
                  <c:v>41170.115852615738</c:v>
                </c:pt>
                <c:pt idx="473">
                  <c:v>41170.11596747685</c:v>
                </c:pt>
                <c:pt idx="474">
                  <c:v>41170.116083611108</c:v>
                </c:pt>
                <c:pt idx="475">
                  <c:v>41170.116199085649</c:v>
                </c:pt>
                <c:pt idx="476">
                  <c:v>41170.11631474537</c:v>
                </c:pt>
                <c:pt idx="477">
                  <c:v>41170.116430497685</c:v>
                </c:pt>
                <c:pt idx="478">
                  <c:v>41170.116547349535</c:v>
                </c:pt>
                <c:pt idx="479">
                  <c:v>41170.116662002314</c:v>
                </c:pt>
                <c:pt idx="480">
                  <c:v>41170.116779062497</c:v>
                </c:pt>
                <c:pt idx="481">
                  <c:v>41170.116893379629</c:v>
                </c:pt>
                <c:pt idx="482">
                  <c:v>41170.117009652779</c:v>
                </c:pt>
                <c:pt idx="483">
                  <c:v>41170.117125219906</c:v>
                </c:pt>
                <c:pt idx="484">
                  <c:v>41170.117240810185</c:v>
                </c:pt>
                <c:pt idx="485">
                  <c:v>41170.117357060182</c:v>
                </c:pt>
                <c:pt idx="486">
                  <c:v>41170.117472500002</c:v>
                </c:pt>
                <c:pt idx="487">
                  <c:v>41170.117588437497</c:v>
                </c:pt>
                <c:pt idx="488">
                  <c:v>41170.117703819444</c:v>
                </c:pt>
                <c:pt idx="489">
                  <c:v>41170.117819918982</c:v>
                </c:pt>
                <c:pt idx="490">
                  <c:v>41170.117935486109</c:v>
                </c:pt>
                <c:pt idx="491">
                  <c:v>41170.118052013888</c:v>
                </c:pt>
                <c:pt idx="492">
                  <c:v>41170.118166851855</c:v>
                </c:pt>
                <c:pt idx="493">
                  <c:v>41170.11828239583</c:v>
                </c:pt>
                <c:pt idx="494">
                  <c:v>41170.1183987037</c:v>
                </c:pt>
                <c:pt idx="495">
                  <c:v>41170.118514027781</c:v>
                </c:pt>
                <c:pt idx="496">
                  <c:v>41170.118629861114</c:v>
                </c:pt>
                <c:pt idx="497">
                  <c:v>41170.11874578704</c:v>
                </c:pt>
                <c:pt idx="498">
                  <c:v>41170.118862442127</c:v>
                </c:pt>
                <c:pt idx="499">
                  <c:v>41170.11897708333</c:v>
                </c:pt>
                <c:pt idx="500">
                  <c:v>41170.119093726855</c:v>
                </c:pt>
                <c:pt idx="501">
                  <c:v>41170.11920883102</c:v>
                </c:pt>
                <c:pt idx="502">
                  <c:v>41170.119324398147</c:v>
                </c:pt>
                <c:pt idx="503">
                  <c:v>41170.119440671297</c:v>
                </c:pt>
                <c:pt idx="504">
                  <c:v>41170.119555868056</c:v>
                </c:pt>
                <c:pt idx="505">
                  <c:v>41170.11967216435</c:v>
                </c:pt>
                <c:pt idx="506">
                  <c:v>41170.119787546297</c:v>
                </c:pt>
                <c:pt idx="507">
                  <c:v>41170.11990366898</c:v>
                </c:pt>
                <c:pt idx="508">
                  <c:v>41170.120023819443</c:v>
                </c:pt>
                <c:pt idx="509">
                  <c:v>41170.120134803241</c:v>
                </c:pt>
                <c:pt idx="510">
                  <c:v>41170.120250601853</c:v>
                </c:pt>
                <c:pt idx="511">
                  <c:v>41170.120366157411</c:v>
                </c:pt>
                <c:pt idx="512">
                  <c:v>41170.120486585649</c:v>
                </c:pt>
                <c:pt idx="513">
                  <c:v>41170.120597847221</c:v>
                </c:pt>
                <c:pt idx="514">
                  <c:v>41170.120713750002</c:v>
                </c:pt>
                <c:pt idx="515">
                  <c:v>41170.120829016203</c:v>
                </c:pt>
                <c:pt idx="516">
                  <c:v>41170.12094523148</c:v>
                </c:pt>
                <c:pt idx="517">
                  <c:v>41170.121061226855</c:v>
                </c:pt>
                <c:pt idx="518">
                  <c:v>41170.121176782406</c:v>
                </c:pt>
                <c:pt idx="519">
                  <c:v>41170.12129239583</c:v>
                </c:pt>
                <c:pt idx="520">
                  <c:v>41170.121408287036</c:v>
                </c:pt>
                <c:pt idx="521">
                  <c:v>41170.121523611109</c:v>
                </c:pt>
                <c:pt idx="522">
                  <c:v>41170.121639965277</c:v>
                </c:pt>
                <c:pt idx="523">
                  <c:v>41170.121755162036</c:v>
                </c:pt>
                <c:pt idx="524">
                  <c:v>41170.121874675926</c:v>
                </c:pt>
                <c:pt idx="525">
                  <c:v>41170.1219871875</c:v>
                </c:pt>
                <c:pt idx="526">
                  <c:v>41170.122102395835</c:v>
                </c:pt>
                <c:pt idx="527">
                  <c:v>41170.122218402779</c:v>
                </c:pt>
                <c:pt idx="528">
                  <c:v>41170.122333935185</c:v>
                </c:pt>
                <c:pt idx="529">
                  <c:v>41170.12244983796</c:v>
                </c:pt>
                <c:pt idx="530">
                  <c:v>41170.122570486114</c:v>
                </c:pt>
                <c:pt idx="531">
                  <c:v>41170.12268158565</c:v>
                </c:pt>
                <c:pt idx="532">
                  <c:v>41170.122797291668</c:v>
                </c:pt>
                <c:pt idx="533">
                  <c:v>41170.122913043982</c:v>
                </c:pt>
                <c:pt idx="534">
                  <c:v>41170.123028402777</c:v>
                </c:pt>
                <c:pt idx="535">
                  <c:v>41170.123144305559</c:v>
                </c:pt>
                <c:pt idx="536">
                  <c:v>41170.123260138891</c:v>
                </c:pt>
                <c:pt idx="537">
                  <c:v>41170.123376608797</c:v>
                </c:pt>
                <c:pt idx="538">
                  <c:v>41170.123492013889</c:v>
                </c:pt>
                <c:pt idx="539">
                  <c:v>41170.123607939815</c:v>
                </c:pt>
                <c:pt idx="540">
                  <c:v>41170.123722962962</c:v>
                </c:pt>
                <c:pt idx="541">
                  <c:v>41170.123838692132</c:v>
                </c:pt>
                <c:pt idx="542">
                  <c:v>41170.123954444447</c:v>
                </c:pt>
                <c:pt idx="543">
                  <c:v>41170.124071006947</c:v>
                </c:pt>
                <c:pt idx="544">
                  <c:v>41170.124186712965</c:v>
                </c:pt>
                <c:pt idx="545">
                  <c:v>41170.124301724536</c:v>
                </c:pt>
                <c:pt idx="546">
                  <c:v>41170.124417800929</c:v>
                </c:pt>
                <c:pt idx="547">
                  <c:v>41170.124533391201</c:v>
                </c:pt>
                <c:pt idx="548">
                  <c:v>41170.124649143516</c:v>
                </c:pt>
                <c:pt idx="549">
                  <c:v>41170.124765069442</c:v>
                </c:pt>
                <c:pt idx="550">
                  <c:v>41170.12488087963</c:v>
                </c:pt>
                <c:pt idx="551">
                  <c:v>41170.124996782404</c:v>
                </c:pt>
                <c:pt idx="552">
                  <c:v>41170.125112071757</c:v>
                </c:pt>
                <c:pt idx="553">
                  <c:v>41170.125228055556</c:v>
                </c:pt>
                <c:pt idx="554">
                  <c:v>41170.125344872686</c:v>
                </c:pt>
                <c:pt idx="555">
                  <c:v>41170.125459432871</c:v>
                </c:pt>
                <c:pt idx="556">
                  <c:v>41170.125578796295</c:v>
                </c:pt>
                <c:pt idx="557">
                  <c:v>41170.125690775465</c:v>
                </c:pt>
                <c:pt idx="558">
                  <c:v>41170.125806516204</c:v>
                </c:pt>
                <c:pt idx="559">
                  <c:v>41170.125922465275</c:v>
                </c:pt>
                <c:pt idx="560">
                  <c:v>41170.126038518516</c:v>
                </c:pt>
                <c:pt idx="561">
                  <c:v>41170.126153993057</c:v>
                </c:pt>
                <c:pt idx="562">
                  <c:v>41170.126270081018</c:v>
                </c:pt>
                <c:pt idx="563">
                  <c:v>41170.126386678239</c:v>
                </c:pt>
                <c:pt idx="564">
                  <c:v>41170.126500925922</c:v>
                </c:pt>
                <c:pt idx="565">
                  <c:v>41170.126620752315</c:v>
                </c:pt>
                <c:pt idx="566">
                  <c:v>41170.126732743054</c:v>
                </c:pt>
                <c:pt idx="567">
                  <c:v>41170.126848425927</c:v>
                </c:pt>
                <c:pt idx="568">
                  <c:v>41170.126964768519</c:v>
                </c:pt>
                <c:pt idx="569">
                  <c:v>41170.12708002315</c:v>
                </c:pt>
                <c:pt idx="570">
                  <c:v>41170.127197291666</c:v>
                </c:pt>
                <c:pt idx="571">
                  <c:v>41170.127311863427</c:v>
                </c:pt>
                <c:pt idx="572">
                  <c:v>41170.127427418978</c:v>
                </c:pt>
                <c:pt idx="573">
                  <c:v>41170.127543125003</c:v>
                </c:pt>
                <c:pt idx="574">
                  <c:v>41170.127659085651</c:v>
                </c:pt>
                <c:pt idx="575">
                  <c:v>41170.127774166664</c:v>
                </c:pt>
                <c:pt idx="576">
                  <c:v>41170.127890266202</c:v>
                </c:pt>
                <c:pt idx="577">
                  <c:v>41170.128006562503</c:v>
                </c:pt>
                <c:pt idx="578">
                  <c:v>41170.128121574075</c:v>
                </c:pt>
                <c:pt idx="579">
                  <c:v>41170.128237893521</c:v>
                </c:pt>
                <c:pt idx="580">
                  <c:v>41170.128353263892</c:v>
                </c:pt>
                <c:pt idx="581">
                  <c:v>41170.12846900463</c:v>
                </c:pt>
                <c:pt idx="582">
                  <c:v>41170.128584999999</c:v>
                </c:pt>
                <c:pt idx="583">
                  <c:v>41170.128700717592</c:v>
                </c:pt>
                <c:pt idx="584">
                  <c:v>41170.12881642361</c:v>
                </c:pt>
                <c:pt idx="585">
                  <c:v>41170.128931724539</c:v>
                </c:pt>
                <c:pt idx="586">
                  <c:v>41170.129047743052</c:v>
                </c:pt>
                <c:pt idx="587">
                  <c:v>41170.129163333331</c:v>
                </c:pt>
                <c:pt idx="588">
                  <c:v>41170.129280208334</c:v>
                </c:pt>
                <c:pt idx="589">
                  <c:v>41170.129395046293</c:v>
                </c:pt>
                <c:pt idx="590">
                  <c:v>41170.129511157407</c:v>
                </c:pt>
                <c:pt idx="591">
                  <c:v>41170.129626701389</c:v>
                </c:pt>
                <c:pt idx="592">
                  <c:v>41170.129742442128</c:v>
                </c:pt>
                <c:pt idx="593">
                  <c:v>41170.129857719905</c:v>
                </c:pt>
                <c:pt idx="594">
                  <c:v>41170.129974004631</c:v>
                </c:pt>
                <c:pt idx="595">
                  <c:v>41170.130089409722</c:v>
                </c:pt>
                <c:pt idx="596">
                  <c:v>41170.130205833331</c:v>
                </c:pt>
                <c:pt idx="597">
                  <c:v>41170.130322129633</c:v>
                </c:pt>
                <c:pt idx="598">
                  <c:v>41170.130436805557</c:v>
                </c:pt>
                <c:pt idx="599">
                  <c:v>41170.130553159725</c:v>
                </c:pt>
                <c:pt idx="600">
                  <c:v>41170.130668321763</c:v>
                </c:pt>
                <c:pt idx="601">
                  <c:v>41170.130783935187</c:v>
                </c:pt>
                <c:pt idx="602">
                  <c:v>41170.130904317128</c:v>
                </c:pt>
                <c:pt idx="603">
                  <c:v>41170.131015451392</c:v>
                </c:pt>
                <c:pt idx="604">
                  <c:v>41170.131131898146</c:v>
                </c:pt>
                <c:pt idx="605">
                  <c:v>41170.131246909725</c:v>
                </c:pt>
                <c:pt idx="606">
                  <c:v>41170.131363518522</c:v>
                </c:pt>
                <c:pt idx="607">
                  <c:v>41170.13147857639</c:v>
                </c:pt>
                <c:pt idx="608">
                  <c:v>41170.131594016202</c:v>
                </c:pt>
                <c:pt idx="609">
                  <c:v>41170.131709768517</c:v>
                </c:pt>
                <c:pt idx="610">
                  <c:v>41170.131825891207</c:v>
                </c:pt>
                <c:pt idx="611">
                  <c:v>41170.131941388892</c:v>
                </c:pt>
                <c:pt idx="612">
                  <c:v>41170.132057210649</c:v>
                </c:pt>
                <c:pt idx="613">
                  <c:v>41170.132174224535</c:v>
                </c:pt>
                <c:pt idx="614">
                  <c:v>41170.132288564811</c:v>
                </c:pt>
                <c:pt idx="615">
                  <c:v>41170.132404826392</c:v>
                </c:pt>
                <c:pt idx="616">
                  <c:v>41170.13252053241</c:v>
                </c:pt>
                <c:pt idx="617">
                  <c:v>41170.132635902781</c:v>
                </c:pt>
                <c:pt idx="618">
                  <c:v>41170.13275203704</c:v>
                </c:pt>
                <c:pt idx="619">
                  <c:v>41170.132867314816</c:v>
                </c:pt>
                <c:pt idx="620">
                  <c:v>41170.132983206022</c:v>
                </c:pt>
                <c:pt idx="621">
                  <c:v>41170.133098946761</c:v>
                </c:pt>
                <c:pt idx="622">
                  <c:v>41170.133214571761</c:v>
                </c:pt>
                <c:pt idx="623">
                  <c:v>41170.133335150465</c:v>
                </c:pt>
                <c:pt idx="624">
                  <c:v>41170.13344636574</c:v>
                </c:pt>
                <c:pt idx="625">
                  <c:v>41170.133562673611</c:v>
                </c:pt>
                <c:pt idx="626">
                  <c:v>41170.13367787037</c:v>
                </c:pt>
                <c:pt idx="627">
                  <c:v>41170.133794166664</c:v>
                </c:pt>
                <c:pt idx="628">
                  <c:v>41170.133909189812</c:v>
                </c:pt>
                <c:pt idx="629">
                  <c:v>41170.134024965279</c:v>
                </c:pt>
                <c:pt idx="630">
                  <c:v>41170.134140856484</c:v>
                </c:pt>
                <c:pt idx="631">
                  <c:v>41170.134256608799</c:v>
                </c:pt>
                <c:pt idx="632">
                  <c:v>41170.134373796296</c:v>
                </c:pt>
                <c:pt idx="633">
                  <c:v>41170.134488113428</c:v>
                </c:pt>
                <c:pt idx="634">
                  <c:v>41170.134604108796</c:v>
                </c:pt>
                <c:pt idx="635">
                  <c:v>41170.134719641203</c:v>
                </c:pt>
                <c:pt idx="636">
                  <c:v>41170.134835416669</c:v>
                </c:pt>
                <c:pt idx="637">
                  <c:v>41170.134951701388</c:v>
                </c:pt>
                <c:pt idx="638">
                  <c:v>41170.13506709491</c:v>
                </c:pt>
                <c:pt idx="639">
                  <c:v>41170.135183437502</c:v>
                </c:pt>
                <c:pt idx="640">
                  <c:v>41170.135298229165</c:v>
                </c:pt>
                <c:pt idx="641">
                  <c:v>41170.13541383102</c:v>
                </c:pt>
                <c:pt idx="642">
                  <c:v>41170.135529733794</c:v>
                </c:pt>
                <c:pt idx="643">
                  <c:v>41170.13564537037</c:v>
                </c:pt>
                <c:pt idx="644">
                  <c:v>41170.135761793979</c:v>
                </c:pt>
                <c:pt idx="645">
                  <c:v>41170.135877314817</c:v>
                </c:pt>
                <c:pt idx="646">
                  <c:v>41170.135993275464</c:v>
                </c:pt>
                <c:pt idx="647">
                  <c:v>41170.136108981482</c:v>
                </c:pt>
                <c:pt idx="648">
                  <c:v>41170.136224282411</c:v>
                </c:pt>
                <c:pt idx="649">
                  <c:v>41170.136340196761</c:v>
                </c:pt>
                <c:pt idx="650">
                  <c:v>41170.13645578704</c:v>
                </c:pt>
                <c:pt idx="651">
                  <c:v>41170.136571724535</c:v>
                </c:pt>
                <c:pt idx="652">
                  <c:v>41170.136691921296</c:v>
                </c:pt>
                <c:pt idx="653">
                  <c:v>41170.136803229165</c:v>
                </c:pt>
                <c:pt idx="654">
                  <c:v>41170.136918935183</c:v>
                </c:pt>
                <c:pt idx="655">
                  <c:v>41170.137034317129</c:v>
                </c:pt>
                <c:pt idx="656">
                  <c:v>41170.137150613424</c:v>
                </c:pt>
                <c:pt idx="657">
                  <c:v>41170.137266111109</c:v>
                </c:pt>
                <c:pt idx="658">
                  <c:v>41170.137382337962</c:v>
                </c:pt>
                <c:pt idx="659">
                  <c:v>41170.13749760417</c:v>
                </c:pt>
                <c:pt idx="660">
                  <c:v>41170.137613171297</c:v>
                </c:pt>
                <c:pt idx="661">
                  <c:v>41170.137729016205</c:v>
                </c:pt>
                <c:pt idx="662">
                  <c:v>41170.137844837962</c:v>
                </c:pt>
                <c:pt idx="663">
                  <c:v>41170.13796068287</c:v>
                </c:pt>
                <c:pt idx="664">
                  <c:v>41170.138076828705</c:v>
                </c:pt>
                <c:pt idx="665">
                  <c:v>41170.138192210645</c:v>
                </c:pt>
                <c:pt idx="666">
                  <c:v>41170.138308182868</c:v>
                </c:pt>
                <c:pt idx="667">
                  <c:v>41170.13842372685</c:v>
                </c:pt>
                <c:pt idx="668">
                  <c:v>41170.138539490741</c:v>
                </c:pt>
                <c:pt idx="669">
                  <c:v>41170.138655104165</c:v>
                </c:pt>
                <c:pt idx="670">
                  <c:v>41170.138771018515</c:v>
                </c:pt>
                <c:pt idx="671">
                  <c:v>41170.13888672454</c:v>
                </c:pt>
                <c:pt idx="672">
                  <c:v>41170.139002511576</c:v>
                </c:pt>
                <c:pt idx="673">
                  <c:v>41170.139118067127</c:v>
                </c:pt>
                <c:pt idx="674">
                  <c:v>41170.139234201386</c:v>
                </c:pt>
                <c:pt idx="675">
                  <c:v>41170.139349583333</c:v>
                </c:pt>
                <c:pt idx="676">
                  <c:v>41170.139465752312</c:v>
                </c:pt>
                <c:pt idx="677">
                  <c:v>41170.139581261574</c:v>
                </c:pt>
                <c:pt idx="678">
                  <c:v>41170.139696863429</c:v>
                </c:pt>
                <c:pt idx="679">
                  <c:v>41170.139812546295</c:v>
                </c:pt>
                <c:pt idx="680">
                  <c:v>41170.139928703706</c:v>
                </c:pt>
                <c:pt idx="681">
                  <c:v>41170.140044039355</c:v>
                </c:pt>
                <c:pt idx="682">
                  <c:v>41170.140159606482</c:v>
                </c:pt>
                <c:pt idx="683">
                  <c:v>41170.14027546296</c:v>
                </c:pt>
                <c:pt idx="684">
                  <c:v>41170.140391307868</c:v>
                </c:pt>
                <c:pt idx="685">
                  <c:v>41170.140507476855</c:v>
                </c:pt>
                <c:pt idx="686">
                  <c:v>41170.140622685183</c:v>
                </c:pt>
                <c:pt idx="687">
                  <c:v>41170.140738969909</c:v>
                </c:pt>
                <c:pt idx="688">
                  <c:v>41170.140854247686</c:v>
                </c:pt>
                <c:pt idx="689">
                  <c:v>41170.140970474538</c:v>
                </c:pt>
                <c:pt idx="690">
                  <c:v>41170.141086400465</c:v>
                </c:pt>
                <c:pt idx="691">
                  <c:v>41170.141201979168</c:v>
                </c:pt>
                <c:pt idx="692">
                  <c:v>41170.141317395835</c:v>
                </c:pt>
                <c:pt idx="693">
                  <c:v>41170.141433321762</c:v>
                </c:pt>
                <c:pt idx="694">
                  <c:v>41170.141549074076</c:v>
                </c:pt>
                <c:pt idx="695">
                  <c:v>41170.14166465278</c:v>
                </c:pt>
                <c:pt idx="696">
                  <c:v>41170.141780347221</c:v>
                </c:pt>
                <c:pt idx="697">
                  <c:v>41170.141896122688</c:v>
                </c:pt>
                <c:pt idx="698">
                  <c:v>41170.142012777775</c:v>
                </c:pt>
                <c:pt idx="699">
                  <c:v>41170.142128020831</c:v>
                </c:pt>
                <c:pt idx="700">
                  <c:v>41170.142244131945</c:v>
                </c:pt>
                <c:pt idx="701">
                  <c:v>41170.142363726853</c:v>
                </c:pt>
                <c:pt idx="702">
                  <c:v>41170.142474756947</c:v>
                </c:pt>
                <c:pt idx="703">
                  <c:v>41170.142590648145</c:v>
                </c:pt>
                <c:pt idx="704">
                  <c:v>41170.142706412036</c:v>
                </c:pt>
                <c:pt idx="705">
                  <c:v>41170.142823090275</c:v>
                </c:pt>
                <c:pt idx="706">
                  <c:v>41170.142938078701</c:v>
                </c:pt>
                <c:pt idx="707">
                  <c:v>41170.143054548615</c:v>
                </c:pt>
                <c:pt idx="708">
                  <c:v>41170.143169467592</c:v>
                </c:pt>
                <c:pt idx="709">
                  <c:v>41170.143285219907</c:v>
                </c:pt>
                <c:pt idx="710">
                  <c:v>41170.143400787034</c:v>
                </c:pt>
                <c:pt idx="711">
                  <c:v>41170.143516724536</c:v>
                </c:pt>
                <c:pt idx="712">
                  <c:v>41170.14363244213</c:v>
                </c:pt>
                <c:pt idx="713">
                  <c:v>41170.14374821759</c:v>
                </c:pt>
                <c:pt idx="714">
                  <c:v>41170.143864467595</c:v>
                </c:pt>
                <c:pt idx="715">
                  <c:v>41170.143979849534</c:v>
                </c:pt>
                <c:pt idx="716">
                  <c:v>41170.144095787036</c:v>
                </c:pt>
                <c:pt idx="717">
                  <c:v>41170.144211388892</c:v>
                </c:pt>
                <c:pt idx="718">
                  <c:v>41170.144327719907</c:v>
                </c:pt>
                <c:pt idx="719">
                  <c:v>41170.144442708333</c:v>
                </c:pt>
                <c:pt idx="720">
                  <c:v>41170.144559062501</c:v>
                </c:pt>
                <c:pt idx="721">
                  <c:v>41170.144674016206</c:v>
                </c:pt>
                <c:pt idx="722">
                  <c:v>41170.144789837963</c:v>
                </c:pt>
                <c:pt idx="723">
                  <c:v>41170.144905879628</c:v>
                </c:pt>
                <c:pt idx="724">
                  <c:v>41170.145024155092</c:v>
                </c:pt>
                <c:pt idx="725">
                  <c:v>41170.145137372689</c:v>
                </c:pt>
                <c:pt idx="726">
                  <c:v>41170.14525371528</c:v>
                </c:pt>
                <c:pt idx="727">
                  <c:v>41170.145368599537</c:v>
                </c:pt>
                <c:pt idx="728">
                  <c:v>41170.145484652778</c:v>
                </c:pt>
                <c:pt idx="729">
                  <c:v>41170.145600185184</c:v>
                </c:pt>
                <c:pt idx="730">
                  <c:v>41170.145715844905</c:v>
                </c:pt>
                <c:pt idx="731">
                  <c:v>41170.145831712965</c:v>
                </c:pt>
                <c:pt idx="732">
                  <c:v>41170.145947696758</c:v>
                </c:pt>
                <c:pt idx="733">
                  <c:v>41170.146063229164</c:v>
                </c:pt>
                <c:pt idx="734">
                  <c:v>41170.146179004631</c:v>
                </c:pt>
                <c:pt idx="735">
                  <c:v>41170.146294942133</c:v>
                </c:pt>
                <c:pt idx="736">
                  <c:v>41170.146410983798</c:v>
                </c:pt>
                <c:pt idx="737">
                  <c:v>41170.146527141202</c:v>
                </c:pt>
                <c:pt idx="738">
                  <c:v>41170.146642557869</c:v>
                </c:pt>
                <c:pt idx="739">
                  <c:v>41170.146758287039</c:v>
                </c:pt>
                <c:pt idx="740">
                  <c:v>41170.146873692131</c:v>
                </c:pt>
                <c:pt idx="741">
                  <c:v>41170.146989131943</c:v>
                </c:pt>
                <c:pt idx="742">
                  <c:v>41170.147105219905</c:v>
                </c:pt>
                <c:pt idx="743">
                  <c:v>41170.147220775463</c:v>
                </c:pt>
                <c:pt idx="744">
                  <c:v>41170.147336909722</c:v>
                </c:pt>
                <c:pt idx="745">
                  <c:v>41170.14745261574</c:v>
                </c:pt>
                <c:pt idx="746">
                  <c:v>41170.147568518521</c:v>
                </c:pt>
                <c:pt idx="747">
                  <c:v>41170.147684293981</c:v>
                </c:pt>
                <c:pt idx="748">
                  <c:v>41170.147800092593</c:v>
                </c:pt>
                <c:pt idx="749">
                  <c:v>41170.147915289352</c:v>
                </c:pt>
                <c:pt idx="750">
                  <c:v>41170.148031400466</c:v>
                </c:pt>
                <c:pt idx="751">
                  <c:v>41170.148146678242</c:v>
                </c:pt>
                <c:pt idx="752">
                  <c:v>41170.14826253472</c:v>
                </c:pt>
                <c:pt idx="753">
                  <c:v>41170.148378703707</c:v>
                </c:pt>
                <c:pt idx="754">
                  <c:v>41170.148494004628</c:v>
                </c:pt>
                <c:pt idx="755">
                  <c:v>41170.148609814816</c:v>
                </c:pt>
                <c:pt idx="756">
                  <c:v>41170.148725914354</c:v>
                </c:pt>
                <c:pt idx="757">
                  <c:v>41170.148841481481</c:v>
                </c:pt>
                <c:pt idx="758">
                  <c:v>41170.148957569443</c:v>
                </c:pt>
                <c:pt idx="759">
                  <c:v>41170.14907295139</c:v>
                </c:pt>
                <c:pt idx="760">
                  <c:v>41170.149188622687</c:v>
                </c:pt>
                <c:pt idx="761">
                  <c:v>41170.149304872684</c:v>
                </c:pt>
                <c:pt idx="762">
                  <c:v>41170.14942011574</c:v>
                </c:pt>
                <c:pt idx="763">
                  <c:v>41170.149536192126</c:v>
                </c:pt>
                <c:pt idx="764">
                  <c:v>41170.149652488428</c:v>
                </c:pt>
                <c:pt idx="765">
                  <c:v>41170.149767719908</c:v>
                </c:pt>
                <c:pt idx="766">
                  <c:v>41170.149884479164</c:v>
                </c:pt>
                <c:pt idx="767">
                  <c:v>41170.150000312497</c:v>
                </c:pt>
                <c:pt idx="768">
                  <c:v>41170.150114548611</c:v>
                </c:pt>
                <c:pt idx="769">
                  <c:v>41170.150230775464</c:v>
                </c:pt>
                <c:pt idx="770">
                  <c:v>41170.150348275463</c:v>
                </c:pt>
                <c:pt idx="771">
                  <c:v>41170.150463298611</c:v>
                </c:pt>
                <c:pt idx="772">
                  <c:v>41170.150578506946</c:v>
                </c:pt>
                <c:pt idx="773">
                  <c:v>41170.150694421296</c:v>
                </c:pt>
                <c:pt idx="774">
                  <c:v>41170.150809456019</c:v>
                </c:pt>
                <c:pt idx="775">
                  <c:v>41170.150925196758</c:v>
                </c:pt>
                <c:pt idx="776">
                  <c:v>41170.151040983794</c:v>
                </c:pt>
                <c:pt idx="777">
                  <c:v>41170.151156574073</c:v>
                </c:pt>
                <c:pt idx="778">
                  <c:v>41170.15127224537</c:v>
                </c:pt>
                <c:pt idx="779">
                  <c:v>41170.151388229169</c:v>
                </c:pt>
                <c:pt idx="780">
                  <c:v>41170.151503749999</c:v>
                </c:pt>
                <c:pt idx="781">
                  <c:v>41170.151619432872</c:v>
                </c:pt>
                <c:pt idx="782">
                  <c:v>41170.151735300926</c:v>
                </c:pt>
                <c:pt idx="783">
                  <c:v>41170.151850925926</c:v>
                </c:pt>
                <c:pt idx="784">
                  <c:v>41170.151966481484</c:v>
                </c:pt>
                <c:pt idx="785">
                  <c:v>41170.152082766203</c:v>
                </c:pt>
                <c:pt idx="786">
                  <c:v>41170.152198518517</c:v>
                </c:pt>
                <c:pt idx="787">
                  <c:v>41170.152314259256</c:v>
                </c:pt>
                <c:pt idx="788">
                  <c:v>41170.152429525464</c:v>
                </c:pt>
                <c:pt idx="789">
                  <c:v>41170.152545578705</c:v>
                </c:pt>
                <c:pt idx="790">
                  <c:v>41170.15266122685</c:v>
                </c:pt>
                <c:pt idx="791">
                  <c:v>41170.152776967596</c:v>
                </c:pt>
                <c:pt idx="792">
                  <c:v>41170.152893206017</c:v>
                </c:pt>
                <c:pt idx="793">
                  <c:v>41170.153010405091</c:v>
                </c:pt>
                <c:pt idx="794">
                  <c:v>41170.153124155091</c:v>
                </c:pt>
                <c:pt idx="795">
                  <c:v>41170.153240312502</c:v>
                </c:pt>
                <c:pt idx="796">
                  <c:v>41170.153356006944</c:v>
                </c:pt>
                <c:pt idx="797">
                  <c:v>41170.153471620368</c:v>
                </c:pt>
                <c:pt idx="798">
                  <c:v>41170.153587361114</c:v>
                </c:pt>
                <c:pt idx="799">
                  <c:v>41170.153702812502</c:v>
                </c:pt>
                <c:pt idx="800">
                  <c:v>41170.153819282408</c:v>
                </c:pt>
                <c:pt idx="801">
                  <c:v>41170.153934490743</c:v>
                </c:pt>
                <c:pt idx="802">
                  <c:v>41170.154050358797</c:v>
                </c:pt>
                <c:pt idx="803">
                  <c:v>41170.154167083332</c:v>
                </c:pt>
                <c:pt idx="804">
                  <c:v>41170.154282129632</c:v>
                </c:pt>
                <c:pt idx="805">
                  <c:v>41170.154397268518</c:v>
                </c:pt>
                <c:pt idx="806">
                  <c:v>41170.154513078705</c:v>
                </c:pt>
                <c:pt idx="807">
                  <c:v>41170.154628946759</c:v>
                </c:pt>
                <c:pt idx="808">
                  <c:v>41170.154744513886</c:v>
                </c:pt>
                <c:pt idx="809">
                  <c:v>41170.154861076386</c:v>
                </c:pt>
                <c:pt idx="810">
                  <c:v>41170.154976412035</c:v>
                </c:pt>
                <c:pt idx="811">
                  <c:v>41170.155092395835</c:v>
                </c:pt>
                <c:pt idx="812">
                  <c:v>41170.155207905096</c:v>
                </c:pt>
                <c:pt idx="813">
                  <c:v>41170.155323831015</c:v>
                </c:pt>
                <c:pt idx="814">
                  <c:v>41170.155439212962</c:v>
                </c:pt>
                <c:pt idx="815">
                  <c:v>41170.155555497688</c:v>
                </c:pt>
                <c:pt idx="816">
                  <c:v>41170.155670960645</c:v>
                </c:pt>
                <c:pt idx="817">
                  <c:v>41170.155786481482</c:v>
                </c:pt>
                <c:pt idx="818">
                  <c:v>41170.155902407409</c:v>
                </c:pt>
                <c:pt idx="819">
                  <c:v>41170.156017824076</c:v>
                </c:pt>
                <c:pt idx="820">
                  <c:v>41170.156133738426</c:v>
                </c:pt>
                <c:pt idx="821">
                  <c:v>41170.156249548614</c:v>
                </c:pt>
                <c:pt idx="822">
                  <c:v>41170.156365208335</c:v>
                </c:pt>
                <c:pt idx="823">
                  <c:v>41170.156481203703</c:v>
                </c:pt>
                <c:pt idx="824">
                  <c:v>41170.156596736109</c:v>
                </c:pt>
                <c:pt idx="825">
                  <c:v>41170.156712569442</c:v>
                </c:pt>
                <c:pt idx="826">
                  <c:v>41170.15682827546</c:v>
                </c:pt>
                <c:pt idx="827">
                  <c:v>41170.156943888891</c:v>
                </c:pt>
                <c:pt idx="828">
                  <c:v>41170.157059780089</c:v>
                </c:pt>
                <c:pt idx="829">
                  <c:v>41170.157176203706</c:v>
                </c:pt>
                <c:pt idx="830">
                  <c:v>41170.157295277779</c:v>
                </c:pt>
                <c:pt idx="831">
                  <c:v>41170.157406840277</c:v>
                </c:pt>
                <c:pt idx="832">
                  <c:v>41170.157523182868</c:v>
                </c:pt>
                <c:pt idx="833">
                  <c:v>41170.157638657409</c:v>
                </c:pt>
                <c:pt idx="834">
                  <c:v>41170.157755358799</c:v>
                </c:pt>
                <c:pt idx="835">
                  <c:v>41170.157870057868</c:v>
                </c:pt>
                <c:pt idx="836">
                  <c:v>41170.157985787038</c:v>
                </c:pt>
                <c:pt idx="837">
                  <c:v>41170.158101354165</c:v>
                </c:pt>
                <c:pt idx="838">
                  <c:v>41170.158217303244</c:v>
                </c:pt>
                <c:pt idx="839">
                  <c:v>41170.158337962966</c:v>
                </c:pt>
                <c:pt idx="840">
                  <c:v>41170.158448796297</c:v>
                </c:pt>
                <c:pt idx="841">
                  <c:v>41170.158565243059</c:v>
                </c:pt>
                <c:pt idx="842">
                  <c:v>41170.158680324072</c:v>
                </c:pt>
                <c:pt idx="843">
                  <c:v>41170.158796770833</c:v>
                </c:pt>
                <c:pt idx="844">
                  <c:v>41170.158912384257</c:v>
                </c:pt>
                <c:pt idx="845">
                  <c:v>41170.159027743059</c:v>
                </c:pt>
                <c:pt idx="846">
                  <c:v>41170.159143842589</c:v>
                </c:pt>
                <c:pt idx="847">
                  <c:v>41170.159259050924</c:v>
                </c:pt>
                <c:pt idx="848">
                  <c:v>41170.159374814815</c:v>
                </c:pt>
                <c:pt idx="849">
                  <c:v>41170.15949056713</c:v>
                </c:pt>
                <c:pt idx="850">
                  <c:v>41170.159606446759</c:v>
                </c:pt>
                <c:pt idx="851">
                  <c:v>41170.159722071759</c:v>
                </c:pt>
                <c:pt idx="852">
                  <c:v>41170.15983783565</c:v>
                </c:pt>
                <c:pt idx="853">
                  <c:v>41170.159955949071</c:v>
                </c:pt>
                <c:pt idx="854">
                  <c:v>41170.16006934028</c:v>
                </c:pt>
                <c:pt idx="855">
                  <c:v>41170.160189444447</c:v>
                </c:pt>
                <c:pt idx="856">
                  <c:v>41170.160300844909</c:v>
                </c:pt>
                <c:pt idx="857">
                  <c:v>41170.160416724539</c:v>
                </c:pt>
                <c:pt idx="858">
                  <c:v>41170.160532210648</c:v>
                </c:pt>
                <c:pt idx="859">
                  <c:v>41170.160648101853</c:v>
                </c:pt>
                <c:pt idx="860">
                  <c:v>41170.160763877313</c:v>
                </c:pt>
                <c:pt idx="861">
                  <c:v>41170.160879421295</c:v>
                </c:pt>
                <c:pt idx="862">
                  <c:v>41170.160995706021</c:v>
                </c:pt>
                <c:pt idx="863">
                  <c:v>41170.161111064815</c:v>
                </c:pt>
                <c:pt idx="864">
                  <c:v>41170.161227083336</c:v>
                </c:pt>
                <c:pt idx="865">
                  <c:v>41170.16134298611</c:v>
                </c:pt>
                <c:pt idx="866">
                  <c:v>41170.161458668983</c:v>
                </c:pt>
                <c:pt idx="867">
                  <c:v>41170.161574502315</c:v>
                </c:pt>
                <c:pt idx="868">
                  <c:v>41170.16168986111</c:v>
                </c:pt>
                <c:pt idx="869">
                  <c:v>41170.161805439813</c:v>
                </c:pt>
                <c:pt idx="870">
                  <c:v>41170.161921562503</c:v>
                </c:pt>
                <c:pt idx="871">
                  <c:v>41170.162037499998</c:v>
                </c:pt>
                <c:pt idx="872">
                  <c:v>41170.162153113422</c:v>
                </c:pt>
                <c:pt idx="873">
                  <c:v>41170.162268761575</c:v>
                </c:pt>
                <c:pt idx="874">
                  <c:v>41170.162384756943</c:v>
                </c:pt>
                <c:pt idx="875">
                  <c:v>41170.162500659724</c:v>
                </c:pt>
                <c:pt idx="876">
                  <c:v>41170.162616250003</c:v>
                </c:pt>
                <c:pt idx="877">
                  <c:v>41170.162731631943</c:v>
                </c:pt>
                <c:pt idx="878">
                  <c:v>41170.162847777778</c:v>
                </c:pt>
                <c:pt idx="879">
                  <c:v>41170.162962974537</c:v>
                </c:pt>
                <c:pt idx="880">
                  <c:v>41170.163079259262</c:v>
                </c:pt>
                <c:pt idx="881">
                  <c:v>41170.163195231478</c:v>
                </c:pt>
                <c:pt idx="882">
                  <c:v>41170.163310428237</c:v>
                </c:pt>
                <c:pt idx="883">
                  <c:v>41170.163426354164</c:v>
                </c:pt>
                <c:pt idx="884">
                  <c:v>41170.16354228009</c:v>
                </c:pt>
                <c:pt idx="885">
                  <c:v>41170.163658020836</c:v>
                </c:pt>
                <c:pt idx="886">
                  <c:v>41170.163773831016</c:v>
                </c:pt>
                <c:pt idx="887">
                  <c:v>41170.163892824072</c:v>
                </c:pt>
                <c:pt idx="888">
                  <c:v>41170.164004988423</c:v>
                </c:pt>
                <c:pt idx="889">
                  <c:v>41170.16412065972</c:v>
                </c:pt>
                <c:pt idx="890">
                  <c:v>41170.164236539349</c:v>
                </c:pt>
                <c:pt idx="891">
                  <c:v>41170.164352129628</c:v>
                </c:pt>
                <c:pt idx="892">
                  <c:v>41170.164468541669</c:v>
                </c:pt>
                <c:pt idx="893">
                  <c:v>41170.164583715276</c:v>
                </c:pt>
                <c:pt idx="894">
                  <c:v>41170.164700000001</c:v>
                </c:pt>
                <c:pt idx="895">
                  <c:v>41170.16481519676</c:v>
                </c:pt>
                <c:pt idx="896">
                  <c:v>41170.164930937499</c:v>
                </c:pt>
                <c:pt idx="897">
                  <c:v>41170.165046678238</c:v>
                </c:pt>
                <c:pt idx="898">
                  <c:v>41170.165162604164</c:v>
                </c:pt>
                <c:pt idx="899">
                  <c:v>41170.165278217595</c:v>
                </c:pt>
                <c:pt idx="900">
                  <c:v>41170.165393981479</c:v>
                </c:pt>
                <c:pt idx="901">
                  <c:v>41170.165509872684</c:v>
                </c:pt>
                <c:pt idx="902">
                  <c:v>41170.165625833331</c:v>
                </c:pt>
                <c:pt idx="903">
                  <c:v>41170.165741249999</c:v>
                </c:pt>
                <c:pt idx="904">
                  <c:v>41170.165857719905</c:v>
                </c:pt>
                <c:pt idx="905">
                  <c:v>41170.165972627314</c:v>
                </c:pt>
                <c:pt idx="906">
                  <c:v>41170.166088518519</c:v>
                </c:pt>
                <c:pt idx="907">
                  <c:v>41170.166204247682</c:v>
                </c:pt>
                <c:pt idx="908">
                  <c:v>41170.166319791664</c:v>
                </c:pt>
                <c:pt idx="909">
                  <c:v>41170.166435740743</c:v>
                </c:pt>
                <c:pt idx="910">
                  <c:v>41170.16655144676</c:v>
                </c:pt>
                <c:pt idx="911">
                  <c:v>41170.166668391204</c:v>
                </c:pt>
                <c:pt idx="912">
                  <c:v>41170.166782858796</c:v>
                </c:pt>
                <c:pt idx="913">
                  <c:v>41170.16689925926</c:v>
                </c:pt>
                <c:pt idx="914">
                  <c:v>41170.167014525461</c:v>
                </c:pt>
                <c:pt idx="915">
                  <c:v>41170.167130266207</c:v>
                </c:pt>
                <c:pt idx="916">
                  <c:v>41170.167246909725</c:v>
                </c:pt>
                <c:pt idx="917">
                  <c:v>41170.167361747684</c:v>
                </c:pt>
                <c:pt idx="918">
                  <c:v>41170.167477766205</c:v>
                </c:pt>
                <c:pt idx="919">
                  <c:v>41170.167593287035</c:v>
                </c:pt>
                <c:pt idx="920">
                  <c:v>41170.167709050926</c:v>
                </c:pt>
                <c:pt idx="921">
                  <c:v>41170.167824745367</c:v>
                </c:pt>
                <c:pt idx="922">
                  <c:v>41170.167940844905</c:v>
                </c:pt>
                <c:pt idx="923">
                  <c:v>41170.168056793984</c:v>
                </c:pt>
                <c:pt idx="924">
                  <c:v>41170.168171990743</c:v>
                </c:pt>
                <c:pt idx="925">
                  <c:v>41170.168288275461</c:v>
                </c:pt>
                <c:pt idx="926">
                  <c:v>41170.168403761571</c:v>
                </c:pt>
                <c:pt idx="927">
                  <c:v>41170.168519259256</c:v>
                </c:pt>
                <c:pt idx="928">
                  <c:v>41170.168635497685</c:v>
                </c:pt>
                <c:pt idx="929">
                  <c:v>41170.168750798613</c:v>
                </c:pt>
                <c:pt idx="930">
                  <c:v>41170.16886716435</c:v>
                </c:pt>
                <c:pt idx="931">
                  <c:v>41170.16898263889</c:v>
                </c:pt>
                <c:pt idx="932">
                  <c:v>41170.169098472223</c:v>
                </c:pt>
                <c:pt idx="933">
                  <c:v>41170.169213981484</c:v>
                </c:pt>
                <c:pt idx="934">
                  <c:v>41170.169329756944</c:v>
                </c:pt>
                <c:pt idx="935">
                  <c:v>41170.169445335647</c:v>
                </c:pt>
                <c:pt idx="936">
                  <c:v>41170.169561030096</c:v>
                </c:pt>
                <c:pt idx="937">
                  <c:v>41170.169676793979</c:v>
                </c:pt>
                <c:pt idx="938">
                  <c:v>41170.169792546294</c:v>
                </c:pt>
                <c:pt idx="939">
                  <c:v>41170.169908263888</c:v>
                </c:pt>
                <c:pt idx="940">
                  <c:v>41170.170024039355</c:v>
                </c:pt>
                <c:pt idx="941">
                  <c:v>41170.17013982639</c:v>
                </c:pt>
                <c:pt idx="942">
                  <c:v>41170.170255763886</c:v>
                </c:pt>
                <c:pt idx="943">
                  <c:v>41170.170371875</c:v>
                </c:pt>
                <c:pt idx="944">
                  <c:v>41170.170491770834</c:v>
                </c:pt>
                <c:pt idx="945">
                  <c:v>41170.170603541665</c:v>
                </c:pt>
                <c:pt idx="946">
                  <c:v>41170.170718587964</c:v>
                </c:pt>
                <c:pt idx="947">
                  <c:v>41170.170834351855</c:v>
                </c:pt>
                <c:pt idx="948">
                  <c:v>41170.170950127314</c:v>
                </c:pt>
                <c:pt idx="949">
                  <c:v>41170.171065543982</c:v>
                </c:pt>
                <c:pt idx="950">
                  <c:v>41170.171181909725</c:v>
                </c:pt>
                <c:pt idx="951">
                  <c:v>41170.171298287038</c:v>
                </c:pt>
                <c:pt idx="952">
                  <c:v>41170.171414212964</c:v>
                </c:pt>
                <c:pt idx="953">
                  <c:v>41170.171529074076</c:v>
                </c:pt>
                <c:pt idx="954">
                  <c:v>41170.171644780094</c:v>
                </c:pt>
                <c:pt idx="955">
                  <c:v>41170.171760185185</c:v>
                </c:pt>
                <c:pt idx="956">
                  <c:v>41170.171876145832</c:v>
                </c:pt>
                <c:pt idx="957">
                  <c:v>41170.171991736112</c:v>
                </c:pt>
                <c:pt idx="958">
                  <c:v>41170.195193472224</c:v>
                </c:pt>
                <c:pt idx="959">
                  <c:v>41170.195309432871</c:v>
                </c:pt>
                <c:pt idx="960">
                  <c:v>41170.195425185186</c:v>
                </c:pt>
                <c:pt idx="961">
                  <c:v>41170.195541134257</c:v>
                </c:pt>
                <c:pt idx="962">
                  <c:v>41170.195656655094</c:v>
                </c:pt>
                <c:pt idx="963">
                  <c:v>41170.195772453706</c:v>
                </c:pt>
                <c:pt idx="964">
                  <c:v>41170.195888194445</c:v>
                </c:pt>
                <c:pt idx="965">
                  <c:v>41170.196003761572</c:v>
                </c:pt>
                <c:pt idx="966">
                  <c:v>41170.196119502318</c:v>
                </c:pt>
                <c:pt idx="967">
                  <c:v>41170.196235243056</c:v>
                </c:pt>
                <c:pt idx="968">
                  <c:v>41170.196351030092</c:v>
                </c:pt>
                <c:pt idx="969">
                  <c:v>41170.196466805559</c:v>
                </c:pt>
                <c:pt idx="970">
                  <c:v>41170.19658236111</c:v>
                </c:pt>
                <c:pt idx="971">
                  <c:v>41170.196698310188</c:v>
                </c:pt>
                <c:pt idx="972">
                  <c:v>41170.196814374998</c:v>
                </c:pt>
                <c:pt idx="973">
                  <c:v>41170.196930543978</c:v>
                </c:pt>
                <c:pt idx="974">
                  <c:v>41170.197045775465</c:v>
                </c:pt>
                <c:pt idx="975">
                  <c:v>41170.19716152778</c:v>
                </c:pt>
                <c:pt idx="976">
                  <c:v>41170.197276944447</c:v>
                </c:pt>
                <c:pt idx="977">
                  <c:v>41170.197392824077</c:v>
                </c:pt>
                <c:pt idx="978">
                  <c:v>41170.197508715275</c:v>
                </c:pt>
                <c:pt idx="979">
                  <c:v>41170.197624537039</c:v>
                </c:pt>
                <c:pt idx="980">
                  <c:v>41170.197740625001</c:v>
                </c:pt>
                <c:pt idx="981">
                  <c:v>41170.197855787039</c:v>
                </c:pt>
                <c:pt idx="982">
                  <c:v>41170.197972141206</c:v>
                </c:pt>
                <c:pt idx="983">
                  <c:v>41170.198087708333</c:v>
                </c:pt>
                <c:pt idx="984">
                  <c:v>41170.198203287036</c:v>
                </c:pt>
                <c:pt idx="985">
                  <c:v>41170.198319363422</c:v>
                </c:pt>
                <c:pt idx="986">
                  <c:v>41170.198434791666</c:v>
                </c:pt>
                <c:pt idx="987">
                  <c:v>41170.198550578702</c:v>
                </c:pt>
                <c:pt idx="988">
                  <c:v>41170.198666076387</c:v>
                </c:pt>
                <c:pt idx="989">
                  <c:v>41170.198782025465</c:v>
                </c:pt>
                <c:pt idx="990">
                  <c:v>41170.198897939816</c:v>
                </c:pt>
                <c:pt idx="991">
                  <c:v>41170.199013750003</c:v>
                </c:pt>
                <c:pt idx="992">
                  <c:v>41170.199129270834</c:v>
                </c:pt>
                <c:pt idx="993">
                  <c:v>41170.19924519676</c:v>
                </c:pt>
                <c:pt idx="994">
                  <c:v>41170.199360937499</c:v>
                </c:pt>
                <c:pt idx="995">
                  <c:v>41170.199476516202</c:v>
                </c:pt>
                <c:pt idx="996">
                  <c:v>41170.199592094905</c:v>
                </c:pt>
                <c:pt idx="997">
                  <c:v>41170.199707974534</c:v>
                </c:pt>
                <c:pt idx="998">
                  <c:v>41170.199823831019</c:v>
                </c:pt>
                <c:pt idx="999">
                  <c:v>41170.199939513892</c:v>
                </c:pt>
                <c:pt idx="1000">
                  <c:v>41170.200055567133</c:v>
                </c:pt>
                <c:pt idx="1001">
                  <c:v>41170.200171215278</c:v>
                </c:pt>
                <c:pt idx="1002">
                  <c:v>41170.200286990737</c:v>
                </c:pt>
                <c:pt idx="1003">
                  <c:v>41170.200402962961</c:v>
                </c:pt>
                <c:pt idx="1004">
                  <c:v>41170.200518171296</c:v>
                </c:pt>
                <c:pt idx="1005">
                  <c:v>41170.200634618057</c:v>
                </c:pt>
                <c:pt idx="1006">
                  <c:v>41170.200749849537</c:v>
                </c:pt>
                <c:pt idx="1007">
                  <c:v>41170.200865740742</c:v>
                </c:pt>
                <c:pt idx="1008">
                  <c:v>41170.200981712966</c:v>
                </c:pt>
                <c:pt idx="1009">
                  <c:v>41170.20109696759</c:v>
                </c:pt>
                <c:pt idx="1010">
                  <c:v>41170.201213067128</c:v>
                </c:pt>
                <c:pt idx="1011">
                  <c:v>41170.201328761577</c:v>
                </c:pt>
                <c:pt idx="1012">
                  <c:v>41170.201444513892</c:v>
                </c:pt>
                <c:pt idx="1013">
                  <c:v>41170.201560289352</c:v>
                </c:pt>
                <c:pt idx="1014">
                  <c:v>41170.201675648146</c:v>
                </c:pt>
                <c:pt idx="1015">
                  <c:v>41170.201794131943</c:v>
                </c:pt>
                <c:pt idx="1016">
                  <c:v>41170.201907164352</c:v>
                </c:pt>
                <c:pt idx="1017">
                  <c:v>41170.202022986108</c:v>
                </c:pt>
                <c:pt idx="1018">
                  <c:v>41170.202138645836</c:v>
                </c:pt>
                <c:pt idx="1019">
                  <c:v>41170.202254826392</c:v>
                </c:pt>
                <c:pt idx="1020">
                  <c:v>41170.202370902778</c:v>
                </c:pt>
                <c:pt idx="1021">
                  <c:v>41170.202486284725</c:v>
                </c:pt>
                <c:pt idx="1022">
                  <c:v>41170.202602210651</c:v>
                </c:pt>
                <c:pt idx="1023">
                  <c:v>41170.202718518522</c:v>
                </c:pt>
                <c:pt idx="1024">
                  <c:v>41170.202833553238</c:v>
                </c:pt>
                <c:pt idx="1025">
                  <c:v>41170.202948969905</c:v>
                </c:pt>
                <c:pt idx="1026">
                  <c:v>41170.203064756941</c:v>
                </c:pt>
                <c:pt idx="1027">
                  <c:v>41170.203181006946</c:v>
                </c:pt>
                <c:pt idx="1028">
                  <c:v>41170.20329675926</c:v>
                </c:pt>
                <c:pt idx="1029">
                  <c:v>41170.203412673611</c:v>
                </c:pt>
                <c:pt idx="1030">
                  <c:v>41170.203528067126</c:v>
                </c:pt>
                <c:pt idx="1031">
                  <c:v>41170.203643807872</c:v>
                </c:pt>
                <c:pt idx="1032">
                  <c:v>41170.203759571756</c:v>
                </c:pt>
                <c:pt idx="1033">
                  <c:v>41170.203875648149</c:v>
                </c:pt>
                <c:pt idx="1034">
                  <c:v>41170.203991041664</c:v>
                </c:pt>
                <c:pt idx="1035">
                  <c:v>41170.204106863428</c:v>
                </c:pt>
                <c:pt idx="1036">
                  <c:v>41170.204222395834</c:v>
                </c:pt>
                <c:pt idx="1037">
                  <c:v>41170.204338321761</c:v>
                </c:pt>
                <c:pt idx="1038">
                  <c:v>41170.204453749997</c:v>
                </c:pt>
                <c:pt idx="1039">
                  <c:v>41170.204569895832</c:v>
                </c:pt>
                <c:pt idx="1040">
                  <c:v>41170.20468599537</c:v>
                </c:pt>
                <c:pt idx="1041">
                  <c:v>41170.204801377316</c:v>
                </c:pt>
                <c:pt idx="1042">
                  <c:v>41170.204917118055</c:v>
                </c:pt>
                <c:pt idx="1043">
                  <c:v>41170.205032546299</c:v>
                </c:pt>
                <c:pt idx="1044">
                  <c:v>41170.20514820602</c:v>
                </c:pt>
                <c:pt idx="1045">
                  <c:v>41170.205264189812</c:v>
                </c:pt>
                <c:pt idx="1046">
                  <c:v>41170.205379930558</c:v>
                </c:pt>
                <c:pt idx="1047">
                  <c:v>41170.205495520837</c:v>
                </c:pt>
                <c:pt idx="1048">
                  <c:v>41170.205611446756</c:v>
                </c:pt>
                <c:pt idx="1049">
                  <c:v>41170.20572701389</c:v>
                </c:pt>
                <c:pt idx="1050">
                  <c:v>41170.205842916665</c:v>
                </c:pt>
                <c:pt idx="1051">
                  <c:v>41170.205958680555</c:v>
                </c:pt>
                <c:pt idx="1052">
                  <c:v>41170.206075023147</c:v>
                </c:pt>
                <c:pt idx="1053">
                  <c:v>41170.206190219906</c:v>
                </c:pt>
                <c:pt idx="1054">
                  <c:v>41170.206306412038</c:v>
                </c:pt>
                <c:pt idx="1055">
                  <c:v>41170.206422083334</c:v>
                </c:pt>
                <c:pt idx="1056">
                  <c:v>41170.206537280093</c:v>
                </c:pt>
                <c:pt idx="1057">
                  <c:v>41170.206653402776</c:v>
                </c:pt>
                <c:pt idx="1058">
                  <c:v>41170.206768807868</c:v>
                </c:pt>
                <c:pt idx="1059">
                  <c:v>41170.206885115738</c:v>
                </c:pt>
                <c:pt idx="1060">
                  <c:v>41170.207000451388</c:v>
                </c:pt>
                <c:pt idx="1061">
                  <c:v>41170.207116423611</c:v>
                </c:pt>
                <c:pt idx="1062">
                  <c:v>41170.20723177083</c:v>
                </c:pt>
                <c:pt idx="1063">
                  <c:v>41170.207348298609</c:v>
                </c:pt>
                <c:pt idx="1064">
                  <c:v>41170.207463645835</c:v>
                </c:pt>
                <c:pt idx="1065">
                  <c:v>41170.207579814814</c:v>
                </c:pt>
                <c:pt idx="1066">
                  <c:v>41170.207695023149</c:v>
                </c:pt>
                <c:pt idx="1067">
                  <c:v>41170.207810949076</c:v>
                </c:pt>
                <c:pt idx="1068">
                  <c:v>41170.207926527779</c:v>
                </c:pt>
                <c:pt idx="1069">
                  <c:v>41170.208042094906</c:v>
                </c:pt>
                <c:pt idx="1070">
                  <c:v>41170.208157974535</c:v>
                </c:pt>
                <c:pt idx="1071">
                  <c:v>41170.208273784723</c:v>
                </c:pt>
                <c:pt idx="1072">
                  <c:v>41170.208389826388</c:v>
                </c:pt>
                <c:pt idx="1073">
                  <c:v>41170.208505277777</c:v>
                </c:pt>
                <c:pt idx="1074">
                  <c:v>41170.208620833335</c:v>
                </c:pt>
                <c:pt idx="1075">
                  <c:v>41170.20873658565</c:v>
                </c:pt>
                <c:pt idx="1076">
                  <c:v>41170.208852476855</c:v>
                </c:pt>
                <c:pt idx="1077">
                  <c:v>41170.208968113424</c:v>
                </c:pt>
                <c:pt idx="1078">
                  <c:v>41170.209083993053</c:v>
                </c:pt>
                <c:pt idx="1079">
                  <c:v>41170.20919976852</c:v>
                </c:pt>
                <c:pt idx="1080">
                  <c:v>41170.209315370368</c:v>
                </c:pt>
                <c:pt idx="1081">
                  <c:v>41170.209431446761</c:v>
                </c:pt>
                <c:pt idx="1082">
                  <c:v>41170.209547025464</c:v>
                </c:pt>
                <c:pt idx="1083">
                  <c:v>41170.20966547454</c:v>
                </c:pt>
                <c:pt idx="1084">
                  <c:v>41170.209778518518</c:v>
                </c:pt>
                <c:pt idx="1085">
                  <c:v>41170.209895613429</c:v>
                </c:pt>
                <c:pt idx="1086">
                  <c:v>41170.210010787036</c:v>
                </c:pt>
                <c:pt idx="1087">
                  <c:v>41170.210125625003</c:v>
                </c:pt>
                <c:pt idx="1088">
                  <c:v>41170.210242094909</c:v>
                </c:pt>
                <c:pt idx="1089">
                  <c:v>41170.210363611113</c:v>
                </c:pt>
                <c:pt idx="1090">
                  <c:v>41170.210473043982</c:v>
                </c:pt>
                <c:pt idx="1091">
                  <c:v>41170.210588587965</c:v>
                </c:pt>
                <c:pt idx="1092">
                  <c:v>41170.210704583333</c:v>
                </c:pt>
                <c:pt idx="1093">
                  <c:v>41170.210820277774</c:v>
                </c:pt>
                <c:pt idx="1094">
                  <c:v>41170.210936064817</c:v>
                </c:pt>
                <c:pt idx="1095">
                  <c:v>41170.211051805556</c:v>
                </c:pt>
                <c:pt idx="1096">
                  <c:v>41170.211167546295</c:v>
                </c:pt>
                <c:pt idx="1097">
                  <c:v>41170.211283518518</c:v>
                </c:pt>
                <c:pt idx="1098">
                  <c:v>41170.211399074076</c:v>
                </c:pt>
                <c:pt idx="1099">
                  <c:v>41170.211514988427</c:v>
                </c:pt>
                <c:pt idx="1100">
                  <c:v>41170.211630578706</c:v>
                </c:pt>
                <c:pt idx="1101">
                  <c:v>41170.211746493056</c:v>
                </c:pt>
                <c:pt idx="1102">
                  <c:v>41170.211862094904</c:v>
                </c:pt>
                <c:pt idx="1103">
                  <c:v>41170.21197783565</c:v>
                </c:pt>
                <c:pt idx="1104">
                  <c:v>41170.212093599534</c:v>
                </c:pt>
                <c:pt idx="1105">
                  <c:v>41170.212209363424</c:v>
                </c:pt>
                <c:pt idx="1106">
                  <c:v>41170.212325636574</c:v>
                </c:pt>
                <c:pt idx="1107">
                  <c:v>41170.21244087963</c:v>
                </c:pt>
                <c:pt idx="1108">
                  <c:v>41170.212557326391</c:v>
                </c:pt>
                <c:pt idx="1109">
                  <c:v>41170.212672372683</c:v>
                </c:pt>
                <c:pt idx="1110">
                  <c:v>41170.21278829861</c:v>
                </c:pt>
                <c:pt idx="1111">
                  <c:v>41170.212904016204</c:v>
                </c:pt>
                <c:pt idx="1112">
                  <c:v>41170.213019467592</c:v>
                </c:pt>
                <c:pt idx="1113">
                  <c:v>41170.213135578706</c:v>
                </c:pt>
                <c:pt idx="1114">
                  <c:v>41170.213251435183</c:v>
                </c:pt>
                <c:pt idx="1115">
                  <c:v>41170.213367037039</c:v>
                </c:pt>
                <c:pt idx="1116">
                  <c:v>41170.213483148145</c:v>
                </c:pt>
                <c:pt idx="1117">
                  <c:v>41170.213598263887</c:v>
                </c:pt>
                <c:pt idx="1118">
                  <c:v>41170.21371434028</c:v>
                </c:pt>
                <c:pt idx="1119">
                  <c:v>41170.213830416666</c:v>
                </c:pt>
                <c:pt idx="1120">
                  <c:v>41170.213945821757</c:v>
                </c:pt>
                <c:pt idx="1121">
                  <c:v>41170.214061932871</c:v>
                </c:pt>
                <c:pt idx="1122">
                  <c:v>41170.214177488429</c:v>
                </c:pt>
                <c:pt idx="1123">
                  <c:v>41170.214293229168</c:v>
                </c:pt>
                <c:pt idx="1124">
                  <c:v>41170.214409016204</c:v>
                </c:pt>
                <c:pt idx="1125">
                  <c:v>41170.214524583331</c:v>
                </c:pt>
                <c:pt idx="1126">
                  <c:v>41170.214640555554</c:v>
                </c:pt>
                <c:pt idx="1127">
                  <c:v>41170.214755937501</c:v>
                </c:pt>
                <c:pt idx="1128">
                  <c:v>41170.214872187498</c:v>
                </c:pt>
                <c:pt idx="1129">
                  <c:v>41170.214987604166</c:v>
                </c:pt>
                <c:pt idx="1130">
                  <c:v>41170.215103379633</c:v>
                </c:pt>
                <c:pt idx="1131">
                  <c:v>41170.215218912039</c:v>
                </c:pt>
                <c:pt idx="1132">
                  <c:v>41170.215335011577</c:v>
                </c:pt>
                <c:pt idx="1133">
                  <c:v>41170.215450451389</c:v>
                </c:pt>
                <c:pt idx="1134">
                  <c:v>41170.215566412036</c:v>
                </c:pt>
                <c:pt idx="1135">
                  <c:v>41170.215681956019</c:v>
                </c:pt>
                <c:pt idx="1136">
                  <c:v>41170.215797858793</c:v>
                </c:pt>
                <c:pt idx="1137">
                  <c:v>41170.215913425927</c:v>
                </c:pt>
                <c:pt idx="1138">
                  <c:v>41170.216029189818</c:v>
                </c:pt>
                <c:pt idx="1139">
                  <c:v>41170.216144942133</c:v>
                </c:pt>
                <c:pt idx="1140">
                  <c:v>41170.216260682872</c:v>
                </c:pt>
                <c:pt idx="1141">
                  <c:v>41170.216376388889</c:v>
                </c:pt>
                <c:pt idx="1142">
                  <c:v>41170.21649324074</c:v>
                </c:pt>
                <c:pt idx="1143">
                  <c:v>41170.216607997689</c:v>
                </c:pt>
                <c:pt idx="1144">
                  <c:v>41170.216723680554</c:v>
                </c:pt>
                <c:pt idx="1145">
                  <c:v>41170.216839618057</c:v>
                </c:pt>
                <c:pt idx="1146">
                  <c:v>41170.216955208336</c:v>
                </c:pt>
                <c:pt idx="1147">
                  <c:v>41170.217070960651</c:v>
                </c:pt>
                <c:pt idx="1148">
                  <c:v>41170.217186863425</c:v>
                </c:pt>
                <c:pt idx="1149">
                  <c:v>41170.217302500001</c:v>
                </c:pt>
                <c:pt idx="1150">
                  <c:v>41170.217418599539</c:v>
                </c:pt>
                <c:pt idx="1151">
                  <c:v>41170.217534305557</c:v>
                </c:pt>
                <c:pt idx="1152">
                  <c:v>41170.217650092593</c:v>
                </c:pt>
                <c:pt idx="1153">
                  <c:v>41170.217765995367</c:v>
                </c:pt>
                <c:pt idx="1154">
                  <c:v>41170.217881099539</c:v>
                </c:pt>
                <c:pt idx="1155">
                  <c:v>41170.217997199077</c:v>
                </c:pt>
                <c:pt idx="1156">
                  <c:v>41170.218112881943</c:v>
                </c:pt>
                <c:pt idx="1157">
                  <c:v>41170.21822978009</c:v>
                </c:pt>
                <c:pt idx="1158">
                  <c:v>41170.218344062501</c:v>
                </c:pt>
                <c:pt idx="1159">
                  <c:v>41170.218459988428</c:v>
                </c:pt>
                <c:pt idx="1160">
                  <c:v>41170.218575914354</c:v>
                </c:pt>
                <c:pt idx="1161">
                  <c:v>41170.218696192132</c:v>
                </c:pt>
                <c:pt idx="1162">
                  <c:v>41170.218807453704</c:v>
                </c:pt>
                <c:pt idx="1163">
                  <c:v>41170.218923391207</c:v>
                </c:pt>
                <c:pt idx="1164">
                  <c:v>41170.219038958334</c:v>
                </c:pt>
                <c:pt idx="1165">
                  <c:v>41170.219155069448</c:v>
                </c:pt>
                <c:pt idx="1166">
                  <c:v>41170.219270289352</c:v>
                </c:pt>
                <c:pt idx="1167">
                  <c:v>41170.219386006946</c:v>
                </c:pt>
                <c:pt idx="1168">
                  <c:v>41170.219501747684</c:v>
                </c:pt>
                <c:pt idx="1169">
                  <c:v>41170.21961753472</c:v>
                </c:pt>
                <c:pt idx="1170">
                  <c:v>41170.219733472222</c:v>
                </c:pt>
                <c:pt idx="1171">
                  <c:v>41170.219849386573</c:v>
                </c:pt>
                <c:pt idx="1172">
                  <c:v>41170.219965312499</c:v>
                </c:pt>
                <c:pt idx="1173">
                  <c:v>41170.220081099535</c:v>
                </c:pt>
                <c:pt idx="1174">
                  <c:v>41170.22019630787</c:v>
                </c:pt>
                <c:pt idx="1175">
                  <c:v>41170.220312604164</c:v>
                </c:pt>
                <c:pt idx="1176">
                  <c:v>41170.220428009263</c:v>
                </c:pt>
                <c:pt idx="1177">
                  <c:v>41170.220543958334</c:v>
                </c:pt>
                <c:pt idx="1178">
                  <c:v>41170.220659479164</c:v>
                </c:pt>
                <c:pt idx="1179">
                  <c:v>41170.220775046299</c:v>
                </c:pt>
                <c:pt idx="1180">
                  <c:v>41170.22089060185</c:v>
                </c:pt>
                <c:pt idx="1181">
                  <c:v>41170.221006539352</c:v>
                </c:pt>
                <c:pt idx="1182">
                  <c:v>41170.221122650466</c:v>
                </c:pt>
                <c:pt idx="1183">
                  <c:v>41170.221238090278</c:v>
                </c:pt>
                <c:pt idx="1184">
                  <c:v>41170.221354016205</c:v>
                </c:pt>
                <c:pt idx="1185">
                  <c:v>41170.221469756943</c:v>
                </c:pt>
                <c:pt idx="1186">
                  <c:v>41170.221585115738</c:v>
                </c:pt>
                <c:pt idx="1187">
                  <c:v>41170.221701041664</c:v>
                </c:pt>
                <c:pt idx="1188">
                  <c:v>41170.221816666664</c:v>
                </c:pt>
                <c:pt idx="1189">
                  <c:v>41170.221932384258</c:v>
                </c:pt>
                <c:pt idx="1190">
                  <c:v>41170.222048159725</c:v>
                </c:pt>
                <c:pt idx="1191">
                  <c:v>41170.222164074075</c:v>
                </c:pt>
                <c:pt idx="1192">
                  <c:v>41170.222279664355</c:v>
                </c:pt>
                <c:pt idx="1193">
                  <c:v>41170.222395590281</c:v>
                </c:pt>
                <c:pt idx="1194">
                  <c:v>41170.222511145832</c:v>
                </c:pt>
                <c:pt idx="1195">
                  <c:v>41170.22262763889</c:v>
                </c:pt>
                <c:pt idx="1196">
                  <c:v>41170.22274271991</c:v>
                </c:pt>
                <c:pt idx="1197">
                  <c:v>41170.222859120368</c:v>
                </c:pt>
                <c:pt idx="1198">
                  <c:v>41170.222974861113</c:v>
                </c:pt>
                <c:pt idx="1199">
                  <c:v>41170.223089918982</c:v>
                </c:pt>
                <c:pt idx="1200">
                  <c:v>41170.223206053241</c:v>
                </c:pt>
                <c:pt idx="1201">
                  <c:v>41170.223321446756</c:v>
                </c:pt>
                <c:pt idx="1202">
                  <c:v>41170.223437511573</c:v>
                </c:pt>
                <c:pt idx="1203">
                  <c:v>41170.223552905096</c:v>
                </c:pt>
                <c:pt idx="1204">
                  <c:v>41170.223669270832</c:v>
                </c:pt>
                <c:pt idx="1205">
                  <c:v>41170.223784583337</c:v>
                </c:pt>
                <c:pt idx="1206">
                  <c:v>41170.223900405093</c:v>
                </c:pt>
                <c:pt idx="1207">
                  <c:v>41170.224015960652</c:v>
                </c:pt>
                <c:pt idx="1208">
                  <c:v>41170.224132106479</c:v>
                </c:pt>
                <c:pt idx="1209">
                  <c:v>41170.224247418984</c:v>
                </c:pt>
                <c:pt idx="1210">
                  <c:v>41170.224363483794</c:v>
                </c:pt>
                <c:pt idx="1211">
                  <c:v>41170.224479317127</c:v>
                </c:pt>
                <c:pt idx="1212">
                  <c:v>41170.224594722225</c:v>
                </c:pt>
                <c:pt idx="1213">
                  <c:v>41170.224710810187</c:v>
                </c:pt>
                <c:pt idx="1214">
                  <c:v>41170.22482635417</c:v>
                </c:pt>
                <c:pt idx="1215">
                  <c:v>41170.22494197917</c:v>
                </c:pt>
                <c:pt idx="1216">
                  <c:v>41170.225057696756</c:v>
                </c:pt>
                <c:pt idx="1217">
                  <c:v>41170.22517366898</c:v>
                </c:pt>
                <c:pt idx="1218">
                  <c:v>41170.225289745373</c:v>
                </c:pt>
                <c:pt idx="1219">
                  <c:v>41170.225404999997</c:v>
                </c:pt>
                <c:pt idx="1220">
                  <c:v>41170.225521469911</c:v>
                </c:pt>
                <c:pt idx="1221">
                  <c:v>41170.225636979165</c:v>
                </c:pt>
                <c:pt idx="1222">
                  <c:v>41170.225752395832</c:v>
                </c:pt>
                <c:pt idx="1223">
                  <c:v>41170.225868321759</c:v>
                </c:pt>
                <c:pt idx="1224">
                  <c:v>41170.225983611112</c:v>
                </c:pt>
                <c:pt idx="1225">
                  <c:v>41170.226100347223</c:v>
                </c:pt>
                <c:pt idx="1226">
                  <c:v>41170.226215219911</c:v>
                </c:pt>
                <c:pt idx="1227">
                  <c:v>41170.226331562502</c:v>
                </c:pt>
                <c:pt idx="1228">
                  <c:v>41170.22644672454</c:v>
                </c:pt>
                <c:pt idx="1229">
                  <c:v>41170.226563020835</c:v>
                </c:pt>
                <c:pt idx="1230">
                  <c:v>41170.226678993058</c:v>
                </c:pt>
                <c:pt idx="1231">
                  <c:v>41170.226794166665</c:v>
                </c:pt>
                <c:pt idx="1232">
                  <c:v>41170.226910451391</c:v>
                </c:pt>
                <c:pt idx="1233">
                  <c:v>41170.22702554398</c:v>
                </c:pt>
                <c:pt idx="1234">
                  <c:v>41170.22714145833</c:v>
                </c:pt>
                <c:pt idx="1235">
                  <c:v>41170.227257199076</c:v>
                </c:pt>
                <c:pt idx="1236">
                  <c:v>41170.227372766203</c:v>
                </c:pt>
                <c:pt idx="1237">
                  <c:v>41170.227488530094</c:v>
                </c:pt>
                <c:pt idx="1238">
                  <c:v>41170.227604270833</c:v>
                </c:pt>
                <c:pt idx="1239">
                  <c:v>41170.227720347226</c:v>
                </c:pt>
                <c:pt idx="1240">
                  <c:v>41170.227835972219</c:v>
                </c:pt>
                <c:pt idx="1241">
                  <c:v>41170.227951736109</c:v>
                </c:pt>
                <c:pt idx="1242">
                  <c:v>41170.228067291668</c:v>
                </c:pt>
                <c:pt idx="1243">
                  <c:v>41170.228183043982</c:v>
                </c:pt>
                <c:pt idx="1244">
                  <c:v>41170.228298993054</c:v>
                </c:pt>
                <c:pt idx="1245">
                  <c:v>41170.228415254627</c:v>
                </c:pt>
                <c:pt idx="1246">
                  <c:v>41170.228530335648</c:v>
                </c:pt>
                <c:pt idx="1247">
                  <c:v>41170.228646909723</c:v>
                </c:pt>
                <c:pt idx="1248">
                  <c:v>41170.228762025465</c:v>
                </c:pt>
                <c:pt idx="1249">
                  <c:v>41170.228877442132</c:v>
                </c:pt>
                <c:pt idx="1250">
                  <c:v>41170.228993472221</c:v>
                </c:pt>
                <c:pt idx="1251">
                  <c:v>41170.229109085645</c:v>
                </c:pt>
                <c:pt idx="1252">
                  <c:v>41170.229224965275</c:v>
                </c:pt>
                <c:pt idx="1253">
                  <c:v>41170.229340578706</c:v>
                </c:pt>
                <c:pt idx="1254">
                  <c:v>41170.229456319445</c:v>
                </c:pt>
                <c:pt idx="1255">
                  <c:v>41170.229572060183</c:v>
                </c:pt>
                <c:pt idx="1256">
                  <c:v>41170.229687997686</c:v>
                </c:pt>
                <c:pt idx="1257">
                  <c:v>41170.229803807873</c:v>
                </c:pt>
                <c:pt idx="1258">
                  <c:v>41170.229919513891</c:v>
                </c:pt>
                <c:pt idx="1259">
                  <c:v>41170.230035439818</c:v>
                </c:pt>
                <c:pt idx="1260">
                  <c:v>41170.230151203701</c:v>
                </c:pt>
                <c:pt idx="1261">
                  <c:v>41170.230266539351</c:v>
                </c:pt>
                <c:pt idx="1262">
                  <c:v>41170.230382337963</c:v>
                </c:pt>
                <c:pt idx="1263">
                  <c:v>41170.230498090277</c:v>
                </c:pt>
                <c:pt idx="1264">
                  <c:v>41170.230613865744</c:v>
                </c:pt>
                <c:pt idx="1265">
                  <c:v>41170.230729583331</c:v>
                </c:pt>
                <c:pt idx="1266">
                  <c:v>41170.230845879632</c:v>
                </c:pt>
                <c:pt idx="1267">
                  <c:v>41170.230961307869</c:v>
                </c:pt>
                <c:pt idx="1268">
                  <c:v>41170.231077743054</c:v>
                </c:pt>
                <c:pt idx="1269">
                  <c:v>41170.231192800929</c:v>
                </c:pt>
                <c:pt idx="1270">
                  <c:v>41170.231308541668</c:v>
                </c:pt>
                <c:pt idx="1271">
                  <c:v>41170.231424131947</c:v>
                </c:pt>
                <c:pt idx="1272">
                  <c:v>41170.231539837965</c:v>
                </c:pt>
                <c:pt idx="1273">
                  <c:v>41170.231655636577</c:v>
                </c:pt>
                <c:pt idx="1274">
                  <c:v>41170.231771377315</c:v>
                </c:pt>
                <c:pt idx="1275">
                  <c:v>41170.231887488429</c:v>
                </c:pt>
                <c:pt idx="1276">
                  <c:v>41170.232003055557</c:v>
                </c:pt>
                <c:pt idx="1277">
                  <c:v>41170.232118819447</c:v>
                </c:pt>
                <c:pt idx="1278">
                  <c:v>41170.232234386574</c:v>
                </c:pt>
                <c:pt idx="1279">
                  <c:v>41170.232350300925</c:v>
                </c:pt>
                <c:pt idx="1280">
                  <c:v>41170.232465879628</c:v>
                </c:pt>
                <c:pt idx="1281">
                  <c:v>41170.232581863427</c:v>
                </c:pt>
                <c:pt idx="1282">
                  <c:v>41170.232698368054</c:v>
                </c:pt>
                <c:pt idx="1283">
                  <c:v>41170.232813182869</c:v>
                </c:pt>
                <c:pt idx="1284">
                  <c:v>41170.232929282407</c:v>
                </c:pt>
                <c:pt idx="1285">
                  <c:v>41170.233044618057</c:v>
                </c:pt>
                <c:pt idx="1286">
                  <c:v>41170.233161111108</c:v>
                </c:pt>
                <c:pt idx="1287">
                  <c:v>41170.233276319443</c:v>
                </c:pt>
                <c:pt idx="1288">
                  <c:v>41170.233392638889</c:v>
                </c:pt>
                <c:pt idx="1289">
                  <c:v>41170.233507870369</c:v>
                </c:pt>
                <c:pt idx="1290">
                  <c:v>41170.233623599539</c:v>
                </c:pt>
                <c:pt idx="1291">
                  <c:v>41170.233739189818</c:v>
                </c:pt>
                <c:pt idx="1292">
                  <c:v>41170.233855115737</c:v>
                </c:pt>
                <c:pt idx="1293">
                  <c:v>41170.233971006943</c:v>
                </c:pt>
                <c:pt idx="1294">
                  <c:v>41170.234086458331</c:v>
                </c:pt>
                <c:pt idx="1295">
                  <c:v>41170.234202743057</c:v>
                </c:pt>
                <c:pt idx="1296">
                  <c:v>41170.234318113427</c:v>
                </c:pt>
                <c:pt idx="1297">
                  <c:v>41170.234433912039</c:v>
                </c:pt>
                <c:pt idx="1298">
                  <c:v>41170.234549398148</c:v>
                </c:pt>
                <c:pt idx="1299">
                  <c:v>41170.234665520831</c:v>
                </c:pt>
                <c:pt idx="1300">
                  <c:v>41170.234780891202</c:v>
                </c:pt>
                <c:pt idx="1301">
                  <c:v>41170.234896886577</c:v>
                </c:pt>
                <c:pt idx="1302">
                  <c:v>41170.235012627316</c:v>
                </c:pt>
                <c:pt idx="1303">
                  <c:v>41170.235128194443</c:v>
                </c:pt>
                <c:pt idx="1304">
                  <c:v>41170.235244305557</c:v>
                </c:pt>
                <c:pt idx="1305">
                  <c:v>41170.235360046296</c:v>
                </c:pt>
                <c:pt idx="1306">
                  <c:v>41170.235475787034</c:v>
                </c:pt>
                <c:pt idx="1307">
                  <c:v>41170.235591770834</c:v>
                </c:pt>
                <c:pt idx="1308">
                  <c:v>41170.235707118052</c:v>
                </c:pt>
                <c:pt idx="1309">
                  <c:v>41170.235822916664</c:v>
                </c:pt>
                <c:pt idx="1310">
                  <c:v>41170.23593865741</c:v>
                </c:pt>
                <c:pt idx="1311">
                  <c:v>41170.236054120367</c:v>
                </c:pt>
                <c:pt idx="1312">
                  <c:v>41170.236171307872</c:v>
                </c:pt>
                <c:pt idx="1313">
                  <c:v>41170.236285960651</c:v>
                </c:pt>
                <c:pt idx="1314">
                  <c:v>41170.236402048613</c:v>
                </c:pt>
                <c:pt idx="1315">
                  <c:v>41170.236517314814</c:v>
                </c:pt>
                <c:pt idx="1316">
                  <c:v>41170.236633587963</c:v>
                </c:pt>
                <c:pt idx="1317">
                  <c:v>41170.236748692128</c:v>
                </c:pt>
                <c:pt idx="1318">
                  <c:v>41170.236865196763</c:v>
                </c:pt>
                <c:pt idx="1319">
                  <c:v>41170.236980254631</c:v>
                </c:pt>
                <c:pt idx="1320">
                  <c:v>41170.237096585646</c:v>
                </c:pt>
                <c:pt idx="1321">
                  <c:v>41170.237211793981</c:v>
                </c:pt>
                <c:pt idx="1322">
                  <c:v>41170.23732753472</c:v>
                </c:pt>
                <c:pt idx="1323">
                  <c:v>41170.237443472222</c:v>
                </c:pt>
                <c:pt idx="1324">
                  <c:v>41170.237559039349</c:v>
                </c:pt>
                <c:pt idx="1325">
                  <c:v>41170.237674988428</c:v>
                </c:pt>
                <c:pt idx="1326">
                  <c:v>41170.237790891202</c:v>
                </c:pt>
                <c:pt idx="1327">
                  <c:v>41170.237906168979</c:v>
                </c:pt>
                <c:pt idx="1328">
                  <c:v>41170.238022592595</c:v>
                </c:pt>
                <c:pt idx="1329">
                  <c:v>41170.238137789354</c:v>
                </c:pt>
                <c:pt idx="1330">
                  <c:v>41170.238253530093</c:v>
                </c:pt>
                <c:pt idx="1331">
                  <c:v>41170.238369479164</c:v>
                </c:pt>
                <c:pt idx="1332">
                  <c:v>41170.238485046299</c:v>
                </c:pt>
                <c:pt idx="1333">
                  <c:v>41170.238601134261</c:v>
                </c:pt>
                <c:pt idx="1334">
                  <c:v>41170.238717060187</c:v>
                </c:pt>
                <c:pt idx="1335">
                  <c:v>41170.238832592593</c:v>
                </c:pt>
                <c:pt idx="1336">
                  <c:v>41170.238948425926</c:v>
                </c:pt>
                <c:pt idx="1337">
                  <c:v>41170.23906417824</c:v>
                </c:pt>
                <c:pt idx="1338">
                  <c:v>41170.239179780096</c:v>
                </c:pt>
                <c:pt idx="1339">
                  <c:v>41170.239295844905</c:v>
                </c:pt>
                <c:pt idx="1340">
                  <c:v>41170.239411435185</c:v>
                </c:pt>
                <c:pt idx="1341">
                  <c:v>41170.239527210651</c:v>
                </c:pt>
                <c:pt idx="1342">
                  <c:v>41170.23964295139</c:v>
                </c:pt>
                <c:pt idx="1343">
                  <c:v>41170.239758657408</c:v>
                </c:pt>
                <c:pt idx="1344">
                  <c:v>41170.239874259256</c:v>
                </c:pt>
                <c:pt idx="1345">
                  <c:v>41170.239989988426</c:v>
                </c:pt>
                <c:pt idx="1346">
                  <c:v>41170.240105752317</c:v>
                </c:pt>
                <c:pt idx="1347">
                  <c:v>41170.240221307868</c:v>
                </c:pt>
                <c:pt idx="1348">
                  <c:v>41170.240337060182</c:v>
                </c:pt>
                <c:pt idx="1349">
                  <c:v>41170.240453530096</c:v>
                </c:pt>
                <c:pt idx="1350">
                  <c:v>41170.24056914352</c:v>
                </c:pt>
                <c:pt idx="1351">
                  <c:v>41170.240684699071</c:v>
                </c:pt>
                <c:pt idx="1352">
                  <c:v>41170.240800439817</c:v>
                </c:pt>
                <c:pt idx="1353">
                  <c:v>41170.240915960647</c:v>
                </c:pt>
                <c:pt idx="1354">
                  <c:v>41170.241031550926</c:v>
                </c:pt>
                <c:pt idx="1355">
                  <c:v>41170.241147384259</c:v>
                </c:pt>
                <c:pt idx="1356">
                  <c:v>41170.2412630787</c:v>
                </c:pt>
                <c:pt idx="1357">
                  <c:v>41170.241378842591</c:v>
                </c:pt>
                <c:pt idx="1358">
                  <c:v>41170.241494756941</c:v>
                </c:pt>
                <c:pt idx="1359">
                  <c:v>41170.241610324076</c:v>
                </c:pt>
                <c:pt idx="1360">
                  <c:v>41170.241726145832</c:v>
                </c:pt>
                <c:pt idx="1361">
                  <c:v>41170.241841863426</c:v>
                </c:pt>
                <c:pt idx="1362">
                  <c:v>41170.241957789352</c:v>
                </c:pt>
                <c:pt idx="1363">
                  <c:v>41170.242074259259</c:v>
                </c:pt>
                <c:pt idx="1364">
                  <c:v>41170.242189560187</c:v>
                </c:pt>
                <c:pt idx="1365">
                  <c:v>41170.242305277781</c:v>
                </c:pt>
                <c:pt idx="1366">
                  <c:v>41170.242420636576</c:v>
                </c:pt>
                <c:pt idx="1367">
                  <c:v>41170.242536562502</c:v>
                </c:pt>
                <c:pt idx="1368">
                  <c:v>41170.242652314817</c:v>
                </c:pt>
                <c:pt idx="1369">
                  <c:v>41170.242768414355</c:v>
                </c:pt>
                <c:pt idx="1370">
                  <c:v>41170.242883842591</c:v>
                </c:pt>
                <c:pt idx="1371">
                  <c:v>41170.242999768518</c:v>
                </c:pt>
                <c:pt idx="1372">
                  <c:v>41170.243115509256</c:v>
                </c:pt>
                <c:pt idx="1373">
                  <c:v>41170.243234004629</c:v>
                </c:pt>
                <c:pt idx="1374">
                  <c:v>41170.243347083335</c:v>
                </c:pt>
                <c:pt idx="1375">
                  <c:v>41170.243462430553</c:v>
                </c:pt>
                <c:pt idx="1376">
                  <c:v>41170.243578900459</c:v>
                </c:pt>
                <c:pt idx="1377">
                  <c:v>41170.24369412037</c:v>
                </c:pt>
                <c:pt idx="1378">
                  <c:v>41170.243810405096</c:v>
                </c:pt>
                <c:pt idx="1379">
                  <c:v>41170.243925625</c:v>
                </c:pt>
                <c:pt idx="1380">
                  <c:v>41170.244041168982</c:v>
                </c:pt>
                <c:pt idx="1381">
                  <c:v>41170.244157152774</c:v>
                </c:pt>
                <c:pt idx="1382">
                  <c:v>41170.244273391203</c:v>
                </c:pt>
                <c:pt idx="1383">
                  <c:v>41170.244388483799</c:v>
                </c:pt>
                <c:pt idx="1384">
                  <c:v>41170.244504351853</c:v>
                </c:pt>
                <c:pt idx="1385">
                  <c:v>41170.244619999998</c:v>
                </c:pt>
                <c:pt idx="1386">
                  <c:v>41170.244735914355</c:v>
                </c:pt>
                <c:pt idx="1387">
                  <c:v>41170.244851805553</c:v>
                </c:pt>
                <c:pt idx="1388">
                  <c:v>41170.244967372688</c:v>
                </c:pt>
                <c:pt idx="1389">
                  <c:v>41170.245082986112</c:v>
                </c:pt>
                <c:pt idx="1390">
                  <c:v>41170.245198738427</c:v>
                </c:pt>
                <c:pt idx="1391">
                  <c:v>41170.245314675929</c:v>
                </c:pt>
                <c:pt idx="1392">
                  <c:v>41170.245430324074</c:v>
                </c:pt>
                <c:pt idx="1393">
                  <c:v>41170.245546203703</c:v>
                </c:pt>
                <c:pt idx="1394">
                  <c:v>41170.245662314817</c:v>
                </c:pt>
                <c:pt idx="1395">
                  <c:v>41170.245777557873</c:v>
                </c:pt>
                <c:pt idx="1396">
                  <c:v>41170.245893726853</c:v>
                </c:pt>
                <c:pt idx="1397">
                  <c:v>41170.246009131944</c:v>
                </c:pt>
                <c:pt idx="1398">
                  <c:v>41170.246124780089</c:v>
                </c:pt>
                <c:pt idx="1399">
                  <c:v>41170.246240532404</c:v>
                </c:pt>
                <c:pt idx="1400">
                  <c:v>41170.246356249998</c:v>
                </c:pt>
                <c:pt idx="1401">
                  <c:v>41170.246471990744</c:v>
                </c:pt>
                <c:pt idx="1402">
                  <c:v>41170.24658864583</c:v>
                </c:pt>
                <c:pt idx="1403">
                  <c:v>41170.246703530094</c:v>
                </c:pt>
                <c:pt idx="1404">
                  <c:v>41170.24682</c:v>
                </c:pt>
                <c:pt idx="1405">
                  <c:v>41170.246935358795</c:v>
                </c:pt>
                <c:pt idx="1406">
                  <c:v>41170.247050787038</c:v>
                </c:pt>
                <c:pt idx="1407">
                  <c:v>41170.247166597219</c:v>
                </c:pt>
                <c:pt idx="1408">
                  <c:v>41170.247283194447</c:v>
                </c:pt>
                <c:pt idx="1409">
                  <c:v>41170.247398391206</c:v>
                </c:pt>
                <c:pt idx="1410">
                  <c:v>41170.247513958333</c:v>
                </c:pt>
                <c:pt idx="1411">
                  <c:v>41170.247629884259</c:v>
                </c:pt>
                <c:pt idx="1412">
                  <c:v>41170.247745462962</c:v>
                </c:pt>
                <c:pt idx="1413">
                  <c:v>41170.24786103009</c:v>
                </c:pt>
                <c:pt idx="1414">
                  <c:v>41170.247977719904</c:v>
                </c:pt>
                <c:pt idx="1415">
                  <c:v>41170.248092893518</c:v>
                </c:pt>
                <c:pt idx="1416">
                  <c:v>41170.248208923615</c:v>
                </c:pt>
                <c:pt idx="1417">
                  <c:v>41170.248324178239</c:v>
                </c:pt>
                <c:pt idx="1418">
                  <c:v>41170.248440011572</c:v>
                </c:pt>
                <c:pt idx="1419">
                  <c:v>41170.248555706021</c:v>
                </c:pt>
                <c:pt idx="1420">
                  <c:v>41170.248671331021</c:v>
                </c:pt>
                <c:pt idx="1421">
                  <c:v>41170.248787592594</c:v>
                </c:pt>
                <c:pt idx="1422">
                  <c:v>41170.248903368054</c:v>
                </c:pt>
                <c:pt idx="1423">
                  <c:v>41170.249018599534</c:v>
                </c:pt>
                <c:pt idx="1424">
                  <c:v>41170.249134479163</c:v>
                </c:pt>
                <c:pt idx="1425">
                  <c:v>41170.249250277775</c:v>
                </c:pt>
                <c:pt idx="1426">
                  <c:v>41170.249366018521</c:v>
                </c:pt>
                <c:pt idx="1427">
                  <c:v>41170.249481770836</c:v>
                </c:pt>
                <c:pt idx="1428">
                  <c:v>41170.249597708331</c:v>
                </c:pt>
                <c:pt idx="1429">
                  <c:v>41170.249713472222</c:v>
                </c:pt>
                <c:pt idx="1430">
                  <c:v>41170.249828854168</c:v>
                </c:pt>
                <c:pt idx="1431">
                  <c:v>41170.249944675925</c:v>
                </c:pt>
                <c:pt idx="1432">
                  <c:v>41170.250060312501</c:v>
                </c:pt>
                <c:pt idx="1433">
                  <c:v>41170.25017608796</c:v>
                </c:pt>
                <c:pt idx="1434">
                  <c:v>41170.250291828706</c:v>
                </c:pt>
                <c:pt idx="1435">
                  <c:v>41170.250407615742</c:v>
                </c:pt>
                <c:pt idx="1436">
                  <c:v>41170.250523356481</c:v>
                </c:pt>
                <c:pt idx="1437">
                  <c:v>41170.250639097219</c:v>
                </c:pt>
                <c:pt idx="1438">
                  <c:v>41170.250754837965</c:v>
                </c:pt>
                <c:pt idx="1439">
                  <c:v>41170.250870821757</c:v>
                </c:pt>
                <c:pt idx="1440">
                  <c:v>41170.250986377316</c:v>
                </c:pt>
                <c:pt idx="1441">
                  <c:v>41170.251102314818</c:v>
                </c:pt>
                <c:pt idx="1442">
                  <c:v>41170.25121790509</c:v>
                </c:pt>
                <c:pt idx="1443">
                  <c:v>41170.251333657405</c:v>
                </c:pt>
                <c:pt idx="1444">
                  <c:v>41170.251449386575</c:v>
                </c:pt>
                <c:pt idx="1445">
                  <c:v>41170.251565312501</c:v>
                </c:pt>
                <c:pt idx="1446">
                  <c:v>41170.25168105324</c:v>
                </c:pt>
                <c:pt idx="1447">
                  <c:v>41170.251796666664</c:v>
                </c:pt>
                <c:pt idx="1448">
                  <c:v>41170.25191259259</c:v>
                </c:pt>
                <c:pt idx="1449">
                  <c:v>41170.252029074072</c:v>
                </c:pt>
                <c:pt idx="1450">
                  <c:v>41170.25214409722</c:v>
                </c:pt>
                <c:pt idx="1451">
                  <c:v>41170.252259652778</c:v>
                </c:pt>
                <c:pt idx="1452">
                  <c:v>41170.252375416669</c:v>
                </c:pt>
                <c:pt idx="1453">
                  <c:v>41170.252491157407</c:v>
                </c:pt>
                <c:pt idx="1454">
                  <c:v>41170.252607071758</c:v>
                </c:pt>
                <c:pt idx="1455">
                  <c:v>41170.252722638892</c:v>
                </c:pt>
                <c:pt idx="1456">
                  <c:v>41170.252838402776</c:v>
                </c:pt>
                <c:pt idx="1457">
                  <c:v>41170.252954120369</c:v>
                </c:pt>
                <c:pt idx="1458">
                  <c:v>41170.253070115738</c:v>
                </c:pt>
                <c:pt idx="1459">
                  <c:v>41170.253185636575</c:v>
                </c:pt>
                <c:pt idx="1460">
                  <c:v>41170.253301736113</c:v>
                </c:pt>
                <c:pt idx="1461">
                  <c:v>41170.253417314816</c:v>
                </c:pt>
                <c:pt idx="1462">
                  <c:v>41170.253532893519</c:v>
                </c:pt>
                <c:pt idx="1463">
                  <c:v>41170.25364855324</c:v>
                </c:pt>
                <c:pt idx="1464">
                  <c:v>41170.25376443287</c:v>
                </c:pt>
                <c:pt idx="1465">
                  <c:v>41170.253880173608</c:v>
                </c:pt>
                <c:pt idx="1466">
                  <c:v>41170.253996111111</c:v>
                </c:pt>
                <c:pt idx="1467">
                  <c:v>41170.254111886577</c:v>
                </c:pt>
                <c:pt idx="1468">
                  <c:v>41170.254227465281</c:v>
                </c:pt>
                <c:pt idx="1469">
                  <c:v>41170.254343379631</c:v>
                </c:pt>
                <c:pt idx="1470">
                  <c:v>41170.254458946758</c:v>
                </c:pt>
                <c:pt idx="1471">
                  <c:v>41170.254574687497</c:v>
                </c:pt>
                <c:pt idx="1472">
                  <c:v>41170.254690428243</c:v>
                </c:pt>
                <c:pt idx="1473">
                  <c:v>41170.254806215278</c:v>
                </c:pt>
                <c:pt idx="1474">
                  <c:v>41170.254921967593</c:v>
                </c:pt>
                <c:pt idx="1475">
                  <c:v>41170.255038043979</c:v>
                </c:pt>
                <c:pt idx="1476">
                  <c:v>41170.255153483798</c:v>
                </c:pt>
                <c:pt idx="1477">
                  <c:v>41170.255269259258</c:v>
                </c:pt>
                <c:pt idx="1478">
                  <c:v>41170.255384918979</c:v>
                </c:pt>
                <c:pt idx="1479">
                  <c:v>41170.255500740743</c:v>
                </c:pt>
                <c:pt idx="1480">
                  <c:v>41170.255616493057</c:v>
                </c:pt>
                <c:pt idx="1481">
                  <c:v>41170.255732442129</c:v>
                </c:pt>
                <c:pt idx="1482">
                  <c:v>41170.255847997687</c:v>
                </c:pt>
                <c:pt idx="1483">
                  <c:v>41170.255963750002</c:v>
                </c:pt>
                <c:pt idx="1484">
                  <c:v>41170.256079363426</c:v>
                </c:pt>
                <c:pt idx="1485">
                  <c:v>41170.256195243055</c:v>
                </c:pt>
                <c:pt idx="1486">
                  <c:v>41170.256311157405</c:v>
                </c:pt>
                <c:pt idx="1487">
                  <c:v>41170.256426759261</c:v>
                </c:pt>
                <c:pt idx="1488">
                  <c:v>41170.256542523151</c:v>
                </c:pt>
                <c:pt idx="1489">
                  <c:v>41170.256658229169</c:v>
                </c:pt>
                <c:pt idx="1490">
                  <c:v>41170.256774016205</c:v>
                </c:pt>
                <c:pt idx="1491">
                  <c:v>41170.256889918979</c:v>
                </c:pt>
                <c:pt idx="1492">
                  <c:v>41170.257005520834</c:v>
                </c:pt>
                <c:pt idx="1493">
                  <c:v>41170.257121469906</c:v>
                </c:pt>
                <c:pt idx="1494">
                  <c:v>41170.257238009261</c:v>
                </c:pt>
                <c:pt idx="1495">
                  <c:v>41170.257352800923</c:v>
                </c:pt>
                <c:pt idx="1496">
                  <c:v>41170.25746872685</c:v>
                </c:pt>
                <c:pt idx="1497">
                  <c:v>41170.257584375002</c:v>
                </c:pt>
                <c:pt idx="1498">
                  <c:v>41170.257700127317</c:v>
                </c:pt>
                <c:pt idx="1499">
                  <c:v>41170.257815868055</c:v>
                </c:pt>
                <c:pt idx="1500">
                  <c:v>41170.257931608794</c:v>
                </c:pt>
                <c:pt idx="1501">
                  <c:v>41170.258047326388</c:v>
                </c:pt>
                <c:pt idx="1502">
                  <c:v>41170.258163275466</c:v>
                </c:pt>
                <c:pt idx="1503">
                  <c:v>41170.258279016205</c:v>
                </c:pt>
                <c:pt idx="1504">
                  <c:v>41170.258395104167</c:v>
                </c:pt>
                <c:pt idx="1505">
                  <c:v>41170.258510335647</c:v>
                </c:pt>
                <c:pt idx="1506">
                  <c:v>41170.258626122682</c:v>
                </c:pt>
                <c:pt idx="1507">
                  <c:v>41170.258741701386</c:v>
                </c:pt>
                <c:pt idx="1508">
                  <c:v>41170.258857604167</c:v>
                </c:pt>
                <c:pt idx="1509">
                  <c:v>41170.258973368058</c:v>
                </c:pt>
                <c:pt idx="1510">
                  <c:v>41170.259089085645</c:v>
                </c:pt>
                <c:pt idx="1511">
                  <c:v>41170.259204699076</c:v>
                </c:pt>
                <c:pt idx="1512">
                  <c:v>41170.259320798614</c:v>
                </c:pt>
                <c:pt idx="1513">
                  <c:v>41170.259436412038</c:v>
                </c:pt>
                <c:pt idx="1514">
                  <c:v>41170.259552303243</c:v>
                </c:pt>
                <c:pt idx="1515">
                  <c:v>41170.259667719911</c:v>
                </c:pt>
                <c:pt idx="1516">
                  <c:v>41170.259783634261</c:v>
                </c:pt>
                <c:pt idx="1517">
                  <c:v>41170.259899363424</c:v>
                </c:pt>
                <c:pt idx="1518">
                  <c:v>41170.26001510417</c:v>
                </c:pt>
                <c:pt idx="1519">
                  <c:v>41170.260131041665</c:v>
                </c:pt>
                <c:pt idx="1520">
                  <c:v>41170.260246481485</c:v>
                </c:pt>
                <c:pt idx="1521">
                  <c:v>41170.260362951391</c:v>
                </c:pt>
                <c:pt idx="1522">
                  <c:v>41170.260478009259</c:v>
                </c:pt>
                <c:pt idx="1523">
                  <c:v>41170.260593865743</c:v>
                </c:pt>
                <c:pt idx="1524">
                  <c:v>41170.260709606482</c:v>
                </c:pt>
                <c:pt idx="1525">
                  <c:v>41170.260825347221</c:v>
                </c:pt>
                <c:pt idx="1526">
                  <c:v>41170.260940995373</c:v>
                </c:pt>
                <c:pt idx="1527">
                  <c:v>41170.261056840274</c:v>
                </c:pt>
                <c:pt idx="1528">
                  <c:v>41170.261172627317</c:v>
                </c:pt>
                <c:pt idx="1529">
                  <c:v>41170.261288368056</c:v>
                </c:pt>
                <c:pt idx="1530">
                  <c:v>41170.261404166667</c:v>
                </c:pt>
                <c:pt idx="1531">
                  <c:v>41170.261520034721</c:v>
                </c:pt>
                <c:pt idx="1532">
                  <c:v>41170.261635659721</c:v>
                </c:pt>
                <c:pt idx="1533">
                  <c:v>41170.261751423612</c:v>
                </c:pt>
                <c:pt idx="1534">
                  <c:v>41170.261867337962</c:v>
                </c:pt>
                <c:pt idx="1535">
                  <c:v>41170.261982870368</c:v>
                </c:pt>
                <c:pt idx="1536">
                  <c:v>41170.262098831015</c:v>
                </c:pt>
                <c:pt idx="1537">
                  <c:v>41170.26221458333</c:v>
                </c:pt>
                <c:pt idx="1538">
                  <c:v>41170.262330300924</c:v>
                </c:pt>
                <c:pt idx="1539">
                  <c:v>41170.2624459375</c:v>
                </c:pt>
                <c:pt idx="1540">
                  <c:v>41170.262561539355</c:v>
                </c:pt>
                <c:pt idx="1541">
                  <c:v>41170.262681180553</c:v>
                </c:pt>
                <c:pt idx="1542">
                  <c:v>41170.262796805553</c:v>
                </c:pt>
                <c:pt idx="1543">
                  <c:v>41170.262908935183</c:v>
                </c:pt>
                <c:pt idx="1544">
                  <c:v>41170.263024699074</c:v>
                </c:pt>
                <c:pt idx="1545">
                  <c:v>41170.263140416668</c:v>
                </c:pt>
                <c:pt idx="1546">
                  <c:v>41170.263256076389</c:v>
                </c:pt>
                <c:pt idx="1547">
                  <c:v>41170.263371967594</c:v>
                </c:pt>
                <c:pt idx="1548">
                  <c:v>41170.263487708333</c:v>
                </c:pt>
                <c:pt idx="1549">
                  <c:v>41170.263603449072</c:v>
                </c:pt>
                <c:pt idx="1550">
                  <c:v>41170.263719166665</c:v>
                </c:pt>
                <c:pt idx="1551">
                  <c:v>41170.263834942132</c:v>
                </c:pt>
                <c:pt idx="1552">
                  <c:v>41170.263950729168</c:v>
                </c:pt>
                <c:pt idx="1553">
                  <c:v>41170.264066435186</c:v>
                </c:pt>
                <c:pt idx="1554">
                  <c:v>41170.264182245373</c:v>
                </c:pt>
                <c:pt idx="1555">
                  <c:v>41170.264297986112</c:v>
                </c:pt>
                <c:pt idx="1556">
                  <c:v>41170.26441369213</c:v>
                </c:pt>
                <c:pt idx="1557">
                  <c:v>41170.264529618056</c:v>
                </c:pt>
                <c:pt idx="1558">
                  <c:v>41170.264645196759</c:v>
                </c:pt>
                <c:pt idx="1559">
                  <c:v>41170.26476096065</c:v>
                </c:pt>
                <c:pt idx="1560">
                  <c:v>41170.264876701389</c:v>
                </c:pt>
                <c:pt idx="1561">
                  <c:v>41170.264992442128</c:v>
                </c:pt>
                <c:pt idx="1562">
                  <c:v>41170.265108414351</c:v>
                </c:pt>
                <c:pt idx="1563">
                  <c:v>41170.265223969909</c:v>
                </c:pt>
                <c:pt idx="1564">
                  <c:v>41170.265339756945</c:v>
                </c:pt>
                <c:pt idx="1565">
                  <c:v>41170.265455509259</c:v>
                </c:pt>
                <c:pt idx="1566">
                  <c:v>41170.265571261574</c:v>
                </c:pt>
                <c:pt idx="1567">
                  <c:v>41170.265687002313</c:v>
                </c:pt>
                <c:pt idx="1568">
                  <c:v>41170.265802754628</c:v>
                </c:pt>
                <c:pt idx="1569">
                  <c:v>41170.265918668978</c:v>
                </c:pt>
                <c:pt idx="1570">
                  <c:v>41170.266034270833</c:v>
                </c:pt>
                <c:pt idx="1571">
                  <c:v>41170.266150011572</c:v>
                </c:pt>
                <c:pt idx="1572">
                  <c:v>41170.26626596065</c:v>
                </c:pt>
                <c:pt idx="1573">
                  <c:v>41170.266381516201</c:v>
                </c:pt>
                <c:pt idx="1574">
                  <c:v>41170.266497268516</c:v>
                </c:pt>
                <c:pt idx="1575">
                  <c:v>41170.266613009262</c:v>
                </c:pt>
                <c:pt idx="1576">
                  <c:v>41170.266728773146</c:v>
                </c:pt>
                <c:pt idx="1577">
                  <c:v>41170.266844502316</c:v>
                </c:pt>
                <c:pt idx="1578">
                  <c:v>41170.266960300927</c:v>
                </c:pt>
                <c:pt idx="1579">
                  <c:v>41170.267076076387</c:v>
                </c:pt>
                <c:pt idx="1580">
                  <c:v>41170.267191793981</c:v>
                </c:pt>
                <c:pt idx="1581">
                  <c:v>41170.267307534719</c:v>
                </c:pt>
                <c:pt idx="1582">
                  <c:v>41170.267423263889</c:v>
                </c:pt>
                <c:pt idx="1583">
                  <c:v>41170.267539039349</c:v>
                </c:pt>
                <c:pt idx="1584">
                  <c:v>41170.267654814816</c:v>
                </c:pt>
                <c:pt idx="1585">
                  <c:v>41170.267770752318</c:v>
                </c:pt>
                <c:pt idx="1586">
                  <c:v>41170.267886493057</c:v>
                </c:pt>
                <c:pt idx="1587">
                  <c:v>41170.268002060184</c:v>
                </c:pt>
                <c:pt idx="1588">
                  <c:v>41170.268117824075</c:v>
                </c:pt>
                <c:pt idx="1589">
                  <c:v>41170.268233425923</c:v>
                </c:pt>
                <c:pt idx="1590">
                  <c:v>41170.26834949074</c:v>
                </c:pt>
                <c:pt idx="1591">
                  <c:v>41170.268465104164</c:v>
                </c:pt>
                <c:pt idx="1592">
                  <c:v>41170.268580960648</c:v>
                </c:pt>
                <c:pt idx="1593">
                  <c:v>41170.268698009262</c:v>
                </c:pt>
                <c:pt idx="1594">
                  <c:v>41170.268812326387</c:v>
                </c:pt>
                <c:pt idx="1595">
                  <c:v>41170.268928240737</c:v>
                </c:pt>
                <c:pt idx="1596">
                  <c:v>41170.26904378472</c:v>
                </c:pt>
                <c:pt idx="1597">
                  <c:v>41170.26915954861</c:v>
                </c:pt>
                <c:pt idx="1598">
                  <c:v>41170.269275358798</c:v>
                </c:pt>
                <c:pt idx="1599">
                  <c:v>41170.269391076392</c:v>
                </c:pt>
                <c:pt idx="1600">
                  <c:v>41170.269507291669</c:v>
                </c:pt>
                <c:pt idx="1601">
                  <c:v>41170.26962259259</c:v>
                </c:pt>
                <c:pt idx="1602">
                  <c:v>41170.269738344905</c:v>
                </c:pt>
                <c:pt idx="1603">
                  <c:v>41170.269854247686</c:v>
                </c:pt>
                <c:pt idx="1604">
                  <c:v>41170.269970173613</c:v>
                </c:pt>
                <c:pt idx="1605">
                  <c:v>41170.270085613425</c:v>
                </c:pt>
                <c:pt idx="1606">
                  <c:v>41170.270201319443</c:v>
                </c:pt>
                <c:pt idx="1607">
                  <c:v>41170.270317291666</c:v>
                </c:pt>
                <c:pt idx="1608">
                  <c:v>41170.270432881945</c:v>
                </c:pt>
                <c:pt idx="1609">
                  <c:v>41170.270548622684</c:v>
                </c:pt>
                <c:pt idx="1610">
                  <c:v>41170.270664374999</c:v>
                </c:pt>
                <c:pt idx="1611">
                  <c:v>41170.270780115738</c:v>
                </c:pt>
                <c:pt idx="1612">
                  <c:v>41170.270896064816</c:v>
                </c:pt>
                <c:pt idx="1613">
                  <c:v>41170.271011597222</c:v>
                </c:pt>
                <c:pt idx="1614">
                  <c:v>41170.271127395834</c:v>
                </c:pt>
                <c:pt idx="1615">
                  <c:v>41170.271243124997</c:v>
                </c:pt>
                <c:pt idx="1616">
                  <c:v>41170.271359004633</c:v>
                </c:pt>
                <c:pt idx="1617">
                  <c:v>41170.271474641202</c:v>
                </c:pt>
                <c:pt idx="1618">
                  <c:v>41170.271590520832</c:v>
                </c:pt>
                <c:pt idx="1619">
                  <c:v>41170.271706296298</c:v>
                </c:pt>
                <c:pt idx="1620">
                  <c:v>41170.271821851849</c:v>
                </c:pt>
                <c:pt idx="1621">
                  <c:v>41170.271937673613</c:v>
                </c:pt>
                <c:pt idx="1622">
                  <c:v>41170.272053379631</c:v>
                </c:pt>
                <c:pt idx="1623">
                  <c:v>41170.272169155091</c:v>
                </c:pt>
                <c:pt idx="1624">
                  <c:v>41170.272284872684</c:v>
                </c:pt>
                <c:pt idx="1625">
                  <c:v>41170.272400844908</c:v>
                </c:pt>
                <c:pt idx="1626">
                  <c:v>41170.272516423611</c:v>
                </c:pt>
                <c:pt idx="1627">
                  <c:v>41170.272632141205</c:v>
                </c:pt>
                <c:pt idx="1628">
                  <c:v>41170.272747881943</c:v>
                </c:pt>
                <c:pt idx="1629">
                  <c:v>41170.272863622682</c:v>
                </c:pt>
                <c:pt idx="1630">
                  <c:v>41170.272979409725</c:v>
                </c:pt>
                <c:pt idx="1631">
                  <c:v>41170.27309516204</c:v>
                </c:pt>
                <c:pt idx="1632">
                  <c:v>41170.273210914354</c:v>
                </c:pt>
                <c:pt idx="1633">
                  <c:v>41170.273326689814</c:v>
                </c:pt>
                <c:pt idx="1634">
                  <c:v>41170.273442442129</c:v>
                </c:pt>
                <c:pt idx="1635">
                  <c:v>41170.273558148147</c:v>
                </c:pt>
                <c:pt idx="1636">
                  <c:v>41170.273673946758</c:v>
                </c:pt>
                <c:pt idx="1637">
                  <c:v>41170.273790416664</c:v>
                </c:pt>
                <c:pt idx="1638">
                  <c:v>41170.27390565972</c:v>
                </c:pt>
                <c:pt idx="1639">
                  <c:v>41170.274021307872</c:v>
                </c:pt>
                <c:pt idx="1640">
                  <c:v>41170.274136956017</c:v>
                </c:pt>
                <c:pt idx="1641">
                  <c:v>41170.274252708332</c:v>
                </c:pt>
                <c:pt idx="1642">
                  <c:v>41170.274368634258</c:v>
                </c:pt>
                <c:pt idx="1643">
                  <c:v>41170.274484409725</c:v>
                </c:pt>
                <c:pt idx="1644">
                  <c:v>41170.274599976852</c:v>
                </c:pt>
                <c:pt idx="1645">
                  <c:v>41170.274715729167</c:v>
                </c:pt>
                <c:pt idx="1646">
                  <c:v>41170.274831643517</c:v>
                </c:pt>
                <c:pt idx="1647">
                  <c:v>41170.274947175923</c:v>
                </c:pt>
                <c:pt idx="1648">
                  <c:v>41170.275062974535</c:v>
                </c:pt>
                <c:pt idx="1649">
                  <c:v>41170.275178715281</c:v>
                </c:pt>
                <c:pt idx="1650">
                  <c:v>41170.275294675928</c:v>
                </c:pt>
                <c:pt idx="1651">
                  <c:v>41170.275410243055</c:v>
                </c:pt>
                <c:pt idx="1652">
                  <c:v>41170.27552599537</c:v>
                </c:pt>
                <c:pt idx="1653">
                  <c:v>41170.275641736109</c:v>
                </c:pt>
                <c:pt idx="1654">
                  <c:v>41170.275757511576</c:v>
                </c:pt>
                <c:pt idx="1655">
                  <c:v>41170.275873252314</c:v>
                </c:pt>
                <c:pt idx="1656">
                  <c:v>41170.275988993053</c:v>
                </c:pt>
                <c:pt idx="1657">
                  <c:v>41170.276104733799</c:v>
                </c:pt>
                <c:pt idx="1658">
                  <c:v>41170.276220370368</c:v>
                </c:pt>
                <c:pt idx="1659">
                  <c:v>41170.276336284725</c:v>
                </c:pt>
                <c:pt idx="1660">
                  <c:v>41170.276451979167</c:v>
                </c:pt>
                <c:pt idx="1661">
                  <c:v>41170.276567777779</c:v>
                </c:pt>
                <c:pt idx="1662">
                  <c:v>41170.276683518518</c:v>
                </c:pt>
                <c:pt idx="1663">
                  <c:v>41170.276799293984</c:v>
                </c:pt>
                <c:pt idx="1664">
                  <c:v>41170.276915034723</c:v>
                </c:pt>
                <c:pt idx="1665">
                  <c:v>41170.277031400467</c:v>
                </c:pt>
                <c:pt idx="1666">
                  <c:v>41170.277146539353</c:v>
                </c:pt>
                <c:pt idx="1667">
                  <c:v>41170.277262280091</c:v>
                </c:pt>
                <c:pt idx="1668">
                  <c:v>41170.277378206018</c:v>
                </c:pt>
                <c:pt idx="1669">
                  <c:v>41170.277493807873</c:v>
                </c:pt>
                <c:pt idx="1670">
                  <c:v>41170.277609548612</c:v>
                </c:pt>
                <c:pt idx="1671">
                  <c:v>41170.27772528935</c:v>
                </c:pt>
                <c:pt idx="1672">
                  <c:v>41170.27784091435</c:v>
                </c:pt>
                <c:pt idx="1673">
                  <c:v>41170.277956956015</c:v>
                </c:pt>
                <c:pt idx="1674">
                  <c:v>41170.27807252315</c:v>
                </c:pt>
                <c:pt idx="1675">
                  <c:v>41170.278188298609</c:v>
                </c:pt>
                <c:pt idx="1676">
                  <c:v>41170.278304016203</c:v>
                </c:pt>
                <c:pt idx="1677">
                  <c:v>41170.27841979167</c:v>
                </c:pt>
                <c:pt idx="1678">
                  <c:v>41170.278535532409</c:v>
                </c:pt>
                <c:pt idx="1679">
                  <c:v>41170.278651319444</c:v>
                </c:pt>
                <c:pt idx="1680">
                  <c:v>41170.278766932868</c:v>
                </c:pt>
                <c:pt idx="1681">
                  <c:v>41170.278887314817</c:v>
                </c:pt>
                <c:pt idx="1682">
                  <c:v>41170.278998553244</c:v>
                </c:pt>
                <c:pt idx="1683">
                  <c:v>41170.279114305558</c:v>
                </c:pt>
                <c:pt idx="1684">
                  <c:v>41170.27923010417</c:v>
                </c:pt>
                <c:pt idx="1685">
                  <c:v>41170.279345810188</c:v>
                </c:pt>
                <c:pt idx="1686">
                  <c:v>41170.279461562503</c:v>
                </c:pt>
                <c:pt idx="1687">
                  <c:v>41170.279577199071</c:v>
                </c:pt>
                <c:pt idx="1688">
                  <c:v>41170.279692916665</c:v>
                </c:pt>
                <c:pt idx="1689">
                  <c:v>41170.279808715277</c:v>
                </c:pt>
                <c:pt idx="1690">
                  <c:v>41170.279924537041</c:v>
                </c:pt>
                <c:pt idx="1691">
                  <c:v>41170.280040358797</c:v>
                </c:pt>
                <c:pt idx="1692">
                  <c:v>41170.280156111112</c:v>
                </c:pt>
                <c:pt idx="1693">
                  <c:v>41170.280271828706</c:v>
                </c:pt>
                <c:pt idx="1694">
                  <c:v>41170.280387743056</c:v>
                </c:pt>
                <c:pt idx="1695">
                  <c:v>41170.280503587965</c:v>
                </c:pt>
                <c:pt idx="1696">
                  <c:v>41170.280619108795</c:v>
                </c:pt>
                <c:pt idx="1697">
                  <c:v>41170.280735219909</c:v>
                </c:pt>
                <c:pt idx="1698">
                  <c:v>41170.280850798612</c:v>
                </c:pt>
                <c:pt idx="1699">
                  <c:v>41170.280966180559</c:v>
                </c:pt>
                <c:pt idx="1700">
                  <c:v>41170.28108212963</c:v>
                </c:pt>
                <c:pt idx="1701">
                  <c:v>41170.281197847224</c:v>
                </c:pt>
                <c:pt idx="1702">
                  <c:v>41170.281313587962</c:v>
                </c:pt>
                <c:pt idx="1703">
                  <c:v>41170.281429363429</c:v>
                </c:pt>
                <c:pt idx="1704">
                  <c:v>41170.281545104168</c:v>
                </c:pt>
                <c:pt idx="1705">
                  <c:v>41170.281661388886</c:v>
                </c:pt>
                <c:pt idx="1706">
                  <c:v>41170.281776631942</c:v>
                </c:pt>
                <c:pt idx="1707">
                  <c:v>41170.281892372688</c:v>
                </c:pt>
                <c:pt idx="1708">
                  <c:v>41170.282008136572</c:v>
                </c:pt>
                <c:pt idx="1709">
                  <c:v>41170.282123877318</c:v>
                </c:pt>
                <c:pt idx="1710">
                  <c:v>41170.282239814813</c:v>
                </c:pt>
                <c:pt idx="1711">
                  <c:v>41170.282355393516</c:v>
                </c:pt>
                <c:pt idx="1712">
                  <c:v>41170.282471134262</c:v>
                </c:pt>
                <c:pt idx="1713">
                  <c:v>41170.282586875001</c:v>
                </c:pt>
                <c:pt idx="1714">
                  <c:v>41170.282702789351</c:v>
                </c:pt>
                <c:pt idx="1715">
                  <c:v>41170.282818356478</c:v>
                </c:pt>
                <c:pt idx="1716">
                  <c:v>41170.282934166666</c:v>
                </c:pt>
                <c:pt idx="1717">
                  <c:v>41170.283050081016</c:v>
                </c:pt>
                <c:pt idx="1718">
                  <c:v>41170.283165613429</c:v>
                </c:pt>
                <c:pt idx="1719">
                  <c:v>41170.28328502315</c:v>
                </c:pt>
                <c:pt idx="1720">
                  <c:v>41170.28339733796</c:v>
                </c:pt>
                <c:pt idx="1721">
                  <c:v>41170.283512731483</c:v>
                </c:pt>
                <c:pt idx="1722">
                  <c:v>41170.283628530095</c:v>
                </c:pt>
                <c:pt idx="1723">
                  <c:v>41170.283744398148</c:v>
                </c:pt>
                <c:pt idx="1724">
                  <c:v>41170.283860150463</c:v>
                </c:pt>
                <c:pt idx="1725">
                  <c:v>41170.28397592593</c:v>
                </c:pt>
                <c:pt idx="1726">
                  <c:v>41170.284091851849</c:v>
                </c:pt>
                <c:pt idx="1727">
                  <c:v>41170.284207592595</c:v>
                </c:pt>
                <c:pt idx="1728">
                  <c:v>41170.284323136577</c:v>
                </c:pt>
                <c:pt idx="1729">
                  <c:v>41170.284438946757</c:v>
                </c:pt>
                <c:pt idx="1730">
                  <c:v>41170.284554687503</c:v>
                </c:pt>
                <c:pt idx="1731">
                  <c:v>41170.284670428242</c:v>
                </c:pt>
                <c:pt idx="1732">
                  <c:v>41170.284786180557</c:v>
                </c:pt>
                <c:pt idx="1733">
                  <c:v>41170.284901921295</c:v>
                </c:pt>
                <c:pt idx="1734">
                  <c:v>41170.285017870374</c:v>
                </c:pt>
                <c:pt idx="1735">
                  <c:v>41170.285133437501</c:v>
                </c:pt>
                <c:pt idx="1736">
                  <c:v>41170.285249155095</c:v>
                </c:pt>
                <c:pt idx="1737">
                  <c:v>41170.285364965275</c:v>
                </c:pt>
                <c:pt idx="1738">
                  <c:v>41170.285480740742</c:v>
                </c:pt>
                <c:pt idx="1739">
                  <c:v>41170.285596481481</c:v>
                </c:pt>
                <c:pt idx="1740">
                  <c:v>41170.285712407407</c:v>
                </c:pt>
                <c:pt idx="1741">
                  <c:v>41170.28582798611</c:v>
                </c:pt>
                <c:pt idx="1742">
                  <c:v>41170.285943692128</c:v>
                </c:pt>
                <c:pt idx="1743">
                  <c:v>41170.286059467595</c:v>
                </c:pt>
                <c:pt idx="1744">
                  <c:v>41170.286175208334</c:v>
                </c:pt>
                <c:pt idx="1745">
                  <c:v>41170.286290949072</c:v>
                </c:pt>
                <c:pt idx="1746">
                  <c:v>41170.286406736108</c:v>
                </c:pt>
                <c:pt idx="1747">
                  <c:v>41170.28652253472</c:v>
                </c:pt>
                <c:pt idx="1748">
                  <c:v>41170.286638217593</c:v>
                </c:pt>
                <c:pt idx="1749">
                  <c:v>41170.286753865737</c:v>
                </c:pt>
                <c:pt idx="1750">
                  <c:v>41170.286869745367</c:v>
                </c:pt>
                <c:pt idx="1751">
                  <c:v>41170.286985636572</c:v>
                </c:pt>
                <c:pt idx="1752">
                  <c:v>41170.287101215275</c:v>
                </c:pt>
                <c:pt idx="1753">
                  <c:v>41170.287217013887</c:v>
                </c:pt>
                <c:pt idx="1754">
                  <c:v>41170.287332766202</c:v>
                </c:pt>
                <c:pt idx="1755">
                  <c:v>41170.287448518517</c:v>
                </c:pt>
                <c:pt idx="1756">
                  <c:v>41170.287564270831</c:v>
                </c:pt>
                <c:pt idx="1757">
                  <c:v>41170.287680011577</c:v>
                </c:pt>
                <c:pt idx="1758">
                  <c:v>41170.287795752316</c:v>
                </c:pt>
                <c:pt idx="1759">
                  <c:v>41170.287911481479</c:v>
                </c:pt>
                <c:pt idx="1760">
                  <c:v>41170.288027233793</c:v>
                </c:pt>
                <c:pt idx="1761">
                  <c:v>41170.288143020836</c:v>
                </c:pt>
                <c:pt idx="1762">
                  <c:v>41170.288258946763</c:v>
                </c:pt>
                <c:pt idx="1763">
                  <c:v>41170.288374537035</c:v>
                </c:pt>
                <c:pt idx="1764">
                  <c:v>41170.288490266204</c:v>
                </c:pt>
                <c:pt idx="1765">
                  <c:v>41170.288606064816</c:v>
                </c:pt>
                <c:pt idx="1766">
                  <c:v>41170.288721793979</c:v>
                </c:pt>
                <c:pt idx="1767">
                  <c:v>41170.28883759259</c:v>
                </c:pt>
                <c:pt idx="1768">
                  <c:v>41170.28895347222</c:v>
                </c:pt>
                <c:pt idx="1769">
                  <c:v>41170.289069027778</c:v>
                </c:pt>
                <c:pt idx="1770">
                  <c:v>41170.28918482639</c:v>
                </c:pt>
                <c:pt idx="1771">
                  <c:v>41170.28930113426</c:v>
                </c:pt>
                <c:pt idx="1772">
                  <c:v>41170.289416296298</c:v>
                </c:pt>
                <c:pt idx="1773">
                  <c:v>41170.289532037037</c:v>
                </c:pt>
                <c:pt idx="1774">
                  <c:v>41170.289647812497</c:v>
                </c:pt>
                <c:pt idx="1775">
                  <c:v>41170.289763564811</c:v>
                </c:pt>
                <c:pt idx="1776">
                  <c:v>41170.289879131946</c:v>
                </c:pt>
                <c:pt idx="1777">
                  <c:v>41170.289995231484</c:v>
                </c:pt>
                <c:pt idx="1778">
                  <c:v>41170.290110995367</c:v>
                </c:pt>
                <c:pt idx="1779">
                  <c:v>41170.290226562502</c:v>
                </c:pt>
                <c:pt idx="1780">
                  <c:v>41170.290342349537</c:v>
                </c:pt>
                <c:pt idx="1781">
                  <c:v>41170.290458229167</c:v>
                </c:pt>
                <c:pt idx="1782">
                  <c:v>41170.290573819446</c:v>
                </c:pt>
                <c:pt idx="1783">
                  <c:v>41170.290689583337</c:v>
                </c:pt>
                <c:pt idx="1784">
                  <c:v>41170.29080534722</c:v>
                </c:pt>
                <c:pt idx="1785">
                  <c:v>41170.29092107639</c:v>
                </c:pt>
                <c:pt idx="1786">
                  <c:v>41170.291036712966</c:v>
                </c:pt>
                <c:pt idx="1787">
                  <c:v>41170.291152604164</c:v>
                </c:pt>
                <c:pt idx="1788">
                  <c:v>41170.29126849537</c:v>
                </c:pt>
                <c:pt idx="1789">
                  <c:v>41170.291384328702</c:v>
                </c:pt>
                <c:pt idx="1790">
                  <c:v>41170.291499884261</c:v>
                </c:pt>
                <c:pt idx="1791">
                  <c:v>41170.291615601855</c:v>
                </c:pt>
                <c:pt idx="1792">
                  <c:v>41170.291731759258</c:v>
                </c:pt>
                <c:pt idx="1793">
                  <c:v>41170.291847141205</c:v>
                </c:pt>
                <c:pt idx="1794">
                  <c:v>41170.291962731484</c:v>
                </c:pt>
                <c:pt idx="1795">
                  <c:v>41170.292078506944</c:v>
                </c:pt>
                <c:pt idx="1796">
                  <c:v>41170.292194374997</c:v>
                </c:pt>
                <c:pt idx="1797">
                  <c:v>41170.292310150464</c:v>
                </c:pt>
                <c:pt idx="1798">
                  <c:v>41170.292425844906</c:v>
                </c:pt>
                <c:pt idx="1799">
                  <c:v>41170.292541678238</c:v>
                </c:pt>
                <c:pt idx="1800">
                  <c:v>41170.292657349535</c:v>
                </c:pt>
                <c:pt idx="1801">
                  <c:v>41170.292773159723</c:v>
                </c:pt>
                <c:pt idx="1802">
                  <c:v>41170.292888900462</c:v>
                </c:pt>
                <c:pt idx="1803">
                  <c:v>41170.293004652776</c:v>
                </c:pt>
                <c:pt idx="1804">
                  <c:v>41170.293120381946</c:v>
                </c:pt>
                <c:pt idx="1805">
                  <c:v>41170.29323614583</c:v>
                </c:pt>
                <c:pt idx="1806">
                  <c:v>41170.293351932873</c:v>
                </c:pt>
                <c:pt idx="1807">
                  <c:v>41170.293467650466</c:v>
                </c:pt>
                <c:pt idx="1808">
                  <c:v>41170.293583402781</c:v>
                </c:pt>
                <c:pt idx="1809">
                  <c:v>41170.29369914352</c:v>
                </c:pt>
                <c:pt idx="1810">
                  <c:v>41170.293814884259</c:v>
                </c:pt>
                <c:pt idx="1811">
                  <c:v>41170.293930636573</c:v>
                </c:pt>
                <c:pt idx="1812">
                  <c:v>41170.294046400464</c:v>
                </c:pt>
                <c:pt idx="1813">
                  <c:v>41170.294162106482</c:v>
                </c:pt>
                <c:pt idx="1814">
                  <c:v>41170.294277800924</c:v>
                </c:pt>
                <c:pt idx="1815">
                  <c:v>41170.294393680553</c:v>
                </c:pt>
                <c:pt idx="1816">
                  <c:v>41170.294509467596</c:v>
                </c:pt>
                <c:pt idx="1817">
                  <c:v>41170.294625208335</c:v>
                </c:pt>
                <c:pt idx="1818">
                  <c:v>41170.294740914353</c:v>
                </c:pt>
                <c:pt idx="1819">
                  <c:v>41170.294856655091</c:v>
                </c:pt>
                <c:pt idx="1820">
                  <c:v>41170.294972442127</c:v>
                </c:pt>
                <c:pt idx="1821">
                  <c:v>41170.295088182873</c:v>
                </c:pt>
                <c:pt idx="1822">
                  <c:v>41170.295203946756</c:v>
                </c:pt>
                <c:pt idx="1823">
                  <c:v>41170.295319872683</c:v>
                </c:pt>
                <c:pt idx="1824">
                  <c:v>41170.295435439817</c:v>
                </c:pt>
                <c:pt idx="1825">
                  <c:v>41170.295551226853</c:v>
                </c:pt>
                <c:pt idx="1826">
                  <c:v>41170.295666979167</c:v>
                </c:pt>
                <c:pt idx="1827">
                  <c:v>41170.295782731482</c:v>
                </c:pt>
                <c:pt idx="1828">
                  <c:v>41170.295898495373</c:v>
                </c:pt>
                <c:pt idx="1829">
                  <c:v>41170.296014259256</c:v>
                </c:pt>
                <c:pt idx="1830">
                  <c:v>41170.296129953706</c:v>
                </c:pt>
                <c:pt idx="1831">
                  <c:v>41170.296245717589</c:v>
                </c:pt>
                <c:pt idx="1832">
                  <c:v>41170.296361493056</c:v>
                </c:pt>
                <c:pt idx="1833">
                  <c:v>41170.296477233795</c:v>
                </c:pt>
                <c:pt idx="1834">
                  <c:v>41170.296592893515</c:v>
                </c:pt>
                <c:pt idx="1835">
                  <c:v>41170.296708912036</c:v>
                </c:pt>
                <c:pt idx="1836">
                  <c:v>41170.296824467594</c:v>
                </c:pt>
                <c:pt idx="1837">
                  <c:v>41170.296940266206</c:v>
                </c:pt>
                <c:pt idx="1838">
                  <c:v>41170.297056006944</c:v>
                </c:pt>
                <c:pt idx="1839">
                  <c:v>41170.297171932871</c:v>
                </c:pt>
                <c:pt idx="1840">
                  <c:v>41170.297287384259</c:v>
                </c:pt>
                <c:pt idx="1841">
                  <c:v>41170.297403483797</c:v>
                </c:pt>
                <c:pt idx="1842">
                  <c:v>41170.297519178239</c:v>
                </c:pt>
                <c:pt idx="1843">
                  <c:v>41170.297634756942</c:v>
                </c:pt>
                <c:pt idx="1844">
                  <c:v>41170.297750520833</c:v>
                </c:pt>
                <c:pt idx="1845">
                  <c:v>41170.297866423614</c:v>
                </c:pt>
                <c:pt idx="1846">
                  <c:v>41170.297982060183</c:v>
                </c:pt>
                <c:pt idx="1847">
                  <c:v>41170.298097800929</c:v>
                </c:pt>
                <c:pt idx="1848">
                  <c:v>41170.298213541668</c:v>
                </c:pt>
                <c:pt idx="1849">
                  <c:v>41170.298329305559</c:v>
                </c:pt>
                <c:pt idx="1850">
                  <c:v>41170.298445023145</c:v>
                </c:pt>
                <c:pt idx="1851">
                  <c:v>41170.298560763891</c:v>
                </c:pt>
                <c:pt idx="1852">
                  <c:v>41170.298676516206</c:v>
                </c:pt>
                <c:pt idx="1853">
                  <c:v>41170.298792303241</c:v>
                </c:pt>
                <c:pt idx="1854">
                  <c:v>41170.298908055556</c:v>
                </c:pt>
                <c:pt idx="1855">
                  <c:v>41170.299023807871</c:v>
                </c:pt>
                <c:pt idx="1856">
                  <c:v>41170.29913954861</c:v>
                </c:pt>
                <c:pt idx="1857">
                  <c:v>41170.299255300924</c:v>
                </c:pt>
                <c:pt idx="1858">
                  <c:v>41170.29937108796</c:v>
                </c:pt>
                <c:pt idx="1859">
                  <c:v>41170.299486828706</c:v>
                </c:pt>
                <c:pt idx="1860">
                  <c:v>41170.2996025463</c:v>
                </c:pt>
                <c:pt idx="1861">
                  <c:v>41170.299718310183</c:v>
                </c:pt>
                <c:pt idx="1862">
                  <c:v>41170.299833946759</c:v>
                </c:pt>
                <c:pt idx="1863">
                  <c:v>41170.299949849534</c:v>
                </c:pt>
                <c:pt idx="1864">
                  <c:v>41170.300065578704</c:v>
                </c:pt>
                <c:pt idx="1865">
                  <c:v>41170.300181296298</c:v>
                </c:pt>
                <c:pt idx="1866">
                  <c:v>41170.300297106478</c:v>
                </c:pt>
                <c:pt idx="1867">
                  <c:v>41170.30041300926</c:v>
                </c:pt>
                <c:pt idx="1868">
                  <c:v>41170.300528576387</c:v>
                </c:pt>
                <c:pt idx="1869">
                  <c:v>41170.300644363429</c:v>
                </c:pt>
                <c:pt idx="1870">
                  <c:v>41170.300760081016</c:v>
                </c:pt>
                <c:pt idx="1871">
                  <c:v>41170.300875833331</c:v>
                </c:pt>
                <c:pt idx="1872">
                  <c:v>41170.300991608798</c:v>
                </c:pt>
                <c:pt idx="1873">
                  <c:v>41170.301107349536</c:v>
                </c:pt>
                <c:pt idx="1874">
                  <c:v>41170.301223125003</c:v>
                </c:pt>
                <c:pt idx="1875">
                  <c:v>41170.301338680554</c:v>
                </c:pt>
                <c:pt idx="1876">
                  <c:v>41170.301454780092</c:v>
                </c:pt>
                <c:pt idx="1877">
                  <c:v>41170.301570393516</c:v>
                </c:pt>
                <c:pt idx="1878">
                  <c:v>41170.301686134262</c:v>
                </c:pt>
                <c:pt idx="1879">
                  <c:v>41170.301801655092</c:v>
                </c:pt>
                <c:pt idx="1880">
                  <c:v>41170.301917627316</c:v>
                </c:pt>
                <c:pt idx="1881">
                  <c:v>41170.302033333333</c:v>
                </c:pt>
                <c:pt idx="1882">
                  <c:v>41170.302149317133</c:v>
                </c:pt>
                <c:pt idx="1883">
                  <c:v>41170.302265069447</c:v>
                </c:pt>
                <c:pt idx="1884">
                  <c:v>41170.30238079861</c:v>
                </c:pt>
                <c:pt idx="1885">
                  <c:v>41170.302496550925</c:v>
                </c:pt>
                <c:pt idx="1886">
                  <c:v>41170.302612141204</c:v>
                </c:pt>
                <c:pt idx="1887">
                  <c:v>41170.30272806713</c:v>
                </c:pt>
                <c:pt idx="1888">
                  <c:v>41170.302843634257</c:v>
                </c:pt>
                <c:pt idx="1889">
                  <c:v>41170.302959375003</c:v>
                </c:pt>
                <c:pt idx="1890">
                  <c:v>41170.303075162039</c:v>
                </c:pt>
                <c:pt idx="1891">
                  <c:v>41170.303190763887</c:v>
                </c:pt>
                <c:pt idx="1892">
                  <c:v>41170.303306655092</c:v>
                </c:pt>
                <c:pt idx="1893">
                  <c:v>41170.303422384262</c:v>
                </c:pt>
                <c:pt idx="1894">
                  <c:v>41170.303538171298</c:v>
                </c:pt>
                <c:pt idx="1895">
                  <c:v>41170.303654050927</c:v>
                </c:pt>
                <c:pt idx="1896">
                  <c:v>41170.303769849539</c:v>
                </c:pt>
                <c:pt idx="1897">
                  <c:v>41170.303885393521</c:v>
                </c:pt>
                <c:pt idx="1898">
                  <c:v>41170.304001331016</c:v>
                </c:pt>
                <c:pt idx="1899">
                  <c:v>41170.304117106483</c:v>
                </c:pt>
                <c:pt idx="1900">
                  <c:v>41170.304232627313</c:v>
                </c:pt>
                <c:pt idx="1901">
                  <c:v>41170.30434840278</c:v>
                </c:pt>
                <c:pt idx="1902">
                  <c:v>41170.304464143519</c:v>
                </c:pt>
                <c:pt idx="1903">
                  <c:v>41170.304579918979</c:v>
                </c:pt>
                <c:pt idx="1904">
                  <c:v>41170.304695659725</c:v>
                </c:pt>
                <c:pt idx="1905">
                  <c:v>41170.304811493057</c:v>
                </c:pt>
                <c:pt idx="1906">
                  <c:v>41170.304927199075</c:v>
                </c:pt>
                <c:pt idx="1907">
                  <c:v>41170.30504295139</c:v>
                </c:pt>
                <c:pt idx="1908">
                  <c:v>41170.305158657407</c:v>
                </c:pt>
                <c:pt idx="1909">
                  <c:v>41170.305274409722</c:v>
                </c:pt>
                <c:pt idx="1910">
                  <c:v>41170.305390868052</c:v>
                </c:pt>
                <c:pt idx="1911">
                  <c:v>41170.305505983793</c:v>
                </c:pt>
                <c:pt idx="1912">
                  <c:v>41170.305622233798</c:v>
                </c:pt>
                <c:pt idx="1913">
                  <c:v>41170.305737812501</c:v>
                </c:pt>
                <c:pt idx="1914">
                  <c:v>41170.305853194448</c:v>
                </c:pt>
                <c:pt idx="1915">
                  <c:v>41170.305968912035</c:v>
                </c:pt>
                <c:pt idx="1916">
                  <c:v>41170.306084733798</c:v>
                </c:pt>
                <c:pt idx="1917">
                  <c:v>41170.306200474537</c:v>
                </c:pt>
                <c:pt idx="1918">
                  <c:v>41170.306316261573</c:v>
                </c:pt>
                <c:pt idx="1919">
                  <c:v>41170.306432175923</c:v>
                </c:pt>
                <c:pt idx="1920">
                  <c:v>41170.306547881948</c:v>
                </c:pt>
                <c:pt idx="1921">
                  <c:v>41170.306663645832</c:v>
                </c:pt>
                <c:pt idx="1922">
                  <c:v>41170.306779247687</c:v>
                </c:pt>
                <c:pt idx="1923">
                  <c:v>41170.306895000002</c:v>
                </c:pt>
                <c:pt idx="1924">
                  <c:v>41170.307011122684</c:v>
                </c:pt>
                <c:pt idx="1925">
                  <c:v>41170.307127048611</c:v>
                </c:pt>
                <c:pt idx="1926">
                  <c:v>41170.307242280091</c:v>
                </c:pt>
                <c:pt idx="1927">
                  <c:v>41170.307358182872</c:v>
                </c:pt>
                <c:pt idx="1928">
                  <c:v>41170.307473726854</c:v>
                </c:pt>
                <c:pt idx="1929">
                  <c:v>41170.307589525466</c:v>
                </c:pt>
                <c:pt idx="1930">
                  <c:v>41170.307705266205</c:v>
                </c:pt>
                <c:pt idx="1931">
                  <c:v>41170.307820868053</c:v>
                </c:pt>
                <c:pt idx="1932">
                  <c:v>41170.307936759258</c:v>
                </c:pt>
                <c:pt idx="1933">
                  <c:v>41170.308052499997</c:v>
                </c:pt>
                <c:pt idx="1934">
                  <c:v>41170.308168252312</c:v>
                </c:pt>
                <c:pt idx="1935">
                  <c:v>41170.308284050923</c:v>
                </c:pt>
                <c:pt idx="1936">
                  <c:v>41170.308399652778</c:v>
                </c:pt>
                <c:pt idx="1937">
                  <c:v>41170.308515520832</c:v>
                </c:pt>
                <c:pt idx="1938">
                  <c:v>41170.308631273147</c:v>
                </c:pt>
                <c:pt idx="1939">
                  <c:v>41170.308747025461</c:v>
                </c:pt>
                <c:pt idx="1940">
                  <c:v>41170.308862766207</c:v>
                </c:pt>
                <c:pt idx="1941">
                  <c:v>41170.308978506946</c:v>
                </c:pt>
                <c:pt idx="1942">
                  <c:v>41170.309094305558</c:v>
                </c:pt>
                <c:pt idx="1943">
                  <c:v>41170.309210046296</c:v>
                </c:pt>
                <c:pt idx="1944">
                  <c:v>41170.309325810187</c:v>
                </c:pt>
                <c:pt idx="1945">
                  <c:v>41170.309441597223</c:v>
                </c:pt>
                <c:pt idx="1946">
                  <c:v>41170.309557256944</c:v>
                </c:pt>
                <c:pt idx="1947">
                  <c:v>41170.309672997682</c:v>
                </c:pt>
                <c:pt idx="1948">
                  <c:v>41170.309788946761</c:v>
                </c:pt>
                <c:pt idx="1949">
                  <c:v>41170.30990443287</c:v>
                </c:pt>
                <c:pt idx="1950">
                  <c:v>41170.310020300923</c:v>
                </c:pt>
                <c:pt idx="1951">
                  <c:v>41170.310136041669</c:v>
                </c:pt>
                <c:pt idx="1952">
                  <c:v>41170.31025185185</c:v>
                </c:pt>
                <c:pt idx="1953">
                  <c:v>41170.310367546299</c:v>
                </c:pt>
                <c:pt idx="1954">
                  <c:v>41170.310483333335</c:v>
                </c:pt>
                <c:pt idx="1955">
                  <c:v>41170.310599074073</c:v>
                </c:pt>
                <c:pt idx="1956">
                  <c:v>41170.310714826388</c:v>
                </c:pt>
                <c:pt idx="1957">
                  <c:v>41170.310830578703</c:v>
                </c:pt>
                <c:pt idx="1958">
                  <c:v>41170.310946516205</c:v>
                </c:pt>
                <c:pt idx="1959">
                  <c:v>41170.311062256944</c:v>
                </c:pt>
                <c:pt idx="1960">
                  <c:v>41170.311177824071</c:v>
                </c:pt>
                <c:pt idx="1961">
                  <c:v>41170.311293564817</c:v>
                </c:pt>
                <c:pt idx="1962">
                  <c:v>41170.311409374997</c:v>
                </c:pt>
                <c:pt idx="1963">
                  <c:v>41170.311525069446</c:v>
                </c:pt>
                <c:pt idx="1964">
                  <c:v>41170.31164083333</c:v>
                </c:pt>
                <c:pt idx="1965">
                  <c:v>41170.311756597221</c:v>
                </c:pt>
                <c:pt idx="1966">
                  <c:v>41170.311872337959</c:v>
                </c:pt>
                <c:pt idx="1967">
                  <c:v>41170.311988090281</c:v>
                </c:pt>
                <c:pt idx="1968">
                  <c:v>41170.312103923614</c:v>
                </c:pt>
                <c:pt idx="1969">
                  <c:v>41170.312219803243</c:v>
                </c:pt>
                <c:pt idx="1970">
                  <c:v>41170.312335381946</c:v>
                </c:pt>
                <c:pt idx="1971">
                  <c:v>41170.312451122685</c:v>
                </c:pt>
                <c:pt idx="1972">
                  <c:v>41170.312566828703</c:v>
                </c:pt>
                <c:pt idx="1973">
                  <c:v>41170.312682615739</c:v>
                </c:pt>
                <c:pt idx="1974">
                  <c:v>41170.312798402774</c:v>
                </c:pt>
                <c:pt idx="1975">
                  <c:v>41170.31291414352</c:v>
                </c:pt>
                <c:pt idx="1976">
                  <c:v>41170.313029872683</c:v>
                </c:pt>
                <c:pt idx="1977">
                  <c:v>41170.313145613429</c:v>
                </c:pt>
                <c:pt idx="1978">
                  <c:v>41170.313261354167</c:v>
                </c:pt>
                <c:pt idx="1979">
                  <c:v>41170.313377152779</c:v>
                </c:pt>
                <c:pt idx="1980">
                  <c:v>41170.313492893518</c:v>
                </c:pt>
                <c:pt idx="1981">
                  <c:v>41170.313612997685</c:v>
                </c:pt>
                <c:pt idx="1982">
                  <c:v>41170.313728912035</c:v>
                </c:pt>
                <c:pt idx="1983">
                  <c:v>41170.313844675926</c:v>
                </c:pt>
                <c:pt idx="1984">
                  <c:v>41170.313960416664</c:v>
                </c:pt>
                <c:pt idx="1985">
                  <c:v>41170.314075983799</c:v>
                </c:pt>
                <c:pt idx="1986">
                  <c:v>41170.314191909725</c:v>
                </c:pt>
                <c:pt idx="1987">
                  <c:v>41170.314307650464</c:v>
                </c:pt>
                <c:pt idx="1988">
                  <c:v>41170.314423391203</c:v>
                </c:pt>
                <c:pt idx="1989">
                  <c:v>41170.314539016203</c:v>
                </c:pt>
                <c:pt idx="1990">
                  <c:v>41170.31465482639</c:v>
                </c:pt>
                <c:pt idx="1991">
                  <c:v>41170.314770636571</c:v>
                </c:pt>
                <c:pt idx="1992">
                  <c:v>41170.314886458335</c:v>
                </c:pt>
                <c:pt idx="1993">
                  <c:v>41170.315002002317</c:v>
                </c:pt>
                <c:pt idx="1994">
                  <c:v>41170.315117812497</c:v>
                </c:pt>
                <c:pt idx="1995">
                  <c:v>41170.315229039355</c:v>
                </c:pt>
                <c:pt idx="1996">
                  <c:v>41170.315344965275</c:v>
                </c:pt>
                <c:pt idx="1997">
                  <c:v>41170.315460891201</c:v>
                </c:pt>
                <c:pt idx="1998">
                  <c:v>41170.315576446759</c:v>
                </c:pt>
                <c:pt idx="1999">
                  <c:v>41170.315692372686</c:v>
                </c:pt>
                <c:pt idx="2000">
                  <c:v>41170.315807939813</c:v>
                </c:pt>
                <c:pt idx="2001">
                  <c:v>41170.315923657407</c:v>
                </c:pt>
                <c:pt idx="2002">
                  <c:v>41170.31604380787</c:v>
                </c:pt>
                <c:pt idx="2003">
                  <c:v>41170.3161596875</c:v>
                </c:pt>
                <c:pt idx="2004">
                  <c:v>41170.316275497687</c:v>
                </c:pt>
                <c:pt idx="2005">
                  <c:v>41170.316391018518</c:v>
                </c:pt>
                <c:pt idx="2006">
                  <c:v>41170.316506967596</c:v>
                </c:pt>
                <c:pt idx="2007">
                  <c:v>41170.316622708335</c:v>
                </c:pt>
                <c:pt idx="2008">
                  <c:v>41170.316738275462</c:v>
                </c:pt>
                <c:pt idx="2009">
                  <c:v>41170.316854062497</c:v>
                </c:pt>
                <c:pt idx="2010">
                  <c:v>41170.316969976855</c:v>
                </c:pt>
                <c:pt idx="2011">
                  <c:v>41170.317085543982</c:v>
                </c:pt>
                <c:pt idx="2012">
                  <c:v>41170.317201516205</c:v>
                </c:pt>
                <c:pt idx="2013">
                  <c:v>41170.317317256944</c:v>
                </c:pt>
                <c:pt idx="2014">
                  <c:v>41170.317433009259</c:v>
                </c:pt>
                <c:pt idx="2015">
                  <c:v>41170.31754877315</c:v>
                </c:pt>
                <c:pt idx="2016">
                  <c:v>41170.317664513888</c:v>
                </c:pt>
                <c:pt idx="2017">
                  <c:v>41170.317780231482</c:v>
                </c:pt>
                <c:pt idx="2018">
                  <c:v>41170.317896030094</c:v>
                </c:pt>
                <c:pt idx="2019">
                  <c:v>41170.318007268521</c:v>
                </c:pt>
                <c:pt idx="2020">
                  <c:v>41170.318123032404</c:v>
                </c:pt>
                <c:pt idx="2021">
                  <c:v>41170.318238749998</c:v>
                </c:pt>
                <c:pt idx="2022">
                  <c:v>41170.318354340277</c:v>
                </c:pt>
                <c:pt idx="2023">
                  <c:v>41170.318470138889</c:v>
                </c:pt>
                <c:pt idx="2024">
                  <c:v>41170.318586180554</c:v>
                </c:pt>
                <c:pt idx="2025">
                  <c:v>41170.318701736112</c:v>
                </c:pt>
                <c:pt idx="2026">
                  <c:v>41170.318817523148</c:v>
                </c:pt>
                <c:pt idx="2027">
                  <c:v>41170.318933148148</c:v>
                </c:pt>
                <c:pt idx="2028">
                  <c:v>41170.319049062498</c:v>
                </c:pt>
                <c:pt idx="2029">
                  <c:v>41170.319164699074</c:v>
                </c:pt>
                <c:pt idx="2030">
                  <c:v>41170.319280532407</c:v>
                </c:pt>
                <c:pt idx="2031">
                  <c:v>41170.319396296298</c:v>
                </c:pt>
                <c:pt idx="2032">
                  <c:v>41170.319512037036</c:v>
                </c:pt>
                <c:pt idx="2033">
                  <c:v>41170.319627800927</c:v>
                </c:pt>
                <c:pt idx="2034">
                  <c:v>41170.319743564818</c:v>
                </c:pt>
                <c:pt idx="2035">
                  <c:v>41170.319859282405</c:v>
                </c:pt>
                <c:pt idx="2036">
                  <c:v>41170.319975034719</c:v>
                </c:pt>
                <c:pt idx="2037">
                  <c:v>41170.320090590278</c:v>
                </c:pt>
                <c:pt idx="2038">
                  <c:v>41170.320206435186</c:v>
                </c:pt>
                <c:pt idx="2039">
                  <c:v>41170.320322314816</c:v>
                </c:pt>
                <c:pt idx="2040">
                  <c:v>41170.320438043978</c:v>
                </c:pt>
                <c:pt idx="2041">
                  <c:v>41170.320553831021</c:v>
                </c:pt>
                <c:pt idx="2042">
                  <c:v>41170.320670081019</c:v>
                </c:pt>
                <c:pt idx="2043">
                  <c:v>41170.320785532407</c:v>
                </c:pt>
                <c:pt idx="2044">
                  <c:v>41170.32090111111</c:v>
                </c:pt>
                <c:pt idx="2045">
                  <c:v>41170.321016863425</c:v>
                </c:pt>
                <c:pt idx="2046">
                  <c:v>41170.32113246528</c:v>
                </c:pt>
                <c:pt idx="2047">
                  <c:v>41170.321248333334</c:v>
                </c:pt>
                <c:pt idx="2048">
                  <c:v>41170.321364097224</c:v>
                </c:pt>
                <c:pt idx="2049">
                  <c:v>41170.321479872684</c:v>
                </c:pt>
                <c:pt idx="2050">
                  <c:v>41170.321595474539</c:v>
                </c:pt>
                <c:pt idx="2051">
                  <c:v>41170.32171128472</c:v>
                </c:pt>
                <c:pt idx="2052">
                  <c:v>41170.321827129628</c:v>
                </c:pt>
                <c:pt idx="2053">
                  <c:v>41170.321942835646</c:v>
                </c:pt>
                <c:pt idx="2054">
                  <c:v>41170.322058599537</c:v>
                </c:pt>
                <c:pt idx="2055">
                  <c:v>41170.322174363428</c:v>
                </c:pt>
                <c:pt idx="2056">
                  <c:v>41170.322290104166</c:v>
                </c:pt>
                <c:pt idx="2057">
                  <c:v>41170.322405844905</c:v>
                </c:pt>
                <c:pt idx="2058">
                  <c:v>41170.32252159722</c:v>
                </c:pt>
                <c:pt idx="2059">
                  <c:v>41170.322637361111</c:v>
                </c:pt>
                <c:pt idx="2060">
                  <c:v>41170.322753148146</c:v>
                </c:pt>
                <c:pt idx="2061">
                  <c:v>41170.322868888892</c:v>
                </c:pt>
                <c:pt idx="2062">
                  <c:v>41170.322984837963</c:v>
                </c:pt>
                <c:pt idx="2063">
                  <c:v>41170.32310076389</c:v>
                </c:pt>
                <c:pt idx="2064">
                  <c:v>41170.323216504628</c:v>
                </c:pt>
                <c:pt idx="2065">
                  <c:v>41170.323331921296</c:v>
                </c:pt>
                <c:pt idx="2066">
                  <c:v>41170.323448252311</c:v>
                </c:pt>
                <c:pt idx="2067">
                  <c:v>41170.323563773149</c:v>
                </c:pt>
                <c:pt idx="2068">
                  <c:v>41170.323679131943</c:v>
                </c:pt>
                <c:pt idx="2069">
                  <c:v>41170.323795081022</c:v>
                </c:pt>
                <c:pt idx="2070">
                  <c:v>41170.323910856481</c:v>
                </c:pt>
                <c:pt idx="2071">
                  <c:v>41170.324026944443</c:v>
                </c:pt>
                <c:pt idx="2072">
                  <c:v>41170.324142349535</c:v>
                </c:pt>
                <c:pt idx="2073">
                  <c:v>41170.324257870372</c:v>
                </c:pt>
                <c:pt idx="2074">
                  <c:v>41170.324373645832</c:v>
                </c:pt>
                <c:pt idx="2075">
                  <c:v>41170.324489421298</c:v>
                </c:pt>
                <c:pt idx="2076">
                  <c:v>41170.324605196758</c:v>
                </c:pt>
                <c:pt idx="2077">
                  <c:v>41170.324722569443</c:v>
                </c:pt>
                <c:pt idx="2078">
                  <c:v>41170.324836678243</c:v>
                </c:pt>
                <c:pt idx="2079">
                  <c:v>41170.324952488423</c:v>
                </c:pt>
                <c:pt idx="2080">
                  <c:v>41170.325068171296</c:v>
                </c:pt>
                <c:pt idx="2081">
                  <c:v>41170.325183935187</c:v>
                </c:pt>
                <c:pt idx="2082">
                  <c:v>41170.325299687502</c:v>
                </c:pt>
                <c:pt idx="2083">
                  <c:v>41170.325415462961</c:v>
                </c:pt>
                <c:pt idx="2084">
                  <c:v>41170.325531180555</c:v>
                </c:pt>
                <c:pt idx="2085">
                  <c:v>41170.325646921294</c:v>
                </c:pt>
                <c:pt idx="2086">
                  <c:v>41170.325762743058</c:v>
                </c:pt>
                <c:pt idx="2087">
                  <c:v>41170.325878460651</c:v>
                </c:pt>
                <c:pt idx="2088">
                  <c:v>41170.325994386571</c:v>
                </c:pt>
                <c:pt idx="2089">
                  <c:v>41170.32610997685</c:v>
                </c:pt>
                <c:pt idx="2090">
                  <c:v>41170.32622574074</c:v>
                </c:pt>
                <c:pt idx="2091">
                  <c:v>41170.326341666667</c:v>
                </c:pt>
                <c:pt idx="2092">
                  <c:v>41170.326457407406</c:v>
                </c:pt>
                <c:pt idx="2093">
                  <c:v>41170.326573182872</c:v>
                </c:pt>
                <c:pt idx="2094">
                  <c:v>41170.326688622685</c:v>
                </c:pt>
                <c:pt idx="2095">
                  <c:v>41170.326804479169</c:v>
                </c:pt>
                <c:pt idx="2096">
                  <c:v>41170.326920243053</c:v>
                </c:pt>
                <c:pt idx="2097">
                  <c:v>41170.327035983799</c:v>
                </c:pt>
                <c:pt idx="2098">
                  <c:v>41170.327151759258</c:v>
                </c:pt>
                <c:pt idx="2099">
                  <c:v>41170.327267476852</c:v>
                </c:pt>
                <c:pt idx="2100">
                  <c:v>41170.327383414355</c:v>
                </c:pt>
                <c:pt idx="2101">
                  <c:v>41170.327499016203</c:v>
                </c:pt>
                <c:pt idx="2102">
                  <c:v>41170.3276146875</c:v>
                </c:pt>
                <c:pt idx="2103">
                  <c:v>41170.327730532408</c:v>
                </c:pt>
                <c:pt idx="2104">
                  <c:v>41170.327846238426</c:v>
                </c:pt>
                <c:pt idx="2105">
                  <c:v>41170.327962013886</c:v>
                </c:pt>
                <c:pt idx="2106">
                  <c:v>41170.328077627317</c:v>
                </c:pt>
                <c:pt idx="2107">
                  <c:v>41170.328193506946</c:v>
                </c:pt>
                <c:pt idx="2108">
                  <c:v>41170.328309259261</c:v>
                </c:pt>
                <c:pt idx="2109">
                  <c:v>41170.328425208332</c:v>
                </c:pt>
                <c:pt idx="2110">
                  <c:v>41170.328540798611</c:v>
                </c:pt>
                <c:pt idx="2111">
                  <c:v>41170.328656550926</c:v>
                </c:pt>
                <c:pt idx="2112">
                  <c:v>41170.328772291665</c:v>
                </c:pt>
                <c:pt idx="2113">
                  <c:v>41170.328887905096</c:v>
                </c:pt>
                <c:pt idx="2114">
                  <c:v>41170.329003796294</c:v>
                </c:pt>
                <c:pt idx="2115">
                  <c:v>41170.329119467591</c:v>
                </c:pt>
                <c:pt idx="2116">
                  <c:v>41170.329235324076</c:v>
                </c:pt>
                <c:pt idx="2117">
                  <c:v>41170.329351018518</c:v>
                </c:pt>
                <c:pt idx="2118">
                  <c:v>41170.329466759256</c:v>
                </c:pt>
                <c:pt idx="2119">
                  <c:v>41170.329582534723</c:v>
                </c:pt>
                <c:pt idx="2120">
                  <c:v>41170.329698321759</c:v>
                </c:pt>
                <c:pt idx="2121">
                  <c:v>41170.329814062497</c:v>
                </c:pt>
                <c:pt idx="2122">
                  <c:v>41170.329929803243</c:v>
                </c:pt>
                <c:pt idx="2123">
                  <c:v>41170.330045439812</c:v>
                </c:pt>
                <c:pt idx="2124">
                  <c:v>41170.330161273145</c:v>
                </c:pt>
                <c:pt idx="2125">
                  <c:v>41170.33027702546</c:v>
                </c:pt>
                <c:pt idx="2126">
                  <c:v>41170.330392824071</c:v>
                </c:pt>
                <c:pt idx="2127">
                  <c:v>41170.330508564817</c:v>
                </c:pt>
                <c:pt idx="2128">
                  <c:v>41170.330624490744</c:v>
                </c:pt>
                <c:pt idx="2129">
                  <c:v>41170.330740092591</c:v>
                </c:pt>
                <c:pt idx="2130">
                  <c:v>41170.330855879627</c:v>
                </c:pt>
                <c:pt idx="2131">
                  <c:v>41170.330971631942</c:v>
                </c:pt>
                <c:pt idx="2132">
                  <c:v>41170.331088101855</c:v>
                </c:pt>
                <c:pt idx="2133">
                  <c:v>41170.33120310185</c:v>
                </c:pt>
                <c:pt idx="2134">
                  <c:v>41170.331319039353</c:v>
                </c:pt>
                <c:pt idx="2135">
                  <c:v>41170.331434629632</c:v>
                </c:pt>
                <c:pt idx="2136">
                  <c:v>41170.331550370371</c:v>
                </c:pt>
                <c:pt idx="2137">
                  <c:v>41170.331666331018</c:v>
                </c:pt>
                <c:pt idx="2138">
                  <c:v>41170.331781875</c:v>
                </c:pt>
                <c:pt idx="2139">
                  <c:v>41170.331897800927</c:v>
                </c:pt>
                <c:pt idx="2140">
                  <c:v>41170.33201337963</c:v>
                </c:pt>
                <c:pt idx="2141">
                  <c:v>41170.332129120368</c:v>
                </c:pt>
                <c:pt idx="2142">
                  <c:v>41170.332244849538</c:v>
                </c:pt>
                <c:pt idx="2143">
                  <c:v>41170.332360590277</c:v>
                </c:pt>
                <c:pt idx="2144">
                  <c:v>41170.332476979165</c:v>
                </c:pt>
                <c:pt idx="2145">
                  <c:v>41170.332592129627</c:v>
                </c:pt>
                <c:pt idx="2146">
                  <c:v>41170.332708078706</c:v>
                </c:pt>
                <c:pt idx="2147">
                  <c:v>41170.332823634257</c:v>
                </c:pt>
                <c:pt idx="2148">
                  <c:v>41170.332939386572</c:v>
                </c:pt>
                <c:pt idx="2149">
                  <c:v>41170.333055127317</c:v>
                </c:pt>
                <c:pt idx="2150">
                  <c:v>41170.333171099534</c:v>
                </c:pt>
                <c:pt idx="2151">
                  <c:v>41170.333286666668</c:v>
                </c:pt>
                <c:pt idx="2152">
                  <c:v>41170.333402766206</c:v>
                </c:pt>
                <c:pt idx="2153">
                  <c:v>41170.333518125</c:v>
                </c:pt>
                <c:pt idx="2154">
                  <c:v>41170.3336341088</c:v>
                </c:pt>
                <c:pt idx="2155">
                  <c:v>41170.333749537036</c:v>
                </c:pt>
                <c:pt idx="2156">
                  <c:v>41170.333865439818</c:v>
                </c:pt>
                <c:pt idx="2157">
                  <c:v>41170.333981041666</c:v>
                </c:pt>
                <c:pt idx="2158">
                  <c:v>41170.33409689815</c:v>
                </c:pt>
                <c:pt idx="2159">
                  <c:v>41170.334212685186</c:v>
                </c:pt>
                <c:pt idx="2160">
                  <c:v>41170.334328437501</c:v>
                </c:pt>
                <c:pt idx="2161">
                  <c:v>41170.334444178239</c:v>
                </c:pt>
                <c:pt idx="2162">
                  <c:v>41170.334559918978</c:v>
                </c:pt>
                <c:pt idx="2163">
                  <c:v>41170.334675682869</c:v>
                </c:pt>
                <c:pt idx="2164">
                  <c:v>41170.334791469904</c:v>
                </c:pt>
                <c:pt idx="2165">
                  <c:v>41170.334907222219</c:v>
                </c:pt>
                <c:pt idx="2166">
                  <c:v>41170.335022916668</c:v>
                </c:pt>
                <c:pt idx="2167">
                  <c:v>41170.335138692128</c:v>
                </c:pt>
                <c:pt idx="2168">
                  <c:v>41170.335254421298</c:v>
                </c:pt>
                <c:pt idx="2169">
                  <c:v>41170.335370370369</c:v>
                </c:pt>
                <c:pt idx="2170">
                  <c:v>41170.335485960648</c:v>
                </c:pt>
                <c:pt idx="2171">
                  <c:v>41170.33560658565</c:v>
                </c:pt>
                <c:pt idx="2172">
                  <c:v>41170.335717638889</c:v>
                </c:pt>
                <c:pt idx="2173">
                  <c:v>41170.335833182871</c:v>
                </c:pt>
                <c:pt idx="2174">
                  <c:v>41170.335948981483</c:v>
                </c:pt>
                <c:pt idx="2175">
                  <c:v>41170.336064733798</c:v>
                </c:pt>
                <c:pt idx="2176">
                  <c:v>41170.336180497688</c:v>
                </c:pt>
                <c:pt idx="2177">
                  <c:v>41170.336296273148</c:v>
                </c:pt>
                <c:pt idx="2178">
                  <c:v>41170.336412013887</c:v>
                </c:pt>
                <c:pt idx="2179">
                  <c:v>41170.336528113425</c:v>
                </c:pt>
                <c:pt idx="2180">
                  <c:v>41170.336643657407</c:v>
                </c:pt>
                <c:pt idx="2181">
                  <c:v>41170.336759224534</c:v>
                </c:pt>
                <c:pt idx="2182">
                  <c:v>41170.33687496528</c:v>
                </c:pt>
                <c:pt idx="2183">
                  <c:v>41170.336990625001</c:v>
                </c:pt>
                <c:pt idx="2184">
                  <c:v>41170.337106527775</c:v>
                </c:pt>
                <c:pt idx="2185">
                  <c:v>41170.337222442133</c:v>
                </c:pt>
                <c:pt idx="2186">
                  <c:v>41170.337338020836</c:v>
                </c:pt>
                <c:pt idx="2187">
                  <c:v>41170.337453553242</c:v>
                </c:pt>
                <c:pt idx="2188">
                  <c:v>41170.337569502313</c:v>
                </c:pt>
                <c:pt idx="2189">
                  <c:v>41170.337685254628</c:v>
                </c:pt>
                <c:pt idx="2190">
                  <c:v>41170.337801006943</c:v>
                </c:pt>
                <c:pt idx="2191">
                  <c:v>41170.33791678241</c:v>
                </c:pt>
                <c:pt idx="2192">
                  <c:v>41170.338032523148</c:v>
                </c:pt>
                <c:pt idx="2193">
                  <c:v>41170.338148229166</c:v>
                </c:pt>
                <c:pt idx="2194">
                  <c:v>41170.338264212965</c:v>
                </c:pt>
                <c:pt idx="2195">
                  <c:v>41170.338379780093</c:v>
                </c:pt>
                <c:pt idx="2196">
                  <c:v>41170.338495532407</c:v>
                </c:pt>
                <c:pt idx="2197">
                  <c:v>41170.338611273146</c:v>
                </c:pt>
                <c:pt idx="2198">
                  <c:v>41170.338727199072</c:v>
                </c:pt>
                <c:pt idx="2199">
                  <c:v>41170.338842766207</c:v>
                </c:pt>
                <c:pt idx="2200">
                  <c:v>41170.33895853009</c:v>
                </c:pt>
                <c:pt idx="2201">
                  <c:v>41170.339074270836</c:v>
                </c:pt>
                <c:pt idx="2202">
                  <c:v>41170.339190069448</c:v>
                </c:pt>
                <c:pt idx="2203">
                  <c:v>41170.33930576389</c:v>
                </c:pt>
                <c:pt idx="2204">
                  <c:v>41170.339422106481</c:v>
                </c:pt>
                <c:pt idx="2205">
                  <c:v>41170.33953730324</c:v>
                </c:pt>
                <c:pt idx="2206">
                  <c:v>41170.339653020834</c:v>
                </c:pt>
                <c:pt idx="2207">
                  <c:v>41170.339768761572</c:v>
                </c:pt>
                <c:pt idx="2208">
                  <c:v>41170.339884560184</c:v>
                </c:pt>
                <c:pt idx="2209">
                  <c:v>41170.34000034722</c:v>
                </c:pt>
                <c:pt idx="2210">
                  <c:v>41170.340116087966</c:v>
                </c:pt>
                <c:pt idx="2211">
                  <c:v>41170.340232013892</c:v>
                </c:pt>
                <c:pt idx="2212">
                  <c:v>41170.340347581019</c:v>
                </c:pt>
                <c:pt idx="2213">
                  <c:v>41170.34046334491</c:v>
                </c:pt>
                <c:pt idx="2214">
                  <c:v>41170.340579062497</c:v>
                </c:pt>
                <c:pt idx="2215">
                  <c:v>41170.340694791666</c:v>
                </c:pt>
                <c:pt idx="2216">
                  <c:v>41170.340810532405</c:v>
                </c:pt>
                <c:pt idx="2217">
                  <c:v>41170.340926342593</c:v>
                </c:pt>
                <c:pt idx="2218">
                  <c:v>41170.341042291664</c:v>
                </c:pt>
                <c:pt idx="2219">
                  <c:v>41170.341157824078</c:v>
                </c:pt>
                <c:pt idx="2220">
                  <c:v>41170.341273611113</c:v>
                </c:pt>
                <c:pt idx="2221">
                  <c:v>41170.341389317131</c:v>
                </c:pt>
                <c:pt idx="2222">
                  <c:v>41170.341505127311</c:v>
                </c:pt>
                <c:pt idx="2223">
                  <c:v>41170.341620891202</c:v>
                </c:pt>
                <c:pt idx="2224">
                  <c:v>41170.34173659722</c:v>
                </c:pt>
                <c:pt idx="2225">
                  <c:v>41170.341852407408</c:v>
                </c:pt>
                <c:pt idx="2226">
                  <c:v>41170.341967974535</c:v>
                </c:pt>
                <c:pt idx="2227">
                  <c:v>41170.342083715281</c:v>
                </c:pt>
                <c:pt idx="2228">
                  <c:v>41170.342199606479</c:v>
                </c:pt>
                <c:pt idx="2229">
                  <c:v>41170.342315358794</c:v>
                </c:pt>
                <c:pt idx="2230">
                  <c:v>41170.34243109954</c:v>
                </c:pt>
                <c:pt idx="2231">
                  <c:v>41170.342546863423</c:v>
                </c:pt>
                <c:pt idx="2232">
                  <c:v>41170.342662499999</c:v>
                </c:pt>
                <c:pt idx="2233">
                  <c:v>41170.342778518519</c:v>
                </c:pt>
                <c:pt idx="2234">
                  <c:v>41170.342894120367</c:v>
                </c:pt>
                <c:pt idx="2235">
                  <c:v>41170.343009861113</c:v>
                </c:pt>
                <c:pt idx="2236">
                  <c:v>41170.343125601852</c:v>
                </c:pt>
                <c:pt idx="2237">
                  <c:v>41170.343241400464</c:v>
                </c:pt>
                <c:pt idx="2238">
                  <c:v>41170.343357152778</c:v>
                </c:pt>
                <c:pt idx="2239">
                  <c:v>41170.343472916669</c:v>
                </c:pt>
                <c:pt idx="2240">
                  <c:v>41170.343588634256</c:v>
                </c:pt>
                <c:pt idx="2241">
                  <c:v>41170.343704282408</c:v>
                </c:pt>
                <c:pt idx="2242">
                  <c:v>41170.343820173613</c:v>
                </c:pt>
                <c:pt idx="2243">
                  <c:v>41170.343935879631</c:v>
                </c:pt>
                <c:pt idx="2244">
                  <c:v>41170.344051678243</c:v>
                </c:pt>
                <c:pt idx="2245">
                  <c:v>41170.344167418982</c:v>
                </c:pt>
                <c:pt idx="2246">
                  <c:v>41170.344283194441</c:v>
                </c:pt>
                <c:pt idx="2247">
                  <c:v>41170.344398935187</c:v>
                </c:pt>
                <c:pt idx="2248">
                  <c:v>41170.344514687502</c:v>
                </c:pt>
                <c:pt idx="2249">
                  <c:v>41170.344630416665</c:v>
                </c:pt>
                <c:pt idx="2250">
                  <c:v>41170.344746157411</c:v>
                </c:pt>
                <c:pt idx="2251">
                  <c:v>41170.344861921294</c:v>
                </c:pt>
                <c:pt idx="2252">
                  <c:v>41170.344977685185</c:v>
                </c:pt>
                <c:pt idx="2253">
                  <c:v>41170.345093599535</c:v>
                </c:pt>
                <c:pt idx="2254">
                  <c:v>41170.34520920139</c:v>
                </c:pt>
                <c:pt idx="2255">
                  <c:v>41170.345324884256</c:v>
                </c:pt>
                <c:pt idx="2256">
                  <c:v>41170.34544070602</c:v>
                </c:pt>
                <c:pt idx="2257">
                  <c:v>41170.345556597225</c:v>
                </c:pt>
                <c:pt idx="2258">
                  <c:v>41170.34567239583</c:v>
                </c:pt>
                <c:pt idx="2259">
                  <c:v>41170.345787928243</c:v>
                </c:pt>
                <c:pt idx="2260">
                  <c:v>41170.345903877314</c:v>
                </c:pt>
                <c:pt idx="2261">
                  <c:v>41170.346019525467</c:v>
                </c:pt>
                <c:pt idx="2262">
                  <c:v>41170.346135057873</c:v>
                </c:pt>
                <c:pt idx="2263">
                  <c:v>41170.346251226852</c:v>
                </c:pt>
                <c:pt idx="2264">
                  <c:v>41170.346366840276</c:v>
                </c:pt>
                <c:pt idx="2265">
                  <c:v>41170.34648266204</c:v>
                </c:pt>
                <c:pt idx="2266">
                  <c:v>41170.346598240743</c:v>
                </c:pt>
                <c:pt idx="2267">
                  <c:v>41170.346713842591</c:v>
                </c:pt>
                <c:pt idx="2268">
                  <c:v>41170.346829594906</c:v>
                </c:pt>
                <c:pt idx="2269">
                  <c:v>41170.346945694444</c:v>
                </c:pt>
                <c:pt idx="2270">
                  <c:v>41170.347061435183</c:v>
                </c:pt>
                <c:pt idx="2271">
                  <c:v>41170.347177002317</c:v>
                </c:pt>
                <c:pt idx="2272">
                  <c:v>41170.347292789353</c:v>
                </c:pt>
                <c:pt idx="2273">
                  <c:v>41170.34740859954</c:v>
                </c:pt>
                <c:pt idx="2274">
                  <c:v>41170.34752422454</c:v>
                </c:pt>
                <c:pt idx="2275">
                  <c:v>41170.347640138891</c:v>
                </c:pt>
                <c:pt idx="2276">
                  <c:v>41170.347755706018</c:v>
                </c:pt>
                <c:pt idx="2277">
                  <c:v>41170.347871493053</c:v>
                </c:pt>
                <c:pt idx="2278">
                  <c:v>41170.347987256944</c:v>
                </c:pt>
                <c:pt idx="2279">
                  <c:v>41170.348102962962</c:v>
                </c:pt>
                <c:pt idx="2280">
                  <c:v>41170.348218749998</c:v>
                </c:pt>
                <c:pt idx="2281">
                  <c:v>41170.348334548609</c:v>
                </c:pt>
                <c:pt idx="2282">
                  <c:v>41170.348450381942</c:v>
                </c:pt>
                <c:pt idx="2283">
                  <c:v>41170.348566354165</c:v>
                </c:pt>
                <c:pt idx="2284">
                  <c:v>41170.348681782409</c:v>
                </c:pt>
                <c:pt idx="2285">
                  <c:v>41170.348797523147</c:v>
                </c:pt>
                <c:pt idx="2286">
                  <c:v>41170.348913622685</c:v>
                </c:pt>
                <c:pt idx="2287">
                  <c:v>41170.349029039353</c:v>
                </c:pt>
                <c:pt idx="2288">
                  <c:v>41170.349144756947</c:v>
                </c:pt>
                <c:pt idx="2289">
                  <c:v>41170.34926052083</c:v>
                </c:pt>
                <c:pt idx="2290">
                  <c:v>41170.349376261576</c:v>
                </c:pt>
                <c:pt idx="2291">
                  <c:v>41170.349492013891</c:v>
                </c:pt>
                <c:pt idx="2292">
                  <c:v>41170.349607812503</c:v>
                </c:pt>
                <c:pt idx="2293">
                  <c:v>41170.349723726853</c:v>
                </c:pt>
                <c:pt idx="2294">
                  <c:v>41170.349839432871</c:v>
                </c:pt>
                <c:pt idx="2295">
                  <c:v>41170.349955046295</c:v>
                </c:pt>
                <c:pt idx="2296">
                  <c:v>41170.350071006942</c:v>
                </c:pt>
                <c:pt idx="2297">
                  <c:v>41170.350186736112</c:v>
                </c:pt>
                <c:pt idx="2298">
                  <c:v>41170.350302303239</c:v>
                </c:pt>
                <c:pt idx="2299">
                  <c:v>41170.350418055554</c:v>
                </c:pt>
                <c:pt idx="2300">
                  <c:v>41170.35053369213</c:v>
                </c:pt>
                <c:pt idx="2301">
                  <c:v>41170.350649513886</c:v>
                </c:pt>
                <c:pt idx="2302">
                  <c:v>41170.35076548611</c:v>
                </c:pt>
                <c:pt idx="2303">
                  <c:v>41170.350880949074</c:v>
                </c:pt>
                <c:pt idx="2304">
                  <c:v>41170.350996828704</c:v>
                </c:pt>
                <c:pt idx="2305">
                  <c:v>41170.351112731485</c:v>
                </c:pt>
                <c:pt idx="2306">
                  <c:v>41170.351228298612</c:v>
                </c:pt>
                <c:pt idx="2307">
                  <c:v>41170.351344074072</c:v>
                </c:pt>
                <c:pt idx="2308">
                  <c:v>41170.351459803242</c:v>
                </c:pt>
                <c:pt idx="2309">
                  <c:v>41170.351575590277</c:v>
                </c:pt>
                <c:pt idx="2310">
                  <c:v>41170.351691469907</c:v>
                </c:pt>
                <c:pt idx="2311">
                  <c:v>41170.351807256942</c:v>
                </c:pt>
                <c:pt idx="2312">
                  <c:v>41170.351922847221</c:v>
                </c:pt>
                <c:pt idx="2313">
                  <c:v>41170.352038553239</c:v>
                </c:pt>
                <c:pt idx="2314">
                  <c:v>41170.352154340275</c:v>
                </c:pt>
                <c:pt idx="2315">
                  <c:v>41170.352270081021</c:v>
                </c:pt>
                <c:pt idx="2316">
                  <c:v>41170.352385879632</c:v>
                </c:pt>
                <c:pt idx="2317">
                  <c:v>41170.35250173611</c:v>
                </c:pt>
                <c:pt idx="2318">
                  <c:v>41170.35261736111</c:v>
                </c:pt>
                <c:pt idx="2319">
                  <c:v>41170.352732974534</c:v>
                </c:pt>
                <c:pt idx="2320">
                  <c:v>41170.352848854163</c:v>
                </c:pt>
                <c:pt idx="2321">
                  <c:v>41170.35296478009</c:v>
                </c:pt>
                <c:pt idx="2322">
                  <c:v>41170.353080520836</c:v>
                </c:pt>
                <c:pt idx="2323">
                  <c:v>41170.353196261574</c:v>
                </c:pt>
                <c:pt idx="2324">
                  <c:v>41170.353311874998</c:v>
                </c:pt>
                <c:pt idx="2325">
                  <c:v>41170.353427569447</c:v>
                </c:pt>
                <c:pt idx="2326">
                  <c:v>41170.353543506943</c:v>
                </c:pt>
                <c:pt idx="2327">
                  <c:v>41170.353659120374</c:v>
                </c:pt>
                <c:pt idx="2328">
                  <c:v>41170.353774872689</c:v>
                </c:pt>
                <c:pt idx="2329">
                  <c:v>41170.353890613427</c:v>
                </c:pt>
                <c:pt idx="2330">
                  <c:v>41170.354006331021</c:v>
                </c:pt>
                <c:pt idx="2331">
                  <c:v>41170.354122118057</c:v>
                </c:pt>
                <c:pt idx="2332">
                  <c:v>41170.354238449072</c:v>
                </c:pt>
                <c:pt idx="2333">
                  <c:v>41170.354353634262</c:v>
                </c:pt>
                <c:pt idx="2334">
                  <c:v>41170.354469375001</c:v>
                </c:pt>
                <c:pt idx="2335">
                  <c:v>41170.35458515046</c:v>
                </c:pt>
                <c:pt idx="2336">
                  <c:v>41170.354700914351</c:v>
                </c:pt>
                <c:pt idx="2337">
                  <c:v>41170.35481665509</c:v>
                </c:pt>
                <c:pt idx="2338">
                  <c:v>41170.354932407405</c:v>
                </c:pt>
                <c:pt idx="2339">
                  <c:v>41170.355048124999</c:v>
                </c:pt>
                <c:pt idx="2340">
                  <c:v>41170.35516392361</c:v>
                </c:pt>
                <c:pt idx="2341">
                  <c:v>41170.355279722222</c:v>
                </c:pt>
                <c:pt idx="2342">
                  <c:v>41170.35539556713</c:v>
                </c:pt>
                <c:pt idx="2343">
                  <c:v>41170.355511134258</c:v>
                </c:pt>
                <c:pt idx="2344">
                  <c:v>41170.355626886572</c:v>
                </c:pt>
                <c:pt idx="2345">
                  <c:v>41170.355742870372</c:v>
                </c:pt>
                <c:pt idx="2346">
                  <c:v>41170.355858553237</c:v>
                </c:pt>
                <c:pt idx="2347">
                  <c:v>41170.355974166669</c:v>
                </c:pt>
                <c:pt idx="2348">
                  <c:v>41170.356089884262</c:v>
                </c:pt>
                <c:pt idx="2349">
                  <c:v>41170.356205682867</c:v>
                </c:pt>
                <c:pt idx="2350">
                  <c:v>41170.356321435182</c:v>
                </c:pt>
                <c:pt idx="2351">
                  <c:v>41170.356437199072</c:v>
                </c:pt>
                <c:pt idx="2352">
                  <c:v>41170.356553148151</c:v>
                </c:pt>
                <c:pt idx="2353">
                  <c:v>41170.356668703702</c:v>
                </c:pt>
                <c:pt idx="2354">
                  <c:v>41170.356784444448</c:v>
                </c:pt>
                <c:pt idx="2355">
                  <c:v>41170.356900185187</c:v>
                </c:pt>
                <c:pt idx="2356">
                  <c:v>41170.357016111113</c:v>
                </c:pt>
                <c:pt idx="2357">
                  <c:v>41170.357131655095</c:v>
                </c:pt>
                <c:pt idx="2358">
                  <c:v>41170.35724730324</c:v>
                </c:pt>
                <c:pt idx="2359">
                  <c:v>41170.357363043979</c:v>
                </c:pt>
                <c:pt idx="2360">
                  <c:v>41170.357478935184</c:v>
                </c:pt>
                <c:pt idx="2361">
                  <c:v>41170.357594699075</c:v>
                </c:pt>
                <c:pt idx="2362">
                  <c:v>41170.357710462966</c:v>
                </c:pt>
                <c:pt idx="2363">
                  <c:v>41170.357826226849</c:v>
                </c:pt>
                <c:pt idx="2364">
                  <c:v>41170.357941921298</c:v>
                </c:pt>
                <c:pt idx="2365">
                  <c:v>41170.358057581019</c:v>
                </c:pt>
                <c:pt idx="2366">
                  <c:v>41170.358173472225</c:v>
                </c:pt>
                <c:pt idx="2367">
                  <c:v>41170.358289212963</c:v>
                </c:pt>
                <c:pt idx="2368">
                  <c:v>41170.358404953702</c:v>
                </c:pt>
                <c:pt idx="2369">
                  <c:v>41170.358520694441</c:v>
                </c:pt>
                <c:pt idx="2370">
                  <c:v>41170.358636446763</c:v>
                </c:pt>
                <c:pt idx="2371">
                  <c:v>41170.358752199078</c:v>
                </c:pt>
                <c:pt idx="2372">
                  <c:v>41170.358867962961</c:v>
                </c:pt>
                <c:pt idx="2373">
                  <c:v>41170.35898391204</c:v>
                </c:pt>
                <c:pt idx="2374">
                  <c:v>41170.359099490743</c:v>
                </c:pt>
                <c:pt idx="2375">
                  <c:v>41170.359215381941</c:v>
                </c:pt>
                <c:pt idx="2376">
                  <c:v>41170.359330949075</c:v>
                </c:pt>
                <c:pt idx="2377">
                  <c:v>41170.359446689814</c:v>
                </c:pt>
                <c:pt idx="2378">
                  <c:v>41170.35956247685</c:v>
                </c:pt>
                <c:pt idx="2379">
                  <c:v>41170.359678078705</c:v>
                </c:pt>
                <c:pt idx="2380">
                  <c:v>41170.359793993055</c:v>
                </c:pt>
                <c:pt idx="2381">
                  <c:v>41170.35990974537</c:v>
                </c:pt>
                <c:pt idx="2382">
                  <c:v>41170.360025486108</c:v>
                </c:pt>
                <c:pt idx="2383">
                  <c:v>41170.360141203702</c:v>
                </c:pt>
                <c:pt idx="2384">
                  <c:v>41170.360257210647</c:v>
                </c:pt>
                <c:pt idx="2385">
                  <c:v>41170.360372766205</c:v>
                </c:pt>
                <c:pt idx="2386">
                  <c:v>41170.360488506944</c:v>
                </c:pt>
                <c:pt idx="2387">
                  <c:v>41170.360604074071</c:v>
                </c:pt>
                <c:pt idx="2388">
                  <c:v>41170.360720173609</c:v>
                </c:pt>
                <c:pt idx="2389">
                  <c:v>41170.360837060187</c:v>
                </c:pt>
                <c:pt idx="2390">
                  <c:v>41170.360951504626</c:v>
                </c:pt>
                <c:pt idx="2391">
                  <c:v>41170.361067488426</c:v>
                </c:pt>
                <c:pt idx="2392">
                  <c:v>41170.361183043984</c:v>
                </c:pt>
                <c:pt idx="2393">
                  <c:v>41170.361298807868</c:v>
                </c:pt>
                <c:pt idx="2394">
                  <c:v>41170.361414537037</c:v>
                </c:pt>
                <c:pt idx="2395">
                  <c:v>41170.361530300928</c:v>
                </c:pt>
                <c:pt idx="2396">
                  <c:v>41170.36164599537</c:v>
                </c:pt>
                <c:pt idx="2397">
                  <c:v>41170.361761770837</c:v>
                </c:pt>
                <c:pt idx="2398">
                  <c:v>41170.361877511576</c:v>
                </c:pt>
                <c:pt idx="2399">
                  <c:v>41170.36199326389</c:v>
                </c:pt>
                <c:pt idx="2400">
                  <c:v>41170.362109050926</c:v>
                </c:pt>
                <c:pt idx="2401">
                  <c:v>41170.362224965276</c:v>
                </c:pt>
                <c:pt idx="2402">
                  <c:v>41170.362340752312</c:v>
                </c:pt>
                <c:pt idx="2403">
                  <c:v>41170.362456331015</c:v>
                </c:pt>
                <c:pt idx="2404">
                  <c:v>41170.362572094906</c:v>
                </c:pt>
                <c:pt idx="2405">
                  <c:v>41170.362688009256</c:v>
                </c:pt>
                <c:pt idx="2406">
                  <c:v>41170.362803553238</c:v>
                </c:pt>
                <c:pt idx="2407">
                  <c:v>41170.362919317129</c:v>
                </c:pt>
                <c:pt idx="2408">
                  <c:v>41170.363035092596</c:v>
                </c:pt>
                <c:pt idx="2409">
                  <c:v>41170.363150682868</c:v>
                </c:pt>
                <c:pt idx="2410">
                  <c:v>41170.363266574073</c:v>
                </c:pt>
                <c:pt idx="2411">
                  <c:v>41170.363382303243</c:v>
                </c:pt>
                <c:pt idx="2412">
                  <c:v>41170.363498090279</c:v>
                </c:pt>
                <c:pt idx="2413">
                  <c:v>41170.36361385417</c:v>
                </c:pt>
                <c:pt idx="2414">
                  <c:v>41170.363729733799</c:v>
                </c:pt>
                <c:pt idx="2415">
                  <c:v>41170.363845300926</c:v>
                </c:pt>
                <c:pt idx="2416">
                  <c:v>41170.363961041665</c:v>
                </c:pt>
                <c:pt idx="2417">
                  <c:v>41170.364076851853</c:v>
                </c:pt>
                <c:pt idx="2418">
                  <c:v>41170.36419255787</c:v>
                </c:pt>
                <c:pt idx="2419">
                  <c:v>41170.364308344906</c:v>
                </c:pt>
                <c:pt idx="2420">
                  <c:v>41170.364424108797</c:v>
                </c:pt>
                <c:pt idx="2421">
                  <c:v>41170.364540023147</c:v>
                </c:pt>
                <c:pt idx="2422">
                  <c:v>41170.364655590274</c:v>
                </c:pt>
                <c:pt idx="2423">
                  <c:v>41170.36477133102</c:v>
                </c:pt>
                <c:pt idx="2424">
                  <c:v>41170.36488710648</c:v>
                </c:pt>
                <c:pt idx="2425">
                  <c:v>41170.36500283565</c:v>
                </c:pt>
                <c:pt idx="2426">
                  <c:v>41170.365118807873</c:v>
                </c:pt>
                <c:pt idx="2427">
                  <c:v>41170.365234386576</c:v>
                </c:pt>
                <c:pt idx="2428">
                  <c:v>41170.365350127315</c:v>
                </c:pt>
                <c:pt idx="2429">
                  <c:v>41170.365465879629</c:v>
                </c:pt>
                <c:pt idx="2430">
                  <c:v>41170.365581597223</c:v>
                </c:pt>
                <c:pt idx="2431">
                  <c:v>41170.365697372683</c:v>
                </c:pt>
                <c:pt idx="2432">
                  <c:v>41170.365813113429</c:v>
                </c:pt>
                <c:pt idx="2433">
                  <c:v>41170.365928888888</c:v>
                </c:pt>
                <c:pt idx="2434">
                  <c:v>41170.36604479167</c:v>
                </c:pt>
                <c:pt idx="2435">
                  <c:v>41170.366160358797</c:v>
                </c:pt>
                <c:pt idx="2436">
                  <c:v>41170.366276157409</c:v>
                </c:pt>
                <c:pt idx="2437">
                  <c:v>41170.366391863427</c:v>
                </c:pt>
                <c:pt idx="2438">
                  <c:v>41170.366507812498</c:v>
                </c:pt>
                <c:pt idx="2439">
                  <c:v>41170.366623368056</c:v>
                </c:pt>
                <c:pt idx="2440">
                  <c:v>41170.366739340279</c:v>
                </c:pt>
                <c:pt idx="2441">
                  <c:v>41170.366855092594</c:v>
                </c:pt>
                <c:pt idx="2442">
                  <c:v>41170.366970659721</c:v>
                </c:pt>
                <c:pt idx="2443">
                  <c:v>41170.367086377315</c:v>
                </c:pt>
                <c:pt idx="2444">
                  <c:v>41170.367202187503</c:v>
                </c:pt>
                <c:pt idx="2445">
                  <c:v>41170.367317928241</c:v>
                </c:pt>
                <c:pt idx="2446">
                  <c:v>41170.367433657404</c:v>
                </c:pt>
                <c:pt idx="2447">
                  <c:v>41170.367549432871</c:v>
                </c:pt>
                <c:pt idx="2448">
                  <c:v>41170.367665138889</c:v>
                </c:pt>
                <c:pt idx="2449">
                  <c:v>41170.36778079861</c:v>
                </c:pt>
                <c:pt idx="2450">
                  <c:v>41170.367896678239</c:v>
                </c:pt>
                <c:pt idx="2451">
                  <c:v>41170.368012314815</c:v>
                </c:pt>
                <c:pt idx="2452">
                  <c:v>41170.368128368056</c:v>
                </c:pt>
                <c:pt idx="2453">
                  <c:v>41170.368244131947</c:v>
                </c:pt>
                <c:pt idx="2454">
                  <c:v>41170.368359895831</c:v>
                </c:pt>
                <c:pt idx="2455">
                  <c:v>41170.36847559028</c:v>
                </c:pt>
                <c:pt idx="2456">
                  <c:v>41170.368591099534</c:v>
                </c:pt>
                <c:pt idx="2457">
                  <c:v>41170.368707094909</c:v>
                </c:pt>
                <c:pt idx="2458">
                  <c:v>41170.368822870369</c:v>
                </c:pt>
                <c:pt idx="2459">
                  <c:v>41170.368938449072</c:v>
                </c:pt>
                <c:pt idx="2460">
                  <c:v>41170.369054236115</c:v>
                </c:pt>
                <c:pt idx="2461">
                  <c:v>41170.369169976853</c:v>
                </c:pt>
                <c:pt idx="2462">
                  <c:v>41170.369285752313</c:v>
                </c:pt>
                <c:pt idx="2463">
                  <c:v>41170.369401342592</c:v>
                </c:pt>
                <c:pt idx="2464">
                  <c:v>41170.369517268518</c:v>
                </c:pt>
                <c:pt idx="2465">
                  <c:v>41170.369632847222</c:v>
                </c:pt>
                <c:pt idx="2466">
                  <c:v>41170.369748611112</c:v>
                </c:pt>
                <c:pt idx="2467">
                  <c:v>41170.369864513887</c:v>
                </c:pt>
                <c:pt idx="2468">
                  <c:v>41170.369980266201</c:v>
                </c:pt>
                <c:pt idx="2469">
                  <c:v>41170.370097094907</c:v>
                </c:pt>
                <c:pt idx="2470">
                  <c:v>41170.370211909722</c:v>
                </c:pt>
                <c:pt idx="2471">
                  <c:v>41170.370328275465</c:v>
                </c:pt>
                <c:pt idx="2472">
                  <c:v>41170.37044309028</c:v>
                </c:pt>
                <c:pt idx="2473">
                  <c:v>41170.370559085648</c:v>
                </c:pt>
                <c:pt idx="2474">
                  <c:v>41170.370674733793</c:v>
                </c:pt>
                <c:pt idx="2475">
                  <c:v>41170.370790381945</c:v>
                </c:pt>
                <c:pt idx="2476">
                  <c:v>41170.370906122684</c:v>
                </c:pt>
                <c:pt idx="2477">
                  <c:v>41170.371021863422</c:v>
                </c:pt>
                <c:pt idx="2478">
                  <c:v>41170.371137951392</c:v>
                </c:pt>
                <c:pt idx="2479">
                  <c:v>41170.371253518519</c:v>
                </c:pt>
                <c:pt idx="2480">
                  <c:v>41170.371369259257</c:v>
                </c:pt>
                <c:pt idx="2481">
                  <c:v>41170.371485023148</c:v>
                </c:pt>
                <c:pt idx="2482">
                  <c:v>41170.371601192128</c:v>
                </c:pt>
                <c:pt idx="2483">
                  <c:v>41170.371716724534</c:v>
                </c:pt>
                <c:pt idx="2484">
                  <c:v>41170.371832372686</c:v>
                </c:pt>
                <c:pt idx="2485">
                  <c:v>41170.371948009262</c:v>
                </c:pt>
                <c:pt idx="2486">
                  <c:v>41170.372063796298</c:v>
                </c:pt>
                <c:pt idx="2487">
                  <c:v>41170.37217949074</c:v>
                </c:pt>
                <c:pt idx="2488">
                  <c:v>41170.372295266206</c:v>
                </c:pt>
                <c:pt idx="2489">
                  <c:v>41170.372411053242</c:v>
                </c:pt>
                <c:pt idx="2490">
                  <c:v>41170.372526793981</c:v>
                </c:pt>
                <c:pt idx="2491">
                  <c:v>41170.372642557872</c:v>
                </c:pt>
                <c:pt idx="2492">
                  <c:v>41170.37275829861</c:v>
                </c:pt>
                <c:pt idx="2493">
                  <c:v>41170.372874004628</c:v>
                </c:pt>
                <c:pt idx="2494">
                  <c:v>41170.372989814816</c:v>
                </c:pt>
                <c:pt idx="2495">
                  <c:v>41170.373105590275</c:v>
                </c:pt>
                <c:pt idx="2496">
                  <c:v>41170.373221296293</c:v>
                </c:pt>
                <c:pt idx="2497">
                  <c:v>41170.373337048608</c:v>
                </c:pt>
                <c:pt idx="2498">
                  <c:v>41170.373452824075</c:v>
                </c:pt>
                <c:pt idx="2499">
                  <c:v>41170.373568530093</c:v>
                </c:pt>
                <c:pt idx="2500">
                  <c:v>41170.373684502316</c:v>
                </c:pt>
                <c:pt idx="2501">
                  <c:v>41170.373800057867</c:v>
                </c:pt>
                <c:pt idx="2502">
                  <c:v>41170.373915821758</c:v>
                </c:pt>
                <c:pt idx="2503">
                  <c:v>41170.374031585648</c:v>
                </c:pt>
                <c:pt idx="2504">
                  <c:v>41170.374147511575</c:v>
                </c:pt>
                <c:pt idx="2505">
                  <c:v>41170.374263067133</c:v>
                </c:pt>
                <c:pt idx="2506">
                  <c:v>41170.374378807872</c:v>
                </c:pt>
                <c:pt idx="2507">
                  <c:v>41170.374494618052</c:v>
                </c:pt>
                <c:pt idx="2508">
                  <c:v>41170.374610312501</c:v>
                </c:pt>
                <c:pt idx="2509">
                  <c:v>41170.374726099537</c:v>
                </c:pt>
                <c:pt idx="2510">
                  <c:v>41170.374841874996</c:v>
                </c:pt>
                <c:pt idx="2511">
                  <c:v>41170.374957581022</c:v>
                </c:pt>
                <c:pt idx="2512">
                  <c:v>41170.375073530093</c:v>
                </c:pt>
                <c:pt idx="2513">
                  <c:v>41170.37518909722</c:v>
                </c:pt>
                <c:pt idx="2514">
                  <c:v>41170.375304861111</c:v>
                </c:pt>
                <c:pt idx="2515">
                  <c:v>41170.375420821758</c:v>
                </c:pt>
                <c:pt idx="2516">
                  <c:v>41170.375536388892</c:v>
                </c:pt>
                <c:pt idx="2517">
                  <c:v>41170.375652106479</c:v>
                </c:pt>
                <c:pt idx="2518">
                  <c:v>41170.375768055557</c:v>
                </c:pt>
                <c:pt idx="2519">
                  <c:v>41170.375883622684</c:v>
                </c:pt>
                <c:pt idx="2520">
                  <c:v>41170.37599940972</c:v>
                </c:pt>
                <c:pt idx="2521">
                  <c:v>41170.376115011575</c:v>
                </c:pt>
                <c:pt idx="2522">
                  <c:v>41170.376230902781</c:v>
                </c:pt>
                <c:pt idx="2523">
                  <c:v>41170.376346643519</c:v>
                </c:pt>
                <c:pt idx="2524">
                  <c:v>41170.376462384258</c:v>
                </c:pt>
                <c:pt idx="2525">
                  <c:v>41170.376578344905</c:v>
                </c:pt>
                <c:pt idx="2526">
                  <c:v>41170.37669391204</c:v>
                </c:pt>
                <c:pt idx="2527">
                  <c:v>41170.376809652778</c:v>
                </c:pt>
                <c:pt idx="2528">
                  <c:v>41170.376925613426</c:v>
                </c:pt>
                <c:pt idx="2529">
                  <c:v>41170.377041354164</c:v>
                </c:pt>
                <c:pt idx="2530">
                  <c:v>41170.377156898146</c:v>
                </c:pt>
                <c:pt idx="2531">
                  <c:v>41170.377272673613</c:v>
                </c:pt>
                <c:pt idx="2532">
                  <c:v>41170.377388414352</c:v>
                </c:pt>
                <c:pt idx="2533">
                  <c:v>41170.377504363423</c:v>
                </c:pt>
                <c:pt idx="2534">
                  <c:v>41170.377619895837</c:v>
                </c:pt>
                <c:pt idx="2535">
                  <c:v>41170.377735879629</c:v>
                </c:pt>
                <c:pt idx="2536">
                  <c:v>41170.377851620367</c:v>
                </c:pt>
                <c:pt idx="2537">
                  <c:v>41170.377967187502</c:v>
                </c:pt>
                <c:pt idx="2538">
                  <c:v>41170.378082939817</c:v>
                </c:pt>
                <c:pt idx="2539">
                  <c:v>41170.378198703707</c:v>
                </c:pt>
                <c:pt idx="2540">
                  <c:v>41170.378314444446</c:v>
                </c:pt>
                <c:pt idx="2541">
                  <c:v>41170.37843005787</c:v>
                </c:pt>
                <c:pt idx="2542">
                  <c:v>41170.37854597222</c:v>
                </c:pt>
                <c:pt idx="2543">
                  <c:v>41170.37866170139</c:v>
                </c:pt>
                <c:pt idx="2544">
                  <c:v>41170.378777465281</c:v>
                </c:pt>
                <c:pt idx="2545">
                  <c:v>41170.378893229165</c:v>
                </c:pt>
                <c:pt idx="2546">
                  <c:v>41170.379008946758</c:v>
                </c:pt>
                <c:pt idx="2547">
                  <c:v>41170.379124664352</c:v>
                </c:pt>
                <c:pt idx="2548">
                  <c:v>41170.379240671296</c:v>
                </c:pt>
                <c:pt idx="2549">
                  <c:v>41170.379356192127</c:v>
                </c:pt>
                <c:pt idx="2550">
                  <c:v>41170.379471967593</c:v>
                </c:pt>
                <c:pt idx="2551">
                  <c:v>41170.379587708332</c:v>
                </c:pt>
                <c:pt idx="2552">
                  <c:v>41170.379703449071</c:v>
                </c:pt>
                <c:pt idx="2553">
                  <c:v>41170.379819236114</c:v>
                </c:pt>
                <c:pt idx="2554">
                  <c:v>41170.3799349537</c:v>
                </c:pt>
                <c:pt idx="2555">
                  <c:v>41170.380050706015</c:v>
                </c:pt>
                <c:pt idx="2556">
                  <c:v>41170.380166469906</c:v>
                </c:pt>
                <c:pt idx="2557">
                  <c:v>41170.380282210652</c:v>
                </c:pt>
                <c:pt idx="2558">
                  <c:v>41170.380398333335</c:v>
                </c:pt>
                <c:pt idx="2559">
                  <c:v>41170.380513715281</c:v>
                </c:pt>
                <c:pt idx="2560">
                  <c:v>41170.380629502317</c:v>
                </c:pt>
                <c:pt idx="2561">
                  <c:v>41170.380745208335</c:v>
                </c:pt>
                <c:pt idx="2562">
                  <c:v>41170.380861157406</c:v>
                </c:pt>
                <c:pt idx="2563">
                  <c:v>41170.38097672454</c:v>
                </c:pt>
                <c:pt idx="2564">
                  <c:v>41170.381092476855</c:v>
                </c:pt>
                <c:pt idx="2565">
                  <c:v>41170.381208263891</c:v>
                </c:pt>
                <c:pt idx="2566">
                  <c:v>41170.38132403935</c:v>
                </c:pt>
                <c:pt idx="2567">
                  <c:v>41170.381439710647</c:v>
                </c:pt>
                <c:pt idx="2568">
                  <c:v>41170.381555381944</c:v>
                </c:pt>
                <c:pt idx="2569">
                  <c:v>41170.381671284726</c:v>
                </c:pt>
                <c:pt idx="2570">
                  <c:v>41170.381786990743</c:v>
                </c:pt>
                <c:pt idx="2571">
                  <c:v>41170.381902789355</c:v>
                </c:pt>
                <c:pt idx="2572">
                  <c:v>41170.382018668985</c:v>
                </c:pt>
                <c:pt idx="2573">
                  <c:v>41170.382134340274</c:v>
                </c:pt>
                <c:pt idx="2574">
                  <c:v>41170.382249953705</c:v>
                </c:pt>
                <c:pt idx="2575">
                  <c:v>41170.382365775462</c:v>
                </c:pt>
                <c:pt idx="2576">
                  <c:v>41170.382481516201</c:v>
                </c:pt>
                <c:pt idx="2577">
                  <c:v>41170.382597303244</c:v>
                </c:pt>
                <c:pt idx="2578">
                  <c:v>41170.382712986109</c:v>
                </c:pt>
                <c:pt idx="2579">
                  <c:v>41170.382828738424</c:v>
                </c:pt>
                <c:pt idx="2580">
                  <c:v>41170.382944560188</c:v>
                </c:pt>
                <c:pt idx="2581">
                  <c:v>41170.38306025463</c:v>
                </c:pt>
                <c:pt idx="2582">
                  <c:v>41170.383176041665</c:v>
                </c:pt>
                <c:pt idx="2583">
                  <c:v>41170.38329179398</c:v>
                </c:pt>
                <c:pt idx="2584">
                  <c:v>41170.383407499998</c:v>
                </c:pt>
                <c:pt idx="2585">
                  <c:v>41170.383523472221</c:v>
                </c:pt>
                <c:pt idx="2586">
                  <c:v>41170.383638935185</c:v>
                </c:pt>
                <c:pt idx="2587">
                  <c:v>41170.383754803239</c:v>
                </c:pt>
                <c:pt idx="2588">
                  <c:v>41170.38387070602</c:v>
                </c:pt>
                <c:pt idx="2589">
                  <c:v>41170.383986319444</c:v>
                </c:pt>
                <c:pt idx="2590">
                  <c:v>41170.38410278935</c:v>
                </c:pt>
                <c:pt idx="2591">
                  <c:v>41170.384217812498</c:v>
                </c:pt>
                <c:pt idx="2592">
                  <c:v>41170.384333553244</c:v>
                </c:pt>
                <c:pt idx="2593">
                  <c:v>41170.384449317127</c:v>
                </c:pt>
                <c:pt idx="2594">
                  <c:v>41170.384565057873</c:v>
                </c:pt>
                <c:pt idx="2595">
                  <c:v>41170.384681192132</c:v>
                </c:pt>
                <c:pt idx="2596">
                  <c:v>41170.384796550927</c:v>
                </c:pt>
                <c:pt idx="2597">
                  <c:v>41170.384912499998</c:v>
                </c:pt>
                <c:pt idx="2598">
                  <c:v>41170.385028090277</c:v>
                </c:pt>
                <c:pt idx="2599">
                  <c:v>41170.385143831016</c:v>
                </c:pt>
                <c:pt idx="2600">
                  <c:v>41170.385259618059</c:v>
                </c:pt>
                <c:pt idx="2601">
                  <c:v>41170.385375879632</c:v>
                </c:pt>
                <c:pt idx="2602">
                  <c:v>41170.385491099536</c:v>
                </c:pt>
                <c:pt idx="2603">
                  <c:v>41170.38560671296</c:v>
                </c:pt>
                <c:pt idx="2604">
                  <c:v>41170.385722743056</c:v>
                </c:pt>
                <c:pt idx="2605">
                  <c:v>41170.385838368056</c:v>
                </c:pt>
                <c:pt idx="2606">
                  <c:v>41170.385954120371</c:v>
                </c:pt>
                <c:pt idx="2607">
                  <c:v>41170.386069814813</c:v>
                </c:pt>
                <c:pt idx="2608">
                  <c:v>41170.386185636577</c:v>
                </c:pt>
                <c:pt idx="2609">
                  <c:v>41170.386301932871</c:v>
                </c:pt>
                <c:pt idx="2610">
                  <c:v>41170.386417071757</c:v>
                </c:pt>
                <c:pt idx="2611">
                  <c:v>41170.386532881945</c:v>
                </c:pt>
                <c:pt idx="2612">
                  <c:v>41170.386648645836</c:v>
                </c:pt>
                <c:pt idx="2613">
                  <c:v>41170.386764409719</c:v>
                </c:pt>
                <c:pt idx="2614">
                  <c:v>41170.386880011574</c:v>
                </c:pt>
                <c:pt idx="2615">
                  <c:v>41170.386995856483</c:v>
                </c:pt>
                <c:pt idx="2616">
                  <c:v>41170.387111643518</c:v>
                </c:pt>
                <c:pt idx="2617">
                  <c:v>41170.387227314815</c:v>
                </c:pt>
                <c:pt idx="2618">
                  <c:v>41170.387343159724</c:v>
                </c:pt>
                <c:pt idx="2619">
                  <c:v>41170.38745884259</c:v>
                </c:pt>
                <c:pt idx="2620">
                  <c:v>41170.387574641201</c:v>
                </c:pt>
                <c:pt idx="2621">
                  <c:v>41170.387690347219</c:v>
                </c:pt>
                <c:pt idx="2622">
                  <c:v>41170.387806157407</c:v>
                </c:pt>
                <c:pt idx="2623">
                  <c:v>41170.387921851849</c:v>
                </c:pt>
                <c:pt idx="2624">
                  <c:v>41170.388037835648</c:v>
                </c:pt>
                <c:pt idx="2625">
                  <c:v>41170.388153414351</c:v>
                </c:pt>
                <c:pt idx="2626">
                  <c:v>41170.38826915509</c:v>
                </c:pt>
                <c:pt idx="2627">
                  <c:v>41170.388384895836</c:v>
                </c:pt>
                <c:pt idx="2628">
                  <c:v>41170.388500624998</c:v>
                </c:pt>
                <c:pt idx="2629">
                  <c:v>41170.388616585646</c:v>
                </c:pt>
                <c:pt idx="2630">
                  <c:v>41170.38873215278</c:v>
                </c:pt>
                <c:pt idx="2631">
                  <c:v>41170.38884806713</c:v>
                </c:pt>
                <c:pt idx="2632">
                  <c:v>41170.388963530095</c:v>
                </c:pt>
                <c:pt idx="2633">
                  <c:v>41170.389079398148</c:v>
                </c:pt>
                <c:pt idx="2634">
                  <c:v>41170.389195335651</c:v>
                </c:pt>
                <c:pt idx="2635">
                  <c:v>41170.389314351851</c:v>
                </c:pt>
                <c:pt idx="2636">
                  <c:v>41170.389426666668</c:v>
                </c:pt>
                <c:pt idx="2637">
                  <c:v>41170.389542534722</c:v>
                </c:pt>
                <c:pt idx="2638">
                  <c:v>41170.389658194443</c:v>
                </c:pt>
                <c:pt idx="2639">
                  <c:v>41170.389774097224</c:v>
                </c:pt>
                <c:pt idx="2640">
                  <c:v>41170.389889861108</c:v>
                </c:pt>
                <c:pt idx="2641">
                  <c:v>41170.390005428242</c:v>
                </c:pt>
                <c:pt idx="2642">
                  <c:v>41170.390121192133</c:v>
                </c:pt>
                <c:pt idx="2643">
                  <c:v>41170.390237106483</c:v>
                </c:pt>
                <c:pt idx="2644">
                  <c:v>41170.390352696762</c:v>
                </c:pt>
                <c:pt idx="2645">
                  <c:v>41170.390468437501</c:v>
                </c:pt>
                <c:pt idx="2646">
                  <c:v>41170.39058417824</c:v>
                </c:pt>
                <c:pt idx="2647">
                  <c:v>41170.390700000004</c:v>
                </c:pt>
                <c:pt idx="2648">
                  <c:v>41170.390815729166</c:v>
                </c:pt>
                <c:pt idx="2649">
                  <c:v>41170.39093144676</c:v>
                </c:pt>
                <c:pt idx="2650">
                  <c:v>41170.391047187499</c:v>
                </c:pt>
                <c:pt idx="2651">
                  <c:v>41170.391163148146</c:v>
                </c:pt>
                <c:pt idx="2652">
                  <c:v>41170.391278680552</c:v>
                </c:pt>
                <c:pt idx="2653">
                  <c:v>41170.391394363425</c:v>
                </c:pt>
                <c:pt idx="2654">
                  <c:v>41170.391510185182</c:v>
                </c:pt>
                <c:pt idx="2655">
                  <c:v>41170.391625995369</c:v>
                </c:pt>
                <c:pt idx="2656">
                  <c:v>41170.391741747684</c:v>
                </c:pt>
                <c:pt idx="2657">
                  <c:v>41170.391857488423</c:v>
                </c:pt>
                <c:pt idx="2658">
                  <c:v>41170.391973229169</c:v>
                </c:pt>
                <c:pt idx="2659">
                  <c:v>41170.392088969907</c:v>
                </c:pt>
                <c:pt idx="2660">
                  <c:v>41170.392204768519</c:v>
                </c:pt>
                <c:pt idx="2661">
                  <c:v>41170.392320671293</c:v>
                </c:pt>
                <c:pt idx="2662">
                  <c:v>41170.392436226852</c:v>
                </c:pt>
                <c:pt idx="2663">
                  <c:v>41170.392551979166</c:v>
                </c:pt>
                <c:pt idx="2664">
                  <c:v>41170.392667800923</c:v>
                </c:pt>
                <c:pt idx="2665">
                  <c:v>41170.392783518517</c:v>
                </c:pt>
                <c:pt idx="2666">
                  <c:v>41170.392899618055</c:v>
                </c:pt>
                <c:pt idx="2667">
                  <c:v>41170.393015000001</c:v>
                </c:pt>
                <c:pt idx="2668">
                  <c:v>41170.393130752316</c:v>
                </c:pt>
                <c:pt idx="2669">
                  <c:v>41170.393246493055</c:v>
                </c:pt>
                <c:pt idx="2670">
                  <c:v>41170.393362233794</c:v>
                </c:pt>
                <c:pt idx="2671">
                  <c:v>41170.393478032405</c:v>
                </c:pt>
                <c:pt idx="2672">
                  <c:v>41170.393593796296</c:v>
                </c:pt>
                <c:pt idx="2673">
                  <c:v>41170.393709537035</c:v>
                </c:pt>
                <c:pt idx="2674">
                  <c:v>41170.393825243053</c:v>
                </c:pt>
                <c:pt idx="2675">
                  <c:v>41170.393940983799</c:v>
                </c:pt>
                <c:pt idx="2676">
                  <c:v>41170.394056793979</c:v>
                </c:pt>
                <c:pt idx="2677">
                  <c:v>41170.394172395834</c:v>
                </c:pt>
                <c:pt idx="2678">
                  <c:v>41170.39428828704</c:v>
                </c:pt>
                <c:pt idx="2679">
                  <c:v>41170.394404050923</c:v>
                </c:pt>
                <c:pt idx="2680">
                  <c:v>41170.394519942129</c:v>
                </c:pt>
                <c:pt idx="2681">
                  <c:v>41170.394635509256</c:v>
                </c:pt>
                <c:pt idx="2682">
                  <c:v>41170.394751307867</c:v>
                </c:pt>
                <c:pt idx="2683">
                  <c:v>41170.394867048613</c:v>
                </c:pt>
                <c:pt idx="2684">
                  <c:v>41170.394982777776</c:v>
                </c:pt>
                <c:pt idx="2685">
                  <c:v>41170.395098587964</c:v>
                </c:pt>
                <c:pt idx="2686">
                  <c:v>41170.395214328702</c:v>
                </c:pt>
                <c:pt idx="2687">
                  <c:v>41170.395330092593</c:v>
                </c:pt>
                <c:pt idx="2688">
                  <c:v>41170.395445787035</c:v>
                </c:pt>
                <c:pt idx="2689">
                  <c:v>41170.395561527781</c:v>
                </c:pt>
                <c:pt idx="2690">
                  <c:v>41170.395677280096</c:v>
                </c:pt>
                <c:pt idx="2691">
                  <c:v>41170.395793263888</c:v>
                </c:pt>
                <c:pt idx="2692">
                  <c:v>41170.39590891204</c:v>
                </c:pt>
                <c:pt idx="2693">
                  <c:v>41170.396024733796</c:v>
                </c:pt>
                <c:pt idx="2694">
                  <c:v>41170.396140312499</c:v>
                </c:pt>
                <c:pt idx="2695">
                  <c:v>41170.39625607639</c:v>
                </c:pt>
                <c:pt idx="2696">
                  <c:v>41170.396371817129</c:v>
                </c:pt>
                <c:pt idx="2697">
                  <c:v>41170.396487777776</c:v>
                </c:pt>
                <c:pt idx="2698">
                  <c:v>41170.396603333334</c:v>
                </c:pt>
                <c:pt idx="2699">
                  <c:v>41170.396719085649</c:v>
                </c:pt>
                <c:pt idx="2700">
                  <c:v>41170.396834803243</c:v>
                </c:pt>
                <c:pt idx="2701">
                  <c:v>41170.396950613424</c:v>
                </c:pt>
                <c:pt idx="2702">
                  <c:v>41170.39706635417</c:v>
                </c:pt>
                <c:pt idx="2703">
                  <c:v>41170.397182118053</c:v>
                </c:pt>
                <c:pt idx="2704">
                  <c:v>41170.397297870368</c:v>
                </c:pt>
                <c:pt idx="2705">
                  <c:v>41170.397413611114</c:v>
                </c:pt>
                <c:pt idx="2706">
                  <c:v>41170.397529351852</c:v>
                </c:pt>
                <c:pt idx="2707">
                  <c:v>41170.397645277779</c:v>
                </c:pt>
                <c:pt idx="2708">
                  <c:v>41170.397760844906</c:v>
                </c:pt>
                <c:pt idx="2709">
                  <c:v>41170.397876631941</c:v>
                </c:pt>
                <c:pt idx="2710">
                  <c:v>41170.397992534723</c:v>
                </c:pt>
                <c:pt idx="2711">
                  <c:v>41170.398108136571</c:v>
                </c:pt>
                <c:pt idx="2712">
                  <c:v>41170.398225659723</c:v>
                </c:pt>
                <c:pt idx="2713">
                  <c:v>41170.398339629632</c:v>
                </c:pt>
                <c:pt idx="2714">
                  <c:v>41170.398455347226</c:v>
                </c:pt>
                <c:pt idx="2715">
                  <c:v>41170.398571134261</c:v>
                </c:pt>
                <c:pt idx="2716">
                  <c:v>41170.398686759261</c:v>
                </c:pt>
                <c:pt idx="2717">
                  <c:v>41170.398802615739</c:v>
                </c:pt>
                <c:pt idx="2718">
                  <c:v>41170.398918391205</c:v>
                </c:pt>
                <c:pt idx="2719">
                  <c:v>41170.399034108799</c:v>
                </c:pt>
                <c:pt idx="2720">
                  <c:v>41170.399149884259</c:v>
                </c:pt>
                <c:pt idx="2721">
                  <c:v>41170.399265601853</c:v>
                </c:pt>
                <c:pt idx="2722">
                  <c:v>41170.399381527779</c:v>
                </c:pt>
                <c:pt idx="2723">
                  <c:v>41170.399497025464</c:v>
                </c:pt>
                <c:pt idx="2724">
                  <c:v>41170.399612951391</c:v>
                </c:pt>
                <c:pt idx="2725">
                  <c:v>41170.399728680553</c:v>
                </c:pt>
                <c:pt idx="2726">
                  <c:v>41170.399844247688</c:v>
                </c:pt>
                <c:pt idx="2727">
                  <c:v>41170.399960127317</c:v>
                </c:pt>
                <c:pt idx="2728">
                  <c:v>41170.400075937498</c:v>
                </c:pt>
                <c:pt idx="2729">
                  <c:v>41170.400191631947</c:v>
                </c:pt>
                <c:pt idx="2730">
                  <c:v>41170.400307453703</c:v>
                </c:pt>
                <c:pt idx="2731">
                  <c:v>41170.400423159721</c:v>
                </c:pt>
                <c:pt idx="2732">
                  <c:v>41170.400539097223</c:v>
                </c:pt>
                <c:pt idx="2733">
                  <c:v>41170.400654652774</c:v>
                </c:pt>
                <c:pt idx="2734">
                  <c:v>41170.400770358799</c:v>
                </c:pt>
                <c:pt idx="2735">
                  <c:v>41170.400886203701</c:v>
                </c:pt>
                <c:pt idx="2736">
                  <c:v>41170.401001944447</c:v>
                </c:pt>
                <c:pt idx="2737">
                  <c:v>41170.401121539355</c:v>
                </c:pt>
                <c:pt idx="2738">
                  <c:v>41170.401233414355</c:v>
                </c:pt>
                <c:pt idx="2739">
                  <c:v>41170.401349513886</c:v>
                </c:pt>
                <c:pt idx="2740">
                  <c:v>41170.401466377312</c:v>
                </c:pt>
                <c:pt idx="2741">
                  <c:v>41170.401580682868</c:v>
                </c:pt>
                <c:pt idx="2742">
                  <c:v>41170.401696469904</c:v>
                </c:pt>
                <c:pt idx="2743">
                  <c:v>41170.401812361109</c:v>
                </c:pt>
                <c:pt idx="2744">
                  <c:v>41170.40192798611</c:v>
                </c:pt>
                <c:pt idx="2745">
                  <c:v>41170.402043726855</c:v>
                </c:pt>
                <c:pt idx="2746">
                  <c:v>41170.402159467594</c:v>
                </c:pt>
                <c:pt idx="2747">
                  <c:v>41170.402275231485</c:v>
                </c:pt>
                <c:pt idx="2748">
                  <c:v>41170.402390972224</c:v>
                </c:pt>
                <c:pt idx="2749">
                  <c:v>41170.402506712962</c:v>
                </c:pt>
                <c:pt idx="2750">
                  <c:v>41170.402622337962</c:v>
                </c:pt>
                <c:pt idx="2751">
                  <c:v>41170.402738240744</c:v>
                </c:pt>
                <c:pt idx="2752">
                  <c:v>41170.402854270833</c:v>
                </c:pt>
                <c:pt idx="2753">
                  <c:v>41170.402969710645</c:v>
                </c:pt>
                <c:pt idx="2754">
                  <c:v>41170.4030853125</c:v>
                </c:pt>
                <c:pt idx="2755">
                  <c:v>41170.403201122688</c:v>
                </c:pt>
                <c:pt idx="2756">
                  <c:v>41170.403317002318</c:v>
                </c:pt>
                <c:pt idx="2757">
                  <c:v>41170.403432662039</c:v>
                </c:pt>
                <c:pt idx="2758">
                  <c:v>41170.403548518516</c:v>
                </c:pt>
                <c:pt idx="2759">
                  <c:v>41170.403664432873</c:v>
                </c:pt>
                <c:pt idx="2760">
                  <c:v>41170.403779872686</c:v>
                </c:pt>
                <c:pt idx="2761">
                  <c:v>41170.403895717594</c:v>
                </c:pt>
                <c:pt idx="2762">
                  <c:v>41170.404011689818</c:v>
                </c:pt>
                <c:pt idx="2763">
                  <c:v>41170.404127245369</c:v>
                </c:pt>
                <c:pt idx="2764">
                  <c:v>41170.404243032404</c:v>
                </c:pt>
                <c:pt idx="2765">
                  <c:v>41170.404358784719</c:v>
                </c:pt>
                <c:pt idx="2766">
                  <c:v>41170.404474479168</c:v>
                </c:pt>
                <c:pt idx="2767">
                  <c:v>41170.404590266204</c:v>
                </c:pt>
                <c:pt idx="2768">
                  <c:v>41170.404705891204</c:v>
                </c:pt>
                <c:pt idx="2769">
                  <c:v>41170.404821770833</c:v>
                </c:pt>
                <c:pt idx="2770">
                  <c:v>41170.404937488427</c:v>
                </c:pt>
                <c:pt idx="2771">
                  <c:v>41170.405053310184</c:v>
                </c:pt>
                <c:pt idx="2772">
                  <c:v>41170.405169004633</c:v>
                </c:pt>
                <c:pt idx="2773">
                  <c:v>41170.405284803244</c:v>
                </c:pt>
                <c:pt idx="2774">
                  <c:v>41170.405400543983</c:v>
                </c:pt>
                <c:pt idx="2775">
                  <c:v>41170.405516284722</c:v>
                </c:pt>
                <c:pt idx="2776">
                  <c:v>41170.405632048612</c:v>
                </c:pt>
                <c:pt idx="2777">
                  <c:v>41170.405747800927</c:v>
                </c:pt>
                <c:pt idx="2778">
                  <c:v>41170.405863715278</c:v>
                </c:pt>
                <c:pt idx="2779">
                  <c:v>41170.405979270836</c:v>
                </c:pt>
                <c:pt idx="2780">
                  <c:v>41170.406095011575</c:v>
                </c:pt>
                <c:pt idx="2781">
                  <c:v>41170.406210682871</c:v>
                </c:pt>
                <c:pt idx="2782">
                  <c:v>41170.406326493059</c:v>
                </c:pt>
                <c:pt idx="2783">
                  <c:v>41170.406442256943</c:v>
                </c:pt>
                <c:pt idx="2784">
                  <c:v>41170.406558009257</c:v>
                </c:pt>
                <c:pt idx="2785">
                  <c:v>41170.406673761572</c:v>
                </c:pt>
                <c:pt idx="2786">
                  <c:v>41170.406789513887</c:v>
                </c:pt>
                <c:pt idx="2787">
                  <c:v>41170.406905370372</c:v>
                </c:pt>
                <c:pt idx="2788">
                  <c:v>41170.407021087965</c:v>
                </c:pt>
                <c:pt idx="2789">
                  <c:v>41170.407136770831</c:v>
                </c:pt>
                <c:pt idx="2790">
                  <c:v>41170.407252546298</c:v>
                </c:pt>
                <c:pt idx="2791">
                  <c:v>41170.407368831016</c:v>
                </c:pt>
                <c:pt idx="2792">
                  <c:v>41170.407484270836</c:v>
                </c:pt>
                <c:pt idx="2793">
                  <c:v>41170.407599849539</c:v>
                </c:pt>
                <c:pt idx="2794">
                  <c:v>41170.407715543981</c:v>
                </c:pt>
                <c:pt idx="2795">
                  <c:v>41170.407831354169</c:v>
                </c:pt>
                <c:pt idx="2796">
                  <c:v>41170.407947430554</c:v>
                </c:pt>
                <c:pt idx="2797">
                  <c:v>41170.408062824077</c:v>
                </c:pt>
                <c:pt idx="2798">
                  <c:v>41170.408178773148</c:v>
                </c:pt>
                <c:pt idx="2799">
                  <c:v>41170.408294317131</c:v>
                </c:pt>
                <c:pt idx="2800">
                  <c:v>41170.408410115742</c:v>
                </c:pt>
                <c:pt idx="2801">
                  <c:v>41170.408525856481</c:v>
                </c:pt>
                <c:pt idx="2802">
                  <c:v>41170.408641793983</c:v>
                </c:pt>
                <c:pt idx="2803">
                  <c:v>41170.40875732639</c:v>
                </c:pt>
                <c:pt idx="2804">
                  <c:v>41170.408873136577</c:v>
                </c:pt>
                <c:pt idx="2805">
                  <c:v>41170.408988854164</c:v>
                </c:pt>
                <c:pt idx="2806">
                  <c:v>41170.409104479164</c:v>
                </c:pt>
                <c:pt idx="2807">
                  <c:v>41170.409220381945</c:v>
                </c:pt>
                <c:pt idx="2808">
                  <c:v>41170.409336122684</c:v>
                </c:pt>
                <c:pt idx="2809">
                  <c:v>41170.409451863423</c:v>
                </c:pt>
                <c:pt idx="2810">
                  <c:v>41170.409567615738</c:v>
                </c:pt>
                <c:pt idx="2811">
                  <c:v>41170.409683368052</c:v>
                </c:pt>
                <c:pt idx="2812">
                  <c:v>41170.409799131943</c:v>
                </c:pt>
                <c:pt idx="2813">
                  <c:v>41170.409914745367</c:v>
                </c:pt>
                <c:pt idx="2814">
                  <c:v>41170.410030648149</c:v>
                </c:pt>
                <c:pt idx="2815">
                  <c:v>41170.410146365743</c:v>
                </c:pt>
                <c:pt idx="2816">
                  <c:v>41170.410262106481</c:v>
                </c:pt>
                <c:pt idx="2817">
                  <c:v>41170.410377881948</c:v>
                </c:pt>
                <c:pt idx="2818">
                  <c:v>41170.410493657408</c:v>
                </c:pt>
                <c:pt idx="2819">
                  <c:v>41170.410609398146</c:v>
                </c:pt>
                <c:pt idx="2820">
                  <c:v>41170.410725104164</c:v>
                </c:pt>
                <c:pt idx="2821">
                  <c:v>41170.410840902776</c:v>
                </c:pt>
                <c:pt idx="2822">
                  <c:v>41170.410956608794</c:v>
                </c:pt>
                <c:pt idx="2823">
                  <c:v>41170.411072592593</c:v>
                </c:pt>
                <c:pt idx="2824">
                  <c:v>41170.411188136575</c:v>
                </c:pt>
                <c:pt idx="2825">
                  <c:v>41170.411303773151</c:v>
                </c:pt>
                <c:pt idx="2826">
                  <c:v>41170.411419675926</c:v>
                </c:pt>
                <c:pt idx="2827">
                  <c:v>41170.411535381943</c:v>
                </c:pt>
                <c:pt idx="2828">
                  <c:v>41170.411651168979</c:v>
                </c:pt>
                <c:pt idx="2829">
                  <c:v>41170.411766909725</c:v>
                </c:pt>
                <c:pt idx="2830">
                  <c:v>41170.411882650464</c:v>
                </c:pt>
                <c:pt idx="2831">
                  <c:v>41170.411998437499</c:v>
                </c:pt>
                <c:pt idx="2832">
                  <c:v>41170.412114722225</c:v>
                </c:pt>
                <c:pt idx="2833">
                  <c:v>41170.412229942129</c:v>
                </c:pt>
                <c:pt idx="2834">
                  <c:v>41170.412345659723</c:v>
                </c:pt>
                <c:pt idx="2835">
                  <c:v>41170.412461435182</c:v>
                </c:pt>
                <c:pt idx="2836">
                  <c:v>41170.412577384261</c:v>
                </c:pt>
                <c:pt idx="2837">
                  <c:v>41170.412692951388</c:v>
                </c:pt>
                <c:pt idx="2838">
                  <c:v>41170.412808877314</c:v>
                </c:pt>
                <c:pt idx="2839">
                  <c:v>41170.412924467593</c:v>
                </c:pt>
                <c:pt idx="2840">
                  <c:v>41170.413040185187</c:v>
                </c:pt>
                <c:pt idx="2841">
                  <c:v>41170.413155821756</c:v>
                </c:pt>
                <c:pt idx="2842">
                  <c:v>41170.413271747682</c:v>
                </c:pt>
                <c:pt idx="2843">
                  <c:v>41170.413387430555</c:v>
                </c:pt>
                <c:pt idx="2844">
                  <c:v>41170.413503206022</c:v>
                </c:pt>
                <c:pt idx="2845">
                  <c:v>41170.413618981482</c:v>
                </c:pt>
                <c:pt idx="2846">
                  <c:v>41170.413734594906</c:v>
                </c:pt>
                <c:pt idx="2847">
                  <c:v>41170.413850428238</c:v>
                </c:pt>
                <c:pt idx="2848">
                  <c:v>41170.413966388885</c:v>
                </c:pt>
                <c:pt idx="2849">
                  <c:v>41170.414081979165</c:v>
                </c:pt>
                <c:pt idx="2850">
                  <c:v>41170.414197719911</c:v>
                </c:pt>
                <c:pt idx="2851">
                  <c:v>41170.414313368055</c:v>
                </c:pt>
                <c:pt idx="2852">
                  <c:v>41170.414429201388</c:v>
                </c:pt>
                <c:pt idx="2853">
                  <c:v>41170.414545185187</c:v>
                </c:pt>
                <c:pt idx="2854">
                  <c:v>41170.414660925926</c:v>
                </c:pt>
                <c:pt idx="2855">
                  <c:v>41170.414776481484</c:v>
                </c:pt>
                <c:pt idx="2856">
                  <c:v>41170.414892210647</c:v>
                </c:pt>
                <c:pt idx="2857">
                  <c:v>41170.415008009259</c:v>
                </c:pt>
                <c:pt idx="2858">
                  <c:v>41170.415123946761</c:v>
                </c:pt>
                <c:pt idx="2859">
                  <c:v>41170.415239398149</c:v>
                </c:pt>
                <c:pt idx="2860">
                  <c:v>41170.415355254627</c:v>
                </c:pt>
                <c:pt idx="2861">
                  <c:v>41170.415470995373</c:v>
                </c:pt>
                <c:pt idx="2862">
                  <c:v>41170.415586805553</c:v>
                </c:pt>
                <c:pt idx="2863">
                  <c:v>41170.415702673614</c:v>
                </c:pt>
                <c:pt idx="2864">
                  <c:v>41170.415818275462</c:v>
                </c:pt>
                <c:pt idx="2865">
                  <c:v>41170.415934050929</c:v>
                </c:pt>
                <c:pt idx="2866">
                  <c:v>41170.416049930558</c:v>
                </c:pt>
                <c:pt idx="2867">
                  <c:v>41170.416165532406</c:v>
                </c:pt>
                <c:pt idx="2868">
                  <c:v>41170.416281307873</c:v>
                </c:pt>
                <c:pt idx="2869">
                  <c:v>41170.416397002315</c:v>
                </c:pt>
                <c:pt idx="2870">
                  <c:v>41170.416512662036</c:v>
                </c:pt>
                <c:pt idx="2871">
                  <c:v>41170.416628483799</c:v>
                </c:pt>
                <c:pt idx="2872">
                  <c:v>41170.416744259259</c:v>
                </c:pt>
                <c:pt idx="2873">
                  <c:v>41170.416860069447</c:v>
                </c:pt>
                <c:pt idx="2874">
                  <c:v>41170.416975810185</c:v>
                </c:pt>
                <c:pt idx="2875">
                  <c:v>41170.417091550924</c:v>
                </c:pt>
                <c:pt idx="2876">
                  <c:v>41170.417207326391</c:v>
                </c:pt>
                <c:pt idx="2877">
                  <c:v>41170.417323067129</c:v>
                </c:pt>
                <c:pt idx="2878">
                  <c:v>41170.417438819444</c:v>
                </c:pt>
                <c:pt idx="2879">
                  <c:v>41170.417554583335</c:v>
                </c:pt>
                <c:pt idx="2880">
                  <c:v>41170.417670324074</c:v>
                </c:pt>
                <c:pt idx="2881">
                  <c:v>41170.417786284721</c:v>
                </c:pt>
                <c:pt idx="2882">
                  <c:v>41170.417902002315</c:v>
                </c:pt>
                <c:pt idx="2883">
                  <c:v>41170.418017569442</c:v>
                </c:pt>
                <c:pt idx="2884">
                  <c:v>41170.418133333333</c:v>
                </c:pt>
                <c:pt idx="2885">
                  <c:v>41170.41824903935</c:v>
                </c:pt>
                <c:pt idx="2886">
                  <c:v>41170.418364861114</c:v>
                </c:pt>
                <c:pt idx="2887">
                  <c:v>41170.418480474538</c:v>
                </c:pt>
                <c:pt idx="2888">
                  <c:v>41170.418596319447</c:v>
                </c:pt>
                <c:pt idx="2889">
                  <c:v>41170.418712071762</c:v>
                </c:pt>
                <c:pt idx="2890">
                  <c:v>41170.418827835645</c:v>
                </c:pt>
                <c:pt idx="2891">
                  <c:v>41170.418943611112</c:v>
                </c:pt>
                <c:pt idx="2892">
                  <c:v>41170.419059351851</c:v>
                </c:pt>
                <c:pt idx="2893">
                  <c:v>41170.419175092589</c:v>
                </c:pt>
                <c:pt idx="2894">
                  <c:v>41170.419290868056</c:v>
                </c:pt>
                <c:pt idx="2895">
                  <c:v>41170.419406643516</c:v>
                </c:pt>
                <c:pt idx="2896">
                  <c:v>41170.419522384262</c:v>
                </c:pt>
                <c:pt idx="2897">
                  <c:v>41170.419638113424</c:v>
                </c:pt>
                <c:pt idx="2898">
                  <c:v>41170.419753738424</c:v>
                </c:pt>
                <c:pt idx="2899">
                  <c:v>41170.41986947917</c:v>
                </c:pt>
                <c:pt idx="2900">
                  <c:v>41170.419985370369</c:v>
                </c:pt>
                <c:pt idx="2901">
                  <c:v>41170.420101111114</c:v>
                </c:pt>
                <c:pt idx="2902">
                  <c:v>41170.420216886574</c:v>
                </c:pt>
                <c:pt idx="2903">
                  <c:v>41170.420332650465</c:v>
                </c:pt>
                <c:pt idx="2904">
                  <c:v>41170.420448449077</c:v>
                </c:pt>
                <c:pt idx="2905">
                  <c:v>41170.420564016204</c:v>
                </c:pt>
                <c:pt idx="2906">
                  <c:v>41170.420679930554</c:v>
                </c:pt>
                <c:pt idx="2907">
                  <c:v>41170.4207956713</c:v>
                </c:pt>
                <c:pt idx="2908">
                  <c:v>41170.420911446759</c:v>
                </c:pt>
                <c:pt idx="2909">
                  <c:v>41170.421027187498</c:v>
                </c:pt>
                <c:pt idx="2910">
                  <c:v>41170.421142928244</c:v>
                </c:pt>
                <c:pt idx="2911">
                  <c:v>41170.421258877315</c:v>
                </c:pt>
                <c:pt idx="2912">
                  <c:v>41170.421374467594</c:v>
                </c:pt>
                <c:pt idx="2913">
                  <c:v>41170.421490138891</c:v>
                </c:pt>
                <c:pt idx="2914">
                  <c:v>41170.421606122683</c:v>
                </c:pt>
                <c:pt idx="2915">
                  <c:v>41170.421721701387</c:v>
                </c:pt>
                <c:pt idx="2916">
                  <c:v>41170.421837442133</c:v>
                </c:pt>
                <c:pt idx="2917">
                  <c:v>41170.421953368059</c:v>
                </c:pt>
                <c:pt idx="2918">
                  <c:v>41170.422072928239</c:v>
                </c:pt>
                <c:pt idx="2919">
                  <c:v>41170.422184722222</c:v>
                </c:pt>
                <c:pt idx="2920">
                  <c:v>41170.422300636572</c:v>
                </c:pt>
                <c:pt idx="2921">
                  <c:v>41170.422416157409</c:v>
                </c:pt>
                <c:pt idx="2922">
                  <c:v>41170.422531932869</c:v>
                </c:pt>
                <c:pt idx="2923">
                  <c:v>41170.422647719904</c:v>
                </c:pt>
                <c:pt idx="2924">
                  <c:v>41170.422763645831</c:v>
                </c:pt>
                <c:pt idx="2925">
                  <c:v>41170.422879178244</c:v>
                </c:pt>
                <c:pt idx="2926">
                  <c:v>41170.422994953704</c:v>
                </c:pt>
                <c:pt idx="2927">
                  <c:v>41170.423110706019</c:v>
                </c:pt>
                <c:pt idx="2928">
                  <c:v>41170.423226458333</c:v>
                </c:pt>
                <c:pt idx="2929">
                  <c:v>41170.423342245369</c:v>
                </c:pt>
                <c:pt idx="2930">
                  <c:v>41170.423458182871</c:v>
                </c:pt>
                <c:pt idx="2931">
                  <c:v>41170.423573692133</c:v>
                </c:pt>
                <c:pt idx="2932">
                  <c:v>41170.423689351854</c:v>
                </c:pt>
                <c:pt idx="2933">
                  <c:v>41170.423805231483</c:v>
                </c:pt>
                <c:pt idx="2934">
                  <c:v>41170.423921145833</c:v>
                </c:pt>
                <c:pt idx="2935">
                  <c:v>41170.424036736113</c:v>
                </c:pt>
                <c:pt idx="2936">
                  <c:v>41170.424152997686</c:v>
                </c:pt>
                <c:pt idx="2937">
                  <c:v>41170.424268206021</c:v>
                </c:pt>
                <c:pt idx="2938">
                  <c:v>41170.424384016202</c:v>
                </c:pt>
                <c:pt idx="2939">
                  <c:v>41170.424500138892</c:v>
                </c:pt>
                <c:pt idx="2940">
                  <c:v>41170.424615694443</c:v>
                </c:pt>
                <c:pt idx="2941">
                  <c:v>41170.424731261577</c:v>
                </c:pt>
                <c:pt idx="2942">
                  <c:v>41170.424847175927</c:v>
                </c:pt>
                <c:pt idx="2943">
                  <c:v>41170.424962743054</c:v>
                </c:pt>
                <c:pt idx="2944">
                  <c:v>41170.425078483793</c:v>
                </c:pt>
                <c:pt idx="2945">
                  <c:v>41170.425194305557</c:v>
                </c:pt>
                <c:pt idx="2946">
                  <c:v>41170.425309988423</c:v>
                </c:pt>
                <c:pt idx="2947">
                  <c:v>41170.425425960646</c:v>
                </c:pt>
                <c:pt idx="2948">
                  <c:v>41170.425541539349</c:v>
                </c:pt>
                <c:pt idx="2949">
                  <c:v>41170.425657511572</c:v>
                </c:pt>
                <c:pt idx="2950">
                  <c:v>41170.425773252318</c:v>
                </c:pt>
                <c:pt idx="2951">
                  <c:v>41170.425888831021</c:v>
                </c:pt>
                <c:pt idx="2952">
                  <c:v>41170.426004733796</c:v>
                </c:pt>
                <c:pt idx="2953">
                  <c:v>41170.426120173608</c:v>
                </c:pt>
                <c:pt idx="2954">
                  <c:v>41170.426236064814</c:v>
                </c:pt>
                <c:pt idx="2955">
                  <c:v>41170.42635199074</c:v>
                </c:pt>
                <c:pt idx="2956">
                  <c:v>41170.426467731479</c:v>
                </c:pt>
                <c:pt idx="2957">
                  <c:v>41170.426583298613</c:v>
                </c:pt>
                <c:pt idx="2958">
                  <c:v>41170.426699062496</c:v>
                </c:pt>
                <c:pt idx="2959">
                  <c:v>41170.426814826387</c:v>
                </c:pt>
                <c:pt idx="2960">
                  <c:v>41170.426930567133</c:v>
                </c:pt>
                <c:pt idx="2961">
                  <c:v>41170.427046458331</c:v>
                </c:pt>
                <c:pt idx="2962">
                  <c:v>41170.427162094908</c:v>
                </c:pt>
                <c:pt idx="2963">
                  <c:v>41170.427277696763</c:v>
                </c:pt>
                <c:pt idx="2964">
                  <c:v>41170.427393599537</c:v>
                </c:pt>
                <c:pt idx="2965">
                  <c:v>41170.427509236113</c:v>
                </c:pt>
                <c:pt idx="2966">
                  <c:v>41170.42762509259</c:v>
                </c:pt>
                <c:pt idx="2967">
                  <c:v>41170.427740833336</c:v>
                </c:pt>
                <c:pt idx="2968">
                  <c:v>41170.427856747687</c:v>
                </c:pt>
                <c:pt idx="2969">
                  <c:v>41170.427972546298</c:v>
                </c:pt>
                <c:pt idx="2970">
                  <c:v>41170.428088472225</c:v>
                </c:pt>
                <c:pt idx="2971">
                  <c:v>41170.428204039352</c:v>
                </c:pt>
                <c:pt idx="2972">
                  <c:v>41170.428319942126</c:v>
                </c:pt>
                <c:pt idx="2973">
                  <c:v>41170.428435497684</c:v>
                </c:pt>
                <c:pt idx="2974">
                  <c:v>41170.428551122684</c:v>
                </c:pt>
                <c:pt idx="2975">
                  <c:v>41170.428667060187</c:v>
                </c:pt>
                <c:pt idx="2976">
                  <c:v>41170.428782847222</c:v>
                </c:pt>
                <c:pt idx="2977">
                  <c:v>41170.428898333332</c:v>
                </c:pt>
                <c:pt idx="2978">
                  <c:v>41170.42901428241</c:v>
                </c:pt>
                <c:pt idx="2979">
                  <c:v>41170.429129872682</c:v>
                </c:pt>
                <c:pt idx="2980">
                  <c:v>41170.429245648149</c:v>
                </c:pt>
                <c:pt idx="2981">
                  <c:v>41170.429361331022</c:v>
                </c:pt>
                <c:pt idx="2982">
                  <c:v>41170.429477141202</c:v>
                </c:pt>
                <c:pt idx="2983">
                  <c:v>41170.429592858796</c:v>
                </c:pt>
                <c:pt idx="2984">
                  <c:v>41170.429708657408</c:v>
                </c:pt>
                <c:pt idx="2985">
                  <c:v>41170.429824583334</c:v>
                </c:pt>
                <c:pt idx="2986">
                  <c:v>41170.429940138885</c:v>
                </c:pt>
                <c:pt idx="2987">
                  <c:v>41170.430055717596</c:v>
                </c:pt>
                <c:pt idx="2988">
                  <c:v>41170.43017162037</c:v>
                </c:pt>
                <c:pt idx="2989">
                  <c:v>41170.43028753472</c:v>
                </c:pt>
                <c:pt idx="2990">
                  <c:v>41170.430403136575</c:v>
                </c:pt>
                <c:pt idx="2991">
                  <c:v>41170.430518796296</c:v>
                </c:pt>
                <c:pt idx="2992">
                  <c:v>41170.430634629629</c:v>
                </c:pt>
                <c:pt idx="2993">
                  <c:v>41170.430750405096</c:v>
                </c:pt>
                <c:pt idx="2994">
                  <c:v>41170.430866122682</c:v>
                </c:pt>
                <c:pt idx="2995">
                  <c:v>41170.430981886573</c:v>
                </c:pt>
                <c:pt idx="2996">
                  <c:v>41170.431097685185</c:v>
                </c:pt>
                <c:pt idx="2997">
                  <c:v>41170.431213391203</c:v>
                </c:pt>
                <c:pt idx="2998">
                  <c:v>41170.431329189814</c:v>
                </c:pt>
                <c:pt idx="2999">
                  <c:v>41170.431444884256</c:v>
                </c:pt>
                <c:pt idx="3000">
                  <c:v>41170.431560671299</c:v>
                </c:pt>
                <c:pt idx="3001">
                  <c:v>41170.431676388886</c:v>
                </c:pt>
                <c:pt idx="3002">
                  <c:v>41170.431792152776</c:v>
                </c:pt>
                <c:pt idx="3003">
                  <c:v>41170.431907951388</c:v>
                </c:pt>
                <c:pt idx="3004">
                  <c:v>41170.432023657406</c:v>
                </c:pt>
                <c:pt idx="3005">
                  <c:v>41170.432139293982</c:v>
                </c:pt>
                <c:pt idx="3006">
                  <c:v>41170.432255324071</c:v>
                </c:pt>
                <c:pt idx="3007">
                  <c:v>41170.432370902781</c:v>
                </c:pt>
                <c:pt idx="3008">
                  <c:v>41170.432486701386</c:v>
                </c:pt>
                <c:pt idx="3009">
                  <c:v>41170.432602442132</c:v>
                </c:pt>
                <c:pt idx="3010">
                  <c:v>41170.432718217591</c:v>
                </c:pt>
                <c:pt idx="3011">
                  <c:v>41170.43283395833</c:v>
                </c:pt>
                <c:pt idx="3012">
                  <c:v>41170.432949675924</c:v>
                </c:pt>
                <c:pt idx="3013">
                  <c:v>41170.433065625002</c:v>
                </c:pt>
                <c:pt idx="3014">
                  <c:v>41170.433181192129</c:v>
                </c:pt>
                <c:pt idx="3015">
                  <c:v>41170.433296979165</c:v>
                </c:pt>
                <c:pt idx="3016">
                  <c:v>41170.433412719911</c:v>
                </c:pt>
                <c:pt idx="3017">
                  <c:v>41170.43352846065</c:v>
                </c:pt>
                <c:pt idx="3018">
                  <c:v>41170.433648229169</c:v>
                </c:pt>
                <c:pt idx="3019">
                  <c:v>41170.433759988424</c:v>
                </c:pt>
                <c:pt idx="3020">
                  <c:v>41170.433876053241</c:v>
                </c:pt>
                <c:pt idx="3021">
                  <c:v>41170.433991527774</c:v>
                </c:pt>
                <c:pt idx="3022">
                  <c:v>41170.434107222223</c:v>
                </c:pt>
                <c:pt idx="3023">
                  <c:v>41170.434222858799</c:v>
                </c:pt>
                <c:pt idx="3024">
                  <c:v>41170.43433877315</c:v>
                </c:pt>
                <c:pt idx="3025">
                  <c:v>41170.434455358794</c:v>
                </c:pt>
                <c:pt idx="3026">
                  <c:v>41170.434570231482</c:v>
                </c:pt>
                <c:pt idx="3027">
                  <c:v>41170.434686006942</c:v>
                </c:pt>
                <c:pt idx="3028">
                  <c:v>41170.434801793985</c:v>
                </c:pt>
                <c:pt idx="3029">
                  <c:v>41170.43491747685</c:v>
                </c:pt>
                <c:pt idx="3030">
                  <c:v>41170.435033182868</c:v>
                </c:pt>
                <c:pt idx="3031">
                  <c:v>41170.435149062498</c:v>
                </c:pt>
                <c:pt idx="3032">
                  <c:v>41170.435264756947</c:v>
                </c:pt>
                <c:pt idx="3033">
                  <c:v>41170.435380497685</c:v>
                </c:pt>
                <c:pt idx="3034">
                  <c:v>41170.43549625</c:v>
                </c:pt>
                <c:pt idx="3035">
                  <c:v>41170.435612013891</c:v>
                </c:pt>
                <c:pt idx="3036">
                  <c:v>41170.435727812503</c:v>
                </c:pt>
                <c:pt idx="3037">
                  <c:v>41170.435843553241</c:v>
                </c:pt>
                <c:pt idx="3038">
                  <c:v>41170.43595929398</c:v>
                </c:pt>
                <c:pt idx="3039">
                  <c:v>41170.43607520833</c:v>
                </c:pt>
                <c:pt idx="3040">
                  <c:v>41170.436190775465</c:v>
                </c:pt>
                <c:pt idx="3041">
                  <c:v>41170.436306446762</c:v>
                </c:pt>
                <c:pt idx="3042">
                  <c:v>41170.436422488427</c:v>
                </c:pt>
                <c:pt idx="3043">
                  <c:v>41170.436538043985</c:v>
                </c:pt>
                <c:pt idx="3044">
                  <c:v>41170.436653842589</c:v>
                </c:pt>
                <c:pt idx="3045">
                  <c:v>41170.436769444445</c:v>
                </c:pt>
                <c:pt idx="3046">
                  <c:v>41170.436885300929</c:v>
                </c:pt>
                <c:pt idx="3047">
                  <c:v>41170.437001053244</c:v>
                </c:pt>
                <c:pt idx="3048">
                  <c:v>41170.437116805559</c:v>
                </c:pt>
                <c:pt idx="3049">
                  <c:v>41170.437232546297</c:v>
                </c:pt>
                <c:pt idx="3050">
                  <c:v>41170.437348321757</c:v>
                </c:pt>
                <c:pt idx="3051">
                  <c:v>41170.437464062503</c:v>
                </c:pt>
                <c:pt idx="3052">
                  <c:v>41170.437579999998</c:v>
                </c:pt>
                <c:pt idx="3053">
                  <c:v>41170.437695740744</c:v>
                </c:pt>
                <c:pt idx="3054">
                  <c:v>41170.437811469907</c:v>
                </c:pt>
                <c:pt idx="3055">
                  <c:v>41170.437927083331</c:v>
                </c:pt>
                <c:pt idx="3056">
                  <c:v>41170.438042847221</c:v>
                </c:pt>
                <c:pt idx="3057">
                  <c:v>41170.43815858796</c:v>
                </c:pt>
                <c:pt idx="3058">
                  <c:v>41170.438274328706</c:v>
                </c:pt>
                <c:pt idx="3059">
                  <c:v>41170.438390081021</c:v>
                </c:pt>
                <c:pt idx="3060">
                  <c:v>41170.43850585648</c:v>
                </c:pt>
                <c:pt idx="3061">
                  <c:v>41170.438621550929</c:v>
                </c:pt>
                <c:pt idx="3062">
                  <c:v>41170.438737314813</c:v>
                </c:pt>
                <c:pt idx="3063">
                  <c:v>41170.438853055559</c:v>
                </c:pt>
                <c:pt idx="3064">
                  <c:v>41170.438969039351</c:v>
                </c:pt>
                <c:pt idx="3065">
                  <c:v>41170.439084467595</c:v>
                </c:pt>
                <c:pt idx="3066">
                  <c:v>41170.439200555556</c:v>
                </c:pt>
                <c:pt idx="3067">
                  <c:v>41170.439315949072</c:v>
                </c:pt>
                <c:pt idx="3068">
                  <c:v>41170.439431874998</c:v>
                </c:pt>
                <c:pt idx="3069">
                  <c:v>41170.43954777778</c:v>
                </c:pt>
                <c:pt idx="3070">
                  <c:v>41170.439663368059</c:v>
                </c:pt>
                <c:pt idx="3071">
                  <c:v>41170.439779131942</c:v>
                </c:pt>
                <c:pt idx="3072">
                  <c:v>41170.439894849536</c:v>
                </c:pt>
                <c:pt idx="3073">
                  <c:v>41170.440010648148</c:v>
                </c:pt>
                <c:pt idx="3074">
                  <c:v>41170.440126250003</c:v>
                </c:pt>
                <c:pt idx="3075">
                  <c:v>41170.440242164354</c:v>
                </c:pt>
                <c:pt idx="3076">
                  <c:v>41170.440357824074</c:v>
                </c:pt>
                <c:pt idx="3077">
                  <c:v>41170.440473657407</c:v>
                </c:pt>
                <c:pt idx="3078">
                  <c:v>41170.440589386577</c:v>
                </c:pt>
                <c:pt idx="3079">
                  <c:v>41170.440705127316</c:v>
                </c:pt>
                <c:pt idx="3080">
                  <c:v>41170.440820925927</c:v>
                </c:pt>
                <c:pt idx="3081">
                  <c:v>41170.440936666666</c:v>
                </c:pt>
                <c:pt idx="3082">
                  <c:v>41170.441052951392</c:v>
                </c:pt>
                <c:pt idx="3083">
                  <c:v>41170.441168136575</c:v>
                </c:pt>
                <c:pt idx="3084">
                  <c:v>41170.441283842592</c:v>
                </c:pt>
                <c:pt idx="3085">
                  <c:v>41170.441399594907</c:v>
                </c:pt>
                <c:pt idx="3086">
                  <c:v>41170.441515405095</c:v>
                </c:pt>
                <c:pt idx="3087">
                  <c:v>41170.441631168978</c:v>
                </c:pt>
                <c:pt idx="3088">
                  <c:v>41170.441746875003</c:v>
                </c:pt>
                <c:pt idx="3089">
                  <c:v>41170.441862650463</c:v>
                </c:pt>
                <c:pt idx="3090">
                  <c:v>41170.441978425923</c:v>
                </c:pt>
                <c:pt idx="3091">
                  <c:v>41170.442094363425</c:v>
                </c:pt>
                <c:pt idx="3092">
                  <c:v>41170.442209872686</c:v>
                </c:pt>
                <c:pt idx="3093">
                  <c:v>41170.442325625001</c:v>
                </c:pt>
                <c:pt idx="3094">
                  <c:v>41170.442441412037</c:v>
                </c:pt>
                <c:pt idx="3095">
                  <c:v>41170.442557164351</c:v>
                </c:pt>
                <c:pt idx="3096">
                  <c:v>41170.442672916666</c:v>
                </c:pt>
                <c:pt idx="3097">
                  <c:v>41170.442788657405</c:v>
                </c:pt>
                <c:pt idx="3098">
                  <c:v>41170.442904432872</c:v>
                </c:pt>
                <c:pt idx="3099">
                  <c:v>41170.443020185186</c:v>
                </c:pt>
                <c:pt idx="3100">
                  <c:v>41170.44313579861</c:v>
                </c:pt>
                <c:pt idx="3101">
                  <c:v>41170.443251539349</c:v>
                </c:pt>
                <c:pt idx="3102">
                  <c:v>41170.44336740741</c:v>
                </c:pt>
                <c:pt idx="3103">
                  <c:v>41170.443483148149</c:v>
                </c:pt>
                <c:pt idx="3104">
                  <c:v>41170.443598923608</c:v>
                </c:pt>
                <c:pt idx="3105">
                  <c:v>41170.443714664354</c:v>
                </c:pt>
                <c:pt idx="3106">
                  <c:v>41170.443830462966</c:v>
                </c:pt>
                <c:pt idx="3107">
                  <c:v>41170.443946203704</c:v>
                </c:pt>
                <c:pt idx="3108">
                  <c:v>41170.444061932867</c:v>
                </c:pt>
                <c:pt idx="3109">
                  <c:v>41170.444177673613</c:v>
                </c:pt>
                <c:pt idx="3110">
                  <c:v>41170.444293437497</c:v>
                </c:pt>
                <c:pt idx="3111">
                  <c:v>41170.444409224539</c:v>
                </c:pt>
                <c:pt idx="3112">
                  <c:v>41170.444524965278</c:v>
                </c:pt>
                <c:pt idx="3113">
                  <c:v>41170.444641041664</c:v>
                </c:pt>
                <c:pt idx="3114">
                  <c:v>41170.444756643519</c:v>
                </c:pt>
                <c:pt idx="3115">
                  <c:v>41170.444872233798</c:v>
                </c:pt>
                <c:pt idx="3116">
                  <c:v>41170.444987835646</c:v>
                </c:pt>
                <c:pt idx="3117">
                  <c:v>41170.445103715276</c:v>
                </c:pt>
                <c:pt idx="3118">
                  <c:v>41170.445219467591</c:v>
                </c:pt>
                <c:pt idx="3119">
                  <c:v>41170.445335231481</c:v>
                </c:pt>
                <c:pt idx="3120">
                  <c:v>41170.445451481479</c:v>
                </c:pt>
                <c:pt idx="3121">
                  <c:v>41170.445566886578</c:v>
                </c:pt>
                <c:pt idx="3122">
                  <c:v>41170.445682488426</c:v>
                </c:pt>
                <c:pt idx="3123">
                  <c:v>41170.445798402776</c:v>
                </c:pt>
                <c:pt idx="3124">
                  <c:v>41170.445914108794</c:v>
                </c:pt>
                <c:pt idx="3125">
                  <c:v>41170.446029710649</c:v>
                </c:pt>
                <c:pt idx="3126">
                  <c:v>41170.446145497684</c:v>
                </c:pt>
                <c:pt idx="3127">
                  <c:v>41170.446261226854</c:v>
                </c:pt>
                <c:pt idx="3128">
                  <c:v>41170.446376990738</c:v>
                </c:pt>
                <c:pt idx="3129">
                  <c:v>41170.446492743053</c:v>
                </c:pt>
                <c:pt idx="3130">
                  <c:v>41170.446608680555</c:v>
                </c:pt>
                <c:pt idx="3131">
                  <c:v>41170.446724236113</c:v>
                </c:pt>
                <c:pt idx="3132">
                  <c:v>41170.446839872682</c:v>
                </c:pt>
                <c:pt idx="3133">
                  <c:v>41170.446955775464</c:v>
                </c:pt>
                <c:pt idx="3134">
                  <c:v>41170.447071493058</c:v>
                </c:pt>
                <c:pt idx="3135">
                  <c:v>41170.447187268517</c:v>
                </c:pt>
                <c:pt idx="3136">
                  <c:v>41170.447302962966</c:v>
                </c:pt>
                <c:pt idx="3137">
                  <c:v>41170.447418912037</c:v>
                </c:pt>
                <c:pt idx="3138">
                  <c:v>41170.447534513885</c:v>
                </c:pt>
                <c:pt idx="3139">
                  <c:v>41170.447650254631</c:v>
                </c:pt>
                <c:pt idx="3140">
                  <c:v>41170.447766018522</c:v>
                </c:pt>
                <c:pt idx="3141">
                  <c:v>41170.447881770837</c:v>
                </c:pt>
                <c:pt idx="3142">
                  <c:v>41170.447997384261</c:v>
                </c:pt>
                <c:pt idx="3143">
                  <c:v>41170.448113240738</c:v>
                </c:pt>
                <c:pt idx="3144">
                  <c:v>41170.448228981484</c:v>
                </c:pt>
                <c:pt idx="3145">
                  <c:v>41170.448344791665</c:v>
                </c:pt>
                <c:pt idx="3146">
                  <c:v>41170.448460497682</c:v>
                </c:pt>
                <c:pt idx="3147">
                  <c:v>41170.448576273149</c:v>
                </c:pt>
                <c:pt idx="3148">
                  <c:v>41170.448692199076</c:v>
                </c:pt>
                <c:pt idx="3149">
                  <c:v>41170.44880766204</c:v>
                </c:pt>
                <c:pt idx="3150">
                  <c:v>41170.448923483797</c:v>
                </c:pt>
                <c:pt idx="3151">
                  <c:v>41170.449044004628</c:v>
                </c:pt>
                <c:pt idx="3152">
                  <c:v>41170.449155034723</c:v>
                </c:pt>
                <c:pt idx="3153">
                  <c:v>41170.449270810182</c:v>
                </c:pt>
                <c:pt idx="3154">
                  <c:v>41170.449386574073</c:v>
                </c:pt>
                <c:pt idx="3155">
                  <c:v>41170.449502280091</c:v>
                </c:pt>
                <c:pt idx="3156">
                  <c:v>41170.44961802083</c:v>
                </c:pt>
                <c:pt idx="3157">
                  <c:v>41170.449733796297</c:v>
                </c:pt>
                <c:pt idx="3158">
                  <c:v>41170.449849571756</c:v>
                </c:pt>
                <c:pt idx="3159">
                  <c:v>41170.449965324071</c:v>
                </c:pt>
                <c:pt idx="3160">
                  <c:v>41170.450080949071</c:v>
                </c:pt>
                <c:pt idx="3161">
                  <c:v>41170.450196782411</c:v>
                </c:pt>
                <c:pt idx="3162">
                  <c:v>41170.450312546294</c:v>
                </c:pt>
                <c:pt idx="3163">
                  <c:v>41170.45042828704</c:v>
                </c:pt>
                <c:pt idx="3164">
                  <c:v>41170.450544074076</c:v>
                </c:pt>
                <c:pt idx="3165">
                  <c:v>41170.450659768518</c:v>
                </c:pt>
                <c:pt idx="3166">
                  <c:v>41170.450775543984</c:v>
                </c:pt>
                <c:pt idx="3167">
                  <c:v>41170.450891284723</c:v>
                </c:pt>
                <c:pt idx="3168">
                  <c:v>41170.451007094911</c:v>
                </c:pt>
                <c:pt idx="3169">
                  <c:v>41170.451122812497</c:v>
                </c:pt>
                <c:pt idx="3170">
                  <c:v>41170.451238761576</c:v>
                </c:pt>
                <c:pt idx="3171">
                  <c:v>41170.451354201388</c:v>
                </c:pt>
                <c:pt idx="3172">
                  <c:v>41170.451470081018</c:v>
                </c:pt>
                <c:pt idx="3173">
                  <c:v>41170.451585810188</c:v>
                </c:pt>
                <c:pt idx="3174">
                  <c:v>41170.451701574071</c:v>
                </c:pt>
                <c:pt idx="3175">
                  <c:v>41170.451817326386</c:v>
                </c:pt>
                <c:pt idx="3176">
                  <c:v>41170.451933055556</c:v>
                </c:pt>
                <c:pt idx="3177">
                  <c:v>41170.452048854168</c:v>
                </c:pt>
                <c:pt idx="3178">
                  <c:v>41170.452164560185</c:v>
                </c:pt>
                <c:pt idx="3179">
                  <c:v>41170.452280335645</c:v>
                </c:pt>
                <c:pt idx="3180">
                  <c:v>41170.452396099536</c:v>
                </c:pt>
                <c:pt idx="3181">
                  <c:v>41170.452511863426</c:v>
                </c:pt>
                <c:pt idx="3182">
                  <c:v>41170.452627604165</c:v>
                </c:pt>
                <c:pt idx="3183">
                  <c:v>41170.452743518515</c:v>
                </c:pt>
                <c:pt idx="3184">
                  <c:v>41170.45285898148</c:v>
                </c:pt>
                <c:pt idx="3185">
                  <c:v>41170.45297489583</c:v>
                </c:pt>
                <c:pt idx="3186">
                  <c:v>41170.453090601855</c:v>
                </c:pt>
                <c:pt idx="3187">
                  <c:v>41170.453206342594</c:v>
                </c:pt>
                <c:pt idx="3188">
                  <c:v>41170.453322083333</c:v>
                </c:pt>
                <c:pt idx="3189">
                  <c:v>41170.453437835647</c:v>
                </c:pt>
                <c:pt idx="3190">
                  <c:v>41170.453553645835</c:v>
                </c:pt>
                <c:pt idx="3191">
                  <c:v>41170.453669363429</c:v>
                </c:pt>
                <c:pt idx="3192">
                  <c:v>41170.453785138889</c:v>
                </c:pt>
                <c:pt idx="3193">
                  <c:v>41170.453900891203</c:v>
                </c:pt>
                <c:pt idx="3194">
                  <c:v>41170.454016782409</c:v>
                </c:pt>
                <c:pt idx="3195">
                  <c:v>41170.454132372688</c:v>
                </c:pt>
                <c:pt idx="3196">
                  <c:v>41170.454248287038</c:v>
                </c:pt>
                <c:pt idx="3197">
                  <c:v>41170.454363888886</c:v>
                </c:pt>
                <c:pt idx="3198">
                  <c:v>41170.45447960648</c:v>
                </c:pt>
                <c:pt idx="3199">
                  <c:v>41170.454595370371</c:v>
                </c:pt>
                <c:pt idx="3200">
                  <c:v>41170.454711122686</c:v>
                </c:pt>
                <c:pt idx="3201">
                  <c:v>41170.454826875</c:v>
                </c:pt>
                <c:pt idx="3202">
                  <c:v>41170.454942662036</c:v>
                </c:pt>
                <c:pt idx="3203">
                  <c:v>41170.455058599538</c:v>
                </c:pt>
                <c:pt idx="3204">
                  <c:v>41170.4551741088</c:v>
                </c:pt>
                <c:pt idx="3205">
                  <c:v>41170.455289872683</c:v>
                </c:pt>
                <c:pt idx="3206">
                  <c:v>41170.455405682871</c:v>
                </c:pt>
                <c:pt idx="3207">
                  <c:v>41170.455521342592</c:v>
                </c:pt>
                <c:pt idx="3208">
                  <c:v>41170.455637187501</c:v>
                </c:pt>
                <c:pt idx="3209">
                  <c:v>41170.455753113427</c:v>
                </c:pt>
                <c:pt idx="3210">
                  <c:v>41170.455868622688</c:v>
                </c:pt>
                <c:pt idx="3211">
                  <c:v>41170.455984432869</c:v>
                </c:pt>
                <c:pt idx="3212">
                  <c:v>41170.456100127318</c:v>
                </c:pt>
                <c:pt idx="3213">
                  <c:v>41170.456215914353</c:v>
                </c:pt>
                <c:pt idx="3214">
                  <c:v>41170.456331863425</c:v>
                </c:pt>
                <c:pt idx="3215">
                  <c:v>41170.456447407407</c:v>
                </c:pt>
                <c:pt idx="3216">
                  <c:v>41170.456564456021</c:v>
                </c:pt>
                <c:pt idx="3217">
                  <c:v>41170.456678784722</c:v>
                </c:pt>
                <c:pt idx="3218">
                  <c:v>41170.456794675927</c:v>
                </c:pt>
                <c:pt idx="3219">
                  <c:v>41170.456910590277</c:v>
                </c:pt>
                <c:pt idx="3220">
                  <c:v>41170.457026157404</c:v>
                </c:pt>
                <c:pt idx="3221">
                  <c:v>41170.457141932871</c:v>
                </c:pt>
                <c:pt idx="3222">
                  <c:v>41170.457257881942</c:v>
                </c:pt>
                <c:pt idx="3223">
                  <c:v>41170.457373460646</c:v>
                </c:pt>
                <c:pt idx="3224">
                  <c:v>41170.457489155095</c:v>
                </c:pt>
                <c:pt idx="3225">
                  <c:v>41170.457604930554</c:v>
                </c:pt>
                <c:pt idx="3226">
                  <c:v>41170.45772071759</c:v>
                </c:pt>
                <c:pt idx="3227">
                  <c:v>41170.457836400463</c:v>
                </c:pt>
                <c:pt idx="3228">
                  <c:v>41170.457952685189</c:v>
                </c:pt>
                <c:pt idx="3229">
                  <c:v>41170.458067962965</c:v>
                </c:pt>
                <c:pt idx="3230">
                  <c:v>41170.458183680559</c:v>
                </c:pt>
                <c:pt idx="3231">
                  <c:v>41170.458299432874</c:v>
                </c:pt>
                <c:pt idx="3232">
                  <c:v>41170.45841521991</c:v>
                </c:pt>
                <c:pt idx="3233">
                  <c:v>41170.45853113426</c:v>
                </c:pt>
                <c:pt idx="3234">
                  <c:v>41170.458646666666</c:v>
                </c:pt>
                <c:pt idx="3235">
                  <c:v>41170.458762430557</c:v>
                </c:pt>
                <c:pt idx="3236">
                  <c:v>41170.458878229168</c:v>
                </c:pt>
                <c:pt idx="3237">
                  <c:v>41170.458993946762</c:v>
                </c:pt>
                <c:pt idx="3238">
                  <c:v>41170.459109826392</c:v>
                </c:pt>
                <c:pt idx="3239">
                  <c:v>41170.459225439816</c:v>
                </c:pt>
                <c:pt idx="3240">
                  <c:v>41170.459341770831</c:v>
                </c:pt>
                <c:pt idx="3241">
                  <c:v>41170.459456932869</c:v>
                </c:pt>
                <c:pt idx="3242">
                  <c:v>41170.459572615742</c:v>
                </c:pt>
                <c:pt idx="3243">
                  <c:v>41170.459688703704</c:v>
                </c:pt>
                <c:pt idx="3244">
                  <c:v>41170.459804421298</c:v>
                </c:pt>
                <c:pt idx="3245">
                  <c:v>41170.459920011577</c:v>
                </c:pt>
                <c:pt idx="3246">
                  <c:v>41170.460035729164</c:v>
                </c:pt>
                <c:pt idx="3247">
                  <c:v>41170.460151493055</c:v>
                </c:pt>
                <c:pt idx="3248">
                  <c:v>41170.460267256945</c:v>
                </c:pt>
                <c:pt idx="3249">
                  <c:v>41170.460383240737</c:v>
                </c:pt>
                <c:pt idx="3250">
                  <c:v>41170.460498749999</c:v>
                </c:pt>
                <c:pt idx="3251">
                  <c:v>41170.460614490737</c:v>
                </c:pt>
                <c:pt idx="3252">
                  <c:v>41170.460730439816</c:v>
                </c:pt>
                <c:pt idx="3253">
                  <c:v>41170.460846192131</c:v>
                </c:pt>
                <c:pt idx="3254">
                  <c:v>41170.460961886572</c:v>
                </c:pt>
                <c:pt idx="3255">
                  <c:v>41170.461077708336</c:v>
                </c:pt>
                <c:pt idx="3256">
                  <c:v>41170.461193425923</c:v>
                </c:pt>
                <c:pt idx="3257">
                  <c:v>41170.461309178238</c:v>
                </c:pt>
                <c:pt idx="3258">
                  <c:v>41170.461425104164</c:v>
                </c:pt>
                <c:pt idx="3259">
                  <c:v>41170.461541099539</c:v>
                </c:pt>
                <c:pt idx="3260">
                  <c:v>41170.461656435182</c:v>
                </c:pt>
                <c:pt idx="3261">
                  <c:v>41170.461772187497</c:v>
                </c:pt>
                <c:pt idx="3262">
                  <c:v>41170.46188800926</c:v>
                </c:pt>
                <c:pt idx="3263">
                  <c:v>41170.462003715278</c:v>
                </c:pt>
                <c:pt idx="3264">
                  <c:v>41170.462119479169</c:v>
                </c:pt>
                <c:pt idx="3265">
                  <c:v>41170.46223503472</c:v>
                </c:pt>
                <c:pt idx="3266">
                  <c:v>41170.462350972222</c:v>
                </c:pt>
                <c:pt idx="3267">
                  <c:v>41170.462466689816</c:v>
                </c:pt>
                <c:pt idx="3268">
                  <c:v>41170.46258230324</c:v>
                </c:pt>
                <c:pt idx="3269">
                  <c:v>41170.462698043979</c:v>
                </c:pt>
                <c:pt idx="3270">
                  <c:v>41170.462813784725</c:v>
                </c:pt>
                <c:pt idx="3271">
                  <c:v>41170.462929733796</c:v>
                </c:pt>
                <c:pt idx="3272">
                  <c:v>41170.463045312499</c:v>
                </c:pt>
                <c:pt idx="3273">
                  <c:v>41170.463161423613</c:v>
                </c:pt>
                <c:pt idx="3274">
                  <c:v>41170.463276956019</c:v>
                </c:pt>
                <c:pt idx="3275">
                  <c:v>41170.463392731479</c:v>
                </c:pt>
                <c:pt idx="3276">
                  <c:v>41170.463508182867</c:v>
                </c:pt>
                <c:pt idx="3277">
                  <c:v>41170.463623993055</c:v>
                </c:pt>
                <c:pt idx="3278">
                  <c:v>41170.463739675928</c:v>
                </c:pt>
                <c:pt idx="3279">
                  <c:v>41170.463855555558</c:v>
                </c:pt>
                <c:pt idx="3280">
                  <c:v>41170.463971273151</c:v>
                </c:pt>
                <c:pt idx="3281">
                  <c:v>41170.464087256943</c:v>
                </c:pt>
                <c:pt idx="3282">
                  <c:v>41170.464202997682</c:v>
                </c:pt>
                <c:pt idx="3283">
                  <c:v>41170.464318587961</c:v>
                </c:pt>
                <c:pt idx="3284">
                  <c:v>41170.464434328707</c:v>
                </c:pt>
                <c:pt idx="3285">
                  <c:v>41170.464550092591</c:v>
                </c:pt>
                <c:pt idx="3286">
                  <c:v>41170.464665844906</c:v>
                </c:pt>
                <c:pt idx="3287">
                  <c:v>41170.464781585652</c:v>
                </c:pt>
                <c:pt idx="3288">
                  <c:v>41170.464897523147</c:v>
                </c:pt>
                <c:pt idx="3289">
                  <c:v>41170.465013263885</c:v>
                </c:pt>
                <c:pt idx="3290">
                  <c:v>41170.465128842596</c:v>
                </c:pt>
                <c:pt idx="3291">
                  <c:v>41170.46524474537</c:v>
                </c:pt>
                <c:pt idx="3292">
                  <c:v>41170.46536037037</c:v>
                </c:pt>
                <c:pt idx="3293">
                  <c:v>41170.465476111109</c:v>
                </c:pt>
                <c:pt idx="3294">
                  <c:v>41170.465591851855</c:v>
                </c:pt>
                <c:pt idx="3295">
                  <c:v>41170.465707581017</c:v>
                </c:pt>
                <c:pt idx="3296">
                  <c:v>41170.465823368053</c:v>
                </c:pt>
                <c:pt idx="3297">
                  <c:v>41170.465939108799</c:v>
                </c:pt>
                <c:pt idx="3298">
                  <c:v>41170.466054999997</c:v>
                </c:pt>
                <c:pt idx="3299">
                  <c:v>41170.466170810185</c:v>
                </c:pt>
                <c:pt idx="3300">
                  <c:v>41170.466286550924</c:v>
                </c:pt>
                <c:pt idx="3301">
                  <c:v>41170.466402314814</c:v>
                </c:pt>
                <c:pt idx="3302">
                  <c:v>41170.466518240741</c:v>
                </c:pt>
                <c:pt idx="3303">
                  <c:v>41170.466633622687</c:v>
                </c:pt>
                <c:pt idx="3304">
                  <c:v>41170.466749537038</c:v>
                </c:pt>
                <c:pt idx="3305">
                  <c:v>41170.466865127317</c:v>
                </c:pt>
                <c:pt idx="3306">
                  <c:v>41170.466981956015</c:v>
                </c:pt>
                <c:pt idx="3307">
                  <c:v>41170.46709677083</c:v>
                </c:pt>
                <c:pt idx="3308">
                  <c:v>41170.467212384261</c:v>
                </c:pt>
                <c:pt idx="3309">
                  <c:v>41170.467328148145</c:v>
                </c:pt>
                <c:pt idx="3310">
                  <c:v>41170.467443935187</c:v>
                </c:pt>
                <c:pt idx="3311">
                  <c:v>41170.467559965276</c:v>
                </c:pt>
                <c:pt idx="3312">
                  <c:v>41170.467675405096</c:v>
                </c:pt>
                <c:pt idx="3313">
                  <c:v>41170.467791145835</c:v>
                </c:pt>
                <c:pt idx="3314">
                  <c:v>41170.46790689815</c:v>
                </c:pt>
                <c:pt idx="3315">
                  <c:v>41170.468022638888</c:v>
                </c:pt>
                <c:pt idx="3316">
                  <c:v>41170.468138379627</c:v>
                </c:pt>
                <c:pt idx="3317">
                  <c:v>41170.46825416667</c:v>
                </c:pt>
                <c:pt idx="3318">
                  <c:v>41170.468369872688</c:v>
                </c:pt>
                <c:pt idx="3319">
                  <c:v>41170.468485659723</c:v>
                </c:pt>
                <c:pt idx="3320">
                  <c:v>41170.468601400462</c:v>
                </c:pt>
                <c:pt idx="3321">
                  <c:v>41170.468717326388</c:v>
                </c:pt>
                <c:pt idx="3322">
                  <c:v>41170.468832916667</c:v>
                </c:pt>
                <c:pt idx="3323">
                  <c:v>41170.468948483795</c:v>
                </c:pt>
                <c:pt idx="3324">
                  <c:v>41170.469064444442</c:v>
                </c:pt>
                <c:pt idx="3325">
                  <c:v>41170.469180138891</c:v>
                </c:pt>
                <c:pt idx="3326">
                  <c:v>41170.469295925926</c:v>
                </c:pt>
                <c:pt idx="3327">
                  <c:v>41170.46941164352</c:v>
                </c:pt>
                <c:pt idx="3328">
                  <c:v>41170.469527546295</c:v>
                </c:pt>
                <c:pt idx="3329">
                  <c:v>41170.469643217592</c:v>
                </c:pt>
                <c:pt idx="3330">
                  <c:v>41170.469759085645</c:v>
                </c:pt>
                <c:pt idx="3331">
                  <c:v>41170.469874826391</c:v>
                </c:pt>
                <c:pt idx="3332">
                  <c:v>41170.469990428239</c:v>
                </c:pt>
                <c:pt idx="3333">
                  <c:v>41170.470106168985</c:v>
                </c:pt>
                <c:pt idx="3334">
                  <c:v>41170.470221979165</c:v>
                </c:pt>
                <c:pt idx="3335">
                  <c:v>41170.470337719904</c:v>
                </c:pt>
                <c:pt idx="3336">
                  <c:v>41170.47045364583</c:v>
                </c:pt>
                <c:pt idx="3337">
                  <c:v>41170.470569386576</c:v>
                </c:pt>
                <c:pt idx="3338">
                  <c:v>41170.470685138891</c:v>
                </c:pt>
                <c:pt idx="3339">
                  <c:v>41170.470800740739</c:v>
                </c:pt>
                <c:pt idx="3340">
                  <c:v>41170.470916412036</c:v>
                </c:pt>
                <c:pt idx="3341">
                  <c:v>41170.471032222224</c:v>
                </c:pt>
                <c:pt idx="3342">
                  <c:v>41170.471147951386</c:v>
                </c:pt>
                <c:pt idx="3343">
                  <c:v>41170.471263900465</c:v>
                </c:pt>
                <c:pt idx="3344">
                  <c:v>41170.471379849536</c:v>
                </c:pt>
                <c:pt idx="3345">
                  <c:v>41170.471495196762</c:v>
                </c:pt>
                <c:pt idx="3346">
                  <c:v>41170.471610972221</c:v>
                </c:pt>
                <c:pt idx="3347">
                  <c:v>41170.47172671296</c:v>
                </c:pt>
                <c:pt idx="3348">
                  <c:v>41170.471842465275</c:v>
                </c:pt>
                <c:pt idx="3349">
                  <c:v>41170.471958206021</c:v>
                </c:pt>
                <c:pt idx="3350">
                  <c:v>41170.472073969904</c:v>
                </c:pt>
                <c:pt idx="3351">
                  <c:v>41170.472189745371</c:v>
                </c:pt>
                <c:pt idx="3352">
                  <c:v>41170.472305671297</c:v>
                </c:pt>
                <c:pt idx="3353">
                  <c:v>41170.472421574072</c:v>
                </c:pt>
                <c:pt idx="3354">
                  <c:v>41170.472537002315</c:v>
                </c:pt>
                <c:pt idx="3355">
                  <c:v>41170.472653113429</c:v>
                </c:pt>
                <c:pt idx="3356">
                  <c:v>41170.472769016204</c:v>
                </c:pt>
                <c:pt idx="3357">
                  <c:v>41170.472884618059</c:v>
                </c:pt>
                <c:pt idx="3358">
                  <c:v>41170.473000358797</c:v>
                </c:pt>
                <c:pt idx="3359">
                  <c:v>41170.473115960645</c:v>
                </c:pt>
                <c:pt idx="3360">
                  <c:v>41170.47323152778</c:v>
                </c:pt>
                <c:pt idx="3361">
                  <c:v>41170.473347569445</c:v>
                </c:pt>
                <c:pt idx="3362">
                  <c:v>41170.473463726848</c:v>
                </c:pt>
                <c:pt idx="3363">
                  <c:v>41170.4735821875</c:v>
                </c:pt>
                <c:pt idx="3364">
                  <c:v>41170.473694502318</c:v>
                </c:pt>
                <c:pt idx="3365">
                  <c:v>41170.473810428244</c:v>
                </c:pt>
                <c:pt idx="3366">
                  <c:v>41170.473926354163</c:v>
                </c:pt>
                <c:pt idx="3367">
                  <c:v>41170.474041805559</c:v>
                </c:pt>
                <c:pt idx="3368">
                  <c:v>41170.474157523146</c:v>
                </c:pt>
                <c:pt idx="3369">
                  <c:v>41170.474273449072</c:v>
                </c:pt>
                <c:pt idx="3370">
                  <c:v>41170.474389351853</c:v>
                </c:pt>
                <c:pt idx="3371">
                  <c:v>41170.474504930557</c:v>
                </c:pt>
                <c:pt idx="3372">
                  <c:v>41170.47462090278</c:v>
                </c:pt>
                <c:pt idx="3373">
                  <c:v>41170.474736261574</c:v>
                </c:pt>
                <c:pt idx="3374">
                  <c:v>41170.474852002313</c:v>
                </c:pt>
                <c:pt idx="3375">
                  <c:v>41170.474967789349</c:v>
                </c:pt>
                <c:pt idx="3376">
                  <c:v>41170.475083483798</c:v>
                </c:pt>
                <c:pt idx="3377">
                  <c:v>41170.475199305554</c:v>
                </c:pt>
                <c:pt idx="3378">
                  <c:v>41170.475315046293</c:v>
                </c:pt>
                <c:pt idx="3379">
                  <c:v>41170.47543082176</c:v>
                </c:pt>
                <c:pt idx="3380">
                  <c:v>41170.475546562498</c:v>
                </c:pt>
                <c:pt idx="3381">
                  <c:v>41170.475662303237</c:v>
                </c:pt>
                <c:pt idx="3382">
                  <c:v>41170.475778067128</c:v>
                </c:pt>
                <c:pt idx="3383">
                  <c:v>41170.475893807874</c:v>
                </c:pt>
                <c:pt idx="3384">
                  <c:v>41170.476009571757</c:v>
                </c:pt>
                <c:pt idx="3385">
                  <c:v>41170.476125532405</c:v>
                </c:pt>
                <c:pt idx="3386">
                  <c:v>41170.476241238423</c:v>
                </c:pt>
                <c:pt idx="3387">
                  <c:v>41170.476356689818</c:v>
                </c:pt>
                <c:pt idx="3388">
                  <c:v>41170.476472743052</c:v>
                </c:pt>
                <c:pt idx="3389">
                  <c:v>41170.476588460646</c:v>
                </c:pt>
                <c:pt idx="3390">
                  <c:v>41170.476704259258</c:v>
                </c:pt>
                <c:pt idx="3391">
                  <c:v>41170.476819780095</c:v>
                </c:pt>
                <c:pt idx="3392">
                  <c:v>41170.476935613427</c:v>
                </c:pt>
                <c:pt idx="3393">
                  <c:v>41170.477051539354</c:v>
                </c:pt>
                <c:pt idx="3394">
                  <c:v>41170.477167280093</c:v>
                </c:pt>
                <c:pt idx="3395">
                  <c:v>41170.477283020831</c:v>
                </c:pt>
                <c:pt idx="3396">
                  <c:v>41170.477398784722</c:v>
                </c:pt>
                <c:pt idx="3397">
                  <c:v>41170.477514398146</c:v>
                </c:pt>
                <c:pt idx="3398">
                  <c:v>41170.47763021991</c:v>
                </c:pt>
                <c:pt idx="3399">
                  <c:v>41170.477745856479</c:v>
                </c:pt>
                <c:pt idx="3400">
                  <c:v>41170.477861747684</c:v>
                </c:pt>
                <c:pt idx="3401">
                  <c:v>41170.477977361108</c:v>
                </c:pt>
                <c:pt idx="3402">
                  <c:v>41170.478093252314</c:v>
                </c:pt>
                <c:pt idx="3403">
                  <c:v>41170.478209236113</c:v>
                </c:pt>
                <c:pt idx="3404">
                  <c:v>41170.478324791664</c:v>
                </c:pt>
                <c:pt idx="3405">
                  <c:v>41170.478440335646</c:v>
                </c:pt>
                <c:pt idx="3406">
                  <c:v>41170.47855615741</c:v>
                </c:pt>
                <c:pt idx="3407">
                  <c:v>41170.478671840276</c:v>
                </c:pt>
                <c:pt idx="3408">
                  <c:v>41170.478787488428</c:v>
                </c:pt>
                <c:pt idx="3409">
                  <c:v>41170.47890357639</c:v>
                </c:pt>
                <c:pt idx="3410">
                  <c:v>41170.479019317128</c:v>
                </c:pt>
                <c:pt idx="3411">
                  <c:v>41170.479134849535</c:v>
                </c:pt>
                <c:pt idx="3412">
                  <c:v>41170.479250613425</c:v>
                </c:pt>
                <c:pt idx="3413">
                  <c:v>41170.479366400461</c:v>
                </c:pt>
                <c:pt idx="3414">
                  <c:v>41170.479482164352</c:v>
                </c:pt>
                <c:pt idx="3415">
                  <c:v>41170.479597881946</c:v>
                </c:pt>
                <c:pt idx="3416">
                  <c:v>41170.479713807872</c:v>
                </c:pt>
                <c:pt idx="3417">
                  <c:v>41170.479829756943</c:v>
                </c:pt>
                <c:pt idx="3418">
                  <c:v>41170.479945162035</c:v>
                </c:pt>
                <c:pt idx="3419">
                  <c:v>41170.480061226852</c:v>
                </c:pt>
                <c:pt idx="3420">
                  <c:v>41170.480176550926</c:v>
                </c:pt>
                <c:pt idx="3421">
                  <c:v>41170.48029255787</c:v>
                </c:pt>
                <c:pt idx="3422">
                  <c:v>41170.48041103009</c:v>
                </c:pt>
                <c:pt idx="3423">
                  <c:v>41170.480524062499</c:v>
                </c:pt>
                <c:pt idx="3424">
                  <c:v>41170.48063972222</c:v>
                </c:pt>
                <c:pt idx="3425">
                  <c:v>41170.48075560185</c:v>
                </c:pt>
                <c:pt idx="3426">
                  <c:v>41170.480871157408</c:v>
                </c:pt>
                <c:pt idx="3427">
                  <c:v>41170.480986921299</c:v>
                </c:pt>
                <c:pt idx="3428">
                  <c:v>41170.481102685182</c:v>
                </c:pt>
                <c:pt idx="3429">
                  <c:v>41170.481218425928</c:v>
                </c:pt>
                <c:pt idx="3430">
                  <c:v>41170.481334212964</c:v>
                </c:pt>
                <c:pt idx="3431">
                  <c:v>41170.481449988423</c:v>
                </c:pt>
                <c:pt idx="3432">
                  <c:v>41170.481566076392</c:v>
                </c:pt>
                <c:pt idx="3433">
                  <c:v>41170.481681435187</c:v>
                </c:pt>
                <c:pt idx="3434">
                  <c:v>41170.481797337961</c:v>
                </c:pt>
                <c:pt idx="3435">
                  <c:v>41170.481912951385</c:v>
                </c:pt>
                <c:pt idx="3436">
                  <c:v>41170.482028645834</c:v>
                </c:pt>
                <c:pt idx="3437">
                  <c:v>41170.482144444446</c:v>
                </c:pt>
                <c:pt idx="3438">
                  <c:v>41170.482260185185</c:v>
                </c:pt>
                <c:pt idx="3439">
                  <c:v>41170.482376018517</c:v>
                </c:pt>
                <c:pt idx="3440">
                  <c:v>41170.482491574076</c:v>
                </c:pt>
                <c:pt idx="3441">
                  <c:v>41170.482607314814</c:v>
                </c:pt>
                <c:pt idx="3442">
                  <c:v>41170.482723333334</c:v>
                </c:pt>
                <c:pt idx="3443">
                  <c:v>41170.482839340279</c:v>
                </c:pt>
                <c:pt idx="3444">
                  <c:v>41170.482954583335</c:v>
                </c:pt>
                <c:pt idx="3445">
                  <c:v>41170.483070833332</c:v>
                </c:pt>
                <c:pt idx="3446">
                  <c:v>41170.483186412035</c:v>
                </c:pt>
                <c:pt idx="3447">
                  <c:v>41170.483302152781</c:v>
                </c:pt>
                <c:pt idx="3448">
                  <c:v>41170.483417708332</c:v>
                </c:pt>
                <c:pt idx="3449">
                  <c:v>41170.483533668979</c:v>
                </c:pt>
                <c:pt idx="3450">
                  <c:v>41170.483649780093</c:v>
                </c:pt>
                <c:pt idx="3451">
                  <c:v>41170.483764861114</c:v>
                </c:pt>
                <c:pt idx="3452">
                  <c:v>41170.483880694446</c:v>
                </c:pt>
                <c:pt idx="3453">
                  <c:v>41170.483996516203</c:v>
                </c:pt>
                <c:pt idx="3454">
                  <c:v>41170.484112256941</c:v>
                </c:pt>
                <c:pt idx="3455">
                  <c:v>41170.484227997687</c:v>
                </c:pt>
                <c:pt idx="3456">
                  <c:v>41170.484343923614</c:v>
                </c:pt>
                <c:pt idx="3457">
                  <c:v>41170.48445945602</c:v>
                </c:pt>
                <c:pt idx="3458">
                  <c:v>41170.484575243056</c:v>
                </c:pt>
                <c:pt idx="3459">
                  <c:v>41170.484690868056</c:v>
                </c:pt>
                <c:pt idx="3460">
                  <c:v>41170.484806782406</c:v>
                </c:pt>
                <c:pt idx="3461">
                  <c:v>41170.484922708332</c:v>
                </c:pt>
                <c:pt idx="3462">
                  <c:v>41170.485038449071</c:v>
                </c:pt>
                <c:pt idx="3463">
                  <c:v>41170.485154016205</c:v>
                </c:pt>
                <c:pt idx="3464">
                  <c:v>41170.485269756944</c:v>
                </c:pt>
                <c:pt idx="3465">
                  <c:v>41170.485385497683</c:v>
                </c:pt>
                <c:pt idx="3466">
                  <c:v>41170.485501122683</c:v>
                </c:pt>
                <c:pt idx="3467">
                  <c:v>41170.485616874998</c:v>
                </c:pt>
                <c:pt idx="3468">
                  <c:v>41170.48573291667</c:v>
                </c:pt>
                <c:pt idx="3469">
                  <c:v>41170.485848495373</c:v>
                </c:pt>
                <c:pt idx="3470">
                  <c:v>41170.48596445602</c:v>
                </c:pt>
                <c:pt idx="3471">
                  <c:v>41170.486080162038</c:v>
                </c:pt>
                <c:pt idx="3472">
                  <c:v>41170.486195787038</c:v>
                </c:pt>
                <c:pt idx="3473">
                  <c:v>41170.486311678244</c:v>
                </c:pt>
                <c:pt idx="3474">
                  <c:v>41170.486427303244</c:v>
                </c:pt>
                <c:pt idx="3475">
                  <c:v>41170.486543194442</c:v>
                </c:pt>
                <c:pt idx="3476">
                  <c:v>41170.486658796297</c:v>
                </c:pt>
                <c:pt idx="3477">
                  <c:v>41170.48677452546</c:v>
                </c:pt>
                <c:pt idx="3478">
                  <c:v>41170.486890266206</c:v>
                </c:pt>
                <c:pt idx="3479">
                  <c:v>41170.487006064817</c:v>
                </c:pt>
                <c:pt idx="3480">
                  <c:v>41170.487121921295</c:v>
                </c:pt>
                <c:pt idx="3481">
                  <c:v>41170.487237719906</c:v>
                </c:pt>
                <c:pt idx="3482">
                  <c:v>41170.487353298609</c:v>
                </c:pt>
                <c:pt idx="3483">
                  <c:v>41170.487469004627</c:v>
                </c:pt>
                <c:pt idx="3484">
                  <c:v>41170.487584953706</c:v>
                </c:pt>
                <c:pt idx="3485">
                  <c:v>41170.487700543985</c:v>
                </c:pt>
                <c:pt idx="3486">
                  <c:v>41170.487816307868</c:v>
                </c:pt>
                <c:pt idx="3487">
                  <c:v>41170.487932256947</c:v>
                </c:pt>
                <c:pt idx="3488">
                  <c:v>41170.488047789353</c:v>
                </c:pt>
                <c:pt idx="3489">
                  <c:v>41170.488163715279</c:v>
                </c:pt>
                <c:pt idx="3490">
                  <c:v>41170.488279328703</c:v>
                </c:pt>
                <c:pt idx="3491">
                  <c:v>41170.488395081018</c:v>
                </c:pt>
                <c:pt idx="3492">
                  <c:v>41170.488510995368</c:v>
                </c:pt>
                <c:pt idx="3493">
                  <c:v>41170.488626550927</c:v>
                </c:pt>
                <c:pt idx="3494">
                  <c:v>41170.488742349538</c:v>
                </c:pt>
                <c:pt idx="3495">
                  <c:v>41170.488858275465</c:v>
                </c:pt>
                <c:pt idx="3496">
                  <c:v>41170.488973877313</c:v>
                </c:pt>
                <c:pt idx="3497">
                  <c:v>41170.489089594907</c:v>
                </c:pt>
                <c:pt idx="3498">
                  <c:v>41170.489205497688</c:v>
                </c:pt>
                <c:pt idx="3499">
                  <c:v>41170.489321250003</c:v>
                </c:pt>
                <c:pt idx="3500">
                  <c:v>41170.489437152777</c:v>
                </c:pt>
                <c:pt idx="3501">
                  <c:v>41170.489552719904</c:v>
                </c:pt>
                <c:pt idx="3502">
                  <c:v>41170.489669062503</c:v>
                </c:pt>
                <c:pt idx="3503">
                  <c:v>41170.48978423611</c:v>
                </c:pt>
                <c:pt idx="3504">
                  <c:v>41170.489900231485</c:v>
                </c:pt>
                <c:pt idx="3505">
                  <c:v>41170.490015601848</c:v>
                </c:pt>
                <c:pt idx="3506">
                  <c:v>41170.490131712962</c:v>
                </c:pt>
                <c:pt idx="3507">
                  <c:v>41170.490247604168</c:v>
                </c:pt>
                <c:pt idx="3508">
                  <c:v>41170.490363368059</c:v>
                </c:pt>
                <c:pt idx="3509">
                  <c:v>41170.490479120373</c:v>
                </c:pt>
                <c:pt idx="3510">
                  <c:v>41170.490594861112</c:v>
                </c:pt>
                <c:pt idx="3511">
                  <c:v>41170.490710578706</c:v>
                </c:pt>
                <c:pt idx="3512">
                  <c:v>41170.490825856483</c:v>
                </c:pt>
                <c:pt idx="3513">
                  <c:v>41170.490941597222</c:v>
                </c:pt>
                <c:pt idx="3514">
                  <c:v>41170.491057361112</c:v>
                </c:pt>
                <c:pt idx="3515">
                  <c:v>41170.491173136572</c:v>
                </c:pt>
                <c:pt idx="3516">
                  <c:v>41170.491288888887</c:v>
                </c:pt>
                <c:pt idx="3517">
                  <c:v>41170.491404768516</c:v>
                </c:pt>
                <c:pt idx="3518">
                  <c:v>41170.491520393516</c:v>
                </c:pt>
                <c:pt idx="3519">
                  <c:v>41170.491636157407</c:v>
                </c:pt>
                <c:pt idx="3520">
                  <c:v>41170.491751909722</c:v>
                </c:pt>
                <c:pt idx="3521">
                  <c:v>41170.491867638892</c:v>
                </c:pt>
                <c:pt idx="3522">
                  <c:v>41170.491983356478</c:v>
                </c:pt>
                <c:pt idx="3523">
                  <c:v>41170.492099143521</c:v>
                </c:pt>
                <c:pt idx="3524">
                  <c:v>41170.492215069447</c:v>
                </c:pt>
                <c:pt idx="3525">
                  <c:v>41170.492331006943</c:v>
                </c:pt>
                <c:pt idx="3526">
                  <c:v>41170.492446388889</c:v>
                </c:pt>
                <c:pt idx="3527">
                  <c:v>41170.492562129628</c:v>
                </c:pt>
                <c:pt idx="3528">
                  <c:v>41170.49267792824</c:v>
                </c:pt>
                <c:pt idx="3529">
                  <c:v>41170.492793611113</c:v>
                </c:pt>
                <c:pt idx="3530">
                  <c:v>41170.492909398148</c:v>
                </c:pt>
                <c:pt idx="3531">
                  <c:v>41170.493025115742</c:v>
                </c:pt>
                <c:pt idx="3532">
                  <c:v>41170.493140937499</c:v>
                </c:pt>
                <c:pt idx="3533">
                  <c:v>41170.493256631948</c:v>
                </c:pt>
                <c:pt idx="3534">
                  <c:v>41170.493372418983</c:v>
                </c:pt>
                <c:pt idx="3535">
                  <c:v>41170.493488136577</c:v>
                </c:pt>
                <c:pt idx="3536">
                  <c:v>41170.493603935189</c:v>
                </c:pt>
                <c:pt idx="3537">
                  <c:v>41170.493719861108</c:v>
                </c:pt>
                <c:pt idx="3538">
                  <c:v>41170.493835451387</c:v>
                </c:pt>
                <c:pt idx="3539">
                  <c:v>41170.493951365737</c:v>
                </c:pt>
                <c:pt idx="3540">
                  <c:v>41170.494067083331</c:v>
                </c:pt>
                <c:pt idx="3541">
                  <c:v>41170.494182546296</c:v>
                </c:pt>
                <c:pt idx="3542">
                  <c:v>41170.494298761572</c:v>
                </c:pt>
                <c:pt idx="3543">
                  <c:v>41170.494414398148</c:v>
                </c:pt>
                <c:pt idx="3544">
                  <c:v>41170.494529953707</c:v>
                </c:pt>
                <c:pt idx="3545">
                  <c:v>41170.494645694445</c:v>
                </c:pt>
                <c:pt idx="3546">
                  <c:v>41170.494761631948</c:v>
                </c:pt>
                <c:pt idx="3547">
                  <c:v>41170.49487732639</c:v>
                </c:pt>
                <c:pt idx="3548">
                  <c:v>41170.494993437504</c:v>
                </c:pt>
                <c:pt idx="3549">
                  <c:v>41170.495108564814</c:v>
                </c:pt>
                <c:pt idx="3550">
                  <c:v>41170.495224513892</c:v>
                </c:pt>
                <c:pt idx="3551">
                  <c:v>41170.49534040509</c:v>
                </c:pt>
                <c:pt idx="3552">
                  <c:v>41170.495455925928</c:v>
                </c:pt>
                <c:pt idx="3553">
                  <c:v>41170.495571851854</c:v>
                </c:pt>
                <c:pt idx="3554">
                  <c:v>41170.495687650466</c:v>
                </c:pt>
                <c:pt idx="3555">
                  <c:v>41170.495803217593</c:v>
                </c:pt>
                <c:pt idx="3556">
                  <c:v>41170.495918831017</c:v>
                </c:pt>
                <c:pt idx="3557">
                  <c:v>41170.496035069445</c:v>
                </c:pt>
                <c:pt idx="3558">
                  <c:v>41170.496150787039</c:v>
                </c:pt>
                <c:pt idx="3559">
                  <c:v>41170.496267118055</c:v>
                </c:pt>
                <c:pt idx="3560">
                  <c:v>41170.496382511577</c:v>
                </c:pt>
                <c:pt idx="3561">
                  <c:v>41170.496498101849</c:v>
                </c:pt>
                <c:pt idx="3562">
                  <c:v>41170.496614166666</c:v>
                </c:pt>
                <c:pt idx="3563">
                  <c:v>41170.496729756946</c:v>
                </c:pt>
                <c:pt idx="3564">
                  <c:v>41170.496845694448</c:v>
                </c:pt>
                <c:pt idx="3565">
                  <c:v>41170.496961435187</c:v>
                </c:pt>
                <c:pt idx="3566">
                  <c:v>41170.49708011574</c:v>
                </c:pt>
                <c:pt idx="3567">
                  <c:v>41170.497192789349</c:v>
                </c:pt>
                <c:pt idx="3568">
                  <c:v>41170.497308680555</c:v>
                </c:pt>
                <c:pt idx="3569">
                  <c:v>41170.497427546296</c:v>
                </c:pt>
                <c:pt idx="3570">
                  <c:v>41170.497541111108</c:v>
                </c:pt>
                <c:pt idx="3571">
                  <c:v>41170.497655949075</c:v>
                </c:pt>
                <c:pt idx="3572">
                  <c:v>41170.497771331022</c:v>
                </c:pt>
                <c:pt idx="3573">
                  <c:v>41170.497887094905</c:v>
                </c:pt>
                <c:pt idx="3574">
                  <c:v>41170.498002928238</c:v>
                </c:pt>
                <c:pt idx="3575">
                  <c:v>41170.498118564814</c:v>
                </c:pt>
                <c:pt idx="3576">
                  <c:v>41170.498234363426</c:v>
                </c:pt>
                <c:pt idx="3577">
                  <c:v>41170.498350289352</c:v>
                </c:pt>
                <c:pt idx="3578">
                  <c:v>41170.498465868055</c:v>
                </c:pt>
                <c:pt idx="3579">
                  <c:v>41170.498581608794</c:v>
                </c:pt>
                <c:pt idx="3580">
                  <c:v>41170.498697372685</c:v>
                </c:pt>
                <c:pt idx="3581">
                  <c:v>41170.498814016202</c:v>
                </c:pt>
                <c:pt idx="3582">
                  <c:v>41170.498928877314</c:v>
                </c:pt>
                <c:pt idx="3583">
                  <c:v>41170.499045034725</c:v>
                </c:pt>
                <c:pt idx="3584">
                  <c:v>41170.499160324071</c:v>
                </c:pt>
                <c:pt idx="3585">
                  <c:v>41170.499276064817</c:v>
                </c:pt>
                <c:pt idx="3586">
                  <c:v>41170.499392048609</c:v>
                </c:pt>
                <c:pt idx="3587">
                  <c:v>41170.499507974535</c:v>
                </c:pt>
                <c:pt idx="3588">
                  <c:v>41170.499623368058</c:v>
                </c:pt>
                <c:pt idx="3589">
                  <c:v>41170.499739108796</c:v>
                </c:pt>
                <c:pt idx="3590">
                  <c:v>41170.49985472222</c:v>
                </c:pt>
                <c:pt idx="3591">
                  <c:v>41170.499970335652</c:v>
                </c:pt>
                <c:pt idx="3592">
                  <c:v>41170.500086215281</c:v>
                </c:pt>
                <c:pt idx="3593">
                  <c:v>41170.500202326388</c:v>
                </c:pt>
                <c:pt idx="3594">
                  <c:v>41170.500318067126</c:v>
                </c:pt>
                <c:pt idx="3595">
                  <c:v>41170.500433842593</c:v>
                </c:pt>
                <c:pt idx="3596">
                  <c:v>41170.500549062497</c:v>
                </c:pt>
                <c:pt idx="3597">
                  <c:v>41170.500664768515</c:v>
                </c:pt>
                <c:pt idx="3598">
                  <c:v>41170.500780671297</c:v>
                </c:pt>
                <c:pt idx="3599">
                  <c:v>41170.500896400466</c:v>
                </c:pt>
                <c:pt idx="3600">
                  <c:v>41170.501011990738</c:v>
                </c:pt>
                <c:pt idx="3601">
                  <c:v>41170.501127743053</c:v>
                </c:pt>
                <c:pt idx="3602">
                  <c:v>41170.501243865743</c:v>
                </c:pt>
                <c:pt idx="3603">
                  <c:v>41170.50135943287</c:v>
                </c:pt>
                <c:pt idx="3604">
                  <c:v>41170.501475046294</c:v>
                </c:pt>
                <c:pt idx="3605">
                  <c:v>41170.501590798609</c:v>
                </c:pt>
                <c:pt idx="3606">
                  <c:v>41170.501706608797</c:v>
                </c:pt>
                <c:pt idx="3607">
                  <c:v>41170.501822488426</c:v>
                </c:pt>
                <c:pt idx="3608">
                  <c:v>41170.501938078705</c:v>
                </c:pt>
                <c:pt idx="3609">
                  <c:v>41170.50205383102</c:v>
                </c:pt>
                <c:pt idx="3610">
                  <c:v>41170.502169537038</c:v>
                </c:pt>
                <c:pt idx="3611">
                  <c:v>41170.502285509261</c:v>
                </c:pt>
                <c:pt idx="3612">
                  <c:v>41170.502401087964</c:v>
                </c:pt>
                <c:pt idx="3613">
                  <c:v>41170.502516701388</c:v>
                </c:pt>
                <c:pt idx="3614">
                  <c:v>41170.502632569442</c:v>
                </c:pt>
                <c:pt idx="3615">
                  <c:v>41170.502748310188</c:v>
                </c:pt>
                <c:pt idx="3616">
                  <c:v>41170.502864236114</c:v>
                </c:pt>
                <c:pt idx="3617">
                  <c:v>41170.50298002315</c:v>
                </c:pt>
                <c:pt idx="3618">
                  <c:v>41170.503095555556</c:v>
                </c:pt>
                <c:pt idx="3619">
                  <c:v>41170.503211331015</c:v>
                </c:pt>
                <c:pt idx="3620">
                  <c:v>41170.503327094906</c:v>
                </c:pt>
                <c:pt idx="3621">
                  <c:v>41170.503443055553</c:v>
                </c:pt>
                <c:pt idx="3622">
                  <c:v>41170.503558611112</c:v>
                </c:pt>
                <c:pt idx="3623">
                  <c:v>41170.503674548614</c:v>
                </c:pt>
                <c:pt idx="3624">
                  <c:v>41170.503790092589</c:v>
                </c:pt>
                <c:pt idx="3625">
                  <c:v>41170.503905891201</c:v>
                </c:pt>
                <c:pt idx="3626">
                  <c:v>41170.504021597226</c:v>
                </c:pt>
                <c:pt idx="3627">
                  <c:v>41170.504137361109</c:v>
                </c:pt>
                <c:pt idx="3628">
                  <c:v>41170.50425302083</c:v>
                </c:pt>
                <c:pt idx="3629">
                  <c:v>41170.504368807873</c:v>
                </c:pt>
                <c:pt idx="3630">
                  <c:v>41170.504484606485</c:v>
                </c:pt>
                <c:pt idx="3631">
                  <c:v>41170.504600532404</c:v>
                </c:pt>
                <c:pt idx="3632">
                  <c:v>41170.50471627315</c:v>
                </c:pt>
                <c:pt idx="3633">
                  <c:v>41170.504831921295</c:v>
                </c:pt>
                <c:pt idx="3634">
                  <c:v>41170.504947638889</c:v>
                </c:pt>
                <c:pt idx="3635">
                  <c:v>41170.505063379627</c:v>
                </c:pt>
                <c:pt idx="3636">
                  <c:v>41170.505179120373</c:v>
                </c:pt>
                <c:pt idx="3637">
                  <c:v>41170.50529508102</c:v>
                </c:pt>
                <c:pt idx="3638">
                  <c:v>41170.505410787038</c:v>
                </c:pt>
                <c:pt idx="3639">
                  <c:v>41170.505526331021</c:v>
                </c:pt>
                <c:pt idx="3640">
                  <c:v>41170.505642326389</c:v>
                </c:pt>
                <c:pt idx="3641">
                  <c:v>41170.505757893516</c:v>
                </c:pt>
                <c:pt idx="3642">
                  <c:v>41170.505873634262</c:v>
                </c:pt>
                <c:pt idx="3643">
                  <c:v>41170.505989363424</c:v>
                </c:pt>
                <c:pt idx="3644">
                  <c:v>41170.50610510417</c:v>
                </c:pt>
                <c:pt idx="3645">
                  <c:v>41170.506220868054</c:v>
                </c:pt>
                <c:pt idx="3646">
                  <c:v>41170.5063366088</c:v>
                </c:pt>
                <c:pt idx="3647">
                  <c:v>41170.506452395835</c:v>
                </c:pt>
                <c:pt idx="3648">
                  <c:v>41170.506568136574</c:v>
                </c:pt>
                <c:pt idx="3649">
                  <c:v>41170.50668392361</c:v>
                </c:pt>
                <c:pt idx="3650">
                  <c:v>41170.506800219904</c:v>
                </c:pt>
                <c:pt idx="3651">
                  <c:v>41170.506915590275</c:v>
                </c:pt>
                <c:pt idx="3652">
                  <c:v>41170.507031180554</c:v>
                </c:pt>
                <c:pt idx="3653">
                  <c:v>41170.5071469213</c:v>
                </c:pt>
                <c:pt idx="3654">
                  <c:v>41170.507262662039</c:v>
                </c:pt>
                <c:pt idx="3655">
                  <c:v>41170.507378402777</c:v>
                </c:pt>
                <c:pt idx="3656">
                  <c:v>41170.507494166668</c:v>
                </c:pt>
                <c:pt idx="3657">
                  <c:v>41170.507609942128</c:v>
                </c:pt>
                <c:pt idx="3658">
                  <c:v>41170.507725694442</c:v>
                </c:pt>
                <c:pt idx="3659">
                  <c:v>41170.507841435188</c:v>
                </c:pt>
                <c:pt idx="3660">
                  <c:v>41170.507957048612</c:v>
                </c:pt>
                <c:pt idx="3661">
                  <c:v>41170.508072789351</c:v>
                </c:pt>
                <c:pt idx="3662">
                  <c:v>41170.508188657404</c:v>
                </c:pt>
                <c:pt idx="3663">
                  <c:v>41170.508304409719</c:v>
                </c:pt>
                <c:pt idx="3664">
                  <c:v>41170.50842017361</c:v>
                </c:pt>
                <c:pt idx="3665">
                  <c:v>41170.508535960646</c:v>
                </c:pt>
                <c:pt idx="3666">
                  <c:v>41170.508651840275</c:v>
                </c:pt>
                <c:pt idx="3667">
                  <c:v>41170.508767372688</c:v>
                </c:pt>
                <c:pt idx="3668">
                  <c:v>41170.508883194445</c:v>
                </c:pt>
                <c:pt idx="3669">
                  <c:v>41170.508998935184</c:v>
                </c:pt>
                <c:pt idx="3670">
                  <c:v>41170.50911457176</c:v>
                </c:pt>
                <c:pt idx="3671">
                  <c:v>41170.509230405092</c:v>
                </c:pt>
                <c:pt idx="3672">
                  <c:v>41170.50934621528</c:v>
                </c:pt>
                <c:pt idx="3673">
                  <c:v>41170.509462141206</c:v>
                </c:pt>
                <c:pt idx="3674">
                  <c:v>41170.509578113422</c:v>
                </c:pt>
                <c:pt idx="3675">
                  <c:v>41170.509693611108</c:v>
                </c:pt>
                <c:pt idx="3676">
                  <c:v>41170.509809236108</c:v>
                </c:pt>
                <c:pt idx="3677">
                  <c:v>41170.509924976854</c:v>
                </c:pt>
                <c:pt idx="3678">
                  <c:v>41170.510040856483</c:v>
                </c:pt>
                <c:pt idx="3679">
                  <c:v>41170.510156458331</c:v>
                </c:pt>
                <c:pt idx="3680">
                  <c:v>41170.510272199077</c:v>
                </c:pt>
                <c:pt idx="3681">
                  <c:v>41170.510387858798</c:v>
                </c:pt>
                <c:pt idx="3682">
                  <c:v>41170.510503599537</c:v>
                </c:pt>
                <c:pt idx="3683">
                  <c:v>41170.51061946759</c:v>
                </c:pt>
                <c:pt idx="3684">
                  <c:v>41170.510735243057</c:v>
                </c:pt>
                <c:pt idx="3685">
                  <c:v>41170.510850983796</c:v>
                </c:pt>
                <c:pt idx="3686">
                  <c:v>41170.510966944443</c:v>
                </c:pt>
                <c:pt idx="3687">
                  <c:v>41170.511082500001</c:v>
                </c:pt>
                <c:pt idx="3688">
                  <c:v>41170.51119824074</c:v>
                </c:pt>
                <c:pt idx="3689">
                  <c:v>41170.511313958334</c:v>
                </c:pt>
                <c:pt idx="3690">
                  <c:v>41170.51142978009</c:v>
                </c:pt>
                <c:pt idx="3691">
                  <c:v>41170.511545543981</c:v>
                </c:pt>
                <c:pt idx="3692">
                  <c:v>41170.511661215278</c:v>
                </c:pt>
                <c:pt idx="3693">
                  <c:v>41170.511777187501</c:v>
                </c:pt>
                <c:pt idx="3694">
                  <c:v>41170.511892743052</c:v>
                </c:pt>
                <c:pt idx="3695">
                  <c:v>41170.512008483798</c:v>
                </c:pt>
                <c:pt idx="3696">
                  <c:v>41170.512124236113</c:v>
                </c:pt>
                <c:pt idx="3697">
                  <c:v>41170.512240011572</c:v>
                </c:pt>
                <c:pt idx="3698">
                  <c:v>41170.512355775463</c:v>
                </c:pt>
                <c:pt idx="3699">
                  <c:v>41170.512471516202</c:v>
                </c:pt>
                <c:pt idx="3700">
                  <c:v>41170.512587280093</c:v>
                </c:pt>
                <c:pt idx="3701">
                  <c:v>41170.512703171298</c:v>
                </c:pt>
                <c:pt idx="3702">
                  <c:v>41170.512818738425</c:v>
                </c:pt>
                <c:pt idx="3703">
                  <c:v>41170.512934537037</c:v>
                </c:pt>
                <c:pt idx="3704">
                  <c:v>41170.513050416666</c:v>
                </c:pt>
                <c:pt idx="3705">
                  <c:v>41170.51316603009</c:v>
                </c:pt>
                <c:pt idx="3706">
                  <c:v>41170.513281666666</c:v>
                </c:pt>
                <c:pt idx="3707">
                  <c:v>41170.513397546296</c:v>
                </c:pt>
                <c:pt idx="3708">
                  <c:v>41170.513513287035</c:v>
                </c:pt>
                <c:pt idx="3709">
                  <c:v>41170.513628993052</c:v>
                </c:pt>
                <c:pt idx="3710">
                  <c:v>41170.51374480324</c:v>
                </c:pt>
                <c:pt idx="3711">
                  <c:v>41170.513860486113</c:v>
                </c:pt>
                <c:pt idx="3712">
                  <c:v>41170.513976284725</c:v>
                </c:pt>
                <c:pt idx="3713">
                  <c:v>41170.514092210651</c:v>
                </c:pt>
                <c:pt idx="3714">
                  <c:v>41170.514208182867</c:v>
                </c:pt>
                <c:pt idx="3715">
                  <c:v>41170.514323564814</c:v>
                </c:pt>
                <c:pt idx="3716">
                  <c:v>41170.514440393519</c:v>
                </c:pt>
                <c:pt idx="3717">
                  <c:v>41170.514555416667</c:v>
                </c:pt>
                <c:pt idx="3718">
                  <c:v>41170.514671041667</c:v>
                </c:pt>
                <c:pt idx="3719">
                  <c:v>41170.514786539352</c:v>
                </c:pt>
                <c:pt idx="3720">
                  <c:v>41170.514902465278</c:v>
                </c:pt>
                <c:pt idx="3721">
                  <c:v>41170.515018067126</c:v>
                </c:pt>
                <c:pt idx="3722">
                  <c:v>41170.515133819441</c:v>
                </c:pt>
                <c:pt idx="3723">
                  <c:v>41170.515249537035</c:v>
                </c:pt>
                <c:pt idx="3724">
                  <c:v>41170.515365196756</c:v>
                </c:pt>
                <c:pt idx="3725">
                  <c:v>41170.515480937502</c:v>
                </c:pt>
                <c:pt idx="3726">
                  <c:v>41170.515596817131</c:v>
                </c:pt>
                <c:pt idx="3727">
                  <c:v>41170.515712592591</c:v>
                </c:pt>
                <c:pt idx="3728">
                  <c:v>41170.515828506941</c:v>
                </c:pt>
                <c:pt idx="3729">
                  <c:v>41170.515944050923</c:v>
                </c:pt>
                <c:pt idx="3730">
                  <c:v>41170.516059837966</c:v>
                </c:pt>
                <c:pt idx="3731">
                  <c:v>41170.51617560185</c:v>
                </c:pt>
                <c:pt idx="3732">
                  <c:v>41170.516291527776</c:v>
                </c:pt>
                <c:pt idx="3733">
                  <c:v>41170.51640709491</c:v>
                </c:pt>
                <c:pt idx="3734">
                  <c:v>41170.516522847225</c:v>
                </c:pt>
                <c:pt idx="3735">
                  <c:v>41170.516638946756</c:v>
                </c:pt>
                <c:pt idx="3736">
                  <c:v>41170.516754363423</c:v>
                </c:pt>
                <c:pt idx="3737">
                  <c:v>41170.51687028935</c:v>
                </c:pt>
                <c:pt idx="3738">
                  <c:v>41170.516985856484</c:v>
                </c:pt>
                <c:pt idx="3739">
                  <c:v>41170.517101655096</c:v>
                </c:pt>
                <c:pt idx="3740">
                  <c:v>41170.517217569446</c:v>
                </c:pt>
                <c:pt idx="3741">
                  <c:v>41170.517333113428</c:v>
                </c:pt>
                <c:pt idx="3742">
                  <c:v>41170.517449027779</c:v>
                </c:pt>
                <c:pt idx="3743">
                  <c:v>41170.517564791669</c:v>
                </c:pt>
                <c:pt idx="3744">
                  <c:v>41170.517680567129</c:v>
                </c:pt>
                <c:pt idx="3745">
                  <c:v>41170.517796307868</c:v>
                </c:pt>
                <c:pt idx="3746">
                  <c:v>41170.517912592593</c:v>
                </c:pt>
                <c:pt idx="3747">
                  <c:v>41170.518027789352</c:v>
                </c:pt>
                <c:pt idx="3748">
                  <c:v>41170.518143692127</c:v>
                </c:pt>
                <c:pt idx="3749">
                  <c:v>41170.518259351855</c:v>
                </c:pt>
                <c:pt idx="3750">
                  <c:v>41170.518375023152</c:v>
                </c:pt>
                <c:pt idx="3751">
                  <c:v>41170.518490590279</c:v>
                </c:pt>
                <c:pt idx="3752">
                  <c:v>41170.518606400467</c:v>
                </c:pt>
                <c:pt idx="3753">
                  <c:v>41170.518722141205</c:v>
                </c:pt>
                <c:pt idx="3754">
                  <c:v>41170.518837916665</c:v>
                </c:pt>
                <c:pt idx="3755">
                  <c:v>41170.518953599538</c:v>
                </c:pt>
                <c:pt idx="3756">
                  <c:v>41170.519069409725</c:v>
                </c:pt>
                <c:pt idx="3757">
                  <c:v>41170.519185173609</c:v>
                </c:pt>
                <c:pt idx="3758">
                  <c:v>41170.519300914355</c:v>
                </c:pt>
                <c:pt idx="3759">
                  <c:v>41170.519416828705</c:v>
                </c:pt>
                <c:pt idx="3760">
                  <c:v>41170.519532407408</c:v>
                </c:pt>
                <c:pt idx="3761">
                  <c:v>41170.519648333335</c:v>
                </c:pt>
                <c:pt idx="3762">
                  <c:v>41170.519763923614</c:v>
                </c:pt>
                <c:pt idx="3763">
                  <c:v>41170.519879872685</c:v>
                </c:pt>
                <c:pt idx="3764">
                  <c:v>41170.519995428243</c:v>
                </c:pt>
                <c:pt idx="3765">
                  <c:v>41170.520111157406</c:v>
                </c:pt>
                <c:pt idx="3766">
                  <c:v>41170.520227256944</c:v>
                </c:pt>
                <c:pt idx="3767">
                  <c:v>41170.520342650459</c:v>
                </c:pt>
                <c:pt idx="3768">
                  <c:v>41170.520458449071</c:v>
                </c:pt>
                <c:pt idx="3769">
                  <c:v>41170.520574386574</c:v>
                </c:pt>
                <c:pt idx="3770">
                  <c:v>41170.520689953701</c:v>
                </c:pt>
                <c:pt idx="3771">
                  <c:v>41170.520805844906</c:v>
                </c:pt>
                <c:pt idx="3772">
                  <c:v>41170.520921296295</c:v>
                </c:pt>
                <c:pt idx="3773">
                  <c:v>41170.521037199076</c:v>
                </c:pt>
                <c:pt idx="3774">
                  <c:v>41170.521152951391</c:v>
                </c:pt>
                <c:pt idx="3775">
                  <c:v>41170.52126872685</c:v>
                </c:pt>
                <c:pt idx="3776">
                  <c:v>41170.52138445602</c:v>
                </c:pt>
                <c:pt idx="3777">
                  <c:v>41170.521500208335</c:v>
                </c:pt>
                <c:pt idx="3778">
                  <c:v>41170.52161596065</c:v>
                </c:pt>
                <c:pt idx="3779">
                  <c:v>41170.521731678244</c:v>
                </c:pt>
                <c:pt idx="3780">
                  <c:v>41170.521847592594</c:v>
                </c:pt>
                <c:pt idx="3781">
                  <c:v>41170.521963356485</c:v>
                </c:pt>
                <c:pt idx="3782">
                  <c:v>41170.522078831018</c:v>
                </c:pt>
                <c:pt idx="3783">
                  <c:v>41170.5221947338</c:v>
                </c:pt>
                <c:pt idx="3784">
                  <c:v>41170.522310532404</c:v>
                </c:pt>
                <c:pt idx="3785">
                  <c:v>41170.522426203701</c:v>
                </c:pt>
                <c:pt idx="3786">
                  <c:v>41170.522541967592</c:v>
                </c:pt>
                <c:pt idx="3787">
                  <c:v>41170.522658599541</c:v>
                </c:pt>
                <c:pt idx="3788">
                  <c:v>41170.522773483797</c:v>
                </c:pt>
                <c:pt idx="3789">
                  <c:v>41170.522889236112</c:v>
                </c:pt>
                <c:pt idx="3790">
                  <c:v>41170.523005138886</c:v>
                </c:pt>
                <c:pt idx="3791">
                  <c:v>41170.523120717589</c:v>
                </c:pt>
                <c:pt idx="3792">
                  <c:v>41170.523236446759</c:v>
                </c:pt>
                <c:pt idx="3793">
                  <c:v>41170.52335210648</c:v>
                </c:pt>
                <c:pt idx="3794">
                  <c:v>41170.523467997686</c:v>
                </c:pt>
                <c:pt idx="3795">
                  <c:v>41170.52358361111</c:v>
                </c:pt>
                <c:pt idx="3796">
                  <c:v>41170.523699479163</c:v>
                </c:pt>
                <c:pt idx="3797">
                  <c:v>41170.52381525463</c:v>
                </c:pt>
                <c:pt idx="3798">
                  <c:v>41170.523931018521</c:v>
                </c:pt>
                <c:pt idx="3799">
                  <c:v>41170.524046944447</c:v>
                </c:pt>
                <c:pt idx="3800">
                  <c:v>41170.524162499998</c:v>
                </c:pt>
                <c:pt idx="3801">
                  <c:v>41170.524278275465</c:v>
                </c:pt>
                <c:pt idx="3802">
                  <c:v>41170.524394016204</c:v>
                </c:pt>
                <c:pt idx="3803">
                  <c:v>41170.52450994213</c:v>
                </c:pt>
                <c:pt idx="3804">
                  <c:v>41170.524625497688</c:v>
                </c:pt>
                <c:pt idx="3805">
                  <c:v>41170.524741435183</c:v>
                </c:pt>
                <c:pt idx="3806">
                  <c:v>41170.524856979166</c:v>
                </c:pt>
                <c:pt idx="3807">
                  <c:v>41170.52497273148</c:v>
                </c:pt>
                <c:pt idx="3808">
                  <c:v>41170.525088483795</c:v>
                </c:pt>
                <c:pt idx="3809">
                  <c:v>41170.525204259262</c:v>
                </c:pt>
                <c:pt idx="3810">
                  <c:v>41170.525320023145</c:v>
                </c:pt>
                <c:pt idx="3811">
                  <c:v>41170.525435740739</c:v>
                </c:pt>
                <c:pt idx="3812">
                  <c:v>41170.525552997686</c:v>
                </c:pt>
                <c:pt idx="3813">
                  <c:v>41170.525667291666</c:v>
                </c:pt>
                <c:pt idx="3814">
                  <c:v>41170.525783217592</c:v>
                </c:pt>
                <c:pt idx="3815">
                  <c:v>41170.525898807871</c:v>
                </c:pt>
                <c:pt idx="3816">
                  <c:v>41170.52601439815</c:v>
                </c:pt>
                <c:pt idx="3817">
                  <c:v>41170.526130300925</c:v>
                </c:pt>
                <c:pt idx="3818">
                  <c:v>41170.526246226851</c:v>
                </c:pt>
                <c:pt idx="3819">
                  <c:v>41170.526361736112</c:v>
                </c:pt>
                <c:pt idx="3820">
                  <c:v>41170.526477511572</c:v>
                </c:pt>
                <c:pt idx="3821">
                  <c:v>41170.52659332176</c:v>
                </c:pt>
                <c:pt idx="3822">
                  <c:v>41170.526709016201</c:v>
                </c:pt>
                <c:pt idx="3823">
                  <c:v>41170.526825868059</c:v>
                </c:pt>
                <c:pt idx="3824">
                  <c:v>41170.526940416668</c:v>
                </c:pt>
                <c:pt idx="3825">
                  <c:v>41170.527056284722</c:v>
                </c:pt>
                <c:pt idx="3826">
                  <c:v>41170.52717202546</c:v>
                </c:pt>
                <c:pt idx="3827">
                  <c:v>41170.527288541663</c:v>
                </c:pt>
                <c:pt idx="3828">
                  <c:v>41170.527403564818</c:v>
                </c:pt>
                <c:pt idx="3829">
                  <c:v>41170.527519513889</c:v>
                </c:pt>
                <c:pt idx="3830">
                  <c:v>41170.527635266204</c:v>
                </c:pt>
                <c:pt idx="3831">
                  <c:v>41170.527751041664</c:v>
                </c:pt>
                <c:pt idx="3832">
                  <c:v>41170.527866597222</c:v>
                </c:pt>
                <c:pt idx="3833">
                  <c:v>41170.52798230324</c:v>
                </c:pt>
                <c:pt idx="3834">
                  <c:v>41170.528098807874</c:v>
                </c:pt>
                <c:pt idx="3835">
                  <c:v>41170.528214004633</c:v>
                </c:pt>
                <c:pt idx="3836">
                  <c:v>41170.528329745372</c:v>
                </c:pt>
                <c:pt idx="3837">
                  <c:v>41170.52844534722</c:v>
                </c:pt>
                <c:pt idx="3838">
                  <c:v>41170.528561087965</c:v>
                </c:pt>
                <c:pt idx="3839">
                  <c:v>41170.528676817128</c:v>
                </c:pt>
                <c:pt idx="3840">
                  <c:v>41170.528792604164</c:v>
                </c:pt>
                <c:pt idx="3841">
                  <c:v>41170.528908333334</c:v>
                </c:pt>
                <c:pt idx="3842">
                  <c:v>41170.529024143521</c:v>
                </c:pt>
                <c:pt idx="3843">
                  <c:v>41170.52914003472</c:v>
                </c:pt>
                <c:pt idx="3844">
                  <c:v>41170.529255567133</c:v>
                </c:pt>
                <c:pt idx="3845">
                  <c:v>41170.529371319448</c:v>
                </c:pt>
                <c:pt idx="3846">
                  <c:v>41170.529487106483</c:v>
                </c:pt>
                <c:pt idx="3847">
                  <c:v>41170.529603067131</c:v>
                </c:pt>
                <c:pt idx="3848">
                  <c:v>41170.529718611113</c:v>
                </c:pt>
                <c:pt idx="3849">
                  <c:v>41170.529834363428</c:v>
                </c:pt>
                <c:pt idx="3850">
                  <c:v>41170.529950127318</c:v>
                </c:pt>
                <c:pt idx="3851">
                  <c:v>41170.530065868057</c:v>
                </c:pt>
                <c:pt idx="3852">
                  <c:v>41170.530181608796</c:v>
                </c:pt>
                <c:pt idx="3853">
                  <c:v>41170.530301296298</c:v>
                </c:pt>
                <c:pt idx="3854">
                  <c:v>41170.530413078704</c:v>
                </c:pt>
                <c:pt idx="3855">
                  <c:v>41170.530528877316</c:v>
                </c:pt>
                <c:pt idx="3856">
                  <c:v>41170.53064449074</c:v>
                </c:pt>
                <c:pt idx="3857">
                  <c:v>41170.530760347225</c:v>
                </c:pt>
                <c:pt idx="3858">
                  <c:v>41170.530876087963</c:v>
                </c:pt>
                <c:pt idx="3859">
                  <c:v>41170.530991851854</c:v>
                </c:pt>
                <c:pt idx="3860">
                  <c:v>41170.531107673611</c:v>
                </c:pt>
                <c:pt idx="3861">
                  <c:v>41170.531223564816</c:v>
                </c:pt>
                <c:pt idx="3862">
                  <c:v>41170.531339305555</c:v>
                </c:pt>
                <c:pt idx="3863">
                  <c:v>41170.53145490741</c:v>
                </c:pt>
                <c:pt idx="3864">
                  <c:v>41170.531570613428</c:v>
                </c:pt>
                <c:pt idx="3865">
                  <c:v>41170.53168641204</c:v>
                </c:pt>
                <c:pt idx="3866">
                  <c:v>41170.531802129626</c:v>
                </c:pt>
                <c:pt idx="3867">
                  <c:v>41170.531917893517</c:v>
                </c:pt>
                <c:pt idx="3868">
                  <c:v>41170.532033634256</c:v>
                </c:pt>
                <c:pt idx="3869">
                  <c:v>41170.532149571758</c:v>
                </c:pt>
                <c:pt idx="3870">
                  <c:v>41170.532265462964</c:v>
                </c:pt>
                <c:pt idx="3871">
                  <c:v>41170.532380914352</c:v>
                </c:pt>
                <c:pt idx="3872">
                  <c:v>41170.532496851854</c:v>
                </c:pt>
                <c:pt idx="3873">
                  <c:v>41170.532613391202</c:v>
                </c:pt>
                <c:pt idx="3874">
                  <c:v>41170.532728182872</c:v>
                </c:pt>
                <c:pt idx="3875">
                  <c:v>41170.532843773151</c:v>
                </c:pt>
                <c:pt idx="3876">
                  <c:v>41170.532959629629</c:v>
                </c:pt>
                <c:pt idx="3877">
                  <c:v>41170.533075405096</c:v>
                </c:pt>
                <c:pt idx="3878">
                  <c:v>41170.533191342591</c:v>
                </c:pt>
                <c:pt idx="3879">
                  <c:v>41170.533306956022</c:v>
                </c:pt>
                <c:pt idx="3880">
                  <c:v>41170.533422708337</c:v>
                </c:pt>
                <c:pt idx="3881">
                  <c:v>41170.533538437499</c:v>
                </c:pt>
                <c:pt idx="3882">
                  <c:v>41170.53365435185</c:v>
                </c:pt>
                <c:pt idx="3883">
                  <c:v>41170.533770127317</c:v>
                </c:pt>
                <c:pt idx="3884">
                  <c:v>41170.53388570602</c:v>
                </c:pt>
                <c:pt idx="3885">
                  <c:v>41170.534001481479</c:v>
                </c:pt>
                <c:pt idx="3886">
                  <c:v>41170.534117233794</c:v>
                </c:pt>
                <c:pt idx="3887">
                  <c:v>41170.534233333332</c:v>
                </c:pt>
                <c:pt idx="3888">
                  <c:v>41170.534348773152</c:v>
                </c:pt>
                <c:pt idx="3889">
                  <c:v>41170.534464467593</c:v>
                </c:pt>
                <c:pt idx="3890">
                  <c:v>41170.534580173611</c:v>
                </c:pt>
                <c:pt idx="3891">
                  <c:v>41170.534695925926</c:v>
                </c:pt>
                <c:pt idx="3892">
                  <c:v>41170.534811736114</c:v>
                </c:pt>
                <c:pt idx="3893">
                  <c:v>41170.5349274537</c:v>
                </c:pt>
                <c:pt idx="3894">
                  <c:v>41170.535043252312</c:v>
                </c:pt>
                <c:pt idx="3895">
                  <c:v>41170.535158935185</c:v>
                </c:pt>
                <c:pt idx="3896">
                  <c:v>41170.535274930553</c:v>
                </c:pt>
                <c:pt idx="3897">
                  <c:v>41170.535390648147</c:v>
                </c:pt>
                <c:pt idx="3898">
                  <c:v>41170.53550622685</c:v>
                </c:pt>
                <c:pt idx="3899">
                  <c:v>41170.53562195602</c:v>
                </c:pt>
                <c:pt idx="3900">
                  <c:v>41170.535737939812</c:v>
                </c:pt>
                <c:pt idx="3901">
                  <c:v>41170.53585349537</c:v>
                </c:pt>
                <c:pt idx="3902">
                  <c:v>41170.535969236109</c:v>
                </c:pt>
                <c:pt idx="3903">
                  <c:v>41170.536084953703</c:v>
                </c:pt>
                <c:pt idx="3904">
                  <c:v>41170.536200694442</c:v>
                </c:pt>
                <c:pt idx="3905">
                  <c:v>41170.536316469908</c:v>
                </c:pt>
                <c:pt idx="3906">
                  <c:v>41170.53643226852</c:v>
                </c:pt>
                <c:pt idx="3907">
                  <c:v>41170.536548009259</c:v>
                </c:pt>
                <c:pt idx="3908">
                  <c:v>41170.536663749997</c:v>
                </c:pt>
                <c:pt idx="3909">
                  <c:v>41170.536779513888</c:v>
                </c:pt>
                <c:pt idx="3910">
                  <c:v>41170.536895277779</c:v>
                </c:pt>
                <c:pt idx="3911">
                  <c:v>41170.537011157408</c:v>
                </c:pt>
                <c:pt idx="3912">
                  <c:v>41170.537126724535</c:v>
                </c:pt>
                <c:pt idx="3913">
                  <c:v>41170.537242511571</c:v>
                </c:pt>
                <c:pt idx="3914">
                  <c:v>41170.537358263886</c:v>
                </c:pt>
                <c:pt idx="3915">
                  <c:v>41170.537474016201</c:v>
                </c:pt>
                <c:pt idx="3916">
                  <c:v>41170.53758974537</c:v>
                </c:pt>
                <c:pt idx="3917">
                  <c:v>41170.537705381947</c:v>
                </c:pt>
                <c:pt idx="3918">
                  <c:v>41170.537821238424</c:v>
                </c:pt>
                <c:pt idx="3919">
                  <c:v>41170.537936898145</c:v>
                </c:pt>
                <c:pt idx="3920">
                  <c:v>41170.538052638891</c:v>
                </c:pt>
                <c:pt idx="3921">
                  <c:v>41170.538168854167</c:v>
                </c:pt>
                <c:pt idx="3922">
                  <c:v>41170.538284479167</c:v>
                </c:pt>
                <c:pt idx="3923">
                  <c:v>41170.538400034726</c:v>
                </c:pt>
                <c:pt idx="3924">
                  <c:v>41170.5385159375</c:v>
                </c:pt>
                <c:pt idx="3925">
                  <c:v>41170.538631550924</c:v>
                </c:pt>
                <c:pt idx="3926">
                  <c:v>41170.53874729167</c:v>
                </c:pt>
                <c:pt idx="3927">
                  <c:v>41170.538863032409</c:v>
                </c:pt>
                <c:pt idx="3928">
                  <c:v>41170.538978773147</c:v>
                </c:pt>
                <c:pt idx="3929">
                  <c:v>41170.539094537038</c:v>
                </c:pt>
                <c:pt idx="3930">
                  <c:v>41170.539210266201</c:v>
                </c:pt>
                <c:pt idx="3931">
                  <c:v>41170.539326053244</c:v>
                </c:pt>
                <c:pt idx="3932">
                  <c:v>41170.539441782406</c:v>
                </c:pt>
                <c:pt idx="3933">
                  <c:v>41170.539557557873</c:v>
                </c:pt>
                <c:pt idx="3934">
                  <c:v>41170.539673321757</c:v>
                </c:pt>
                <c:pt idx="3935">
                  <c:v>41170.539789120368</c:v>
                </c:pt>
                <c:pt idx="3936">
                  <c:v>41170.539904814817</c:v>
                </c:pt>
                <c:pt idx="3937">
                  <c:v>41170.540021643516</c:v>
                </c:pt>
                <c:pt idx="3938">
                  <c:v>41170.540136331016</c:v>
                </c:pt>
                <c:pt idx="3939">
                  <c:v>41170.540252037033</c:v>
                </c:pt>
                <c:pt idx="3940">
                  <c:v>41170.540368344904</c:v>
                </c:pt>
                <c:pt idx="3941">
                  <c:v>41170.540483576391</c:v>
                </c:pt>
                <c:pt idx="3942">
                  <c:v>41170.540599513886</c:v>
                </c:pt>
                <c:pt idx="3943">
                  <c:v>41170.540715057869</c:v>
                </c:pt>
                <c:pt idx="3944">
                  <c:v>41170.54083085648</c:v>
                </c:pt>
                <c:pt idx="3945">
                  <c:v>41170.540946597219</c:v>
                </c:pt>
                <c:pt idx="3946">
                  <c:v>41170.541062523145</c:v>
                </c:pt>
                <c:pt idx="3947">
                  <c:v>41170.541178125</c:v>
                </c:pt>
                <c:pt idx="3948">
                  <c:v>41170.541293819442</c:v>
                </c:pt>
                <c:pt idx="3949">
                  <c:v>41170.541409560188</c:v>
                </c:pt>
                <c:pt idx="3950">
                  <c:v>41170.5415253588</c:v>
                </c:pt>
                <c:pt idx="3951">
                  <c:v>41170.541640995369</c:v>
                </c:pt>
                <c:pt idx="3952">
                  <c:v>41170.541756874998</c:v>
                </c:pt>
                <c:pt idx="3953">
                  <c:v>41170.541872604168</c:v>
                </c:pt>
                <c:pt idx="3954">
                  <c:v>41170.541988564815</c:v>
                </c:pt>
                <c:pt idx="3955">
                  <c:v>41170.542104247688</c:v>
                </c:pt>
                <c:pt idx="3956">
                  <c:v>41170.542219826391</c:v>
                </c:pt>
                <c:pt idx="3957">
                  <c:v>41170.542335659724</c:v>
                </c:pt>
                <c:pt idx="3958">
                  <c:v>41170.542451400463</c:v>
                </c:pt>
                <c:pt idx="3959">
                  <c:v>41170.542567141201</c:v>
                </c:pt>
                <c:pt idx="3960">
                  <c:v>41170.542683067128</c:v>
                </c:pt>
                <c:pt idx="3961">
                  <c:v>41170.542798506947</c:v>
                </c:pt>
                <c:pt idx="3962">
                  <c:v>41170.542914363425</c:v>
                </c:pt>
                <c:pt idx="3963">
                  <c:v>41170.543030277775</c:v>
                </c:pt>
                <c:pt idx="3964">
                  <c:v>41170.543145821757</c:v>
                </c:pt>
                <c:pt idx="3965">
                  <c:v>41170.543261643521</c:v>
                </c:pt>
                <c:pt idx="3966">
                  <c:v>41170.54337738426</c:v>
                </c:pt>
                <c:pt idx="3967">
                  <c:v>41170.543493310186</c:v>
                </c:pt>
                <c:pt idx="3968">
                  <c:v>41170.543608784719</c:v>
                </c:pt>
                <c:pt idx="3969">
                  <c:v>41170.543724803239</c:v>
                </c:pt>
                <c:pt idx="3970">
                  <c:v>41170.543840625003</c:v>
                </c:pt>
                <c:pt idx="3971">
                  <c:v>41170.543957233793</c:v>
                </c:pt>
                <c:pt idx="3972">
                  <c:v>41170.544071886572</c:v>
                </c:pt>
                <c:pt idx="3973">
                  <c:v>41170.544187673608</c:v>
                </c:pt>
                <c:pt idx="3974">
                  <c:v>41170.544303356481</c:v>
                </c:pt>
                <c:pt idx="3975">
                  <c:v>41170.544419120371</c:v>
                </c:pt>
                <c:pt idx="3976">
                  <c:v>41170.544534907407</c:v>
                </c:pt>
                <c:pt idx="3977">
                  <c:v>41170.54465087963</c:v>
                </c:pt>
                <c:pt idx="3978">
                  <c:v>41170.544766458333</c:v>
                </c:pt>
                <c:pt idx="3979">
                  <c:v>41170.544882060189</c:v>
                </c:pt>
                <c:pt idx="3980">
                  <c:v>41170.544997951387</c:v>
                </c:pt>
                <c:pt idx="3981">
                  <c:v>41170.545113680557</c:v>
                </c:pt>
                <c:pt idx="3982">
                  <c:v>41170.545229398151</c:v>
                </c:pt>
                <c:pt idx="3983">
                  <c:v>41170.545345046296</c:v>
                </c:pt>
                <c:pt idx="3984">
                  <c:v>41170.545460891204</c:v>
                </c:pt>
                <c:pt idx="3985">
                  <c:v>41170.545576863427</c:v>
                </c:pt>
                <c:pt idx="3986">
                  <c:v>41170.54569240741</c:v>
                </c:pt>
                <c:pt idx="3987">
                  <c:v>41170.54580821759</c:v>
                </c:pt>
                <c:pt idx="3988">
                  <c:v>41170.545923969905</c:v>
                </c:pt>
                <c:pt idx="3989">
                  <c:v>41170.546039884262</c:v>
                </c:pt>
                <c:pt idx="3990">
                  <c:v>41170.546155312499</c:v>
                </c:pt>
                <c:pt idx="3991">
                  <c:v>41170.54627121528</c:v>
                </c:pt>
                <c:pt idx="3992">
                  <c:v>41170.546386956019</c:v>
                </c:pt>
                <c:pt idx="3993">
                  <c:v>41170.546502685182</c:v>
                </c:pt>
                <c:pt idx="3994">
                  <c:v>41170.546618611108</c:v>
                </c:pt>
                <c:pt idx="3995">
                  <c:v>41170.546734166666</c:v>
                </c:pt>
                <c:pt idx="3996">
                  <c:v>41170.546849814818</c:v>
                </c:pt>
                <c:pt idx="3997">
                  <c:v>41170.546965694448</c:v>
                </c:pt>
                <c:pt idx="3998">
                  <c:v>41170.547081458331</c:v>
                </c:pt>
                <c:pt idx="3999">
                  <c:v>41170.547197199077</c:v>
                </c:pt>
                <c:pt idx="4000">
                  <c:v>41170.547312974537</c:v>
                </c:pt>
                <c:pt idx="4001">
                  <c:v>41170.547428715276</c:v>
                </c:pt>
                <c:pt idx="4002">
                  <c:v>41170.547544456022</c:v>
                </c:pt>
                <c:pt idx="4003">
                  <c:v>41170.54766009259</c:v>
                </c:pt>
                <c:pt idx="4004">
                  <c:v>41170.547775983796</c:v>
                </c:pt>
                <c:pt idx="4005">
                  <c:v>41170.547891898146</c:v>
                </c:pt>
                <c:pt idx="4006">
                  <c:v>41170.548007638892</c:v>
                </c:pt>
                <c:pt idx="4007">
                  <c:v>41170.548123379631</c:v>
                </c:pt>
                <c:pt idx="4008">
                  <c:v>41170.548238946758</c:v>
                </c:pt>
                <c:pt idx="4009">
                  <c:v>41170.54835474537</c:v>
                </c:pt>
                <c:pt idx="4010">
                  <c:v>41170.548470995367</c:v>
                </c:pt>
                <c:pt idx="4011">
                  <c:v>41170.548586412035</c:v>
                </c:pt>
                <c:pt idx="4012">
                  <c:v>41170.548701851854</c:v>
                </c:pt>
                <c:pt idx="4013">
                  <c:v>41170.548817673611</c:v>
                </c:pt>
                <c:pt idx="4014">
                  <c:v>41170.548933460646</c:v>
                </c:pt>
                <c:pt idx="4015">
                  <c:v>41170.549049456022</c:v>
                </c:pt>
                <c:pt idx="4016">
                  <c:v>41170.54916516204</c:v>
                </c:pt>
                <c:pt idx="4017">
                  <c:v>41170.549280914354</c:v>
                </c:pt>
                <c:pt idx="4018">
                  <c:v>41170.549396481481</c:v>
                </c:pt>
                <c:pt idx="4019">
                  <c:v>41170.549512233796</c:v>
                </c:pt>
                <c:pt idx="4020">
                  <c:v>41170.549627986111</c:v>
                </c:pt>
                <c:pt idx="4021">
                  <c:v>41170.549743715281</c:v>
                </c:pt>
                <c:pt idx="4022">
                  <c:v>41170.549859525461</c:v>
                </c:pt>
                <c:pt idx="4023">
                  <c:v>41170.549975451388</c:v>
                </c:pt>
                <c:pt idx="4024">
                  <c:v>41170.550091006946</c:v>
                </c:pt>
                <c:pt idx="4025">
                  <c:v>41170.550206770837</c:v>
                </c:pt>
                <c:pt idx="4026">
                  <c:v>41170.550322685187</c:v>
                </c:pt>
                <c:pt idx="4027">
                  <c:v>41170.550438275466</c:v>
                </c:pt>
                <c:pt idx="4028">
                  <c:v>41170.550554027781</c:v>
                </c:pt>
                <c:pt idx="4029">
                  <c:v>41170.550669745367</c:v>
                </c:pt>
                <c:pt idx="4030">
                  <c:v>41170.550785543979</c:v>
                </c:pt>
                <c:pt idx="4031">
                  <c:v>41170.550901238428</c:v>
                </c:pt>
                <c:pt idx="4032">
                  <c:v>41170.551017013888</c:v>
                </c:pt>
                <c:pt idx="4033">
                  <c:v>41170.551132777779</c:v>
                </c:pt>
                <c:pt idx="4034">
                  <c:v>41170.551248564814</c:v>
                </c:pt>
                <c:pt idx="4035">
                  <c:v>41170.551364259256</c:v>
                </c:pt>
                <c:pt idx="4036">
                  <c:v>41170.551480000002</c:v>
                </c:pt>
                <c:pt idx="4037">
                  <c:v>41170.551595752317</c:v>
                </c:pt>
                <c:pt idx="4038">
                  <c:v>41170.551711689812</c:v>
                </c:pt>
                <c:pt idx="4039">
                  <c:v>41170.551827291667</c:v>
                </c:pt>
                <c:pt idx="4040">
                  <c:v>41170.551943032406</c:v>
                </c:pt>
                <c:pt idx="4041">
                  <c:v>41170.552058993053</c:v>
                </c:pt>
                <c:pt idx="4042">
                  <c:v>41170.552174421297</c:v>
                </c:pt>
                <c:pt idx="4043">
                  <c:v>41170.552290451385</c:v>
                </c:pt>
                <c:pt idx="4044">
                  <c:v>41170.552406215276</c:v>
                </c:pt>
                <c:pt idx="4045">
                  <c:v>41170.552521678241</c:v>
                </c:pt>
                <c:pt idx="4046">
                  <c:v>41170.552638402776</c:v>
                </c:pt>
                <c:pt idx="4047">
                  <c:v>41170.552753356482</c:v>
                </c:pt>
                <c:pt idx="4048">
                  <c:v>41170.552869085652</c:v>
                </c:pt>
                <c:pt idx="4049">
                  <c:v>41170.552984965281</c:v>
                </c:pt>
                <c:pt idx="4050">
                  <c:v>41170.553100532408</c:v>
                </c:pt>
                <c:pt idx="4051">
                  <c:v>41170.553216342596</c:v>
                </c:pt>
                <c:pt idx="4052">
                  <c:v>41170.553332083335</c:v>
                </c:pt>
                <c:pt idx="4053">
                  <c:v>41170.553447777776</c:v>
                </c:pt>
                <c:pt idx="4054">
                  <c:v>41170.553563541667</c:v>
                </c:pt>
                <c:pt idx="4055">
                  <c:v>41170.553679386576</c:v>
                </c:pt>
                <c:pt idx="4056">
                  <c:v>41170.553795208332</c:v>
                </c:pt>
                <c:pt idx="4057">
                  <c:v>41170.553910833332</c:v>
                </c:pt>
                <c:pt idx="4058">
                  <c:v>41170.554026550926</c:v>
                </c:pt>
                <c:pt idx="4059">
                  <c:v>41170.554142314817</c:v>
                </c:pt>
                <c:pt idx="4060">
                  <c:v>41170.554258425924</c:v>
                </c:pt>
                <c:pt idx="4061">
                  <c:v>41170.554374004627</c:v>
                </c:pt>
                <c:pt idx="4062">
                  <c:v>41170.554490138886</c:v>
                </c:pt>
                <c:pt idx="4063">
                  <c:v>41170.5546053125</c:v>
                </c:pt>
                <c:pt idx="4064">
                  <c:v>41170.554721099536</c:v>
                </c:pt>
                <c:pt idx="4065">
                  <c:v>41170.554836828705</c:v>
                </c:pt>
                <c:pt idx="4066">
                  <c:v>41170.554952395833</c:v>
                </c:pt>
                <c:pt idx="4067">
                  <c:v>41170.555068368056</c:v>
                </c:pt>
                <c:pt idx="4068">
                  <c:v>41170.55518408565</c:v>
                </c:pt>
                <c:pt idx="4069">
                  <c:v>41170.555299872685</c:v>
                </c:pt>
                <c:pt idx="4070">
                  <c:v>41170.555415590279</c:v>
                </c:pt>
                <c:pt idx="4071">
                  <c:v>41170.555531331018</c:v>
                </c:pt>
                <c:pt idx="4072">
                  <c:v>41170.555647118053</c:v>
                </c:pt>
                <c:pt idx="4073">
                  <c:v>41170.555762824071</c:v>
                </c:pt>
                <c:pt idx="4074">
                  <c:v>41170.555878634259</c:v>
                </c:pt>
                <c:pt idx="4075">
                  <c:v>41170.555994409726</c:v>
                </c:pt>
                <c:pt idx="4076">
                  <c:v>41170.556110509257</c:v>
                </c:pt>
                <c:pt idx="4077">
                  <c:v>41170.556226377317</c:v>
                </c:pt>
                <c:pt idx="4078">
                  <c:v>41170.556342372685</c:v>
                </c:pt>
                <c:pt idx="4079">
                  <c:v>41170.556457372688</c:v>
                </c:pt>
                <c:pt idx="4080">
                  <c:v>41170.556573310183</c:v>
                </c:pt>
                <c:pt idx="4081">
                  <c:v>41170.556689942132</c:v>
                </c:pt>
                <c:pt idx="4082">
                  <c:v>41170.556804849541</c:v>
                </c:pt>
                <c:pt idx="4083">
                  <c:v>41170.556920405092</c:v>
                </c:pt>
                <c:pt idx="4084">
                  <c:v>41170.55703650463</c:v>
                </c:pt>
                <c:pt idx="4085">
                  <c:v>41170.557152083333</c:v>
                </c:pt>
                <c:pt idx="4086">
                  <c:v>41170.557268530094</c:v>
                </c:pt>
                <c:pt idx="4087">
                  <c:v>41170.55738327546</c:v>
                </c:pt>
                <c:pt idx="4088">
                  <c:v>41170.557499131944</c:v>
                </c:pt>
                <c:pt idx="4089">
                  <c:v>41170.557614780089</c:v>
                </c:pt>
                <c:pt idx="4090">
                  <c:v>41170.557730659719</c:v>
                </c:pt>
                <c:pt idx="4091">
                  <c:v>41170.557846597221</c:v>
                </c:pt>
                <c:pt idx="4092">
                  <c:v>41170.557962199076</c:v>
                </c:pt>
                <c:pt idx="4093">
                  <c:v>41170.558077893518</c:v>
                </c:pt>
                <c:pt idx="4094">
                  <c:v>41170.558193807869</c:v>
                </c:pt>
                <c:pt idx="4095">
                  <c:v>41170.558309293985</c:v>
                </c:pt>
                <c:pt idx="4096">
                  <c:v>41170.558425057869</c:v>
                </c:pt>
                <c:pt idx="4097">
                  <c:v>41170.558540937498</c:v>
                </c:pt>
                <c:pt idx="4098">
                  <c:v>41170.558656655092</c:v>
                </c:pt>
                <c:pt idx="4099">
                  <c:v>41170.558772395831</c:v>
                </c:pt>
                <c:pt idx="4100">
                  <c:v>41170.558888217594</c:v>
                </c:pt>
                <c:pt idx="4101">
                  <c:v>41170.559004861112</c:v>
                </c:pt>
                <c:pt idx="4102">
                  <c:v>41170.559119722224</c:v>
                </c:pt>
                <c:pt idx="4103">
                  <c:v>41170.559235636574</c:v>
                </c:pt>
                <c:pt idx="4104">
                  <c:v>41170.55935116898</c:v>
                </c:pt>
                <c:pt idx="4105">
                  <c:v>41170.559466956016</c:v>
                </c:pt>
                <c:pt idx="4106">
                  <c:v>41170.559582708331</c:v>
                </c:pt>
                <c:pt idx="4107">
                  <c:v>41170.559698831021</c:v>
                </c:pt>
                <c:pt idx="4108">
                  <c:v>41170.55981421296</c:v>
                </c:pt>
                <c:pt idx="4109">
                  <c:v>41170.559929953706</c:v>
                </c:pt>
                <c:pt idx="4110">
                  <c:v>41170.560045879633</c:v>
                </c:pt>
                <c:pt idx="4111">
                  <c:v>41170.560161493057</c:v>
                </c:pt>
                <c:pt idx="4112">
                  <c:v>41170.560277233795</c:v>
                </c:pt>
                <c:pt idx="4113">
                  <c:v>41170.560393159722</c:v>
                </c:pt>
                <c:pt idx="4114">
                  <c:v>41170.56050871528</c:v>
                </c:pt>
                <c:pt idx="4115">
                  <c:v>41170.560624456019</c:v>
                </c:pt>
                <c:pt idx="4116">
                  <c:v>41170.560740960645</c:v>
                </c:pt>
                <c:pt idx="4117">
                  <c:v>41170.56085721065</c:v>
                </c:pt>
                <c:pt idx="4118">
                  <c:v>41170.560972060186</c:v>
                </c:pt>
                <c:pt idx="4119">
                  <c:v>41170.561087499998</c:v>
                </c:pt>
                <c:pt idx="4120">
                  <c:v>41170.561203275465</c:v>
                </c:pt>
                <c:pt idx="4121">
                  <c:v>41170.561319016204</c:v>
                </c:pt>
                <c:pt idx="4122">
                  <c:v>41170.561434664349</c:v>
                </c:pt>
                <c:pt idx="4123">
                  <c:v>41170.561550648148</c:v>
                </c:pt>
                <c:pt idx="4124">
                  <c:v>41170.561666412039</c:v>
                </c:pt>
                <c:pt idx="4125">
                  <c:v>41170.561781979166</c:v>
                </c:pt>
                <c:pt idx="4126">
                  <c:v>41170.561897743057</c:v>
                </c:pt>
                <c:pt idx="4127">
                  <c:v>41170.562013726849</c:v>
                </c:pt>
                <c:pt idx="4128">
                  <c:v>41170.562129282407</c:v>
                </c:pt>
                <c:pt idx="4129">
                  <c:v>41170.562245046298</c:v>
                </c:pt>
                <c:pt idx="4130">
                  <c:v>41170.562360925927</c:v>
                </c:pt>
                <c:pt idx="4131">
                  <c:v>41170.562477199077</c:v>
                </c:pt>
                <c:pt idx="4132">
                  <c:v>41170.562592268521</c:v>
                </c:pt>
                <c:pt idx="4133">
                  <c:v>41170.562708587961</c:v>
                </c:pt>
                <c:pt idx="4134">
                  <c:v>41170.562823807872</c:v>
                </c:pt>
                <c:pt idx="4135">
                  <c:v>41170.562940393516</c:v>
                </c:pt>
                <c:pt idx="4136">
                  <c:v>41170.563055451392</c:v>
                </c:pt>
                <c:pt idx="4137">
                  <c:v>41170.563171087961</c:v>
                </c:pt>
                <c:pt idx="4138">
                  <c:v>41170.563286759258</c:v>
                </c:pt>
                <c:pt idx="4139">
                  <c:v>41170.56340269676</c:v>
                </c:pt>
                <c:pt idx="4140">
                  <c:v>41170.563518437499</c:v>
                </c:pt>
                <c:pt idx="4141">
                  <c:v>41170.563634004633</c:v>
                </c:pt>
                <c:pt idx="4142">
                  <c:v>41170.563749780093</c:v>
                </c:pt>
                <c:pt idx="4143">
                  <c:v>41170.563865555552</c:v>
                </c:pt>
                <c:pt idx="4144">
                  <c:v>41170.563981273146</c:v>
                </c:pt>
                <c:pt idx="4145">
                  <c:v>41170.564098495372</c:v>
                </c:pt>
                <c:pt idx="4146">
                  <c:v>41170.564212766207</c:v>
                </c:pt>
                <c:pt idx="4147">
                  <c:v>41170.564329293979</c:v>
                </c:pt>
                <c:pt idx="4148">
                  <c:v>41170.564444328702</c:v>
                </c:pt>
                <c:pt idx="4149">
                  <c:v>41170.56456003472</c:v>
                </c:pt>
                <c:pt idx="4150">
                  <c:v>41170.564675775466</c:v>
                </c:pt>
                <c:pt idx="4151">
                  <c:v>41170.56479640046</c:v>
                </c:pt>
                <c:pt idx="4152">
                  <c:v>41170.564907280095</c:v>
                </c:pt>
                <c:pt idx="4153">
                  <c:v>41170.565023078707</c:v>
                </c:pt>
                <c:pt idx="4154">
                  <c:v>41170.565138796293</c:v>
                </c:pt>
                <c:pt idx="4155">
                  <c:v>41170.565254768517</c:v>
                </c:pt>
                <c:pt idx="4156">
                  <c:v>41170.565370335651</c:v>
                </c:pt>
                <c:pt idx="4157">
                  <c:v>41170.565486099535</c:v>
                </c:pt>
                <c:pt idx="4158">
                  <c:v>41170.56560199074</c:v>
                </c:pt>
                <c:pt idx="4159">
                  <c:v>41170.565717557867</c:v>
                </c:pt>
                <c:pt idx="4160">
                  <c:v>41170.565834062501</c:v>
                </c:pt>
                <c:pt idx="4161">
                  <c:v>41170.565949432872</c:v>
                </c:pt>
                <c:pt idx="4162">
                  <c:v>41170.566064814811</c:v>
                </c:pt>
                <c:pt idx="4163">
                  <c:v>41170.566180613423</c:v>
                </c:pt>
                <c:pt idx="4164">
                  <c:v>41170.566296331017</c:v>
                </c:pt>
                <c:pt idx="4165">
                  <c:v>41170.566412094908</c:v>
                </c:pt>
                <c:pt idx="4166">
                  <c:v>41170.566527800926</c:v>
                </c:pt>
                <c:pt idx="4167">
                  <c:v>41170.566643958336</c:v>
                </c:pt>
                <c:pt idx="4168">
                  <c:v>41170.566759374997</c:v>
                </c:pt>
                <c:pt idx="4169">
                  <c:v>41170.566875115743</c:v>
                </c:pt>
                <c:pt idx="4170">
                  <c:v>41170.566990856481</c:v>
                </c:pt>
                <c:pt idx="4171">
                  <c:v>41170.567106770832</c:v>
                </c:pt>
                <c:pt idx="4172">
                  <c:v>41170.56722247685</c:v>
                </c:pt>
                <c:pt idx="4173">
                  <c:v>41170.56734173611</c:v>
                </c:pt>
                <c:pt idx="4174">
                  <c:v>41170.56745383102</c:v>
                </c:pt>
                <c:pt idx="4175">
                  <c:v>41170.567569571758</c:v>
                </c:pt>
                <c:pt idx="4176">
                  <c:v>41170.567685312497</c:v>
                </c:pt>
                <c:pt idx="4177">
                  <c:v>41170.567801122685</c:v>
                </c:pt>
                <c:pt idx="4178">
                  <c:v>41170.567916886575</c:v>
                </c:pt>
                <c:pt idx="4179">
                  <c:v>41170.56803480324</c:v>
                </c:pt>
                <c:pt idx="4180">
                  <c:v>41170.568148344908</c:v>
                </c:pt>
                <c:pt idx="4181">
                  <c:v>41170.568264108799</c:v>
                </c:pt>
                <c:pt idx="4182">
                  <c:v>41170.568379872682</c:v>
                </c:pt>
                <c:pt idx="4183">
                  <c:v>41170.568495810185</c:v>
                </c:pt>
                <c:pt idx="4184">
                  <c:v>41170.56861141204</c:v>
                </c:pt>
                <c:pt idx="4185">
                  <c:v>41170.568727013888</c:v>
                </c:pt>
                <c:pt idx="4186">
                  <c:v>41170.568842905093</c:v>
                </c:pt>
                <c:pt idx="4187">
                  <c:v>41170.568958611111</c:v>
                </c:pt>
                <c:pt idx="4188">
                  <c:v>41170.569074386571</c:v>
                </c:pt>
                <c:pt idx="4189">
                  <c:v>41170.569190138885</c:v>
                </c:pt>
                <c:pt idx="4190">
                  <c:v>41170.569305856479</c:v>
                </c:pt>
                <c:pt idx="4191">
                  <c:v>41170.569421643515</c:v>
                </c:pt>
                <c:pt idx="4192">
                  <c:v>41170.569537430558</c:v>
                </c:pt>
                <c:pt idx="4193">
                  <c:v>41170.569653194441</c:v>
                </c:pt>
                <c:pt idx="4194">
                  <c:v>41170.569768912035</c:v>
                </c:pt>
                <c:pt idx="4195">
                  <c:v>41170.569884641205</c:v>
                </c:pt>
                <c:pt idx="4196">
                  <c:v>41170.570000613428</c:v>
                </c:pt>
                <c:pt idx="4197">
                  <c:v>41170.570116342591</c:v>
                </c:pt>
                <c:pt idx="4198">
                  <c:v>41170.57023193287</c:v>
                </c:pt>
                <c:pt idx="4199">
                  <c:v>41170.570347824076</c:v>
                </c:pt>
                <c:pt idx="4200">
                  <c:v>41170.570463773147</c:v>
                </c:pt>
                <c:pt idx="4201">
                  <c:v>41170.57057935185</c:v>
                </c:pt>
                <c:pt idx="4202">
                  <c:v>41170.570694907408</c:v>
                </c:pt>
                <c:pt idx="4203">
                  <c:v>41170.570810682868</c:v>
                </c:pt>
                <c:pt idx="4204">
                  <c:v>41170.570926446759</c:v>
                </c:pt>
                <c:pt idx="4205">
                  <c:v>41170.571042152776</c:v>
                </c:pt>
                <c:pt idx="4206">
                  <c:v>41170.571157800929</c:v>
                </c:pt>
                <c:pt idx="4207">
                  <c:v>41170.571273692127</c:v>
                </c:pt>
                <c:pt idx="4208">
                  <c:v>41170.571389409721</c:v>
                </c:pt>
                <c:pt idx="4209">
                  <c:v>41170.571505173612</c:v>
                </c:pt>
                <c:pt idx="4210">
                  <c:v>41170.57162127315</c:v>
                </c:pt>
                <c:pt idx="4211">
                  <c:v>41170.571736562502</c:v>
                </c:pt>
                <c:pt idx="4212">
                  <c:v>41170.571852395835</c:v>
                </c:pt>
                <c:pt idx="4213">
                  <c:v>41170.57196818287</c:v>
                </c:pt>
                <c:pt idx="4214">
                  <c:v>41170.572083946761</c:v>
                </c:pt>
                <c:pt idx="4215">
                  <c:v>41170.572199710645</c:v>
                </c:pt>
                <c:pt idx="4216">
                  <c:v>41170.572315451391</c:v>
                </c:pt>
                <c:pt idx="4217">
                  <c:v>41170.572431354165</c:v>
                </c:pt>
                <c:pt idx="4218">
                  <c:v>41170.572546967589</c:v>
                </c:pt>
                <c:pt idx="4219">
                  <c:v>41170.572666666667</c:v>
                </c:pt>
                <c:pt idx="4220">
                  <c:v>41170.572778437498</c:v>
                </c:pt>
                <c:pt idx="4221">
                  <c:v>41170.572894224541</c:v>
                </c:pt>
                <c:pt idx="4222">
                  <c:v>41170.573009930558</c:v>
                </c:pt>
                <c:pt idx="4223">
                  <c:v>41170.573125717594</c:v>
                </c:pt>
                <c:pt idx="4224">
                  <c:v>41170.573241481485</c:v>
                </c:pt>
                <c:pt idx="4225">
                  <c:v>41170.573357245368</c:v>
                </c:pt>
                <c:pt idx="4226">
                  <c:v>41170.573472986114</c:v>
                </c:pt>
                <c:pt idx="4227">
                  <c:v>41170.573588784719</c:v>
                </c:pt>
                <c:pt idx="4228">
                  <c:v>41170.573704525465</c:v>
                </c:pt>
                <c:pt idx="4229">
                  <c:v>41170.573820972226</c:v>
                </c:pt>
                <c:pt idx="4230">
                  <c:v>41170.573936203706</c:v>
                </c:pt>
                <c:pt idx="4231">
                  <c:v>41170.574051759257</c:v>
                </c:pt>
                <c:pt idx="4232">
                  <c:v>41170.574167696759</c:v>
                </c:pt>
                <c:pt idx="4233">
                  <c:v>41170.574283252317</c:v>
                </c:pt>
                <c:pt idx="4234">
                  <c:v>41170.574399027777</c:v>
                </c:pt>
                <c:pt idx="4235">
                  <c:v>41170.574514942127</c:v>
                </c:pt>
                <c:pt idx="4236">
                  <c:v>41170.574630717594</c:v>
                </c:pt>
                <c:pt idx="4237">
                  <c:v>41170.574746238424</c:v>
                </c:pt>
                <c:pt idx="4238">
                  <c:v>41170.574861967594</c:v>
                </c:pt>
                <c:pt idx="4239">
                  <c:v>41170.574977685188</c:v>
                </c:pt>
                <c:pt idx="4240">
                  <c:v>41170.57509366898</c:v>
                </c:pt>
                <c:pt idx="4241">
                  <c:v>41170.575209490744</c:v>
                </c:pt>
                <c:pt idx="4242">
                  <c:v>41170.575325543985</c:v>
                </c:pt>
                <c:pt idx="4243">
                  <c:v>41170.575440972221</c:v>
                </c:pt>
                <c:pt idx="4244">
                  <c:v>41170.57555652778</c:v>
                </c:pt>
                <c:pt idx="4245">
                  <c:v>41170.575672233797</c:v>
                </c:pt>
                <c:pt idx="4246">
                  <c:v>41170.5757881713</c:v>
                </c:pt>
                <c:pt idx="4247">
                  <c:v>41170.575904652775</c:v>
                </c:pt>
                <c:pt idx="4248">
                  <c:v>41170.576019699074</c:v>
                </c:pt>
                <c:pt idx="4249">
                  <c:v>41170.576135451389</c:v>
                </c:pt>
                <c:pt idx="4250">
                  <c:v>41170.576251099534</c:v>
                </c:pt>
                <c:pt idx="4251">
                  <c:v>41170.576367002315</c:v>
                </c:pt>
                <c:pt idx="4252">
                  <c:v>41170.576482430559</c:v>
                </c:pt>
                <c:pt idx="4253">
                  <c:v>41170.576598333333</c:v>
                </c:pt>
                <c:pt idx="4254">
                  <c:v>41170.576714444447</c:v>
                </c:pt>
                <c:pt idx="4255">
                  <c:v>41170.576829953701</c:v>
                </c:pt>
                <c:pt idx="4256">
                  <c:v>41170.576945636574</c:v>
                </c:pt>
                <c:pt idx="4257">
                  <c:v>41170.577061631942</c:v>
                </c:pt>
                <c:pt idx="4258">
                  <c:v>41170.577177129628</c:v>
                </c:pt>
                <c:pt idx="4259">
                  <c:v>41170.577292812501</c:v>
                </c:pt>
                <c:pt idx="4260">
                  <c:v>41170.577408819445</c:v>
                </c:pt>
                <c:pt idx="4261">
                  <c:v>41170.57752486111</c:v>
                </c:pt>
                <c:pt idx="4262">
                  <c:v>41170.577640266201</c:v>
                </c:pt>
                <c:pt idx="4263">
                  <c:v>41170.577756018516</c:v>
                </c:pt>
                <c:pt idx="4264">
                  <c:v>41170.57787158565</c:v>
                </c:pt>
                <c:pt idx="4265">
                  <c:v>41170.577987685188</c:v>
                </c:pt>
                <c:pt idx="4266">
                  <c:v>41170.578103078704</c:v>
                </c:pt>
                <c:pt idx="4267">
                  <c:v>41170.578218819443</c:v>
                </c:pt>
                <c:pt idx="4268">
                  <c:v>41170.578334768521</c:v>
                </c:pt>
                <c:pt idx="4269">
                  <c:v>41170.578450312503</c:v>
                </c:pt>
                <c:pt idx="4270">
                  <c:v>41170.578569687503</c:v>
                </c:pt>
                <c:pt idx="4271">
                  <c:v>41170.578682002313</c:v>
                </c:pt>
                <c:pt idx="4272">
                  <c:v>41170.578797766204</c:v>
                </c:pt>
                <c:pt idx="4273">
                  <c:v>41170.578913356483</c:v>
                </c:pt>
                <c:pt idx="4274">
                  <c:v>41170.579029270833</c:v>
                </c:pt>
                <c:pt idx="4275">
                  <c:v>41170.579144988427</c:v>
                </c:pt>
                <c:pt idx="4276">
                  <c:v>41170.579260555554</c:v>
                </c:pt>
                <c:pt idx="4277">
                  <c:v>41170.579376331021</c:v>
                </c:pt>
                <c:pt idx="4278">
                  <c:v>41170.579492083336</c:v>
                </c:pt>
                <c:pt idx="4279">
                  <c:v>41170.579607824075</c:v>
                </c:pt>
                <c:pt idx="4280">
                  <c:v>41170.579724328702</c:v>
                </c:pt>
                <c:pt idx="4281">
                  <c:v>41170.579839351849</c:v>
                </c:pt>
                <c:pt idx="4282">
                  <c:v>41170.57995511574</c:v>
                </c:pt>
                <c:pt idx="4283">
                  <c:v>41170.580070856478</c:v>
                </c:pt>
                <c:pt idx="4284">
                  <c:v>41170.580186805557</c:v>
                </c:pt>
                <c:pt idx="4285">
                  <c:v>41170.580302233793</c:v>
                </c:pt>
                <c:pt idx="4286">
                  <c:v>41170.580417986108</c:v>
                </c:pt>
                <c:pt idx="4287">
                  <c:v>41170.580534050925</c:v>
                </c:pt>
                <c:pt idx="4288">
                  <c:v>41170.58064980324</c:v>
                </c:pt>
                <c:pt idx="4289">
                  <c:v>41170.580765567131</c:v>
                </c:pt>
                <c:pt idx="4290">
                  <c:v>41170.580881469905</c:v>
                </c:pt>
                <c:pt idx="4291">
                  <c:v>41170.580996886572</c:v>
                </c:pt>
                <c:pt idx="4292">
                  <c:v>41170.581112627318</c:v>
                </c:pt>
                <c:pt idx="4293">
                  <c:v>41170.581228981478</c:v>
                </c:pt>
                <c:pt idx="4294">
                  <c:v>41170.581344166669</c:v>
                </c:pt>
                <c:pt idx="4295">
                  <c:v>41170.581459907407</c:v>
                </c:pt>
                <c:pt idx="4296">
                  <c:v>41170.581575821758</c:v>
                </c:pt>
                <c:pt idx="4297">
                  <c:v>41170.581691261577</c:v>
                </c:pt>
                <c:pt idx="4298">
                  <c:v>41170.581807268522</c:v>
                </c:pt>
                <c:pt idx="4299">
                  <c:v>41170.581922858793</c:v>
                </c:pt>
                <c:pt idx="4300">
                  <c:v>41170.582038611108</c:v>
                </c:pt>
                <c:pt idx="4301">
                  <c:v>41170.582154374999</c:v>
                </c:pt>
                <c:pt idx="4302">
                  <c:v>41170.582270289349</c:v>
                </c:pt>
                <c:pt idx="4303">
                  <c:v>41170.582385914349</c:v>
                </c:pt>
                <c:pt idx="4304">
                  <c:v>41170.582501828707</c:v>
                </c:pt>
                <c:pt idx="4305">
                  <c:v>41170.582617766202</c:v>
                </c:pt>
                <c:pt idx="4306">
                  <c:v>41170.582733333336</c:v>
                </c:pt>
                <c:pt idx="4307">
                  <c:v>41170.582849131948</c:v>
                </c:pt>
                <c:pt idx="4308">
                  <c:v>41170.582964687499</c:v>
                </c:pt>
                <c:pt idx="4309">
                  <c:v>41170.583080439814</c:v>
                </c:pt>
                <c:pt idx="4310">
                  <c:v>41170.583196192129</c:v>
                </c:pt>
                <c:pt idx="4311">
                  <c:v>41170.583311944443</c:v>
                </c:pt>
                <c:pt idx="4312">
                  <c:v>41170.583427673613</c:v>
                </c:pt>
                <c:pt idx="4313">
                  <c:v>41170.583543587964</c:v>
                </c:pt>
                <c:pt idx="4314">
                  <c:v>41170.583659201387</c:v>
                </c:pt>
                <c:pt idx="4315">
                  <c:v>41170.583774942126</c:v>
                </c:pt>
                <c:pt idx="4316">
                  <c:v>41170.583891041664</c:v>
                </c:pt>
                <c:pt idx="4317">
                  <c:v>41170.584006458332</c:v>
                </c:pt>
                <c:pt idx="4318">
                  <c:v>41170.584122199078</c:v>
                </c:pt>
                <c:pt idx="4319">
                  <c:v>41170.584237893519</c:v>
                </c:pt>
                <c:pt idx="4320">
                  <c:v>41170.584353819446</c:v>
                </c:pt>
                <c:pt idx="4321">
                  <c:v>41170.58446943287</c:v>
                </c:pt>
                <c:pt idx="4322">
                  <c:v>41170.584585520832</c:v>
                </c:pt>
                <c:pt idx="4323">
                  <c:v>41170.584700960651</c:v>
                </c:pt>
                <c:pt idx="4324">
                  <c:v>41170.58481670139</c:v>
                </c:pt>
                <c:pt idx="4325">
                  <c:v>41170.584932627316</c:v>
                </c:pt>
                <c:pt idx="4326">
                  <c:v>41170.585048171299</c:v>
                </c:pt>
                <c:pt idx="4327">
                  <c:v>41170.585164108794</c:v>
                </c:pt>
                <c:pt idx="4328">
                  <c:v>41170.58528003472</c:v>
                </c:pt>
                <c:pt idx="4329">
                  <c:v>41170.585395451388</c:v>
                </c:pt>
                <c:pt idx="4330">
                  <c:v>41170.58551109954</c:v>
                </c:pt>
                <c:pt idx="4331">
                  <c:v>41170.585627129629</c:v>
                </c:pt>
                <c:pt idx="4332">
                  <c:v>41170.585742696756</c:v>
                </c:pt>
                <c:pt idx="4333">
                  <c:v>41170.585858622682</c:v>
                </c:pt>
                <c:pt idx="4334">
                  <c:v>41170.585974236114</c:v>
                </c:pt>
                <c:pt idx="4335">
                  <c:v>41170.586090335652</c:v>
                </c:pt>
                <c:pt idx="4336">
                  <c:v>41170.586206064814</c:v>
                </c:pt>
                <c:pt idx="4337">
                  <c:v>41170.586321458337</c:v>
                </c:pt>
                <c:pt idx="4338">
                  <c:v>41170.586437199076</c:v>
                </c:pt>
                <c:pt idx="4339">
                  <c:v>41170.586553182868</c:v>
                </c:pt>
                <c:pt idx="4340">
                  <c:v>41170.586668912038</c:v>
                </c:pt>
                <c:pt idx="4341">
                  <c:v>41170.586784513886</c:v>
                </c:pt>
                <c:pt idx="4342">
                  <c:v>41170.586900613423</c:v>
                </c:pt>
                <c:pt idx="4343">
                  <c:v>41170.587016180558</c:v>
                </c:pt>
                <c:pt idx="4344">
                  <c:v>41170.587132650464</c:v>
                </c:pt>
                <c:pt idx="4345">
                  <c:v>41170.587247662035</c:v>
                </c:pt>
                <c:pt idx="4346">
                  <c:v>41170.587363402781</c:v>
                </c:pt>
                <c:pt idx="4347">
                  <c:v>41170.587479189817</c:v>
                </c:pt>
                <c:pt idx="4348">
                  <c:v>41170.587594907411</c:v>
                </c:pt>
                <c:pt idx="4349">
                  <c:v>41170.587710509259</c:v>
                </c:pt>
                <c:pt idx="4350">
                  <c:v>41170.587826435185</c:v>
                </c:pt>
                <c:pt idx="4351">
                  <c:v>41170.587942199076</c:v>
                </c:pt>
                <c:pt idx="4352">
                  <c:v>41170.588057731482</c:v>
                </c:pt>
                <c:pt idx="4353">
                  <c:v>41170.588173715281</c:v>
                </c:pt>
                <c:pt idx="4354">
                  <c:v>41170.588289421299</c:v>
                </c:pt>
                <c:pt idx="4355">
                  <c:v>41170.58840523148</c:v>
                </c:pt>
                <c:pt idx="4356">
                  <c:v>41170.588521331018</c:v>
                </c:pt>
                <c:pt idx="4357">
                  <c:v>41170.588637418979</c:v>
                </c:pt>
                <c:pt idx="4358">
                  <c:v>41170.588752291667</c:v>
                </c:pt>
                <c:pt idx="4359">
                  <c:v>41170.588868032406</c:v>
                </c:pt>
                <c:pt idx="4360">
                  <c:v>41170.588983796297</c:v>
                </c:pt>
                <c:pt idx="4361">
                  <c:v>41170.589099606485</c:v>
                </c:pt>
                <c:pt idx="4362">
                  <c:v>41170.589215706015</c:v>
                </c:pt>
                <c:pt idx="4363">
                  <c:v>41170.589331805553</c:v>
                </c:pt>
                <c:pt idx="4364">
                  <c:v>41170.589447175924</c:v>
                </c:pt>
                <c:pt idx="4365">
                  <c:v>41170.589562928239</c:v>
                </c:pt>
                <c:pt idx="4366">
                  <c:v>41170.589678483797</c:v>
                </c:pt>
                <c:pt idx="4367">
                  <c:v>41170.589794224536</c:v>
                </c:pt>
                <c:pt idx="4368">
                  <c:v>41170.589909861112</c:v>
                </c:pt>
                <c:pt idx="4369">
                  <c:v>41170.590026018515</c:v>
                </c:pt>
                <c:pt idx="4370">
                  <c:v>41170.590141307868</c:v>
                </c:pt>
                <c:pt idx="4371">
                  <c:v>41170.590257245371</c:v>
                </c:pt>
                <c:pt idx="4372">
                  <c:v>41170.590373194442</c:v>
                </c:pt>
                <c:pt idx="4373">
                  <c:v>41170.590488611109</c:v>
                </c:pt>
                <c:pt idx="4374">
                  <c:v>41170.59060452546</c:v>
                </c:pt>
                <c:pt idx="4375">
                  <c:v>41170.590720509259</c:v>
                </c:pt>
                <c:pt idx="4376">
                  <c:v>41170.59083601852</c:v>
                </c:pt>
                <c:pt idx="4377">
                  <c:v>41170.590951747683</c:v>
                </c:pt>
                <c:pt idx="4378">
                  <c:v>41170.591067731482</c:v>
                </c:pt>
                <c:pt idx="4379">
                  <c:v>41170.591183275465</c:v>
                </c:pt>
                <c:pt idx="4380">
                  <c:v>41170.591299236112</c:v>
                </c:pt>
                <c:pt idx="4381">
                  <c:v>41170.591414803239</c:v>
                </c:pt>
                <c:pt idx="4382">
                  <c:v>41170.591530532409</c:v>
                </c:pt>
                <c:pt idx="4383">
                  <c:v>41170.591646319444</c:v>
                </c:pt>
                <c:pt idx="4384">
                  <c:v>41170.59176260417</c:v>
                </c:pt>
                <c:pt idx="4385">
                  <c:v>41170.591877638886</c:v>
                </c:pt>
                <c:pt idx="4386">
                  <c:v>41170.591993391201</c:v>
                </c:pt>
                <c:pt idx="4387">
                  <c:v>41170.592109293983</c:v>
                </c:pt>
                <c:pt idx="4388">
                  <c:v>41170.592224930559</c:v>
                </c:pt>
                <c:pt idx="4389">
                  <c:v>41170.592341365744</c:v>
                </c:pt>
                <c:pt idx="4390">
                  <c:v>41170.592456747683</c:v>
                </c:pt>
                <c:pt idx="4391">
                  <c:v>41170.592572488429</c:v>
                </c:pt>
                <c:pt idx="4392">
                  <c:v>41170.59268804398</c:v>
                </c:pt>
                <c:pt idx="4393">
                  <c:v>41170.592803784719</c:v>
                </c:pt>
                <c:pt idx="4394">
                  <c:v>41170.592919965275</c:v>
                </c:pt>
                <c:pt idx="4395">
                  <c:v>41170.593035069447</c:v>
                </c:pt>
                <c:pt idx="4396">
                  <c:v>41170.593151469904</c:v>
                </c:pt>
                <c:pt idx="4397">
                  <c:v>41170.59326739583</c:v>
                </c:pt>
                <c:pt idx="4398">
                  <c:v>41170.593382766201</c:v>
                </c:pt>
                <c:pt idx="4399">
                  <c:v>41170.593498310183</c:v>
                </c:pt>
                <c:pt idx="4400">
                  <c:v>41170.593614467594</c:v>
                </c:pt>
                <c:pt idx="4401">
                  <c:v>41170.593730393521</c:v>
                </c:pt>
                <c:pt idx="4402">
                  <c:v>41170.593845625001</c:v>
                </c:pt>
                <c:pt idx="4403">
                  <c:v>41170.593961238425</c:v>
                </c:pt>
                <c:pt idx="4404">
                  <c:v>41170.594077453701</c:v>
                </c:pt>
                <c:pt idx="4405">
                  <c:v>41170.594194675927</c:v>
                </c:pt>
                <c:pt idx="4406">
                  <c:v>41170.594308831016</c:v>
                </c:pt>
                <c:pt idx="4407">
                  <c:v>41170.594426180556</c:v>
                </c:pt>
                <c:pt idx="4408">
                  <c:v>41170.594541018516</c:v>
                </c:pt>
                <c:pt idx="4409">
                  <c:v>41170.594655914349</c:v>
                </c:pt>
                <c:pt idx="4410">
                  <c:v>41170.594776759259</c:v>
                </c:pt>
                <c:pt idx="4411">
                  <c:v>41170.594887071762</c:v>
                </c:pt>
                <c:pt idx="4412">
                  <c:v>41170.595003854163</c:v>
                </c:pt>
                <c:pt idx="4413">
                  <c:v>41170.595120324077</c:v>
                </c:pt>
                <c:pt idx="4414">
                  <c:v>41170.595235393521</c:v>
                </c:pt>
                <c:pt idx="4415">
                  <c:v>41170.595350405092</c:v>
                </c:pt>
                <c:pt idx="4416">
                  <c:v>41170.595466516206</c:v>
                </c:pt>
                <c:pt idx="4417">
                  <c:v>41170.595581944443</c:v>
                </c:pt>
                <c:pt idx="4418">
                  <c:v>41170.595698414349</c:v>
                </c:pt>
                <c:pt idx="4419">
                  <c:v>41170.595813310189</c:v>
                </c:pt>
                <c:pt idx="4420">
                  <c:v>41170.595929166666</c:v>
                </c:pt>
                <c:pt idx="4421">
                  <c:v>41170.596044733793</c:v>
                </c:pt>
                <c:pt idx="4422">
                  <c:v>41170.596160833331</c:v>
                </c:pt>
                <c:pt idx="4423">
                  <c:v>41170.596276226854</c:v>
                </c:pt>
                <c:pt idx="4424">
                  <c:v>41170.596392719905</c:v>
                </c:pt>
                <c:pt idx="4425">
                  <c:v>41170.59650796296</c:v>
                </c:pt>
                <c:pt idx="4426">
                  <c:v>41170.59662365741</c:v>
                </c:pt>
                <c:pt idx="4427">
                  <c:v>41170.596739814813</c:v>
                </c:pt>
                <c:pt idx="4428">
                  <c:v>41170.59685519676</c:v>
                </c:pt>
                <c:pt idx="4429">
                  <c:v>41170.596970914354</c:v>
                </c:pt>
                <c:pt idx="4430">
                  <c:v>41170.597086689813</c:v>
                </c:pt>
                <c:pt idx="4431">
                  <c:v>41170.597203206016</c:v>
                </c:pt>
                <c:pt idx="4432">
                  <c:v>41170.59731798611</c:v>
                </c:pt>
                <c:pt idx="4433">
                  <c:v>41170.597434143521</c:v>
                </c:pt>
                <c:pt idx="4434">
                  <c:v>41170.597549710648</c:v>
                </c:pt>
                <c:pt idx="4435">
                  <c:v>41170.597665648151</c:v>
                </c:pt>
                <c:pt idx="4436">
                  <c:v>41170.597781273151</c:v>
                </c:pt>
                <c:pt idx="4437">
                  <c:v>41170.597897118052</c:v>
                </c:pt>
                <c:pt idx="4438">
                  <c:v>41170.598013148148</c:v>
                </c:pt>
                <c:pt idx="4439">
                  <c:v>41170.598128518519</c:v>
                </c:pt>
                <c:pt idx="4440">
                  <c:v>41170.598244085646</c:v>
                </c:pt>
                <c:pt idx="4441">
                  <c:v>41170.598361631943</c:v>
                </c:pt>
                <c:pt idx="4442">
                  <c:v>41170.598476539351</c:v>
                </c:pt>
                <c:pt idx="4443">
                  <c:v>41170.598591678237</c:v>
                </c:pt>
                <c:pt idx="4444">
                  <c:v>41170.598707233796</c:v>
                </c:pt>
                <c:pt idx="4445">
                  <c:v>41170.598823275461</c:v>
                </c:pt>
                <c:pt idx="4446">
                  <c:v>41170.598939490737</c:v>
                </c:pt>
                <c:pt idx="4447">
                  <c:v>41170.599054826387</c:v>
                </c:pt>
                <c:pt idx="4448">
                  <c:v>41170.599172222224</c:v>
                </c:pt>
                <c:pt idx="4449">
                  <c:v>41170.599287129633</c:v>
                </c:pt>
                <c:pt idx="4450">
                  <c:v>41170.599402511572</c:v>
                </c:pt>
                <c:pt idx="4451">
                  <c:v>41170.599517372684</c:v>
                </c:pt>
                <c:pt idx="4452">
                  <c:v>41170.599633506943</c:v>
                </c:pt>
                <c:pt idx="4453">
                  <c:v>41170.599749074077</c:v>
                </c:pt>
                <c:pt idx="4454">
                  <c:v>41170.599865150463</c:v>
                </c:pt>
                <c:pt idx="4455">
                  <c:v>41170.599980358798</c:v>
                </c:pt>
                <c:pt idx="4456">
                  <c:v>41170.600097199072</c:v>
                </c:pt>
                <c:pt idx="4457">
                  <c:v>41170.600212395831</c:v>
                </c:pt>
                <c:pt idx="4458">
                  <c:v>41170.600328136577</c:v>
                </c:pt>
                <c:pt idx="4459">
                  <c:v>41170.600444293981</c:v>
                </c:pt>
                <c:pt idx="4460">
                  <c:v>41170.600559270832</c:v>
                </c:pt>
                <c:pt idx="4461">
                  <c:v>41170.600675046298</c:v>
                </c:pt>
                <c:pt idx="4462">
                  <c:v>41170.600790590281</c:v>
                </c:pt>
                <c:pt idx="4463">
                  <c:v>41170.600906504631</c:v>
                </c:pt>
                <c:pt idx="4464">
                  <c:v>41170.601022488423</c:v>
                </c:pt>
                <c:pt idx="4465">
                  <c:v>41170.601138194441</c:v>
                </c:pt>
                <c:pt idx="4466">
                  <c:v>41170.601253807872</c:v>
                </c:pt>
                <c:pt idx="4467">
                  <c:v>41170.601369895834</c:v>
                </c:pt>
                <c:pt idx="4468">
                  <c:v>41170.601485277781</c:v>
                </c:pt>
                <c:pt idx="4469">
                  <c:v>41170.60160144676</c:v>
                </c:pt>
                <c:pt idx="4470">
                  <c:v>41170.601717372687</c:v>
                </c:pt>
                <c:pt idx="4471">
                  <c:v>41170.601833113426</c:v>
                </c:pt>
                <c:pt idx="4472">
                  <c:v>41170.60194872685</c:v>
                </c:pt>
                <c:pt idx="4473">
                  <c:v>41170.602065509258</c:v>
                </c:pt>
                <c:pt idx="4474">
                  <c:v>41170.602185046293</c:v>
                </c:pt>
                <c:pt idx="4475">
                  <c:v>41170.602295567129</c:v>
                </c:pt>
                <c:pt idx="4476">
                  <c:v>41170.602411666667</c:v>
                </c:pt>
                <c:pt idx="4477">
                  <c:v>41170.602527106479</c:v>
                </c:pt>
                <c:pt idx="4478">
                  <c:v>41170.602643703707</c:v>
                </c:pt>
                <c:pt idx="4479">
                  <c:v>41170.602758460649</c:v>
                </c:pt>
                <c:pt idx="4480">
                  <c:v>41170.602874374999</c:v>
                </c:pt>
                <c:pt idx="4481">
                  <c:v>41170.602989907406</c:v>
                </c:pt>
                <c:pt idx="4482">
                  <c:v>41170.60310601852</c:v>
                </c:pt>
                <c:pt idx="4483">
                  <c:v>41170.603221608799</c:v>
                </c:pt>
                <c:pt idx="4484">
                  <c:v>41170.603337222223</c:v>
                </c:pt>
                <c:pt idx="4485">
                  <c:v>41170.603453067131</c:v>
                </c:pt>
                <c:pt idx="4486">
                  <c:v>41170.603569224535</c:v>
                </c:pt>
                <c:pt idx="4487">
                  <c:v>41170.603684791669</c:v>
                </c:pt>
                <c:pt idx="4488">
                  <c:v>41170.603800393517</c:v>
                </c:pt>
                <c:pt idx="4489">
                  <c:v>41170.603916307868</c:v>
                </c:pt>
                <c:pt idx="4490">
                  <c:v>41170.604032986113</c:v>
                </c:pt>
                <c:pt idx="4491">
                  <c:v>41170.604147465281</c:v>
                </c:pt>
                <c:pt idx="4492">
                  <c:v>41170.60426320602</c:v>
                </c:pt>
                <c:pt idx="4493">
                  <c:v>41170.604379363424</c:v>
                </c:pt>
                <c:pt idx="4494">
                  <c:v>41170.604494884261</c:v>
                </c:pt>
                <c:pt idx="4495">
                  <c:v>41170.604610694441</c:v>
                </c:pt>
                <c:pt idx="4496">
                  <c:v>41170.604726412035</c:v>
                </c:pt>
                <c:pt idx="4497">
                  <c:v>41170.604842395835</c:v>
                </c:pt>
                <c:pt idx="4498">
                  <c:v>41170.604958067132</c:v>
                </c:pt>
                <c:pt idx="4499">
                  <c:v>41170.605073622683</c:v>
                </c:pt>
                <c:pt idx="4500">
                  <c:v>41170.605189120368</c:v>
                </c:pt>
                <c:pt idx="4501">
                  <c:v>41170.605305219906</c:v>
                </c:pt>
                <c:pt idx="4502">
                  <c:v>41170.605422361114</c:v>
                </c:pt>
                <c:pt idx="4503">
                  <c:v>41170.605537025462</c:v>
                </c:pt>
                <c:pt idx="4504">
                  <c:v>41170.605652256942</c:v>
                </c:pt>
                <c:pt idx="4505">
                  <c:v>41170.605768032408</c:v>
                </c:pt>
                <c:pt idx="4506">
                  <c:v>41170.605883958335</c:v>
                </c:pt>
                <c:pt idx="4507">
                  <c:v>41170.606000648149</c:v>
                </c:pt>
                <c:pt idx="4508">
                  <c:v>41170.606115405091</c:v>
                </c:pt>
                <c:pt idx="4509">
                  <c:v>41170.606231574071</c:v>
                </c:pt>
                <c:pt idx="4510">
                  <c:v>41170.60634697917</c:v>
                </c:pt>
                <c:pt idx="4511">
                  <c:v>41170.60646289352</c:v>
                </c:pt>
                <c:pt idx="4512">
                  <c:v>41170.606578460647</c:v>
                </c:pt>
                <c:pt idx="4513">
                  <c:v>41170.606694386574</c:v>
                </c:pt>
                <c:pt idx="4514">
                  <c:v>41170.606814108796</c:v>
                </c:pt>
                <c:pt idx="4515">
                  <c:v>41170.606925891203</c:v>
                </c:pt>
                <c:pt idx="4516">
                  <c:v>41170.607042002317</c:v>
                </c:pt>
                <c:pt idx="4517">
                  <c:v>41170.607157071761</c:v>
                </c:pt>
                <c:pt idx="4518">
                  <c:v>41170.607272997688</c:v>
                </c:pt>
                <c:pt idx="4519">
                  <c:v>41170.607388761571</c:v>
                </c:pt>
                <c:pt idx="4520">
                  <c:v>41170.607504687498</c:v>
                </c:pt>
                <c:pt idx="4521">
                  <c:v>41170.607620428244</c:v>
                </c:pt>
                <c:pt idx="4522">
                  <c:v>41170.607735844904</c:v>
                </c:pt>
                <c:pt idx="4523">
                  <c:v>41170.607851631947</c:v>
                </c:pt>
                <c:pt idx="4524">
                  <c:v>41170.607967361109</c:v>
                </c:pt>
                <c:pt idx="4525">
                  <c:v>41170.608083333333</c:v>
                </c:pt>
                <c:pt idx="4526">
                  <c:v>41170.608199363429</c:v>
                </c:pt>
                <c:pt idx="4527">
                  <c:v>41170.608314942132</c:v>
                </c:pt>
                <c:pt idx="4528">
                  <c:v>41170.60843104167</c:v>
                </c:pt>
                <c:pt idx="4529">
                  <c:v>41170.60854627315</c:v>
                </c:pt>
                <c:pt idx="4530">
                  <c:v>41170.608662152779</c:v>
                </c:pt>
                <c:pt idx="4531">
                  <c:v>41170.608778148147</c:v>
                </c:pt>
                <c:pt idx="4532">
                  <c:v>41170.608893888886</c:v>
                </c:pt>
                <c:pt idx="4533">
                  <c:v>41170.609009664353</c:v>
                </c:pt>
                <c:pt idx="4534">
                  <c:v>41170.609125590279</c:v>
                </c:pt>
                <c:pt idx="4535">
                  <c:v>41170.609241180558</c:v>
                </c:pt>
                <c:pt idx="4536">
                  <c:v>41170.609356701389</c:v>
                </c:pt>
                <c:pt idx="4537">
                  <c:v>41170.609472453703</c:v>
                </c:pt>
                <c:pt idx="4538">
                  <c:v>41170.60958802083</c:v>
                </c:pt>
                <c:pt idx="4539">
                  <c:v>41170.609703784721</c:v>
                </c:pt>
                <c:pt idx="4540">
                  <c:v>41170.609819571757</c:v>
                </c:pt>
                <c:pt idx="4541">
                  <c:v>41170.609936215275</c:v>
                </c:pt>
                <c:pt idx="4542">
                  <c:v>41170.610050763891</c:v>
                </c:pt>
                <c:pt idx="4543">
                  <c:v>41170.610166759259</c:v>
                </c:pt>
                <c:pt idx="4544">
                  <c:v>41170.610282743059</c:v>
                </c:pt>
                <c:pt idx="4545">
                  <c:v>41170.610398333331</c:v>
                </c:pt>
                <c:pt idx="4546">
                  <c:v>41170.610514432869</c:v>
                </c:pt>
                <c:pt idx="4547">
                  <c:v>41170.610630543983</c:v>
                </c:pt>
                <c:pt idx="4548">
                  <c:v>41170.610745578706</c:v>
                </c:pt>
                <c:pt idx="4549">
                  <c:v>41170.61086148148</c:v>
                </c:pt>
                <c:pt idx="4550">
                  <c:v>41170.610977280092</c:v>
                </c:pt>
                <c:pt idx="4551">
                  <c:v>41170.61109337963</c:v>
                </c:pt>
                <c:pt idx="4552">
                  <c:v>41170.611208599534</c:v>
                </c:pt>
                <c:pt idx="4553">
                  <c:v>41170.611324895835</c:v>
                </c:pt>
                <c:pt idx="4554">
                  <c:v>41170.611440092594</c:v>
                </c:pt>
                <c:pt idx="4555">
                  <c:v>41170.611555833333</c:v>
                </c:pt>
                <c:pt idx="4556">
                  <c:v>41170.611671597224</c:v>
                </c:pt>
                <c:pt idx="4557">
                  <c:v>41170.611787210648</c:v>
                </c:pt>
                <c:pt idx="4558">
                  <c:v>41170.611902986115</c:v>
                </c:pt>
                <c:pt idx="4559">
                  <c:v>41170.612019004628</c:v>
                </c:pt>
                <c:pt idx="4560">
                  <c:v>41170.612135173615</c:v>
                </c:pt>
                <c:pt idx="4561">
                  <c:v>41170.612250937498</c:v>
                </c:pt>
                <c:pt idx="4562">
                  <c:v>41170.612366319445</c:v>
                </c:pt>
                <c:pt idx="4563">
                  <c:v>41170.612482233795</c:v>
                </c:pt>
                <c:pt idx="4564">
                  <c:v>41170.612597812498</c:v>
                </c:pt>
                <c:pt idx="4565">
                  <c:v>41170.612714270836</c:v>
                </c:pt>
                <c:pt idx="4566">
                  <c:v>41170.612828935184</c:v>
                </c:pt>
                <c:pt idx="4567">
                  <c:v>41170.612944826389</c:v>
                </c:pt>
                <c:pt idx="4568">
                  <c:v>41170.613064999998</c:v>
                </c:pt>
                <c:pt idx="4569">
                  <c:v>41170.613176585648</c:v>
                </c:pt>
                <c:pt idx="4570">
                  <c:v>41170.613292199072</c:v>
                </c:pt>
                <c:pt idx="4571">
                  <c:v>41170.613407719909</c:v>
                </c:pt>
                <c:pt idx="4572">
                  <c:v>41170.613523460648</c:v>
                </c:pt>
                <c:pt idx="4573">
                  <c:v>41170.613639641204</c:v>
                </c:pt>
                <c:pt idx="4574">
                  <c:v>41170.613754930557</c:v>
                </c:pt>
                <c:pt idx="4575">
                  <c:v>41170.613870868059</c:v>
                </c:pt>
                <c:pt idx="4576">
                  <c:v>41170.613988460645</c:v>
                </c:pt>
                <c:pt idx="4577">
                  <c:v>41170.61410240741</c:v>
                </c:pt>
                <c:pt idx="4578">
                  <c:v>41170.614218506948</c:v>
                </c:pt>
                <c:pt idx="4579">
                  <c:v>41170.614334074075</c:v>
                </c:pt>
                <c:pt idx="4580">
                  <c:v>41170.614449652778</c:v>
                </c:pt>
                <c:pt idx="4581">
                  <c:v>41170.614565254633</c:v>
                </c:pt>
                <c:pt idx="4582">
                  <c:v>41170.614681331019</c:v>
                </c:pt>
                <c:pt idx="4583">
                  <c:v>41170.614797268521</c:v>
                </c:pt>
                <c:pt idx="4584">
                  <c:v>41170.614912638892</c:v>
                </c:pt>
                <c:pt idx="4585">
                  <c:v>41170.615033298614</c:v>
                </c:pt>
                <c:pt idx="4586">
                  <c:v>41170.615144189818</c:v>
                </c:pt>
                <c:pt idx="4587">
                  <c:v>41170.615260335646</c:v>
                </c:pt>
                <c:pt idx="4588">
                  <c:v>41170.615375891204</c:v>
                </c:pt>
                <c:pt idx="4589">
                  <c:v>41170.615492002318</c:v>
                </c:pt>
                <c:pt idx="4590">
                  <c:v>41170.615608101849</c:v>
                </c:pt>
                <c:pt idx="4591">
                  <c:v>41170.615723171293</c:v>
                </c:pt>
                <c:pt idx="4592">
                  <c:v>41170.615839259262</c:v>
                </c:pt>
                <c:pt idx="4593">
                  <c:v>41170.615954687499</c:v>
                </c:pt>
                <c:pt idx="4594">
                  <c:v>41170.616071261575</c:v>
                </c:pt>
                <c:pt idx="4595">
                  <c:v>41170.616186666666</c:v>
                </c:pt>
                <c:pt idx="4596">
                  <c:v>41170.61630170139</c:v>
                </c:pt>
                <c:pt idx="4597">
                  <c:v>41170.616417847225</c:v>
                </c:pt>
                <c:pt idx="4598">
                  <c:v>41170.616534131943</c:v>
                </c:pt>
                <c:pt idx="4599">
                  <c:v>41170.616653263889</c:v>
                </c:pt>
                <c:pt idx="4600">
                  <c:v>41170.616764675928</c:v>
                </c:pt>
                <c:pt idx="4601">
                  <c:v>41170.616880532405</c:v>
                </c:pt>
                <c:pt idx="4602">
                  <c:v>41170.616996041666</c:v>
                </c:pt>
                <c:pt idx="4603">
                  <c:v>41170.617112615742</c:v>
                </c:pt>
                <c:pt idx="4604">
                  <c:v>41170.61722847222</c:v>
                </c:pt>
                <c:pt idx="4605">
                  <c:v>41170.617344027778</c:v>
                </c:pt>
                <c:pt idx="4606">
                  <c:v>41170.617463530092</c:v>
                </c:pt>
                <c:pt idx="4607">
                  <c:v>41170.617575208336</c:v>
                </c:pt>
                <c:pt idx="4608">
                  <c:v>41170.617690949075</c:v>
                </c:pt>
                <c:pt idx="4609">
                  <c:v>41170.617806655093</c:v>
                </c:pt>
                <c:pt idx="4610">
                  <c:v>41170.617922974539</c:v>
                </c:pt>
                <c:pt idx="4611">
                  <c:v>41170.618038402776</c:v>
                </c:pt>
                <c:pt idx="4612">
                  <c:v>41170.618154178243</c:v>
                </c:pt>
                <c:pt idx="4613">
                  <c:v>41170.618273680557</c:v>
                </c:pt>
                <c:pt idx="4614">
                  <c:v>41170.618385601854</c:v>
                </c:pt>
                <c:pt idx="4615">
                  <c:v>41170.618501377314</c:v>
                </c:pt>
                <c:pt idx="4616">
                  <c:v>41170.618616770837</c:v>
                </c:pt>
                <c:pt idx="4617">
                  <c:v>41170.618732905095</c:v>
                </c:pt>
                <c:pt idx="4618">
                  <c:v>41170.618849189814</c:v>
                </c:pt>
                <c:pt idx="4619">
                  <c:v>41170.618964374997</c:v>
                </c:pt>
                <c:pt idx="4620">
                  <c:v>41170.61907980324</c:v>
                </c:pt>
                <c:pt idx="4621">
                  <c:v>41170.619196053238</c:v>
                </c:pt>
                <c:pt idx="4622">
                  <c:v>41170.619311655093</c:v>
                </c:pt>
                <c:pt idx="4623">
                  <c:v>41170.619427557867</c:v>
                </c:pt>
                <c:pt idx="4624">
                  <c:v>41170.61954388889</c:v>
                </c:pt>
                <c:pt idx="4625">
                  <c:v>41170.619658935182</c:v>
                </c:pt>
                <c:pt idx="4626">
                  <c:v>41170.61977484954</c:v>
                </c:pt>
                <c:pt idx="4627">
                  <c:v>41170.619890057867</c:v>
                </c:pt>
                <c:pt idx="4628">
                  <c:v>41170.620007824073</c:v>
                </c:pt>
                <c:pt idx="4629">
                  <c:v>41170.620121493055</c:v>
                </c:pt>
                <c:pt idx="4630">
                  <c:v>41170.620237627314</c:v>
                </c:pt>
                <c:pt idx="4631">
                  <c:v>41170.620353124999</c:v>
                </c:pt>
                <c:pt idx="4632">
                  <c:v>41170.620469351852</c:v>
                </c:pt>
                <c:pt idx="4633">
                  <c:v>41170.620585104167</c:v>
                </c:pt>
                <c:pt idx="4634">
                  <c:v>41170.620700729167</c:v>
                </c:pt>
                <c:pt idx="4635">
                  <c:v>41170.620816400464</c:v>
                </c:pt>
                <c:pt idx="4636">
                  <c:v>41170.620932754631</c:v>
                </c:pt>
                <c:pt idx="4637">
                  <c:v>41170.621048310182</c:v>
                </c:pt>
                <c:pt idx="4638">
                  <c:v>41170.621163692129</c:v>
                </c:pt>
                <c:pt idx="4639">
                  <c:v>41170.621279664352</c:v>
                </c:pt>
                <c:pt idx="4640">
                  <c:v>41170.621395590279</c:v>
                </c:pt>
                <c:pt idx="4641">
                  <c:v>41170.621511180558</c:v>
                </c:pt>
                <c:pt idx="4642">
                  <c:v>41170.621626921296</c:v>
                </c:pt>
                <c:pt idx="4643">
                  <c:v>41170.621747418983</c:v>
                </c:pt>
                <c:pt idx="4644">
                  <c:v>41170.621858379629</c:v>
                </c:pt>
                <c:pt idx="4645">
                  <c:v>41170.621973807873</c:v>
                </c:pt>
                <c:pt idx="4646">
                  <c:v>41170.622089733799</c:v>
                </c:pt>
                <c:pt idx="4647">
                  <c:v>41170.62220568287</c:v>
                </c:pt>
                <c:pt idx="4648">
                  <c:v>41170.622321643517</c:v>
                </c:pt>
                <c:pt idx="4649">
                  <c:v>41170.622437199076</c:v>
                </c:pt>
                <c:pt idx="4650">
                  <c:v>41170.622552627312</c:v>
                </c:pt>
                <c:pt idx="4651">
                  <c:v>41170.622669039352</c:v>
                </c:pt>
                <c:pt idx="4652">
                  <c:v>41170.622784803243</c:v>
                </c:pt>
                <c:pt idx="4653">
                  <c:v>41170.622900567127</c:v>
                </c:pt>
                <c:pt idx="4654">
                  <c:v>41170.623016134261</c:v>
                </c:pt>
                <c:pt idx="4655">
                  <c:v>41170.623131307868</c:v>
                </c:pt>
                <c:pt idx="4656">
                  <c:v>41170.62324724537</c:v>
                </c:pt>
                <c:pt idx="4657">
                  <c:v>41170.623362650462</c:v>
                </c:pt>
                <c:pt idx="4658">
                  <c:v>41170.62347875</c:v>
                </c:pt>
                <c:pt idx="4659">
                  <c:v>41170.623594201388</c:v>
                </c:pt>
                <c:pt idx="4660">
                  <c:v>41170.623710451386</c:v>
                </c:pt>
                <c:pt idx="4661">
                  <c:v>41170.623826087962</c:v>
                </c:pt>
                <c:pt idx="4662">
                  <c:v>41170.6239418287</c:v>
                </c:pt>
                <c:pt idx="4663">
                  <c:v>41170.624057349538</c:v>
                </c:pt>
                <c:pt idx="4664">
                  <c:v>41170.624173854165</c:v>
                </c:pt>
                <c:pt idx="4665">
                  <c:v>41170.624289027779</c:v>
                </c:pt>
                <c:pt idx="4666">
                  <c:v>41170.624405219911</c:v>
                </c:pt>
                <c:pt idx="4667">
                  <c:v>41170.62452096065</c:v>
                </c:pt>
                <c:pt idx="4668">
                  <c:v>41170.624636701388</c:v>
                </c:pt>
                <c:pt idx="4669">
                  <c:v>41170.624752453703</c:v>
                </c:pt>
                <c:pt idx="4670">
                  <c:v>41170.624868379629</c:v>
                </c:pt>
                <c:pt idx="4671">
                  <c:v>41170.624983449074</c:v>
                </c:pt>
                <c:pt idx="4672">
                  <c:v>41170.625100370373</c:v>
                </c:pt>
                <c:pt idx="4673">
                  <c:v>41170.625214513886</c:v>
                </c:pt>
                <c:pt idx="4674">
                  <c:v>41170.625330659721</c:v>
                </c:pt>
                <c:pt idx="4675">
                  <c:v>41170.625447326391</c:v>
                </c:pt>
                <c:pt idx="4676">
                  <c:v>41170.625562499998</c:v>
                </c:pt>
                <c:pt idx="4677">
                  <c:v>41170.62567858796</c:v>
                </c:pt>
                <c:pt idx="4678">
                  <c:v>41170.625794178239</c:v>
                </c:pt>
                <c:pt idx="4679">
                  <c:v>41170.625909780094</c:v>
                </c:pt>
                <c:pt idx="4680">
                  <c:v>41170.62602556713</c:v>
                </c:pt>
                <c:pt idx="4681">
                  <c:v>41170.626141631947</c:v>
                </c:pt>
                <c:pt idx="4682">
                  <c:v>41170.62626070602</c:v>
                </c:pt>
                <c:pt idx="4683">
                  <c:v>41170.626372754632</c:v>
                </c:pt>
                <c:pt idx="4684">
                  <c:v>41170.626492372685</c:v>
                </c:pt>
                <c:pt idx="4685">
                  <c:v>41170.626604293982</c:v>
                </c:pt>
                <c:pt idx="4686">
                  <c:v>41170.626719675929</c:v>
                </c:pt>
                <c:pt idx="4687">
                  <c:v>41170.626835601855</c:v>
                </c:pt>
                <c:pt idx="4688">
                  <c:v>41170.626951724538</c:v>
                </c:pt>
                <c:pt idx="4689">
                  <c:v>41170.627067164351</c:v>
                </c:pt>
                <c:pt idx="4690">
                  <c:v>41170.627183252313</c:v>
                </c:pt>
                <c:pt idx="4691">
                  <c:v>41170.627302430556</c:v>
                </c:pt>
                <c:pt idx="4692">
                  <c:v>41170.6274146875</c:v>
                </c:pt>
                <c:pt idx="4693">
                  <c:v>41170.627529895835</c:v>
                </c:pt>
                <c:pt idx="4694">
                  <c:v>41170.62764619213</c:v>
                </c:pt>
                <c:pt idx="4695">
                  <c:v>41170.627761990741</c:v>
                </c:pt>
                <c:pt idx="4696">
                  <c:v>41170.6278775463</c:v>
                </c:pt>
                <c:pt idx="4697">
                  <c:v>41170.627993287038</c:v>
                </c:pt>
                <c:pt idx="4698">
                  <c:v>41170.62810923611</c:v>
                </c:pt>
                <c:pt idx="4699">
                  <c:v>41170.628224594904</c:v>
                </c:pt>
                <c:pt idx="4700">
                  <c:v>41170.628344351855</c:v>
                </c:pt>
                <c:pt idx="4701">
                  <c:v>41170.628456319442</c:v>
                </c:pt>
                <c:pt idx="4702">
                  <c:v>41170.628572060188</c:v>
                </c:pt>
                <c:pt idx="4703">
                  <c:v>41170.628688020835</c:v>
                </c:pt>
                <c:pt idx="4704">
                  <c:v>41170.628803587962</c:v>
                </c:pt>
                <c:pt idx="4705">
                  <c:v>41170.628919710645</c:v>
                </c:pt>
                <c:pt idx="4706">
                  <c:v>41170.629035266204</c:v>
                </c:pt>
                <c:pt idx="4707">
                  <c:v>41170.629150729168</c:v>
                </c:pt>
                <c:pt idx="4708">
                  <c:v>41170.629266608797</c:v>
                </c:pt>
                <c:pt idx="4709">
                  <c:v>41170.629382164348</c:v>
                </c:pt>
                <c:pt idx="4710">
                  <c:v>41170.629498275463</c:v>
                </c:pt>
                <c:pt idx="4711">
                  <c:v>41170.629613865742</c:v>
                </c:pt>
                <c:pt idx="4712">
                  <c:v>41170.629729953704</c:v>
                </c:pt>
                <c:pt idx="4713">
                  <c:v>41170.629849155092</c:v>
                </c:pt>
                <c:pt idx="4714">
                  <c:v>41170.629961076389</c:v>
                </c:pt>
                <c:pt idx="4715">
                  <c:v>41170.630077094909</c:v>
                </c:pt>
                <c:pt idx="4716">
                  <c:v>41170.630196423612</c:v>
                </c:pt>
                <c:pt idx="4717">
                  <c:v>41170.630308194442</c:v>
                </c:pt>
                <c:pt idx="4718">
                  <c:v>41170.630424687501</c:v>
                </c:pt>
                <c:pt idx="4719">
                  <c:v>41170.630540069447</c:v>
                </c:pt>
                <c:pt idx="4720">
                  <c:v>41170.630655810186</c:v>
                </c:pt>
                <c:pt idx="4721">
                  <c:v>41170.630771377313</c:v>
                </c:pt>
                <c:pt idx="4722">
                  <c:v>41170.630887118059</c:v>
                </c:pt>
                <c:pt idx="4723">
                  <c:v>41170.631003252318</c:v>
                </c:pt>
                <c:pt idx="4724">
                  <c:v>41170.631118680554</c:v>
                </c:pt>
                <c:pt idx="4725">
                  <c:v>41170.631238032409</c:v>
                </c:pt>
                <c:pt idx="4726">
                  <c:v>41170.63135033565</c:v>
                </c:pt>
                <c:pt idx="4727">
                  <c:v>41170.63146571759</c:v>
                </c:pt>
                <c:pt idx="4728">
                  <c:v>41170.631581631947</c:v>
                </c:pt>
                <c:pt idx="4729">
                  <c:v>41170.631697604163</c:v>
                </c:pt>
                <c:pt idx="4730">
                  <c:v>41170.631813310189</c:v>
                </c:pt>
                <c:pt idx="4731">
                  <c:v>41170.631929050927</c:v>
                </c:pt>
                <c:pt idx="4732">
                  <c:v>41170.632044479164</c:v>
                </c:pt>
                <c:pt idx="4733">
                  <c:v>41170.632160752313</c:v>
                </c:pt>
                <c:pt idx="4734">
                  <c:v>41170.632275625001</c:v>
                </c:pt>
                <c:pt idx="4735">
                  <c:v>41170.632391539351</c:v>
                </c:pt>
                <c:pt idx="4736">
                  <c:v>41170.632507708331</c:v>
                </c:pt>
                <c:pt idx="4737">
                  <c:v>41170.632623252313</c:v>
                </c:pt>
                <c:pt idx="4738">
                  <c:v>41170.632739039349</c:v>
                </c:pt>
                <c:pt idx="4739">
                  <c:v>41170.632854953707</c:v>
                </c:pt>
                <c:pt idx="4740">
                  <c:v>41170.632970150466</c:v>
                </c:pt>
                <c:pt idx="4741">
                  <c:v>41170.633085856483</c:v>
                </c:pt>
                <c:pt idx="4742">
                  <c:v>41170.633201979166</c:v>
                </c:pt>
                <c:pt idx="4743">
                  <c:v>41170.633318113425</c:v>
                </c:pt>
                <c:pt idx="4744">
                  <c:v>41170.633433124996</c:v>
                </c:pt>
                <c:pt idx="4745">
                  <c:v>41170.633548912039</c:v>
                </c:pt>
                <c:pt idx="4746">
                  <c:v>41170.633665185182</c:v>
                </c:pt>
                <c:pt idx="4747">
                  <c:v>41170.633780208336</c:v>
                </c:pt>
                <c:pt idx="4748">
                  <c:v>41170.633897025466</c:v>
                </c:pt>
                <c:pt idx="4749">
                  <c:v>41170.634012453702</c:v>
                </c:pt>
                <c:pt idx="4750">
                  <c:v>41170.634129282407</c:v>
                </c:pt>
                <c:pt idx="4751">
                  <c:v>41170.63424378472</c:v>
                </c:pt>
                <c:pt idx="4752">
                  <c:v>41170.634359699077</c:v>
                </c:pt>
                <c:pt idx="4753">
                  <c:v>41170.634475115738</c:v>
                </c:pt>
                <c:pt idx="4754">
                  <c:v>41170.634591018519</c:v>
                </c:pt>
                <c:pt idx="4755">
                  <c:v>41170.63470678241</c:v>
                </c:pt>
                <c:pt idx="4756">
                  <c:v>41170.634822534725</c:v>
                </c:pt>
                <c:pt idx="4757">
                  <c:v>41170.63493847222</c:v>
                </c:pt>
                <c:pt idx="4758">
                  <c:v>41170.635054525461</c:v>
                </c:pt>
                <c:pt idx="4759">
                  <c:v>41170.635169953704</c:v>
                </c:pt>
                <c:pt idx="4760">
                  <c:v>41170.635287037039</c:v>
                </c:pt>
                <c:pt idx="4761">
                  <c:v>41170.635401284722</c:v>
                </c:pt>
                <c:pt idx="4762">
                  <c:v>41170.635516562499</c:v>
                </c:pt>
                <c:pt idx="4763">
                  <c:v>41170.635632407408</c:v>
                </c:pt>
                <c:pt idx="4764">
                  <c:v>41170.635748923611</c:v>
                </c:pt>
                <c:pt idx="4765">
                  <c:v>41170.63586412037</c:v>
                </c:pt>
                <c:pt idx="4766">
                  <c:v>41170.635980439816</c:v>
                </c:pt>
                <c:pt idx="4767">
                  <c:v>41170.636095775466</c:v>
                </c:pt>
                <c:pt idx="4768">
                  <c:v>41170.636211562502</c:v>
                </c:pt>
                <c:pt idx="4769">
                  <c:v>41170.636327858796</c:v>
                </c:pt>
                <c:pt idx="4770">
                  <c:v>41170.636443310184</c:v>
                </c:pt>
                <c:pt idx="4771">
                  <c:v>41170.636558472223</c:v>
                </c:pt>
                <c:pt idx="4772">
                  <c:v>41170.636676365742</c:v>
                </c:pt>
                <c:pt idx="4773">
                  <c:v>41170.636790023149</c:v>
                </c:pt>
                <c:pt idx="4774">
                  <c:v>41170.636905578707</c:v>
                </c:pt>
                <c:pt idx="4775">
                  <c:v>41170.637022199073</c:v>
                </c:pt>
                <c:pt idx="4776">
                  <c:v>41170.637137442129</c:v>
                </c:pt>
                <c:pt idx="4777">
                  <c:v>41170.637253171299</c:v>
                </c:pt>
                <c:pt idx="4778">
                  <c:v>41170.637368738426</c:v>
                </c:pt>
                <c:pt idx="4779">
                  <c:v>41170.637484861109</c:v>
                </c:pt>
                <c:pt idx="4780">
                  <c:v>41170.63760008102</c:v>
                </c:pt>
                <c:pt idx="4781">
                  <c:v>41170.637720486113</c:v>
                </c:pt>
                <c:pt idx="4782">
                  <c:v>41170.637831759261</c:v>
                </c:pt>
                <c:pt idx="4783">
                  <c:v>41170.63794753472</c:v>
                </c:pt>
                <c:pt idx="4784">
                  <c:v>41170.638063240738</c:v>
                </c:pt>
                <c:pt idx="4785">
                  <c:v>41170.638179178241</c:v>
                </c:pt>
                <c:pt idx="4786">
                  <c:v>41170.638295277779</c:v>
                </c:pt>
                <c:pt idx="4787">
                  <c:v>41170.638410358799</c:v>
                </c:pt>
                <c:pt idx="4788">
                  <c:v>41170.638526215276</c:v>
                </c:pt>
                <c:pt idx="4789">
                  <c:v>41170.638642199076</c:v>
                </c:pt>
                <c:pt idx="4790">
                  <c:v>41170.638757569446</c:v>
                </c:pt>
                <c:pt idx="4791">
                  <c:v>41170.638873680553</c:v>
                </c:pt>
                <c:pt idx="4792">
                  <c:v>41170.638989293984</c:v>
                </c:pt>
                <c:pt idx="4793">
                  <c:v>41170.639105034723</c:v>
                </c:pt>
                <c:pt idx="4794">
                  <c:v>41170.639220729165</c:v>
                </c:pt>
                <c:pt idx="4795">
                  <c:v>41170.639336504632</c:v>
                </c:pt>
                <c:pt idx="4796">
                  <c:v>41170.639452407406</c:v>
                </c:pt>
                <c:pt idx="4797">
                  <c:v>41170.639568217593</c:v>
                </c:pt>
                <c:pt idx="4798">
                  <c:v>41170.639683761576</c:v>
                </c:pt>
                <c:pt idx="4799">
                  <c:v>41170.639799502314</c:v>
                </c:pt>
                <c:pt idx="4800">
                  <c:v>41170.639916018517</c:v>
                </c:pt>
                <c:pt idx="4801">
                  <c:v>41170.640030995368</c:v>
                </c:pt>
                <c:pt idx="4802">
                  <c:v>41170.640147534723</c:v>
                </c:pt>
                <c:pt idx="4803">
                  <c:v>41170.640262858797</c:v>
                </c:pt>
                <c:pt idx="4804">
                  <c:v>41170.640379710647</c:v>
                </c:pt>
                <c:pt idx="4805">
                  <c:v>41170.64049834491</c:v>
                </c:pt>
                <c:pt idx="4806">
                  <c:v>41170.640610000002</c:v>
                </c:pt>
                <c:pt idx="4807">
                  <c:v>41170.640725879632</c:v>
                </c:pt>
                <c:pt idx="4808">
                  <c:v>41170.640841273147</c:v>
                </c:pt>
                <c:pt idx="4809">
                  <c:v>41170.640957476855</c:v>
                </c:pt>
                <c:pt idx="4810">
                  <c:v>41170.64107283565</c:v>
                </c:pt>
                <c:pt idx="4811">
                  <c:v>41170.64118875</c:v>
                </c:pt>
                <c:pt idx="4812">
                  <c:v>41170.641304861114</c:v>
                </c:pt>
                <c:pt idx="4813">
                  <c:v>41170.641420416665</c:v>
                </c:pt>
                <c:pt idx="4814">
                  <c:v>41170.641535972223</c:v>
                </c:pt>
                <c:pt idx="4815">
                  <c:v>41170.641651597223</c:v>
                </c:pt>
                <c:pt idx="4816">
                  <c:v>41170.641767465277</c:v>
                </c:pt>
                <c:pt idx="4817">
                  <c:v>41170.641883784723</c:v>
                </c:pt>
                <c:pt idx="4818">
                  <c:v>41170.641998657411</c:v>
                </c:pt>
                <c:pt idx="4819">
                  <c:v>41170.642115127317</c:v>
                </c:pt>
                <c:pt idx="4820">
                  <c:v>41170.642230150464</c:v>
                </c:pt>
                <c:pt idx="4821">
                  <c:v>41170.642346458335</c:v>
                </c:pt>
                <c:pt idx="4822">
                  <c:v>41170.642462245371</c:v>
                </c:pt>
                <c:pt idx="4823">
                  <c:v>41170.642578333332</c:v>
                </c:pt>
                <c:pt idx="4824">
                  <c:v>41170.642693865739</c:v>
                </c:pt>
                <c:pt idx="4825">
                  <c:v>41170.642809456018</c:v>
                </c:pt>
                <c:pt idx="4826">
                  <c:v>41170.642924780092</c:v>
                </c:pt>
                <c:pt idx="4827">
                  <c:v>41170.643040925926</c:v>
                </c:pt>
                <c:pt idx="4828">
                  <c:v>41170.643156712962</c:v>
                </c:pt>
                <c:pt idx="4829">
                  <c:v>41170.643271909721</c:v>
                </c:pt>
                <c:pt idx="4830">
                  <c:v>41170.643388750002</c:v>
                </c:pt>
                <c:pt idx="4831">
                  <c:v>41170.643504560183</c:v>
                </c:pt>
                <c:pt idx="4832">
                  <c:v>41170.643619930554</c:v>
                </c:pt>
                <c:pt idx="4833">
                  <c:v>41170.643742881941</c:v>
                </c:pt>
                <c:pt idx="4834">
                  <c:v>41170.643851574074</c:v>
                </c:pt>
                <c:pt idx="4835">
                  <c:v>41170.643967141201</c:v>
                </c:pt>
                <c:pt idx="4836">
                  <c:v>41170.644083078703</c:v>
                </c:pt>
                <c:pt idx="4837">
                  <c:v>41170.644198819442</c:v>
                </c:pt>
                <c:pt idx="4838">
                  <c:v>41170.644314398145</c:v>
                </c:pt>
                <c:pt idx="4839">
                  <c:v>41170.644433958332</c:v>
                </c:pt>
                <c:pt idx="4840">
                  <c:v>41170.644545937503</c:v>
                </c:pt>
                <c:pt idx="4841">
                  <c:v>41170.644662060186</c:v>
                </c:pt>
                <c:pt idx="4842">
                  <c:v>41170.644777256945</c:v>
                </c:pt>
                <c:pt idx="4843">
                  <c:v>41170.644893020835</c:v>
                </c:pt>
                <c:pt idx="4844">
                  <c:v>41170.645009479165</c:v>
                </c:pt>
                <c:pt idx="4845">
                  <c:v>41170.645123958333</c:v>
                </c:pt>
                <c:pt idx="4846">
                  <c:v>41170.645240428239</c:v>
                </c:pt>
                <c:pt idx="4847">
                  <c:v>41170.645355659719</c:v>
                </c:pt>
                <c:pt idx="4848">
                  <c:v>41170.6454715625</c:v>
                </c:pt>
                <c:pt idx="4849">
                  <c:v>41170.645587523148</c:v>
                </c:pt>
                <c:pt idx="4850">
                  <c:v>41170.645702835645</c:v>
                </c:pt>
                <c:pt idx="4851">
                  <c:v>41170.645818807869</c:v>
                </c:pt>
                <c:pt idx="4852">
                  <c:v>41170.645934583335</c:v>
                </c:pt>
                <c:pt idx="4853">
                  <c:v>41170.646050844909</c:v>
                </c:pt>
                <c:pt idx="4854">
                  <c:v>41170.646166099534</c:v>
                </c:pt>
                <c:pt idx="4855">
                  <c:v>41170.646282222224</c:v>
                </c:pt>
                <c:pt idx="4856">
                  <c:v>41170.646397418983</c:v>
                </c:pt>
                <c:pt idx="4857">
                  <c:v>41170.646513125001</c:v>
                </c:pt>
                <c:pt idx="4858">
                  <c:v>41170.646629444447</c:v>
                </c:pt>
                <c:pt idx="4859">
                  <c:v>41170.646745370374</c:v>
                </c:pt>
                <c:pt idx="4860">
                  <c:v>41170.646860995374</c:v>
                </c:pt>
                <c:pt idx="4861">
                  <c:v>41170.646976192133</c:v>
                </c:pt>
                <c:pt idx="4862">
                  <c:v>41170.647092106483</c:v>
                </c:pt>
                <c:pt idx="4863">
                  <c:v>41170.647207858798</c:v>
                </c:pt>
                <c:pt idx="4864">
                  <c:v>41170.647323993056</c:v>
                </c:pt>
                <c:pt idx="4865">
                  <c:v>41170.647439305554</c:v>
                </c:pt>
                <c:pt idx="4866">
                  <c:v>41170.647555856478</c:v>
                </c:pt>
                <c:pt idx="4867">
                  <c:v>41170.64767092593</c:v>
                </c:pt>
                <c:pt idx="4868">
                  <c:v>41170.64778658565</c:v>
                </c:pt>
                <c:pt idx="4869">
                  <c:v>41170.647906562503</c:v>
                </c:pt>
                <c:pt idx="4870">
                  <c:v>41170.648017962965</c:v>
                </c:pt>
                <c:pt idx="4871">
                  <c:v>41170.64813371528</c:v>
                </c:pt>
                <c:pt idx="4872">
                  <c:v>41170.648250138889</c:v>
                </c:pt>
                <c:pt idx="4873">
                  <c:v>41170.648365879628</c:v>
                </c:pt>
                <c:pt idx="4874">
                  <c:v>41170.648481331016</c:v>
                </c:pt>
                <c:pt idx="4875">
                  <c:v>41170.648596863422</c:v>
                </c:pt>
                <c:pt idx="4876">
                  <c:v>41170.648712627313</c:v>
                </c:pt>
                <c:pt idx="4877">
                  <c:v>41170.648828912039</c:v>
                </c:pt>
                <c:pt idx="4878">
                  <c:v>41170.64894392361</c:v>
                </c:pt>
                <c:pt idx="4879">
                  <c:v>41170.649059664349</c:v>
                </c:pt>
                <c:pt idx="4880">
                  <c:v>41170.64917542824</c:v>
                </c:pt>
                <c:pt idx="4881">
                  <c:v>41170.649295381947</c:v>
                </c:pt>
                <c:pt idx="4882">
                  <c:v>41170.649407662037</c:v>
                </c:pt>
                <c:pt idx="4883">
                  <c:v>41170.649522708336</c:v>
                </c:pt>
                <c:pt idx="4884">
                  <c:v>41170.649638854164</c:v>
                </c:pt>
                <c:pt idx="4885">
                  <c:v>41170.649754745369</c:v>
                </c:pt>
                <c:pt idx="4886">
                  <c:v>41170.649870706016</c:v>
                </c:pt>
                <c:pt idx="4887">
                  <c:v>41170.649985925927</c:v>
                </c:pt>
                <c:pt idx="4888">
                  <c:v>41170.65010146991</c:v>
                </c:pt>
                <c:pt idx="4889">
                  <c:v>41170.65021792824</c:v>
                </c:pt>
                <c:pt idx="4890">
                  <c:v>41170.650337465275</c:v>
                </c:pt>
                <c:pt idx="4891">
                  <c:v>41170.650449305555</c:v>
                </c:pt>
                <c:pt idx="4892">
                  <c:v>41170.650564733798</c:v>
                </c:pt>
                <c:pt idx="4893">
                  <c:v>41170.650680625004</c:v>
                </c:pt>
                <c:pt idx="4894">
                  <c:v>41170.650796527778</c:v>
                </c:pt>
                <c:pt idx="4895">
                  <c:v>41170.650916064813</c:v>
                </c:pt>
                <c:pt idx="4896">
                  <c:v>41170.651028194443</c:v>
                </c:pt>
                <c:pt idx="4897">
                  <c:v>41170.651144016207</c:v>
                </c:pt>
                <c:pt idx="4898">
                  <c:v>41170.651258969905</c:v>
                </c:pt>
                <c:pt idx="4899">
                  <c:v>41170.65137511574</c:v>
                </c:pt>
                <c:pt idx="4900">
                  <c:v>41170.651490520831</c:v>
                </c:pt>
                <c:pt idx="4901">
                  <c:v>41170.651606643522</c:v>
                </c:pt>
                <c:pt idx="4902">
                  <c:v>41170.651722106479</c:v>
                </c:pt>
                <c:pt idx="4903">
                  <c:v>41170.651837557867</c:v>
                </c:pt>
                <c:pt idx="4904">
                  <c:v>41170.651954224537</c:v>
                </c:pt>
                <c:pt idx="4905">
                  <c:v>41170.652069780095</c:v>
                </c:pt>
                <c:pt idx="4906">
                  <c:v>41170.652185046296</c:v>
                </c:pt>
                <c:pt idx="4907">
                  <c:v>41170.652301099537</c:v>
                </c:pt>
                <c:pt idx="4908">
                  <c:v>41170.652416319441</c:v>
                </c:pt>
                <c:pt idx="4909">
                  <c:v>41170.652532291664</c:v>
                </c:pt>
                <c:pt idx="4910">
                  <c:v>41170.652648402778</c:v>
                </c:pt>
                <c:pt idx="4911">
                  <c:v>41170.652764351849</c:v>
                </c:pt>
                <c:pt idx="4912">
                  <c:v>41170.652881539354</c:v>
                </c:pt>
                <c:pt idx="4913">
                  <c:v>41170.652996168981</c:v>
                </c:pt>
                <c:pt idx="4914">
                  <c:v>41170.653111828702</c:v>
                </c:pt>
                <c:pt idx="4915">
                  <c:v>41170.653227835646</c:v>
                </c:pt>
                <c:pt idx="4916">
                  <c:v>41170.653343148151</c:v>
                </c:pt>
                <c:pt idx="4917">
                  <c:v>41170.65345863426</c:v>
                </c:pt>
                <c:pt idx="4918">
                  <c:v>41170.65357440972</c:v>
                </c:pt>
                <c:pt idx="4919">
                  <c:v>41170.653693981483</c:v>
                </c:pt>
                <c:pt idx="4920">
                  <c:v>41170.653806284725</c:v>
                </c:pt>
                <c:pt idx="4921">
                  <c:v>41170.653921504629</c:v>
                </c:pt>
                <c:pt idx="4922">
                  <c:v>41170.654037604167</c:v>
                </c:pt>
                <c:pt idx="4923">
                  <c:v>41170.654153761578</c:v>
                </c:pt>
                <c:pt idx="4924">
                  <c:v>41170.654273078704</c:v>
                </c:pt>
                <c:pt idx="4925">
                  <c:v>41170.654384699075</c:v>
                </c:pt>
                <c:pt idx="4926">
                  <c:v>41170.65450045139</c:v>
                </c:pt>
                <c:pt idx="4927">
                  <c:v>41170.654617453707</c:v>
                </c:pt>
                <c:pt idx="4928">
                  <c:v>41170.654732303243</c:v>
                </c:pt>
                <c:pt idx="4929">
                  <c:v>41170.654848043981</c:v>
                </c:pt>
                <c:pt idx="4930">
                  <c:v>41170.654963321758</c:v>
                </c:pt>
                <c:pt idx="4931">
                  <c:v>41170.655078784723</c:v>
                </c:pt>
                <c:pt idx="4932">
                  <c:v>41170.655199143519</c:v>
                </c:pt>
                <c:pt idx="4933">
                  <c:v>41170.655311238428</c:v>
                </c:pt>
                <c:pt idx="4934">
                  <c:v>41170.655426840276</c:v>
                </c:pt>
                <c:pt idx="4935">
                  <c:v>41170.655542604167</c:v>
                </c:pt>
                <c:pt idx="4936">
                  <c:v>41170.655657581017</c:v>
                </c:pt>
                <c:pt idx="4937">
                  <c:v>41170.65577391204</c:v>
                </c:pt>
                <c:pt idx="4938">
                  <c:v>41170.655889837966</c:v>
                </c:pt>
                <c:pt idx="4939">
                  <c:v>41170.656006736113</c:v>
                </c:pt>
                <c:pt idx="4940">
                  <c:v>41170.656121168984</c:v>
                </c:pt>
                <c:pt idx="4941">
                  <c:v>41170.656236273149</c:v>
                </c:pt>
                <c:pt idx="4942">
                  <c:v>41170.656353576385</c:v>
                </c:pt>
                <c:pt idx="4943">
                  <c:v>41170.656468020832</c:v>
                </c:pt>
                <c:pt idx="4944">
                  <c:v>41170.656583773147</c:v>
                </c:pt>
                <c:pt idx="4945">
                  <c:v>41170.656699699073</c:v>
                </c:pt>
                <c:pt idx="4946">
                  <c:v>41170.656815127317</c:v>
                </c:pt>
                <c:pt idx="4947">
                  <c:v>41170.656931608799</c:v>
                </c:pt>
                <c:pt idx="4948">
                  <c:v>41170.657047175926</c:v>
                </c:pt>
                <c:pt idx="4949">
                  <c:v>41170.657162546297</c:v>
                </c:pt>
                <c:pt idx="4950">
                  <c:v>41170.65727826389</c:v>
                </c:pt>
                <c:pt idx="4951">
                  <c:v>41170.657393877314</c:v>
                </c:pt>
                <c:pt idx="4952">
                  <c:v>41170.657510729165</c:v>
                </c:pt>
                <c:pt idx="4953">
                  <c:v>41170.657625567132</c:v>
                </c:pt>
                <c:pt idx="4954">
                  <c:v>41170.657745462966</c:v>
                </c:pt>
                <c:pt idx="4955">
                  <c:v>41170.65785708333</c:v>
                </c:pt>
                <c:pt idx="4956">
                  <c:v>41170.657972962967</c:v>
                </c:pt>
                <c:pt idx="4957">
                  <c:v>41170.658088368058</c:v>
                </c:pt>
                <c:pt idx="4958">
                  <c:v>41170.658204108797</c:v>
                </c:pt>
                <c:pt idx="4959">
                  <c:v>41170.658320428243</c:v>
                </c:pt>
                <c:pt idx="4960">
                  <c:v>41170.658436018515</c:v>
                </c:pt>
                <c:pt idx="4961">
                  <c:v>41170.658552488429</c:v>
                </c:pt>
                <c:pt idx="4962">
                  <c:v>41170.658667546297</c:v>
                </c:pt>
                <c:pt idx="4963">
                  <c:v>41170.658783657411</c:v>
                </c:pt>
                <c:pt idx="4964">
                  <c:v>41170.658899016205</c:v>
                </c:pt>
                <c:pt idx="4965">
                  <c:v>41170.659015451391</c:v>
                </c:pt>
                <c:pt idx="4966">
                  <c:v>41170.659131053239</c:v>
                </c:pt>
                <c:pt idx="4967">
                  <c:v>41170.659247164353</c:v>
                </c:pt>
                <c:pt idx="4968">
                  <c:v>41170.659362210645</c:v>
                </c:pt>
                <c:pt idx="4969">
                  <c:v>41170.659477592591</c:v>
                </c:pt>
                <c:pt idx="4970">
                  <c:v>41170.659594050929</c:v>
                </c:pt>
                <c:pt idx="4971">
                  <c:v>41170.659713275461</c:v>
                </c:pt>
                <c:pt idx="4972">
                  <c:v>41170.659825439812</c:v>
                </c:pt>
                <c:pt idx="4973">
                  <c:v>41170.65994046296</c:v>
                </c:pt>
                <c:pt idx="4974">
                  <c:v>41170.660056354165</c:v>
                </c:pt>
                <c:pt idx="4975">
                  <c:v>41170.660173032411</c:v>
                </c:pt>
                <c:pt idx="4976">
                  <c:v>41170.66028989583</c:v>
                </c:pt>
                <c:pt idx="4977">
                  <c:v>41170.660408368058</c:v>
                </c:pt>
                <c:pt idx="4978">
                  <c:v>41170.660519155092</c:v>
                </c:pt>
                <c:pt idx="4979">
                  <c:v>41170.66063604167</c:v>
                </c:pt>
                <c:pt idx="4980">
                  <c:v>41170.660751585645</c:v>
                </c:pt>
                <c:pt idx="4981">
                  <c:v>41170.66086625</c:v>
                </c:pt>
                <c:pt idx="4982">
                  <c:v>41170.660982372683</c:v>
                </c:pt>
                <c:pt idx="4983">
                  <c:v>41170.66109775463</c:v>
                </c:pt>
                <c:pt idx="4984">
                  <c:v>41170.661214398147</c:v>
                </c:pt>
                <c:pt idx="4985">
                  <c:v>41170.661330196759</c:v>
                </c:pt>
                <c:pt idx="4986">
                  <c:v>41170.66144541667</c:v>
                </c:pt>
                <c:pt idx="4987">
                  <c:v>41170.661561678244</c:v>
                </c:pt>
                <c:pt idx="4988">
                  <c:v>41170.661677615739</c:v>
                </c:pt>
                <c:pt idx="4989">
                  <c:v>41170.661793182873</c:v>
                </c:pt>
                <c:pt idx="4990">
                  <c:v>41170.661908923612</c:v>
                </c:pt>
                <c:pt idx="4991">
                  <c:v>41170.662024120371</c:v>
                </c:pt>
                <c:pt idx="4992">
                  <c:v>41170.662139918983</c:v>
                </c:pt>
                <c:pt idx="4993">
                  <c:v>41170.662256203701</c:v>
                </c:pt>
                <c:pt idx="4994">
                  <c:v>41170.66237140046</c:v>
                </c:pt>
                <c:pt idx="4995">
                  <c:v>41170.662487326386</c:v>
                </c:pt>
                <c:pt idx="4996">
                  <c:v>41170.662603472221</c:v>
                </c:pt>
                <c:pt idx="4997">
                  <c:v>41170.662718368054</c:v>
                </c:pt>
                <c:pt idx="4998">
                  <c:v>41170.662834629627</c:v>
                </c:pt>
                <c:pt idx="4999">
                  <c:v>41170.662950682869</c:v>
                </c:pt>
                <c:pt idx="5000">
                  <c:v>41170.663066122688</c:v>
                </c:pt>
                <c:pt idx="5001">
                  <c:v>41170.663182048615</c:v>
                </c:pt>
                <c:pt idx="5002">
                  <c:v>41170.663297627318</c:v>
                </c:pt>
                <c:pt idx="5003">
                  <c:v>41170.663413391201</c:v>
                </c:pt>
                <c:pt idx="5004">
                  <c:v>41170.663529432873</c:v>
                </c:pt>
                <c:pt idx="5005">
                  <c:v>41170.663644363427</c:v>
                </c:pt>
                <c:pt idx="5006">
                  <c:v>41170.663760798612</c:v>
                </c:pt>
                <c:pt idx="5007">
                  <c:v>41170.663876018516</c:v>
                </c:pt>
                <c:pt idx="5008">
                  <c:v>41170.663992071757</c:v>
                </c:pt>
                <c:pt idx="5009">
                  <c:v>41170.664107835648</c:v>
                </c:pt>
                <c:pt idx="5010">
                  <c:v>41170.664223460648</c:v>
                </c:pt>
                <c:pt idx="5011">
                  <c:v>41170.664338981478</c:v>
                </c:pt>
                <c:pt idx="5012">
                  <c:v>41170.664454791666</c:v>
                </c:pt>
                <c:pt idx="5013">
                  <c:v>41170.664571400463</c:v>
                </c:pt>
                <c:pt idx="5014">
                  <c:v>41170.66468671296</c:v>
                </c:pt>
                <c:pt idx="5015">
                  <c:v>41170.664802534724</c:v>
                </c:pt>
                <c:pt idx="5016">
                  <c:v>41170.664918495371</c:v>
                </c:pt>
                <c:pt idx="5017">
                  <c:v>41170.665034618054</c:v>
                </c:pt>
                <c:pt idx="5018">
                  <c:v>41170.665149432869</c:v>
                </c:pt>
                <c:pt idx="5019">
                  <c:v>41170.665269351855</c:v>
                </c:pt>
                <c:pt idx="5020">
                  <c:v>41170.665380775463</c:v>
                </c:pt>
                <c:pt idx="5021">
                  <c:v>41170.665497071757</c:v>
                </c:pt>
                <c:pt idx="5022">
                  <c:v>41170.665612789351</c:v>
                </c:pt>
                <c:pt idx="5023">
                  <c:v>41170.665727893516</c:v>
                </c:pt>
                <c:pt idx="5024">
                  <c:v>41170.665844189818</c:v>
                </c:pt>
                <c:pt idx="5025">
                  <c:v>41170.665959953702</c:v>
                </c:pt>
                <c:pt idx="5026">
                  <c:v>41170.666075671295</c:v>
                </c:pt>
                <c:pt idx="5027">
                  <c:v>41170.666191736113</c:v>
                </c:pt>
                <c:pt idx="5028">
                  <c:v>41170.666306817133</c:v>
                </c:pt>
                <c:pt idx="5029">
                  <c:v>41170.666422372684</c:v>
                </c:pt>
                <c:pt idx="5030">
                  <c:v>41170.666538680554</c:v>
                </c:pt>
                <c:pt idx="5031">
                  <c:v>41170.666654629633</c:v>
                </c:pt>
                <c:pt idx="5032">
                  <c:v>41170.666770011572</c:v>
                </c:pt>
                <c:pt idx="5033">
                  <c:v>41170.666887013889</c:v>
                </c:pt>
                <c:pt idx="5034">
                  <c:v>41170.667002048613</c:v>
                </c:pt>
                <c:pt idx="5035">
                  <c:v>41170.667118576392</c:v>
                </c:pt>
                <c:pt idx="5036">
                  <c:v>41170.667233136577</c:v>
                </c:pt>
                <c:pt idx="5037">
                  <c:v>41170.667348784722</c:v>
                </c:pt>
                <c:pt idx="5038">
                  <c:v>41170.667464317128</c:v>
                </c:pt>
                <c:pt idx="5039">
                  <c:v>41170.667580624999</c:v>
                </c:pt>
                <c:pt idx="5040">
                  <c:v>41170.667695798613</c:v>
                </c:pt>
                <c:pt idx="5041">
                  <c:v>41170.667811620369</c:v>
                </c:pt>
                <c:pt idx="5042">
                  <c:v>41170.667928402778</c:v>
                </c:pt>
                <c:pt idx="5043">
                  <c:v>41170.668043460646</c:v>
                </c:pt>
                <c:pt idx="5044">
                  <c:v>41170.668159236113</c:v>
                </c:pt>
                <c:pt idx="5045">
                  <c:v>41170.668274930555</c:v>
                </c:pt>
                <c:pt idx="5046">
                  <c:v>41170.668390752318</c:v>
                </c:pt>
                <c:pt idx="5047">
                  <c:v>41170.668506608796</c:v>
                </c:pt>
                <c:pt idx="5048">
                  <c:v>41170.668621689816</c:v>
                </c:pt>
                <c:pt idx="5049">
                  <c:v>41170.668737430555</c:v>
                </c:pt>
                <c:pt idx="5050">
                  <c:v>41170.66885425926</c:v>
                </c:pt>
                <c:pt idx="5051">
                  <c:v>41170.668968935184</c:v>
                </c:pt>
                <c:pt idx="5052">
                  <c:v>41170.669085949077</c:v>
                </c:pt>
                <c:pt idx="5053">
                  <c:v>41170.669200972225</c:v>
                </c:pt>
                <c:pt idx="5054">
                  <c:v>41170.669316724539</c:v>
                </c:pt>
                <c:pt idx="5055">
                  <c:v>41170.669432303243</c:v>
                </c:pt>
                <c:pt idx="5056">
                  <c:v>41170.669548414349</c:v>
                </c:pt>
                <c:pt idx="5057">
                  <c:v>41170.669664305555</c:v>
                </c:pt>
                <c:pt idx="5058">
                  <c:v>41170.669779201387</c:v>
                </c:pt>
                <c:pt idx="5059">
                  <c:v>41170.669894953702</c:v>
                </c:pt>
                <c:pt idx="5060">
                  <c:v>41170.670010868052</c:v>
                </c:pt>
                <c:pt idx="5061">
                  <c:v>41170.670126458332</c:v>
                </c:pt>
                <c:pt idx="5062">
                  <c:v>41170.670242418979</c:v>
                </c:pt>
                <c:pt idx="5063">
                  <c:v>41170.670358518517</c:v>
                </c:pt>
                <c:pt idx="5064">
                  <c:v>41170.670474444443</c:v>
                </c:pt>
                <c:pt idx="5065">
                  <c:v>41170.670589641202</c:v>
                </c:pt>
                <c:pt idx="5066">
                  <c:v>41170.670705729164</c:v>
                </c:pt>
                <c:pt idx="5067">
                  <c:v>41170.670821666667</c:v>
                </c:pt>
                <c:pt idx="5068">
                  <c:v>41170.670937118055</c:v>
                </c:pt>
                <c:pt idx="5069">
                  <c:v>41170.671053229169</c:v>
                </c:pt>
                <c:pt idx="5070">
                  <c:v>41170.671169143519</c:v>
                </c:pt>
                <c:pt idx="5071">
                  <c:v>41170.671284768519</c:v>
                </c:pt>
                <c:pt idx="5072">
                  <c:v>41170.671403715278</c:v>
                </c:pt>
                <c:pt idx="5073">
                  <c:v>41170.671515856484</c:v>
                </c:pt>
                <c:pt idx="5074">
                  <c:v>41170.671631180558</c:v>
                </c:pt>
                <c:pt idx="5075">
                  <c:v>41170.671746828702</c:v>
                </c:pt>
                <c:pt idx="5076">
                  <c:v>41170.671862685187</c:v>
                </c:pt>
                <c:pt idx="5077">
                  <c:v>41170.671979212966</c:v>
                </c:pt>
                <c:pt idx="5078">
                  <c:v>41170.672094560185</c:v>
                </c:pt>
                <c:pt idx="5079">
                  <c:v>41170.672210196761</c:v>
                </c:pt>
                <c:pt idx="5080">
                  <c:v>41170.672325706022</c:v>
                </c:pt>
                <c:pt idx="5081">
                  <c:v>41170.672441689814</c:v>
                </c:pt>
                <c:pt idx="5082">
                  <c:v>41170.672557465281</c:v>
                </c:pt>
                <c:pt idx="5083">
                  <c:v>41170.672672997687</c:v>
                </c:pt>
                <c:pt idx="5084">
                  <c:v>41170.672789490738</c:v>
                </c:pt>
                <c:pt idx="5085">
                  <c:v>41170.672905231484</c:v>
                </c:pt>
                <c:pt idx="5086">
                  <c:v>41170.673020439812</c:v>
                </c:pt>
                <c:pt idx="5087">
                  <c:v>41170.673136574071</c:v>
                </c:pt>
                <c:pt idx="5088">
                  <c:v>41170.673251944441</c:v>
                </c:pt>
                <c:pt idx="5089">
                  <c:v>41170.673368842596</c:v>
                </c:pt>
                <c:pt idx="5090">
                  <c:v>41170.673483993058</c:v>
                </c:pt>
                <c:pt idx="5091">
                  <c:v>41170.673599756941</c:v>
                </c:pt>
                <c:pt idx="5092">
                  <c:v>41170.673714756944</c:v>
                </c:pt>
                <c:pt idx="5093">
                  <c:v>41170.673831238426</c:v>
                </c:pt>
                <c:pt idx="5094">
                  <c:v>41170.673946620373</c:v>
                </c:pt>
                <c:pt idx="5095">
                  <c:v>41170.674062905091</c:v>
                </c:pt>
                <c:pt idx="5096">
                  <c:v>41170.674178333335</c:v>
                </c:pt>
                <c:pt idx="5097">
                  <c:v>41170.674293715281</c:v>
                </c:pt>
                <c:pt idx="5098">
                  <c:v>41170.674409629632</c:v>
                </c:pt>
                <c:pt idx="5099">
                  <c:v>41170.674525578703</c:v>
                </c:pt>
                <c:pt idx="5100">
                  <c:v>41170.674641689817</c:v>
                </c:pt>
                <c:pt idx="5101">
                  <c:v>41170.674757094908</c:v>
                </c:pt>
                <c:pt idx="5102">
                  <c:v>41170.674872858799</c:v>
                </c:pt>
                <c:pt idx="5103">
                  <c:v>41170.67498822917</c:v>
                </c:pt>
                <c:pt idx="5104">
                  <c:v>41170.675103865738</c:v>
                </c:pt>
                <c:pt idx="5105">
                  <c:v>41170.675219421297</c:v>
                </c:pt>
                <c:pt idx="5106">
                  <c:v>41170.67533583333</c:v>
                </c:pt>
                <c:pt idx="5107">
                  <c:v>41170.675451064817</c:v>
                </c:pt>
                <c:pt idx="5108">
                  <c:v>41170.6755671875</c:v>
                </c:pt>
                <c:pt idx="5109">
                  <c:v>41170.675682627312</c:v>
                </c:pt>
                <c:pt idx="5110">
                  <c:v>41170.675798206015</c:v>
                </c:pt>
                <c:pt idx="5111">
                  <c:v>41170.675913865743</c:v>
                </c:pt>
                <c:pt idx="5112">
                  <c:v>41170.676030428243</c:v>
                </c:pt>
                <c:pt idx="5113">
                  <c:v>41170.67614596065</c:v>
                </c:pt>
                <c:pt idx="5114">
                  <c:v>41170.676261712964</c:v>
                </c:pt>
                <c:pt idx="5115">
                  <c:v>41170.676377453703</c:v>
                </c:pt>
                <c:pt idx="5116">
                  <c:v>41170.67649283565</c:v>
                </c:pt>
                <c:pt idx="5117">
                  <c:v>41170.676608784721</c:v>
                </c:pt>
                <c:pt idx="5118">
                  <c:v>41170.67672541667</c:v>
                </c:pt>
                <c:pt idx="5119">
                  <c:v>41170.676840451386</c:v>
                </c:pt>
                <c:pt idx="5120">
                  <c:v>41170.67695601852</c:v>
                </c:pt>
                <c:pt idx="5121">
                  <c:v>41170.677071932871</c:v>
                </c:pt>
                <c:pt idx="5122">
                  <c:v>41170.677187314817</c:v>
                </c:pt>
                <c:pt idx="5123">
                  <c:v>41170.677303425924</c:v>
                </c:pt>
                <c:pt idx="5124">
                  <c:v>41170.677419953703</c:v>
                </c:pt>
                <c:pt idx="5125">
                  <c:v>41170.67753497685</c:v>
                </c:pt>
                <c:pt idx="5126">
                  <c:v>41170.677650902777</c:v>
                </c:pt>
                <c:pt idx="5127">
                  <c:v>41170.677766851855</c:v>
                </c:pt>
                <c:pt idx="5128">
                  <c:v>41170.677882442127</c:v>
                </c:pt>
                <c:pt idx="5129">
                  <c:v>41170.677998726853</c:v>
                </c:pt>
                <c:pt idx="5130">
                  <c:v>41170.678113541668</c:v>
                </c:pt>
                <c:pt idx="5131">
                  <c:v>41170.678230196761</c:v>
                </c:pt>
                <c:pt idx="5132">
                  <c:v>41170.678345763889</c:v>
                </c:pt>
                <c:pt idx="5133">
                  <c:v>41170.678462280091</c:v>
                </c:pt>
                <c:pt idx="5134">
                  <c:v>41170.678577870371</c:v>
                </c:pt>
                <c:pt idx="5135">
                  <c:v>41170.678694340277</c:v>
                </c:pt>
                <c:pt idx="5136">
                  <c:v>41170.678812407408</c:v>
                </c:pt>
                <c:pt idx="5137">
                  <c:v>41170.678925624998</c:v>
                </c:pt>
                <c:pt idx="5138">
                  <c:v>41170.679043946759</c:v>
                </c:pt>
                <c:pt idx="5139">
                  <c:v>41170.679157696759</c:v>
                </c:pt>
                <c:pt idx="5140">
                  <c:v>41170.679272719906</c:v>
                </c:pt>
                <c:pt idx="5141">
                  <c:v>41170.679388993056</c:v>
                </c:pt>
                <c:pt idx="5142">
                  <c:v>41170.679504421299</c:v>
                </c:pt>
                <c:pt idx="5143">
                  <c:v>41170.679622696756</c:v>
                </c:pt>
                <c:pt idx="5144">
                  <c:v>41170.679735520833</c:v>
                </c:pt>
                <c:pt idx="5145">
                  <c:v>41170.679850347224</c:v>
                </c:pt>
                <c:pt idx="5146">
                  <c:v>41170.67996775463</c:v>
                </c:pt>
                <c:pt idx="5147">
                  <c:v>41170.680081145831</c:v>
                </c:pt>
                <c:pt idx="5148">
                  <c:v>41170.680197303242</c:v>
                </c:pt>
                <c:pt idx="5149">
                  <c:v>41170.680313483797</c:v>
                </c:pt>
                <c:pt idx="5150">
                  <c:v>41170.680429155094</c:v>
                </c:pt>
                <c:pt idx="5151">
                  <c:v>41170.680544537034</c:v>
                </c:pt>
                <c:pt idx="5152">
                  <c:v>41170.68066027778</c:v>
                </c:pt>
                <c:pt idx="5153">
                  <c:v>41170.680775925925</c:v>
                </c:pt>
                <c:pt idx="5154">
                  <c:v>41170.68089181713</c:v>
                </c:pt>
                <c:pt idx="5155">
                  <c:v>41170.681007349536</c:v>
                </c:pt>
                <c:pt idx="5156">
                  <c:v>41170.681123506947</c:v>
                </c:pt>
                <c:pt idx="5157">
                  <c:v>41170.681239016201</c:v>
                </c:pt>
                <c:pt idx="5158">
                  <c:v>41170.681354490742</c:v>
                </c:pt>
                <c:pt idx="5159">
                  <c:v>41170.681470358795</c:v>
                </c:pt>
                <c:pt idx="5160">
                  <c:v>41170.681587187501</c:v>
                </c:pt>
                <c:pt idx="5161">
                  <c:v>41170.681702233793</c:v>
                </c:pt>
                <c:pt idx="5162">
                  <c:v>41170.681817986107</c:v>
                </c:pt>
                <c:pt idx="5163">
                  <c:v>41170.681934120374</c:v>
                </c:pt>
                <c:pt idx="5164">
                  <c:v>41170.682049108793</c:v>
                </c:pt>
                <c:pt idx="5165">
                  <c:v>41170.682165937498</c:v>
                </c:pt>
                <c:pt idx="5166">
                  <c:v>41170.68228173611</c:v>
                </c:pt>
                <c:pt idx="5167">
                  <c:v>41170.68239707176</c:v>
                </c:pt>
                <c:pt idx="5168">
                  <c:v>41170.682512523148</c:v>
                </c:pt>
                <c:pt idx="5169">
                  <c:v>41170.682628425922</c:v>
                </c:pt>
                <c:pt idx="5170">
                  <c:v>41170.682748032406</c:v>
                </c:pt>
                <c:pt idx="5171">
                  <c:v>41170.68286025463</c:v>
                </c:pt>
                <c:pt idx="5172">
                  <c:v>41170.68297548611</c:v>
                </c:pt>
                <c:pt idx="5173">
                  <c:v>41170.683091770836</c:v>
                </c:pt>
                <c:pt idx="5174">
                  <c:v>41170.683207037036</c:v>
                </c:pt>
                <c:pt idx="5175">
                  <c:v>41170.683322951387</c:v>
                </c:pt>
                <c:pt idx="5176">
                  <c:v>41170.683438657405</c:v>
                </c:pt>
                <c:pt idx="5177">
                  <c:v>41170.683554444448</c:v>
                </c:pt>
                <c:pt idx="5178">
                  <c:v>41170.683669999999</c:v>
                </c:pt>
                <c:pt idx="5179">
                  <c:v>41170.683789722221</c:v>
                </c:pt>
                <c:pt idx="5180">
                  <c:v>41170.683901875003</c:v>
                </c:pt>
                <c:pt idx="5181">
                  <c:v>41170.684016886575</c:v>
                </c:pt>
                <c:pt idx="5182">
                  <c:v>41170.684133414354</c:v>
                </c:pt>
                <c:pt idx="5183">
                  <c:v>41170.684248611113</c:v>
                </c:pt>
                <c:pt idx="5184">
                  <c:v>41170.684364699075</c:v>
                </c:pt>
                <c:pt idx="5185">
                  <c:v>41170.684480625001</c:v>
                </c:pt>
                <c:pt idx="5186">
                  <c:v>41170.684596180552</c:v>
                </c:pt>
                <c:pt idx="5187">
                  <c:v>41170.684711678237</c:v>
                </c:pt>
                <c:pt idx="5188">
                  <c:v>41170.684827997684</c:v>
                </c:pt>
                <c:pt idx="5189">
                  <c:v>41170.684943356478</c:v>
                </c:pt>
                <c:pt idx="5190">
                  <c:v>41170.68505940972</c:v>
                </c:pt>
                <c:pt idx="5191">
                  <c:v>41170.685174965278</c:v>
                </c:pt>
                <c:pt idx="5192">
                  <c:v>41170.685291099537</c:v>
                </c:pt>
                <c:pt idx="5193">
                  <c:v>41170.685406666664</c:v>
                </c:pt>
                <c:pt idx="5194">
                  <c:v>41170.685522106483</c:v>
                </c:pt>
                <c:pt idx="5195">
                  <c:v>41170.685638344905</c:v>
                </c:pt>
                <c:pt idx="5196">
                  <c:v>41170.685753715275</c:v>
                </c:pt>
                <c:pt idx="5197">
                  <c:v>41170.685869513887</c:v>
                </c:pt>
                <c:pt idx="5198">
                  <c:v>41170.685985254633</c:v>
                </c:pt>
                <c:pt idx="5199">
                  <c:v>41170.686100844905</c:v>
                </c:pt>
                <c:pt idx="5200">
                  <c:v>41170.686216585651</c:v>
                </c:pt>
                <c:pt idx="5201">
                  <c:v>41170.686332858793</c:v>
                </c:pt>
                <c:pt idx="5202">
                  <c:v>41170.686448113425</c:v>
                </c:pt>
                <c:pt idx="5203">
                  <c:v>41170.686567824072</c:v>
                </c:pt>
                <c:pt idx="5204">
                  <c:v>41170.686683587963</c:v>
                </c:pt>
                <c:pt idx="5205">
                  <c:v>41170.686795729169</c:v>
                </c:pt>
                <c:pt idx="5206">
                  <c:v>41170.686911076387</c:v>
                </c:pt>
                <c:pt idx="5207">
                  <c:v>41170.687026689811</c:v>
                </c:pt>
                <c:pt idx="5208">
                  <c:v>41170.68714263889</c:v>
                </c:pt>
                <c:pt idx="5209">
                  <c:v>41170.687258518519</c:v>
                </c:pt>
                <c:pt idx="5210">
                  <c:v>41170.687374108798</c:v>
                </c:pt>
                <c:pt idx="5211">
                  <c:v>41170.68749384259</c:v>
                </c:pt>
                <c:pt idx="5212">
                  <c:v>41170.687609502318</c:v>
                </c:pt>
                <c:pt idx="5213">
                  <c:v>41170.687721481481</c:v>
                </c:pt>
                <c:pt idx="5214">
                  <c:v>41170.687837465281</c:v>
                </c:pt>
                <c:pt idx="5215">
                  <c:v>41170.687952881941</c:v>
                </c:pt>
                <c:pt idx="5216">
                  <c:v>41170.688068981479</c:v>
                </c:pt>
                <c:pt idx="5217">
                  <c:v>41170.688184548613</c:v>
                </c:pt>
                <c:pt idx="5218">
                  <c:v>41170.688300324073</c:v>
                </c:pt>
                <c:pt idx="5219">
                  <c:v>41170.688415706019</c:v>
                </c:pt>
                <c:pt idx="5220">
                  <c:v>41170.688531678243</c:v>
                </c:pt>
                <c:pt idx="5221">
                  <c:v>41170.68864724537</c:v>
                </c:pt>
                <c:pt idx="5222">
                  <c:v>41170.688763356484</c:v>
                </c:pt>
                <c:pt idx="5223">
                  <c:v>41170.688879456022</c:v>
                </c:pt>
                <c:pt idx="5224">
                  <c:v>41170.688994652781</c:v>
                </c:pt>
                <c:pt idx="5225">
                  <c:v>41170.689114375004</c:v>
                </c:pt>
                <c:pt idx="5226">
                  <c:v>41170.689226134258</c:v>
                </c:pt>
                <c:pt idx="5227">
                  <c:v>41170.689342245372</c:v>
                </c:pt>
                <c:pt idx="5228">
                  <c:v>41170.689457685185</c:v>
                </c:pt>
                <c:pt idx="5229">
                  <c:v>41170.68957372685</c:v>
                </c:pt>
                <c:pt idx="5230">
                  <c:v>41170.68968920139</c:v>
                </c:pt>
                <c:pt idx="5231">
                  <c:v>41170.689805127317</c:v>
                </c:pt>
                <c:pt idx="5232">
                  <c:v>41170.689920497687</c:v>
                </c:pt>
                <c:pt idx="5233">
                  <c:v>41170.69003622685</c:v>
                </c:pt>
                <c:pt idx="5234">
                  <c:v>41170.690152025461</c:v>
                </c:pt>
                <c:pt idx="5235">
                  <c:v>41170.690267916667</c:v>
                </c:pt>
                <c:pt idx="5236">
                  <c:v>41170.690383287038</c:v>
                </c:pt>
                <c:pt idx="5237">
                  <c:v>41170.690498854165</c:v>
                </c:pt>
                <c:pt idx="5238">
                  <c:v>41170.690614675928</c:v>
                </c:pt>
                <c:pt idx="5239">
                  <c:v>41170.690730902781</c:v>
                </c:pt>
                <c:pt idx="5240">
                  <c:v>41170.69084664352</c:v>
                </c:pt>
                <c:pt idx="5241">
                  <c:v>41170.690962974535</c:v>
                </c:pt>
                <c:pt idx="5242">
                  <c:v>41170.691078541669</c:v>
                </c:pt>
                <c:pt idx="5243">
                  <c:v>41170.69119409722</c:v>
                </c:pt>
                <c:pt idx="5244">
                  <c:v>41170.691310057868</c:v>
                </c:pt>
                <c:pt idx="5245">
                  <c:v>41170.691424907411</c:v>
                </c:pt>
                <c:pt idx="5246">
                  <c:v>41170.691541377317</c:v>
                </c:pt>
                <c:pt idx="5247">
                  <c:v>41170.691656909723</c:v>
                </c:pt>
                <c:pt idx="5248">
                  <c:v>41170.691776631946</c:v>
                </c:pt>
                <c:pt idx="5249">
                  <c:v>41170.691888634261</c:v>
                </c:pt>
                <c:pt idx="5250">
                  <c:v>41170.692004571756</c:v>
                </c:pt>
                <c:pt idx="5251">
                  <c:v>41170.692120173611</c:v>
                </c:pt>
                <c:pt idx="5252">
                  <c:v>41170.692235682873</c:v>
                </c:pt>
                <c:pt idx="5253">
                  <c:v>41170.692351782411</c:v>
                </c:pt>
                <c:pt idx="5254">
                  <c:v>41170.692467372683</c:v>
                </c:pt>
                <c:pt idx="5255">
                  <c:v>41170.692583506941</c:v>
                </c:pt>
                <c:pt idx="5256">
                  <c:v>41170.692699050924</c:v>
                </c:pt>
                <c:pt idx="5257">
                  <c:v>41170.692814444446</c:v>
                </c:pt>
                <c:pt idx="5258">
                  <c:v>41170.692930405094</c:v>
                </c:pt>
                <c:pt idx="5259">
                  <c:v>41170.693045983797</c:v>
                </c:pt>
                <c:pt idx="5260">
                  <c:v>41170.693161527779</c:v>
                </c:pt>
                <c:pt idx="5261">
                  <c:v>41170.693277141203</c:v>
                </c:pt>
                <c:pt idx="5262">
                  <c:v>41170.693393564812</c:v>
                </c:pt>
                <c:pt idx="5263">
                  <c:v>41170.693508796299</c:v>
                </c:pt>
                <c:pt idx="5264">
                  <c:v>41170.693624768515</c:v>
                </c:pt>
                <c:pt idx="5265">
                  <c:v>41170.693740833332</c:v>
                </c:pt>
                <c:pt idx="5266">
                  <c:v>41170.693856504629</c:v>
                </c:pt>
                <c:pt idx="5267">
                  <c:v>41170.693972106485</c:v>
                </c:pt>
                <c:pt idx="5268">
                  <c:v>41170.694087754629</c:v>
                </c:pt>
                <c:pt idx="5269">
                  <c:v>41170.694204039355</c:v>
                </c:pt>
                <c:pt idx="5270">
                  <c:v>41170.69431997685</c:v>
                </c:pt>
                <c:pt idx="5271">
                  <c:v>41170.694435196761</c:v>
                </c:pt>
                <c:pt idx="5272">
                  <c:v>41170.6945509375</c:v>
                </c:pt>
                <c:pt idx="5273">
                  <c:v>41170.694666840274</c:v>
                </c:pt>
                <c:pt idx="5274">
                  <c:v>41170.694783692132</c:v>
                </c:pt>
                <c:pt idx="5275">
                  <c:v>41170.694898402777</c:v>
                </c:pt>
                <c:pt idx="5276">
                  <c:v>41170.695013379627</c:v>
                </c:pt>
                <c:pt idx="5277">
                  <c:v>41170.695129259257</c:v>
                </c:pt>
                <c:pt idx="5278">
                  <c:v>41170.695245625</c:v>
                </c:pt>
                <c:pt idx="5279">
                  <c:v>41170.695360613427</c:v>
                </c:pt>
                <c:pt idx="5280">
                  <c:v>41170.69548072917</c:v>
                </c:pt>
                <c:pt idx="5281">
                  <c:v>41170.695592847223</c:v>
                </c:pt>
                <c:pt idx="5282">
                  <c:v>41170.695708495368</c:v>
                </c:pt>
                <c:pt idx="5283">
                  <c:v>41170.695823807873</c:v>
                </c:pt>
                <c:pt idx="5284">
                  <c:v>41170.695944085652</c:v>
                </c:pt>
                <c:pt idx="5285">
                  <c:v>41170.696055891203</c:v>
                </c:pt>
                <c:pt idx="5286">
                  <c:v>41170.69617145833</c:v>
                </c:pt>
                <c:pt idx="5287">
                  <c:v>41170.69628744213</c:v>
                </c:pt>
                <c:pt idx="5288">
                  <c:v>41170.696403310183</c:v>
                </c:pt>
                <c:pt idx="5289">
                  <c:v>41170.696519074074</c:v>
                </c:pt>
                <c:pt idx="5290">
                  <c:v>41170.696634675929</c:v>
                </c:pt>
                <c:pt idx="5291">
                  <c:v>41170.696754039353</c:v>
                </c:pt>
                <c:pt idx="5292">
                  <c:v>41170.696866168983</c:v>
                </c:pt>
                <c:pt idx="5293">
                  <c:v>41170.696985497685</c:v>
                </c:pt>
                <c:pt idx="5294">
                  <c:v>41170.697097303244</c:v>
                </c:pt>
                <c:pt idx="5295">
                  <c:v>41170.697213240739</c:v>
                </c:pt>
                <c:pt idx="5296">
                  <c:v>41170.697328831018</c:v>
                </c:pt>
                <c:pt idx="5297">
                  <c:v>41170.697444756945</c:v>
                </c:pt>
                <c:pt idx="5298">
                  <c:v>41170.69756015046</c:v>
                </c:pt>
                <c:pt idx="5299">
                  <c:v>41170.697676469907</c:v>
                </c:pt>
                <c:pt idx="5300">
                  <c:v>41170.697792129627</c:v>
                </c:pt>
                <c:pt idx="5301">
                  <c:v>41170.697907870373</c:v>
                </c:pt>
                <c:pt idx="5302">
                  <c:v>41170.698023310186</c:v>
                </c:pt>
                <c:pt idx="5303">
                  <c:v>41170.698139108797</c:v>
                </c:pt>
                <c:pt idx="5304">
                  <c:v>41170.698254803239</c:v>
                </c:pt>
                <c:pt idx="5305">
                  <c:v>41170.698370740742</c:v>
                </c:pt>
                <c:pt idx="5306">
                  <c:v>41170.698486678244</c:v>
                </c:pt>
                <c:pt idx="5307">
                  <c:v>41170.698602083336</c:v>
                </c:pt>
                <c:pt idx="5308">
                  <c:v>41170.698717824074</c:v>
                </c:pt>
                <c:pt idx="5309">
                  <c:v>41170.698835057869</c:v>
                </c:pt>
                <c:pt idx="5310">
                  <c:v>41170.698949178244</c:v>
                </c:pt>
                <c:pt idx="5311">
                  <c:v>41170.699065092595</c:v>
                </c:pt>
                <c:pt idx="5312">
                  <c:v>41170.699184837962</c:v>
                </c:pt>
                <c:pt idx="5313">
                  <c:v>41170.699297118059</c:v>
                </c:pt>
                <c:pt idx="5314">
                  <c:v>41170.699416354168</c:v>
                </c:pt>
                <c:pt idx="5315">
                  <c:v>41170.699528287034</c:v>
                </c:pt>
                <c:pt idx="5316">
                  <c:v>41170.699643692133</c:v>
                </c:pt>
                <c:pt idx="5317">
                  <c:v>41170.699759791663</c:v>
                </c:pt>
                <c:pt idx="5318">
                  <c:v>41170.699875532409</c:v>
                </c:pt>
                <c:pt idx="5319">
                  <c:v>41170.69999184028</c:v>
                </c:pt>
                <c:pt idx="5320">
                  <c:v>41170.700107453704</c:v>
                </c:pt>
                <c:pt idx="5321">
                  <c:v>41170.700222997686</c:v>
                </c:pt>
                <c:pt idx="5322">
                  <c:v>41170.700338402778</c:v>
                </c:pt>
                <c:pt idx="5323">
                  <c:v>41170.700457951389</c:v>
                </c:pt>
                <c:pt idx="5324">
                  <c:v>41170.70057025463</c:v>
                </c:pt>
                <c:pt idx="5325">
                  <c:v>41170.700685821757</c:v>
                </c:pt>
                <c:pt idx="5326">
                  <c:v>41170.700800995372</c:v>
                </c:pt>
                <c:pt idx="5327">
                  <c:v>41170.70091709491</c:v>
                </c:pt>
                <c:pt idx="5328">
                  <c:v>41170.701032835648</c:v>
                </c:pt>
                <c:pt idx="5329">
                  <c:v>41170.701148506945</c:v>
                </c:pt>
                <c:pt idx="5330">
                  <c:v>41170.701264710646</c:v>
                </c:pt>
                <c:pt idx="5331">
                  <c:v>41170.701380497689</c:v>
                </c:pt>
                <c:pt idx="5332">
                  <c:v>41170.701499849536</c:v>
                </c:pt>
                <c:pt idx="5333">
                  <c:v>41170.701615810183</c:v>
                </c:pt>
                <c:pt idx="5334">
                  <c:v>41170.701727546293</c:v>
                </c:pt>
                <c:pt idx="5335">
                  <c:v>41170.701843333336</c:v>
                </c:pt>
                <c:pt idx="5336">
                  <c:v>41170.701959108796</c:v>
                </c:pt>
                <c:pt idx="5337">
                  <c:v>41170.702074849534</c:v>
                </c:pt>
                <c:pt idx="5338">
                  <c:v>41170.702190613425</c:v>
                </c:pt>
                <c:pt idx="5339">
                  <c:v>41170.702305810184</c:v>
                </c:pt>
                <c:pt idx="5340">
                  <c:v>41170.702425844909</c:v>
                </c:pt>
                <c:pt idx="5341">
                  <c:v>41170.702537858793</c:v>
                </c:pt>
                <c:pt idx="5342">
                  <c:v>41170.702653009263</c:v>
                </c:pt>
                <c:pt idx="5343">
                  <c:v>41170.702773715275</c:v>
                </c:pt>
                <c:pt idx="5344">
                  <c:v>41170.702884618055</c:v>
                </c:pt>
                <c:pt idx="5345">
                  <c:v>41170.703000856483</c:v>
                </c:pt>
                <c:pt idx="5346">
                  <c:v>41170.703116412034</c:v>
                </c:pt>
                <c:pt idx="5347">
                  <c:v>41170.703231793981</c:v>
                </c:pt>
                <c:pt idx="5348">
                  <c:v>41170.703347569448</c:v>
                </c:pt>
                <c:pt idx="5349">
                  <c:v>41170.703464004633</c:v>
                </c:pt>
                <c:pt idx="5350">
                  <c:v>41170.703579097222</c:v>
                </c:pt>
                <c:pt idx="5351">
                  <c:v>41170.703695358796</c:v>
                </c:pt>
                <c:pt idx="5352">
                  <c:v>41170.703812766202</c:v>
                </c:pt>
                <c:pt idx="5353">
                  <c:v>41170.703926516202</c:v>
                </c:pt>
                <c:pt idx="5354">
                  <c:v>41170.70404261574</c:v>
                </c:pt>
                <c:pt idx="5355">
                  <c:v>41170.704157708336</c:v>
                </c:pt>
                <c:pt idx="5356">
                  <c:v>41170.70427357639</c:v>
                </c:pt>
                <c:pt idx="5357">
                  <c:v>41170.704389143517</c:v>
                </c:pt>
                <c:pt idx="5358">
                  <c:v>41170.704505231479</c:v>
                </c:pt>
                <c:pt idx="5359">
                  <c:v>41170.70462103009</c:v>
                </c:pt>
                <c:pt idx="5360">
                  <c:v>41170.704736597225</c:v>
                </c:pt>
                <c:pt idx="5361">
                  <c:v>41170.704856550925</c:v>
                </c:pt>
                <c:pt idx="5362">
                  <c:v>41170.704968124999</c:v>
                </c:pt>
                <c:pt idx="5363">
                  <c:v>41170.705083738423</c:v>
                </c:pt>
                <c:pt idx="5364">
                  <c:v>41170.705199780095</c:v>
                </c:pt>
                <c:pt idx="5365">
                  <c:v>41170.705315543979</c:v>
                </c:pt>
                <c:pt idx="5366">
                  <c:v>41170.705431655093</c:v>
                </c:pt>
                <c:pt idx="5367">
                  <c:v>41170.70554761574</c:v>
                </c:pt>
                <c:pt idx="5368">
                  <c:v>41170.705663217595</c:v>
                </c:pt>
                <c:pt idx="5369">
                  <c:v>41170.705778564814</c:v>
                </c:pt>
                <c:pt idx="5370">
                  <c:v>41170.705894664352</c:v>
                </c:pt>
                <c:pt idx="5371">
                  <c:v>41170.706010601854</c:v>
                </c:pt>
                <c:pt idx="5372">
                  <c:v>41170.706125983794</c:v>
                </c:pt>
                <c:pt idx="5373">
                  <c:v>41170.706242094908</c:v>
                </c:pt>
                <c:pt idx="5374">
                  <c:v>41170.706357152776</c:v>
                </c:pt>
                <c:pt idx="5375">
                  <c:v>41170.706473796294</c:v>
                </c:pt>
                <c:pt idx="5376">
                  <c:v>41170.70658953704</c:v>
                </c:pt>
                <c:pt idx="5377">
                  <c:v>41170.706705173608</c:v>
                </c:pt>
                <c:pt idx="5378">
                  <c:v>41170.706820277781</c:v>
                </c:pt>
                <c:pt idx="5379">
                  <c:v>41170.70693659722</c:v>
                </c:pt>
                <c:pt idx="5380">
                  <c:v>41170.70705222222</c:v>
                </c:pt>
                <c:pt idx="5381">
                  <c:v>41170.707167893517</c:v>
                </c:pt>
                <c:pt idx="5382">
                  <c:v>41170.707283530093</c:v>
                </c:pt>
                <c:pt idx="5383">
                  <c:v>41170.707399444444</c:v>
                </c:pt>
                <c:pt idx="5384">
                  <c:v>41170.707514849535</c:v>
                </c:pt>
                <c:pt idx="5385">
                  <c:v>41170.707630775461</c:v>
                </c:pt>
                <c:pt idx="5386">
                  <c:v>41170.707746527776</c:v>
                </c:pt>
                <c:pt idx="5387">
                  <c:v>41170.707862685187</c:v>
                </c:pt>
                <c:pt idx="5388">
                  <c:v>41170.707977812497</c:v>
                </c:pt>
                <c:pt idx="5389">
                  <c:v>41170.708093460649</c:v>
                </c:pt>
                <c:pt idx="5390">
                  <c:v>41170.708209189812</c:v>
                </c:pt>
                <c:pt idx="5391">
                  <c:v>41170.708324930558</c:v>
                </c:pt>
                <c:pt idx="5392">
                  <c:v>41170.708441238428</c:v>
                </c:pt>
                <c:pt idx="5393">
                  <c:v>41170.708556956015</c:v>
                </c:pt>
                <c:pt idx="5394">
                  <c:v>41170.708673113426</c:v>
                </c:pt>
                <c:pt idx="5395">
                  <c:v>41170.708788506941</c:v>
                </c:pt>
                <c:pt idx="5396">
                  <c:v>41170.708904074076</c:v>
                </c:pt>
                <c:pt idx="5397">
                  <c:v>41170.709020347225</c:v>
                </c:pt>
                <c:pt idx="5398">
                  <c:v>41170.709139525461</c:v>
                </c:pt>
                <c:pt idx="5399">
                  <c:v>41170.709251111111</c:v>
                </c:pt>
                <c:pt idx="5400">
                  <c:v>41170.70936685185</c:v>
                </c:pt>
                <c:pt idx="5401">
                  <c:v>41170.709483680555</c:v>
                </c:pt>
                <c:pt idx="5402">
                  <c:v>41170.70959875</c:v>
                </c:pt>
                <c:pt idx="5403">
                  <c:v>41170.709714351855</c:v>
                </c:pt>
                <c:pt idx="5404">
                  <c:v>41170.709829884261</c:v>
                </c:pt>
                <c:pt idx="5405">
                  <c:v>41170.709945671297</c:v>
                </c:pt>
                <c:pt idx="5406">
                  <c:v>41170.710061261576</c:v>
                </c:pt>
                <c:pt idx="5407">
                  <c:v>41170.710177731482</c:v>
                </c:pt>
                <c:pt idx="5408">
                  <c:v>41170.710292766205</c:v>
                </c:pt>
                <c:pt idx="5409">
                  <c:v>41170.710409375002</c:v>
                </c:pt>
                <c:pt idx="5410">
                  <c:v>41170.710524421294</c:v>
                </c:pt>
                <c:pt idx="5411">
                  <c:v>41170.710640543984</c:v>
                </c:pt>
                <c:pt idx="5412">
                  <c:v>41170.710756238426</c:v>
                </c:pt>
                <c:pt idx="5413">
                  <c:v>41170.710872199073</c:v>
                </c:pt>
                <c:pt idx="5414">
                  <c:v>41170.71098758102</c:v>
                </c:pt>
                <c:pt idx="5415">
                  <c:v>41170.711103391201</c:v>
                </c:pt>
                <c:pt idx="5416">
                  <c:v>41170.711219155091</c:v>
                </c:pt>
                <c:pt idx="5417">
                  <c:v>41170.711335</c:v>
                </c:pt>
                <c:pt idx="5418">
                  <c:v>41170.711451111114</c:v>
                </c:pt>
                <c:pt idx="5419">
                  <c:v>41170.711566041668</c:v>
                </c:pt>
                <c:pt idx="5420">
                  <c:v>41170.711681990739</c:v>
                </c:pt>
                <c:pt idx="5421">
                  <c:v>41170.711798032411</c:v>
                </c:pt>
                <c:pt idx="5422">
                  <c:v>41170.711913923609</c:v>
                </c:pt>
                <c:pt idx="5423">
                  <c:v>41170.712029201386</c:v>
                </c:pt>
                <c:pt idx="5424">
                  <c:v>41170.7121447338</c:v>
                </c:pt>
                <c:pt idx="5425">
                  <c:v>41170.71226104167</c:v>
                </c:pt>
                <c:pt idx="5426">
                  <c:v>41170.712376249998</c:v>
                </c:pt>
                <c:pt idx="5427">
                  <c:v>41170.712492557868</c:v>
                </c:pt>
                <c:pt idx="5428">
                  <c:v>41170.712607974536</c:v>
                </c:pt>
                <c:pt idx="5429">
                  <c:v>41170.712723506942</c:v>
                </c:pt>
                <c:pt idx="5430">
                  <c:v>41170.712839432868</c:v>
                </c:pt>
                <c:pt idx="5431">
                  <c:v>41170.712955636576</c:v>
                </c:pt>
                <c:pt idx="5432">
                  <c:v>41170.713071111109</c:v>
                </c:pt>
                <c:pt idx="5433">
                  <c:v>41170.713187071757</c:v>
                </c:pt>
                <c:pt idx="5434">
                  <c:v>41170.713302824071</c:v>
                </c:pt>
                <c:pt idx="5435">
                  <c:v>41170.713418391206</c:v>
                </c:pt>
                <c:pt idx="5436">
                  <c:v>41170.713538148149</c:v>
                </c:pt>
                <c:pt idx="5437">
                  <c:v>41170.713649895835</c:v>
                </c:pt>
                <c:pt idx="5438">
                  <c:v>41170.713765682871</c:v>
                </c:pt>
                <c:pt idx="5439">
                  <c:v>41170.7138815625</c:v>
                </c:pt>
                <c:pt idx="5440">
                  <c:v>41170.713996585648</c:v>
                </c:pt>
                <c:pt idx="5441">
                  <c:v>41170.714112534719</c:v>
                </c:pt>
                <c:pt idx="5442">
                  <c:v>41170.714228819445</c:v>
                </c:pt>
                <c:pt idx="5443">
                  <c:v>41170.714344537038</c:v>
                </c:pt>
                <c:pt idx="5444">
                  <c:v>41170.714460162038</c:v>
                </c:pt>
                <c:pt idx="5445">
                  <c:v>41170.714575532409</c:v>
                </c:pt>
                <c:pt idx="5446">
                  <c:v>41170.714692164351</c:v>
                </c:pt>
                <c:pt idx="5447">
                  <c:v>41170.714807407407</c:v>
                </c:pt>
                <c:pt idx="5448">
                  <c:v>41170.714922708336</c:v>
                </c:pt>
                <c:pt idx="5449">
                  <c:v>41170.715039039351</c:v>
                </c:pt>
                <c:pt idx="5450">
                  <c:v>41170.715154305559</c:v>
                </c:pt>
                <c:pt idx="5451">
                  <c:v>41170.715270196757</c:v>
                </c:pt>
                <c:pt idx="5452">
                  <c:v>41170.715386319447</c:v>
                </c:pt>
                <c:pt idx="5453">
                  <c:v>41170.715501759259</c:v>
                </c:pt>
                <c:pt idx="5454">
                  <c:v>41170.715617175927</c:v>
                </c:pt>
                <c:pt idx="5455">
                  <c:v>41170.715733437501</c:v>
                </c:pt>
                <c:pt idx="5456">
                  <c:v>41170.715849340275</c:v>
                </c:pt>
                <c:pt idx="5457">
                  <c:v>41170.715965127318</c:v>
                </c:pt>
                <c:pt idx="5458">
                  <c:v>41170.71608082176</c:v>
                </c:pt>
                <c:pt idx="5459">
                  <c:v>41170.716196805559</c:v>
                </c:pt>
                <c:pt idx="5460">
                  <c:v>41170.716312048608</c:v>
                </c:pt>
                <c:pt idx="5461">
                  <c:v>41170.716427534724</c:v>
                </c:pt>
                <c:pt idx="5462">
                  <c:v>41170.71654425926</c:v>
                </c:pt>
                <c:pt idx="5463">
                  <c:v>41170.716659965277</c:v>
                </c:pt>
                <c:pt idx="5464">
                  <c:v>41170.716775000001</c:v>
                </c:pt>
                <c:pt idx="5465">
                  <c:v>41170.716891099539</c:v>
                </c:pt>
                <c:pt idx="5466">
                  <c:v>41170.717007060186</c:v>
                </c:pt>
                <c:pt idx="5467">
                  <c:v>41170.71712267361</c:v>
                </c:pt>
                <c:pt idx="5468">
                  <c:v>41170.717238368059</c:v>
                </c:pt>
                <c:pt idx="5469">
                  <c:v>41170.717354282409</c:v>
                </c:pt>
                <c:pt idx="5470">
                  <c:v>41170.717469317133</c:v>
                </c:pt>
                <c:pt idx="5471">
                  <c:v>41170.717585798608</c:v>
                </c:pt>
                <c:pt idx="5472">
                  <c:v>41170.71770105324</c:v>
                </c:pt>
                <c:pt idx="5473">
                  <c:v>41170.717816979166</c:v>
                </c:pt>
                <c:pt idx="5474">
                  <c:v>41170.717932511572</c:v>
                </c:pt>
                <c:pt idx="5475">
                  <c:v>41170.718048078706</c:v>
                </c:pt>
                <c:pt idx="5476">
                  <c:v>41170.718163668978</c:v>
                </c:pt>
                <c:pt idx="5477">
                  <c:v>41170.718281782407</c:v>
                </c:pt>
                <c:pt idx="5478">
                  <c:v>41170.718399363424</c:v>
                </c:pt>
                <c:pt idx="5479">
                  <c:v>41170.718511087965</c:v>
                </c:pt>
                <c:pt idx="5480">
                  <c:v>41170.718627256945</c:v>
                </c:pt>
                <c:pt idx="5481">
                  <c:v>41170.718743495374</c:v>
                </c:pt>
                <c:pt idx="5482">
                  <c:v>41170.718858680557</c:v>
                </c:pt>
                <c:pt idx="5483">
                  <c:v>41170.718974097224</c:v>
                </c:pt>
                <c:pt idx="5484">
                  <c:v>41170.719089861108</c:v>
                </c:pt>
                <c:pt idx="5485">
                  <c:v>41170.719206018519</c:v>
                </c:pt>
                <c:pt idx="5486">
                  <c:v>41170.719321400466</c:v>
                </c:pt>
                <c:pt idx="5487">
                  <c:v>41170.719437141204</c:v>
                </c:pt>
                <c:pt idx="5488">
                  <c:v>41170.719552893519</c:v>
                </c:pt>
                <c:pt idx="5489">
                  <c:v>41170.71966865741</c:v>
                </c:pt>
                <c:pt idx="5490">
                  <c:v>41170.719784201392</c:v>
                </c:pt>
                <c:pt idx="5491">
                  <c:v>41170.719901377313</c:v>
                </c:pt>
                <c:pt idx="5492">
                  <c:v>41170.72001621528</c:v>
                </c:pt>
                <c:pt idx="5493">
                  <c:v>41170.720131643517</c:v>
                </c:pt>
                <c:pt idx="5494">
                  <c:v>41170.720247407407</c:v>
                </c:pt>
                <c:pt idx="5495">
                  <c:v>41170.720363854169</c:v>
                </c:pt>
                <c:pt idx="5496">
                  <c:v>41170.72047886574</c:v>
                </c:pt>
                <c:pt idx="5497">
                  <c:v>41170.720594976854</c:v>
                </c:pt>
                <c:pt idx="5498">
                  <c:v>41170.720710601854</c:v>
                </c:pt>
                <c:pt idx="5499">
                  <c:v>41170.720826701392</c:v>
                </c:pt>
                <c:pt idx="5500">
                  <c:v>41170.720942442131</c:v>
                </c:pt>
                <c:pt idx="5501">
                  <c:v>41170.721059108793</c:v>
                </c:pt>
                <c:pt idx="5502">
                  <c:v>41170.721174247687</c:v>
                </c:pt>
                <c:pt idx="5503">
                  <c:v>41170.721289340276</c:v>
                </c:pt>
                <c:pt idx="5504">
                  <c:v>41170.721405625001</c:v>
                </c:pt>
                <c:pt idx="5505">
                  <c:v>41170.721521932872</c:v>
                </c:pt>
                <c:pt idx="5506">
                  <c:v>41170.721636631948</c:v>
                </c:pt>
                <c:pt idx="5507">
                  <c:v>41170.721752164354</c:v>
                </c:pt>
                <c:pt idx="5508">
                  <c:v>41170.721868090281</c:v>
                </c:pt>
                <c:pt idx="5509">
                  <c:v>41170.721984224539</c:v>
                </c:pt>
                <c:pt idx="5510">
                  <c:v>41170.722099432867</c:v>
                </c:pt>
                <c:pt idx="5511">
                  <c:v>41170.722214884256</c:v>
                </c:pt>
                <c:pt idx="5512">
                  <c:v>41170.722331087964</c:v>
                </c:pt>
                <c:pt idx="5513">
                  <c:v>41170.722446840278</c:v>
                </c:pt>
                <c:pt idx="5514">
                  <c:v>41170.722564386575</c:v>
                </c:pt>
                <c:pt idx="5515">
                  <c:v>41170.722678206017</c:v>
                </c:pt>
                <c:pt idx="5516">
                  <c:v>41170.722793935187</c:v>
                </c:pt>
                <c:pt idx="5517">
                  <c:v>41170.722909548611</c:v>
                </c:pt>
                <c:pt idx="5518">
                  <c:v>41170.723025115738</c:v>
                </c:pt>
                <c:pt idx="5519">
                  <c:v>41170.72314115741</c:v>
                </c:pt>
                <c:pt idx="5520">
                  <c:v>41170.723256770834</c:v>
                </c:pt>
                <c:pt idx="5521">
                  <c:v>41170.72337359954</c:v>
                </c:pt>
                <c:pt idx="5522">
                  <c:v>41170.723488483796</c:v>
                </c:pt>
                <c:pt idx="5523">
                  <c:v>41170.723604062499</c:v>
                </c:pt>
                <c:pt idx="5524">
                  <c:v>41170.723719988426</c:v>
                </c:pt>
                <c:pt idx="5525">
                  <c:v>41170.723836273151</c:v>
                </c:pt>
                <c:pt idx="5526">
                  <c:v>41170.723951365741</c:v>
                </c:pt>
                <c:pt idx="5527">
                  <c:v>41170.724067025461</c:v>
                </c:pt>
                <c:pt idx="5528">
                  <c:v>41170.724183356484</c:v>
                </c:pt>
                <c:pt idx="5529">
                  <c:v>41170.724298726855</c:v>
                </c:pt>
                <c:pt idx="5530">
                  <c:v>41170.724414675926</c:v>
                </c:pt>
                <c:pt idx="5531">
                  <c:v>41170.724530231484</c:v>
                </c:pt>
                <c:pt idx="5532">
                  <c:v>41170.724645995368</c:v>
                </c:pt>
                <c:pt idx="5533">
                  <c:v>41170.724761736114</c:v>
                </c:pt>
                <c:pt idx="5534">
                  <c:v>41170.724878055553</c:v>
                </c:pt>
                <c:pt idx="5535">
                  <c:v>41170.7249934375</c:v>
                </c:pt>
                <c:pt idx="5536">
                  <c:v>41170.725109016203</c:v>
                </c:pt>
                <c:pt idx="5537">
                  <c:v>41170.725224594906</c:v>
                </c:pt>
                <c:pt idx="5538">
                  <c:v>41170.725340196761</c:v>
                </c:pt>
                <c:pt idx="5539">
                  <c:v>41170.725459606481</c:v>
                </c:pt>
                <c:pt idx="5540">
                  <c:v>41170.725572719908</c:v>
                </c:pt>
                <c:pt idx="5541">
                  <c:v>41170.725688148152</c:v>
                </c:pt>
                <c:pt idx="5542">
                  <c:v>41170.72580443287</c:v>
                </c:pt>
                <c:pt idx="5543">
                  <c:v>41170.72591951389</c:v>
                </c:pt>
                <c:pt idx="5544">
                  <c:v>41170.726039236113</c:v>
                </c:pt>
                <c:pt idx="5545">
                  <c:v>41170.726150937502</c:v>
                </c:pt>
                <c:pt idx="5546">
                  <c:v>41170.726267256941</c:v>
                </c:pt>
                <c:pt idx="5547">
                  <c:v>41170.726382650464</c:v>
                </c:pt>
                <c:pt idx="5548">
                  <c:v>41170.726498252312</c:v>
                </c:pt>
                <c:pt idx="5549">
                  <c:v>41170.726613946761</c:v>
                </c:pt>
                <c:pt idx="5550">
                  <c:v>41170.726730046299</c:v>
                </c:pt>
                <c:pt idx="5551">
                  <c:v>41170.726849618055</c:v>
                </c:pt>
                <c:pt idx="5552">
                  <c:v>41170.726961157408</c:v>
                </c:pt>
                <c:pt idx="5553">
                  <c:v>41170.727077337964</c:v>
                </c:pt>
                <c:pt idx="5554">
                  <c:v>41170.727192511571</c:v>
                </c:pt>
                <c:pt idx="5555">
                  <c:v>41170.727308611109</c:v>
                </c:pt>
                <c:pt idx="5556">
                  <c:v>41170.727424247685</c:v>
                </c:pt>
                <c:pt idx="5557">
                  <c:v>41170.72753984954</c:v>
                </c:pt>
                <c:pt idx="5558">
                  <c:v>41170.727655578703</c:v>
                </c:pt>
                <c:pt idx="5559">
                  <c:v>41170.727771111109</c:v>
                </c:pt>
                <c:pt idx="5560">
                  <c:v>41170.72788726852</c:v>
                </c:pt>
                <c:pt idx="5561">
                  <c:v>41170.728002997683</c:v>
                </c:pt>
                <c:pt idx="5562">
                  <c:v>41170.728119826388</c:v>
                </c:pt>
                <c:pt idx="5563">
                  <c:v>41170.72823523148</c:v>
                </c:pt>
                <c:pt idx="5564">
                  <c:v>41170.728350451391</c:v>
                </c:pt>
                <c:pt idx="5565">
                  <c:v>41170.728466539353</c:v>
                </c:pt>
                <c:pt idx="5566">
                  <c:v>41170.728581770833</c:v>
                </c:pt>
                <c:pt idx="5567">
                  <c:v>41170.728697685183</c:v>
                </c:pt>
                <c:pt idx="5568">
                  <c:v>41170.728813217589</c:v>
                </c:pt>
                <c:pt idx="5569">
                  <c:v>41170.728929351855</c:v>
                </c:pt>
                <c:pt idx="5570">
                  <c:v>41170.729044733795</c:v>
                </c:pt>
                <c:pt idx="5571">
                  <c:v>41170.729164884258</c:v>
                </c:pt>
                <c:pt idx="5572">
                  <c:v>41170.729276481485</c:v>
                </c:pt>
                <c:pt idx="5573">
                  <c:v>41170.729391712965</c:v>
                </c:pt>
                <c:pt idx="5574">
                  <c:v>41170.729507951386</c:v>
                </c:pt>
                <c:pt idx="5575">
                  <c:v>41170.729623171297</c:v>
                </c:pt>
                <c:pt idx="5576">
                  <c:v>41170.72973983796</c:v>
                </c:pt>
                <c:pt idx="5577">
                  <c:v>41170.729854664351</c:v>
                </c:pt>
                <c:pt idx="5578">
                  <c:v>41170.729970590277</c:v>
                </c:pt>
                <c:pt idx="5579">
                  <c:v>41170.730086724536</c:v>
                </c:pt>
                <c:pt idx="5580">
                  <c:v>41170.730202824074</c:v>
                </c:pt>
                <c:pt idx="5581">
                  <c:v>41170.730317986112</c:v>
                </c:pt>
                <c:pt idx="5582">
                  <c:v>41170.730434293982</c:v>
                </c:pt>
                <c:pt idx="5583">
                  <c:v>41170.730550821761</c:v>
                </c:pt>
                <c:pt idx="5584">
                  <c:v>41170.730664930554</c:v>
                </c:pt>
                <c:pt idx="5585">
                  <c:v>41170.730781076389</c:v>
                </c:pt>
                <c:pt idx="5586">
                  <c:v>41170.73089658565</c:v>
                </c:pt>
                <c:pt idx="5587">
                  <c:v>41170.731012175929</c:v>
                </c:pt>
                <c:pt idx="5588">
                  <c:v>41170.731128495368</c:v>
                </c:pt>
                <c:pt idx="5589">
                  <c:v>41170.731243587965</c:v>
                </c:pt>
                <c:pt idx="5590">
                  <c:v>41170.731359664351</c:v>
                </c:pt>
                <c:pt idx="5591">
                  <c:v>41170.731475740744</c:v>
                </c:pt>
                <c:pt idx="5592">
                  <c:v>41170.731591006945</c:v>
                </c:pt>
                <c:pt idx="5593">
                  <c:v>41170.731706840277</c:v>
                </c:pt>
                <c:pt idx="5594">
                  <c:v>41170.731822592592</c:v>
                </c:pt>
                <c:pt idx="5595">
                  <c:v>41170.731938611112</c:v>
                </c:pt>
                <c:pt idx="5596">
                  <c:v>41170.732054328706</c:v>
                </c:pt>
                <c:pt idx="5597">
                  <c:v>41170.732169918978</c:v>
                </c:pt>
                <c:pt idx="5598">
                  <c:v>41170.732290370368</c:v>
                </c:pt>
                <c:pt idx="5599">
                  <c:v>41170.732401377318</c:v>
                </c:pt>
                <c:pt idx="5600">
                  <c:v>41170.732517719909</c:v>
                </c:pt>
                <c:pt idx="5601">
                  <c:v>41170.732632928244</c:v>
                </c:pt>
                <c:pt idx="5602">
                  <c:v>41170.732749201386</c:v>
                </c:pt>
                <c:pt idx="5603">
                  <c:v>41170.73286423611</c:v>
                </c:pt>
                <c:pt idx="5604">
                  <c:v>41170.732980185188</c:v>
                </c:pt>
                <c:pt idx="5605">
                  <c:v>41170.733096111115</c:v>
                </c:pt>
                <c:pt idx="5606">
                  <c:v>41170.733212037034</c:v>
                </c:pt>
                <c:pt idx="5607">
                  <c:v>41170.733327430557</c:v>
                </c:pt>
                <c:pt idx="5608">
                  <c:v>41170.73344314815</c:v>
                </c:pt>
                <c:pt idx="5609">
                  <c:v>41170.733559293978</c:v>
                </c:pt>
                <c:pt idx="5610">
                  <c:v>41170.733674479168</c:v>
                </c:pt>
                <c:pt idx="5611">
                  <c:v>41170.733790671293</c:v>
                </c:pt>
                <c:pt idx="5612">
                  <c:v>41170.733906701389</c:v>
                </c:pt>
                <c:pt idx="5613">
                  <c:v>41170.734021909724</c:v>
                </c:pt>
                <c:pt idx="5614">
                  <c:v>41170.734137731481</c:v>
                </c:pt>
                <c:pt idx="5615">
                  <c:v>41170.734255497686</c:v>
                </c:pt>
                <c:pt idx="5616">
                  <c:v>41170.734370694445</c:v>
                </c:pt>
                <c:pt idx="5617">
                  <c:v>41170.734485219909</c:v>
                </c:pt>
                <c:pt idx="5618">
                  <c:v>41170.734601053242</c:v>
                </c:pt>
                <c:pt idx="5619">
                  <c:v>41170.734716990744</c:v>
                </c:pt>
                <c:pt idx="5620">
                  <c:v>41170.734833634262</c:v>
                </c:pt>
                <c:pt idx="5621">
                  <c:v>41170.734948368059</c:v>
                </c:pt>
                <c:pt idx="5622">
                  <c:v>41170.735064039349</c:v>
                </c:pt>
                <c:pt idx="5623">
                  <c:v>41170.735179826392</c:v>
                </c:pt>
                <c:pt idx="5624">
                  <c:v>41170.735295381943</c:v>
                </c:pt>
                <c:pt idx="5625">
                  <c:v>41170.735411180554</c:v>
                </c:pt>
                <c:pt idx="5626">
                  <c:v>41170.735527476849</c:v>
                </c:pt>
                <c:pt idx="5627">
                  <c:v>41170.735642326392</c:v>
                </c:pt>
                <c:pt idx="5628">
                  <c:v>41170.735758125003</c:v>
                </c:pt>
                <c:pt idx="5629">
                  <c:v>41170.735878356485</c:v>
                </c:pt>
                <c:pt idx="5630">
                  <c:v>41170.735990069443</c:v>
                </c:pt>
                <c:pt idx="5631">
                  <c:v>41170.73610962963</c:v>
                </c:pt>
                <c:pt idx="5632">
                  <c:v>41170.736221412037</c:v>
                </c:pt>
                <c:pt idx="5633">
                  <c:v>41170.736337511575</c:v>
                </c:pt>
                <c:pt idx="5634">
                  <c:v>41170.736453541664</c:v>
                </c:pt>
                <c:pt idx="5635">
                  <c:v>41170.73656928241</c:v>
                </c:pt>
                <c:pt idx="5636">
                  <c:v>41170.736684282405</c:v>
                </c:pt>
                <c:pt idx="5637">
                  <c:v>41170.736800555555</c:v>
                </c:pt>
                <c:pt idx="5638">
                  <c:v>41170.736915752314</c:v>
                </c:pt>
                <c:pt idx="5639">
                  <c:v>41170.737031875004</c:v>
                </c:pt>
                <c:pt idx="5640">
                  <c:v>41170.737147812499</c:v>
                </c:pt>
                <c:pt idx="5641">
                  <c:v>41170.737263229166</c:v>
                </c:pt>
                <c:pt idx="5642">
                  <c:v>41170.737378796293</c:v>
                </c:pt>
                <c:pt idx="5643">
                  <c:v>41170.737494687499</c:v>
                </c:pt>
                <c:pt idx="5644">
                  <c:v>41170.737610648146</c:v>
                </c:pt>
                <c:pt idx="5645">
                  <c:v>41170.737726354164</c:v>
                </c:pt>
                <c:pt idx="5646">
                  <c:v>41170.737842118055</c:v>
                </c:pt>
                <c:pt idx="5647">
                  <c:v>41170.737958043981</c:v>
                </c:pt>
                <c:pt idx="5648">
                  <c:v>41170.738074016204</c:v>
                </c:pt>
                <c:pt idx="5649">
                  <c:v>41170.738193391204</c:v>
                </c:pt>
                <c:pt idx="5650">
                  <c:v>41170.738304837963</c:v>
                </c:pt>
                <c:pt idx="5651">
                  <c:v>41170.73842159722</c:v>
                </c:pt>
                <c:pt idx="5652">
                  <c:v>41170.738536620367</c:v>
                </c:pt>
                <c:pt idx="5653">
                  <c:v>41170.738652025466</c:v>
                </c:pt>
                <c:pt idx="5654">
                  <c:v>41170.738767766205</c:v>
                </c:pt>
                <c:pt idx="5655">
                  <c:v>41170.738883692131</c:v>
                </c:pt>
                <c:pt idx="5656">
                  <c:v>41170.73899982639</c:v>
                </c:pt>
                <c:pt idx="5657">
                  <c:v>41170.739119953701</c:v>
                </c:pt>
                <c:pt idx="5658">
                  <c:v>41170.739231712963</c:v>
                </c:pt>
                <c:pt idx="5659">
                  <c:v>41170.739350902775</c:v>
                </c:pt>
                <c:pt idx="5660">
                  <c:v>41170.739463067126</c:v>
                </c:pt>
                <c:pt idx="5661">
                  <c:v>41170.739578078705</c:v>
                </c:pt>
                <c:pt idx="5662">
                  <c:v>41170.739694016207</c:v>
                </c:pt>
                <c:pt idx="5663">
                  <c:v>41170.739810868057</c:v>
                </c:pt>
                <c:pt idx="5664">
                  <c:v>41170.739925486108</c:v>
                </c:pt>
                <c:pt idx="5665">
                  <c:v>41170.740041643519</c:v>
                </c:pt>
                <c:pt idx="5666">
                  <c:v>41170.740158472225</c:v>
                </c:pt>
                <c:pt idx="5667">
                  <c:v>41170.740272743053</c:v>
                </c:pt>
                <c:pt idx="5668">
                  <c:v>41170.740388171296</c:v>
                </c:pt>
                <c:pt idx="5669">
                  <c:v>41170.740504016205</c:v>
                </c:pt>
                <c:pt idx="5670">
                  <c:v>41170.740619814816</c:v>
                </c:pt>
                <c:pt idx="5671">
                  <c:v>41170.740735601852</c:v>
                </c:pt>
                <c:pt idx="5672">
                  <c:v>41170.740852905095</c:v>
                </c:pt>
                <c:pt idx="5673">
                  <c:v>41170.740967233796</c:v>
                </c:pt>
                <c:pt idx="5674">
                  <c:v>41170.741082881941</c:v>
                </c:pt>
                <c:pt idx="5675">
                  <c:v>41170.741198622687</c:v>
                </c:pt>
                <c:pt idx="5676">
                  <c:v>41170.741314363426</c:v>
                </c:pt>
                <c:pt idx="5677">
                  <c:v>41170.741430300928</c:v>
                </c:pt>
                <c:pt idx="5678">
                  <c:v>41170.741546226855</c:v>
                </c:pt>
                <c:pt idx="5679">
                  <c:v>41170.741662002314</c:v>
                </c:pt>
                <c:pt idx="5680">
                  <c:v>41170.741778321761</c:v>
                </c:pt>
                <c:pt idx="5681">
                  <c:v>41170.741893310187</c:v>
                </c:pt>
                <c:pt idx="5682">
                  <c:v>41170.742009074071</c:v>
                </c:pt>
                <c:pt idx="5683">
                  <c:v>41170.742124629629</c:v>
                </c:pt>
                <c:pt idx="5684">
                  <c:v>41170.742241782405</c:v>
                </c:pt>
                <c:pt idx="5685">
                  <c:v>41170.742355821756</c:v>
                </c:pt>
                <c:pt idx="5686">
                  <c:v>41170.742472638885</c:v>
                </c:pt>
                <c:pt idx="5687">
                  <c:v>41170.742587627312</c:v>
                </c:pt>
                <c:pt idx="5688">
                  <c:v>41170.742703368058</c:v>
                </c:pt>
                <c:pt idx="5689">
                  <c:v>41170.742819328705</c:v>
                </c:pt>
                <c:pt idx="5690">
                  <c:v>41170.742935613423</c:v>
                </c:pt>
                <c:pt idx="5691">
                  <c:v>41170.743050972225</c:v>
                </c:pt>
                <c:pt idx="5692">
                  <c:v>41170.743166886576</c:v>
                </c:pt>
                <c:pt idx="5693">
                  <c:v>41170.743282557873</c:v>
                </c:pt>
                <c:pt idx="5694">
                  <c:v>41170.74339841435</c:v>
                </c:pt>
                <c:pt idx="5695">
                  <c:v>41170.743514293979</c:v>
                </c:pt>
                <c:pt idx="5696">
                  <c:v>41170.743629583332</c:v>
                </c:pt>
                <c:pt idx="5697">
                  <c:v>41170.74374568287</c:v>
                </c:pt>
                <c:pt idx="5698">
                  <c:v>41170.743861053241</c:v>
                </c:pt>
                <c:pt idx="5699">
                  <c:v>41170.743977175924</c:v>
                </c:pt>
                <c:pt idx="5700">
                  <c:v>41170.74409241898</c:v>
                </c:pt>
                <c:pt idx="5701">
                  <c:v>41170.744208865741</c:v>
                </c:pt>
                <c:pt idx="5702">
                  <c:v>41170.744324120373</c:v>
                </c:pt>
                <c:pt idx="5703">
                  <c:v>41170.744440173614</c:v>
                </c:pt>
                <c:pt idx="5704">
                  <c:v>41170.744555428239</c:v>
                </c:pt>
                <c:pt idx="5705">
                  <c:v>41170.744671192129</c:v>
                </c:pt>
                <c:pt idx="5706">
                  <c:v>41170.744787430558</c:v>
                </c:pt>
                <c:pt idx="5707">
                  <c:v>41170.744903055558</c:v>
                </c:pt>
                <c:pt idx="5708">
                  <c:v>41170.745018946756</c:v>
                </c:pt>
                <c:pt idx="5709">
                  <c:v>41170.745135069446</c:v>
                </c:pt>
                <c:pt idx="5710">
                  <c:v>41170.745253923611</c:v>
                </c:pt>
                <c:pt idx="5711">
                  <c:v>41170.745365393515</c:v>
                </c:pt>
                <c:pt idx="5712">
                  <c:v>41170.745481458333</c:v>
                </c:pt>
                <c:pt idx="5713">
                  <c:v>41170.745598622685</c:v>
                </c:pt>
                <c:pt idx="5714">
                  <c:v>41170.745713483797</c:v>
                </c:pt>
                <c:pt idx="5715">
                  <c:v>41170.745828495368</c:v>
                </c:pt>
                <c:pt idx="5716">
                  <c:v>41170.745944803239</c:v>
                </c:pt>
                <c:pt idx="5717">
                  <c:v>41170.746060370373</c:v>
                </c:pt>
                <c:pt idx="5718">
                  <c:v>41170.746176689812</c:v>
                </c:pt>
                <c:pt idx="5719">
                  <c:v>41170.746291585645</c:v>
                </c:pt>
                <c:pt idx="5720">
                  <c:v>41170.746407500003</c:v>
                </c:pt>
                <c:pt idx="5721">
                  <c:v>41170.746523310183</c:v>
                </c:pt>
                <c:pt idx="5722">
                  <c:v>41170.746639293982</c:v>
                </c:pt>
                <c:pt idx="5723">
                  <c:v>41170.746754675929</c:v>
                </c:pt>
                <c:pt idx="5724">
                  <c:v>41170.746870613424</c:v>
                </c:pt>
                <c:pt idx="5725">
                  <c:v>41170.746986076389</c:v>
                </c:pt>
                <c:pt idx="5726">
                  <c:v>41170.74710197917</c:v>
                </c:pt>
                <c:pt idx="5727">
                  <c:v>41170.747217418982</c:v>
                </c:pt>
                <c:pt idx="5728">
                  <c:v>41170.747334027779</c:v>
                </c:pt>
                <c:pt idx="5729">
                  <c:v>41170.747450347226</c:v>
                </c:pt>
                <c:pt idx="5730">
                  <c:v>41170.747564837962</c:v>
                </c:pt>
                <c:pt idx="5731">
                  <c:v>41170.747680555556</c:v>
                </c:pt>
                <c:pt idx="5732">
                  <c:v>41170.747796192132</c:v>
                </c:pt>
                <c:pt idx="5733">
                  <c:v>41170.747911944447</c:v>
                </c:pt>
                <c:pt idx="5734">
                  <c:v>41170.748032881944</c:v>
                </c:pt>
                <c:pt idx="5735">
                  <c:v>41170.74814358796</c:v>
                </c:pt>
                <c:pt idx="5736">
                  <c:v>41170.748259513886</c:v>
                </c:pt>
                <c:pt idx="5737">
                  <c:v>41170.748375428244</c:v>
                </c:pt>
                <c:pt idx="5738">
                  <c:v>41170.748490868056</c:v>
                </c:pt>
                <c:pt idx="5739">
                  <c:v>41170.748606782407</c:v>
                </c:pt>
                <c:pt idx="5740">
                  <c:v>41170.748722534721</c:v>
                </c:pt>
                <c:pt idx="5741">
                  <c:v>41170.748838657404</c:v>
                </c:pt>
                <c:pt idx="5742">
                  <c:v>41170.74895479167</c:v>
                </c:pt>
                <c:pt idx="5743">
                  <c:v>41170.749069988429</c:v>
                </c:pt>
                <c:pt idx="5744">
                  <c:v>41170.749185729168</c:v>
                </c:pt>
                <c:pt idx="5745">
                  <c:v>41170.749301481483</c:v>
                </c:pt>
                <c:pt idx="5746">
                  <c:v>41170.749417407409</c:v>
                </c:pt>
                <c:pt idx="5747">
                  <c:v>41170.749532604168</c:v>
                </c:pt>
                <c:pt idx="5748">
                  <c:v>41170.749648530094</c:v>
                </c:pt>
                <c:pt idx="5749">
                  <c:v>41170.749764143518</c:v>
                </c:pt>
                <c:pt idx="5750">
                  <c:v>41170.749880000003</c:v>
                </c:pt>
                <c:pt idx="5751">
                  <c:v>41170.749995833336</c:v>
                </c:pt>
                <c:pt idx="5752">
                  <c:v>41170.750111550929</c:v>
                </c:pt>
                <c:pt idx="5753">
                  <c:v>41170.750227662036</c:v>
                </c:pt>
                <c:pt idx="5754">
                  <c:v>41170.750343055559</c:v>
                </c:pt>
                <c:pt idx="5755">
                  <c:v>41170.750458773146</c:v>
                </c:pt>
                <c:pt idx="5756">
                  <c:v>41170.750574930556</c:v>
                </c:pt>
                <c:pt idx="5757">
                  <c:v>41170.750690312503</c:v>
                </c:pt>
                <c:pt idx="5758">
                  <c:v>41170.750806284719</c:v>
                </c:pt>
                <c:pt idx="5759">
                  <c:v>41170.750922361112</c:v>
                </c:pt>
                <c:pt idx="5760">
                  <c:v>41170.75103767361</c:v>
                </c:pt>
                <c:pt idx="5761">
                  <c:v>41170.751153310186</c:v>
                </c:pt>
                <c:pt idx="5762">
                  <c:v>41170.751269259257</c:v>
                </c:pt>
                <c:pt idx="5763">
                  <c:v>41170.751384641204</c:v>
                </c:pt>
                <c:pt idx="5764">
                  <c:v>41170.751500740742</c:v>
                </c:pt>
                <c:pt idx="5765">
                  <c:v>41170.751616354166</c:v>
                </c:pt>
                <c:pt idx="5766">
                  <c:v>41170.751732453704</c:v>
                </c:pt>
                <c:pt idx="5767">
                  <c:v>41170.751848055559</c:v>
                </c:pt>
                <c:pt idx="5768">
                  <c:v>41170.751963599534</c:v>
                </c:pt>
                <c:pt idx="5769">
                  <c:v>41170.752079305559</c:v>
                </c:pt>
                <c:pt idx="5770">
                  <c:v>41170.752195289351</c:v>
                </c:pt>
                <c:pt idx="5771">
                  <c:v>41170.752310856478</c:v>
                </c:pt>
                <c:pt idx="5772">
                  <c:v>41170.752426412037</c:v>
                </c:pt>
                <c:pt idx="5773">
                  <c:v>41170.752543240742</c:v>
                </c:pt>
                <c:pt idx="5774">
                  <c:v>41170.752658101854</c:v>
                </c:pt>
                <c:pt idx="5775">
                  <c:v>41170.752773819448</c:v>
                </c:pt>
                <c:pt idx="5776">
                  <c:v>41170.752889594907</c:v>
                </c:pt>
                <c:pt idx="5777">
                  <c:v>41170.753005150465</c:v>
                </c:pt>
                <c:pt idx="5778">
                  <c:v>41170.753120949077</c:v>
                </c:pt>
                <c:pt idx="5779">
                  <c:v>41170.753236724537</c:v>
                </c:pt>
                <c:pt idx="5780">
                  <c:v>41170.753353148146</c:v>
                </c:pt>
                <c:pt idx="5781">
                  <c:v>41170.753468171293</c:v>
                </c:pt>
                <c:pt idx="5782">
                  <c:v>41170.753584085651</c:v>
                </c:pt>
                <c:pt idx="5783">
                  <c:v>41170.753700451387</c:v>
                </c:pt>
                <c:pt idx="5784">
                  <c:v>41170.753815694443</c:v>
                </c:pt>
                <c:pt idx="5785">
                  <c:v>41170.753931932872</c:v>
                </c:pt>
                <c:pt idx="5786">
                  <c:v>41170.754051504628</c:v>
                </c:pt>
                <c:pt idx="5787">
                  <c:v>41170.754163449077</c:v>
                </c:pt>
                <c:pt idx="5788">
                  <c:v>41170.754278645836</c:v>
                </c:pt>
                <c:pt idx="5789">
                  <c:v>41170.75439509259</c:v>
                </c:pt>
                <c:pt idx="5790">
                  <c:v>41170.75451071759</c:v>
                </c:pt>
                <c:pt idx="5791">
                  <c:v>41170.754626111113</c:v>
                </c:pt>
                <c:pt idx="5792">
                  <c:v>41170.75474167824</c:v>
                </c:pt>
                <c:pt idx="5793">
                  <c:v>41170.754857233798</c:v>
                </c:pt>
                <c:pt idx="5794">
                  <c:v>41170.754972986113</c:v>
                </c:pt>
                <c:pt idx="5795">
                  <c:v>41170.755089282407</c:v>
                </c:pt>
                <c:pt idx="5796">
                  <c:v>41170.755204513887</c:v>
                </c:pt>
                <c:pt idx="5797">
                  <c:v>41170.755321180557</c:v>
                </c:pt>
                <c:pt idx="5798">
                  <c:v>41170.755436180552</c:v>
                </c:pt>
                <c:pt idx="5799">
                  <c:v>41170.755551736111</c:v>
                </c:pt>
                <c:pt idx="5800">
                  <c:v>41170.755667858793</c:v>
                </c:pt>
                <c:pt idx="5801">
                  <c:v>41170.755783437497</c:v>
                </c:pt>
                <c:pt idx="5802">
                  <c:v>41170.755899340278</c:v>
                </c:pt>
                <c:pt idx="5803">
                  <c:v>41170.756015810184</c:v>
                </c:pt>
                <c:pt idx="5804">
                  <c:v>41170.756131909722</c:v>
                </c:pt>
                <c:pt idx="5805">
                  <c:v>41170.756247349535</c:v>
                </c:pt>
                <c:pt idx="5806">
                  <c:v>41170.756362002314</c:v>
                </c:pt>
                <c:pt idx="5807">
                  <c:v>41170.75647792824</c:v>
                </c:pt>
                <c:pt idx="5808">
                  <c:v>41170.756593506943</c:v>
                </c:pt>
                <c:pt idx="5809">
                  <c:v>41170.756709444446</c:v>
                </c:pt>
                <c:pt idx="5810">
                  <c:v>41170.756825439814</c:v>
                </c:pt>
                <c:pt idx="5811">
                  <c:v>41170.756941157408</c:v>
                </c:pt>
                <c:pt idx="5812">
                  <c:v>41170.757056689814</c:v>
                </c:pt>
                <c:pt idx="5813">
                  <c:v>41170.757172442129</c:v>
                </c:pt>
                <c:pt idx="5814">
                  <c:v>41170.757288182867</c:v>
                </c:pt>
                <c:pt idx="5815">
                  <c:v>41170.757403611111</c:v>
                </c:pt>
                <c:pt idx="5816">
                  <c:v>41170.757520266205</c:v>
                </c:pt>
                <c:pt idx="5817">
                  <c:v>41170.757635671296</c:v>
                </c:pt>
                <c:pt idx="5818">
                  <c:v>41170.757751215278</c:v>
                </c:pt>
                <c:pt idx="5819">
                  <c:v>41170.757867326392</c:v>
                </c:pt>
                <c:pt idx="5820">
                  <c:v>41170.75798292824</c:v>
                </c:pt>
                <c:pt idx="5821">
                  <c:v>41170.758098668979</c:v>
                </c:pt>
                <c:pt idx="5822">
                  <c:v>41170.758214745372</c:v>
                </c:pt>
                <c:pt idx="5823">
                  <c:v>41170.758334282407</c:v>
                </c:pt>
                <c:pt idx="5824">
                  <c:v>41170.758445752312</c:v>
                </c:pt>
                <c:pt idx="5825">
                  <c:v>41170.758561863426</c:v>
                </c:pt>
                <c:pt idx="5826">
                  <c:v>41170.75867722222</c:v>
                </c:pt>
                <c:pt idx="5827">
                  <c:v>41170.758793692126</c:v>
                </c:pt>
                <c:pt idx="5828">
                  <c:v>41170.758908888885</c:v>
                </c:pt>
                <c:pt idx="5829">
                  <c:v>41170.759024513885</c:v>
                </c:pt>
                <c:pt idx="5830">
                  <c:v>41170.75914021991</c:v>
                </c:pt>
                <c:pt idx="5831">
                  <c:v>41170.759256331017</c:v>
                </c:pt>
                <c:pt idx="5832">
                  <c:v>41170.759371759261</c:v>
                </c:pt>
                <c:pt idx="5833">
                  <c:v>41170.759488020834</c:v>
                </c:pt>
                <c:pt idx="5834">
                  <c:v>41170.75960341435</c:v>
                </c:pt>
                <c:pt idx="5835">
                  <c:v>41170.759718807873</c:v>
                </c:pt>
                <c:pt idx="5836">
                  <c:v>41170.759834594908</c:v>
                </c:pt>
                <c:pt idx="5837">
                  <c:v>41170.759950486114</c:v>
                </c:pt>
                <c:pt idx="5838">
                  <c:v>41170.760066435185</c:v>
                </c:pt>
                <c:pt idx="5839">
                  <c:v>41170.760181817132</c:v>
                </c:pt>
                <c:pt idx="5840">
                  <c:v>41170.76029755787</c:v>
                </c:pt>
                <c:pt idx="5841">
                  <c:v>41170.760413368058</c:v>
                </c:pt>
                <c:pt idx="5842">
                  <c:v>41170.760529131941</c:v>
                </c:pt>
                <c:pt idx="5843">
                  <c:v>41170.76064482639</c:v>
                </c:pt>
                <c:pt idx="5844">
                  <c:v>41170.760760798614</c:v>
                </c:pt>
                <c:pt idx="5845">
                  <c:v>41170.760876365741</c:v>
                </c:pt>
                <c:pt idx="5846">
                  <c:v>41170.76099224537</c:v>
                </c:pt>
                <c:pt idx="5847">
                  <c:v>41170.761108715276</c:v>
                </c:pt>
                <c:pt idx="5848">
                  <c:v>41170.761223622685</c:v>
                </c:pt>
                <c:pt idx="5849">
                  <c:v>41170.761339583332</c:v>
                </c:pt>
                <c:pt idx="5850">
                  <c:v>41170.761455081018</c:v>
                </c:pt>
                <c:pt idx="5851">
                  <c:v>41170.761570868053</c:v>
                </c:pt>
                <c:pt idx="5852">
                  <c:v>41170.761688425926</c:v>
                </c:pt>
                <c:pt idx="5853">
                  <c:v>41170.761802372683</c:v>
                </c:pt>
                <c:pt idx="5854">
                  <c:v>41170.761918298609</c:v>
                </c:pt>
                <c:pt idx="5855">
                  <c:v>41170.762034270832</c:v>
                </c:pt>
                <c:pt idx="5856">
                  <c:v>41170.762149826391</c:v>
                </c:pt>
                <c:pt idx="5857">
                  <c:v>41170.762265891201</c:v>
                </c:pt>
                <c:pt idx="5858">
                  <c:v>41170.762381134256</c:v>
                </c:pt>
                <c:pt idx="5859">
                  <c:v>41170.762496875002</c:v>
                </c:pt>
                <c:pt idx="5860">
                  <c:v>41170.762612696759</c:v>
                </c:pt>
                <c:pt idx="5861">
                  <c:v>41170.762730196759</c:v>
                </c:pt>
                <c:pt idx="5862">
                  <c:v>41170.762844166667</c:v>
                </c:pt>
                <c:pt idx="5863">
                  <c:v>41170.762960115739</c:v>
                </c:pt>
                <c:pt idx="5864">
                  <c:v>41170.763075983799</c:v>
                </c:pt>
                <c:pt idx="5865">
                  <c:v>41170.763191446757</c:v>
                </c:pt>
                <c:pt idx="5866">
                  <c:v>41170.763309189817</c:v>
                </c:pt>
                <c:pt idx="5867">
                  <c:v>41170.763422905089</c:v>
                </c:pt>
                <c:pt idx="5868">
                  <c:v>41170.763538854168</c:v>
                </c:pt>
                <c:pt idx="5869">
                  <c:v>41170.763655138886</c:v>
                </c:pt>
                <c:pt idx="5870">
                  <c:v>41170.763770520833</c:v>
                </c:pt>
                <c:pt idx="5871">
                  <c:v>41170.763886504632</c:v>
                </c:pt>
                <c:pt idx="5872">
                  <c:v>41170.764001840274</c:v>
                </c:pt>
                <c:pt idx="5873">
                  <c:v>41170.764117615741</c:v>
                </c:pt>
                <c:pt idx="5874">
                  <c:v>41170.76423335648</c:v>
                </c:pt>
                <c:pt idx="5875">
                  <c:v>41170.764350729165</c:v>
                </c:pt>
                <c:pt idx="5876">
                  <c:v>41170.764466458335</c:v>
                </c:pt>
                <c:pt idx="5877">
                  <c:v>41170.764580798612</c:v>
                </c:pt>
                <c:pt idx="5878">
                  <c:v>41170.764696377315</c:v>
                </c:pt>
                <c:pt idx="5879">
                  <c:v>41170.764812094909</c:v>
                </c:pt>
                <c:pt idx="5880">
                  <c:v>41170.764932199076</c:v>
                </c:pt>
                <c:pt idx="5881">
                  <c:v>41170.765043657404</c:v>
                </c:pt>
                <c:pt idx="5882">
                  <c:v>41170.765159224538</c:v>
                </c:pt>
                <c:pt idx="5883">
                  <c:v>41170.765275335645</c:v>
                </c:pt>
                <c:pt idx="5884">
                  <c:v>41170.765390694447</c:v>
                </c:pt>
                <c:pt idx="5885">
                  <c:v>41170.765506851851</c:v>
                </c:pt>
                <c:pt idx="5886">
                  <c:v>41170.7656225463</c:v>
                </c:pt>
                <c:pt idx="5887">
                  <c:v>41170.765738148148</c:v>
                </c:pt>
                <c:pt idx="5888">
                  <c:v>41170.765854108795</c:v>
                </c:pt>
                <c:pt idx="5889">
                  <c:v>41170.765970057873</c:v>
                </c:pt>
                <c:pt idx="5890">
                  <c:v>41170.76608494213</c:v>
                </c:pt>
                <c:pt idx="5891">
                  <c:v>41170.766200983795</c:v>
                </c:pt>
                <c:pt idx="5892">
                  <c:v>41170.766316724534</c:v>
                </c:pt>
                <c:pt idx="5893">
                  <c:v>41170.766433171295</c:v>
                </c:pt>
                <c:pt idx="5894">
                  <c:v>41170.766548287036</c:v>
                </c:pt>
                <c:pt idx="5895">
                  <c:v>41170.766664502313</c:v>
                </c:pt>
                <c:pt idx="5896">
                  <c:v>41170.766779930556</c:v>
                </c:pt>
                <c:pt idx="5897">
                  <c:v>41170.766895474539</c:v>
                </c:pt>
                <c:pt idx="5898">
                  <c:v>41170.767011643518</c:v>
                </c:pt>
                <c:pt idx="5899">
                  <c:v>41170.767128032407</c:v>
                </c:pt>
                <c:pt idx="5900">
                  <c:v>41170.767243298615</c:v>
                </c:pt>
                <c:pt idx="5901">
                  <c:v>41170.767358518518</c:v>
                </c:pt>
                <c:pt idx="5902">
                  <c:v>41170.767474270833</c:v>
                </c:pt>
                <c:pt idx="5903">
                  <c:v>41170.767590011572</c:v>
                </c:pt>
                <c:pt idx="5904">
                  <c:v>41170.76770611111</c:v>
                </c:pt>
                <c:pt idx="5905">
                  <c:v>41170.767821851849</c:v>
                </c:pt>
                <c:pt idx="5906">
                  <c:v>41170.767938506942</c:v>
                </c:pt>
                <c:pt idx="5907">
                  <c:v>41170.768053564818</c:v>
                </c:pt>
                <c:pt idx="5908">
                  <c:v>41170.768170543983</c:v>
                </c:pt>
                <c:pt idx="5909">
                  <c:v>41170.768284699072</c:v>
                </c:pt>
                <c:pt idx="5910">
                  <c:v>41170.768400439818</c:v>
                </c:pt>
                <c:pt idx="5911">
                  <c:v>41170.768516203701</c:v>
                </c:pt>
                <c:pt idx="5912">
                  <c:v>41170.768632500003</c:v>
                </c:pt>
                <c:pt idx="5913">
                  <c:v>41170.768748090275</c:v>
                </c:pt>
                <c:pt idx="5914">
                  <c:v>41170.768863796293</c:v>
                </c:pt>
                <c:pt idx="5915">
                  <c:v>41170.768979016204</c:v>
                </c:pt>
                <c:pt idx="5916">
                  <c:v>41170.769095324074</c:v>
                </c:pt>
                <c:pt idx="5917">
                  <c:v>41170.769210729166</c:v>
                </c:pt>
                <c:pt idx="5918">
                  <c:v>41170.769326469905</c:v>
                </c:pt>
                <c:pt idx="5919">
                  <c:v>41170.769442395831</c:v>
                </c:pt>
                <c:pt idx="5920">
                  <c:v>41170.769558518521</c:v>
                </c:pt>
                <c:pt idx="5921">
                  <c:v>41170.76967371528</c:v>
                </c:pt>
                <c:pt idx="5922">
                  <c:v>41170.76978949074</c:v>
                </c:pt>
                <c:pt idx="5923">
                  <c:v>41170.769905428242</c:v>
                </c:pt>
                <c:pt idx="5924">
                  <c:v>41170.77002048611</c:v>
                </c:pt>
                <c:pt idx="5925">
                  <c:v>41170.770136574072</c:v>
                </c:pt>
                <c:pt idx="5926">
                  <c:v>41170.770252314818</c:v>
                </c:pt>
                <c:pt idx="5927">
                  <c:v>41170.770368240737</c:v>
                </c:pt>
                <c:pt idx="5928">
                  <c:v>41170.770483981483</c:v>
                </c:pt>
                <c:pt idx="5929">
                  <c:v>41170.770599560186</c:v>
                </c:pt>
                <c:pt idx="5930">
                  <c:v>41170.770715636572</c:v>
                </c:pt>
                <c:pt idx="5931">
                  <c:v>41170.770831412039</c:v>
                </c:pt>
                <c:pt idx="5932">
                  <c:v>41170.770946840275</c:v>
                </c:pt>
                <c:pt idx="5933">
                  <c:v>41170.771062581021</c:v>
                </c:pt>
                <c:pt idx="5934">
                  <c:v>41170.771178506948</c:v>
                </c:pt>
                <c:pt idx="5935">
                  <c:v>41170.771294131948</c:v>
                </c:pt>
                <c:pt idx="5936">
                  <c:v>41170.771411122689</c:v>
                </c:pt>
                <c:pt idx="5937">
                  <c:v>41170.771525752316</c:v>
                </c:pt>
                <c:pt idx="5938">
                  <c:v>41170.771641701387</c:v>
                </c:pt>
                <c:pt idx="5939">
                  <c:v>41170.771757268521</c:v>
                </c:pt>
                <c:pt idx="5940">
                  <c:v>41170.771873078702</c:v>
                </c:pt>
                <c:pt idx="5941">
                  <c:v>41170.771988611108</c:v>
                </c:pt>
                <c:pt idx="5942">
                  <c:v>41170.772104351854</c:v>
                </c:pt>
                <c:pt idx="5943">
                  <c:v>41170.772220636572</c:v>
                </c:pt>
                <c:pt idx="5944">
                  <c:v>41170.772336574075</c:v>
                </c:pt>
                <c:pt idx="5945">
                  <c:v>41170.772452546298</c:v>
                </c:pt>
                <c:pt idx="5946">
                  <c:v>41170.772567928238</c:v>
                </c:pt>
                <c:pt idx="5947">
                  <c:v>41170.77268386574</c:v>
                </c:pt>
                <c:pt idx="5948">
                  <c:v>41170.772798888887</c:v>
                </c:pt>
                <c:pt idx="5949">
                  <c:v>41170.772914814814</c:v>
                </c:pt>
                <c:pt idx="5950">
                  <c:v>41170.773030520832</c:v>
                </c:pt>
                <c:pt idx="5951">
                  <c:v>41170.773146087966</c:v>
                </c:pt>
                <c:pt idx="5952">
                  <c:v>41170.773262812501</c:v>
                </c:pt>
                <c:pt idx="5953">
                  <c:v>41170.77337800926</c:v>
                </c:pt>
                <c:pt idx="5954">
                  <c:v>41170.773493749999</c:v>
                </c:pt>
                <c:pt idx="5955">
                  <c:v>41170.773609502314</c:v>
                </c:pt>
                <c:pt idx="5956">
                  <c:v>41170.77372488426</c:v>
                </c:pt>
                <c:pt idx="5957">
                  <c:v>41170.773840787035</c:v>
                </c:pt>
                <c:pt idx="5958">
                  <c:v>41170.773956400466</c:v>
                </c:pt>
                <c:pt idx="5959">
                  <c:v>41170.774072326392</c:v>
                </c:pt>
                <c:pt idx="5960">
                  <c:v>41170.774188043979</c:v>
                </c:pt>
                <c:pt idx="5961">
                  <c:v>41170.774303854167</c:v>
                </c:pt>
                <c:pt idx="5962">
                  <c:v>41170.77441943287</c:v>
                </c:pt>
                <c:pt idx="5963">
                  <c:v>41170.774535138888</c:v>
                </c:pt>
                <c:pt idx="5964">
                  <c:v>41170.774651655091</c:v>
                </c:pt>
                <c:pt idx="5965">
                  <c:v>41170.774766643517</c:v>
                </c:pt>
                <c:pt idx="5966">
                  <c:v>41170.774882604164</c:v>
                </c:pt>
                <c:pt idx="5967">
                  <c:v>41170.774998148147</c:v>
                </c:pt>
                <c:pt idx="5968">
                  <c:v>41170.77511383102</c:v>
                </c:pt>
                <c:pt idx="5969">
                  <c:v>41170.775229837964</c:v>
                </c:pt>
                <c:pt idx="5970">
                  <c:v>41170.775346122682</c:v>
                </c:pt>
                <c:pt idx="5971">
                  <c:v>41170.775461180558</c:v>
                </c:pt>
                <c:pt idx="5972">
                  <c:v>41170.775576979169</c:v>
                </c:pt>
                <c:pt idx="5973">
                  <c:v>41170.775692685187</c:v>
                </c:pt>
                <c:pt idx="5974">
                  <c:v>41170.775808587961</c:v>
                </c:pt>
                <c:pt idx="5975">
                  <c:v>41170.775924189817</c:v>
                </c:pt>
                <c:pt idx="5976">
                  <c:v>41170.776039965276</c:v>
                </c:pt>
                <c:pt idx="5977">
                  <c:v>41170.776156782405</c:v>
                </c:pt>
                <c:pt idx="5978">
                  <c:v>41170.77627234954</c:v>
                </c:pt>
                <c:pt idx="5979">
                  <c:v>41170.776387407408</c:v>
                </c:pt>
                <c:pt idx="5980">
                  <c:v>41170.776502962966</c:v>
                </c:pt>
                <c:pt idx="5981">
                  <c:v>41170.776618888885</c:v>
                </c:pt>
                <c:pt idx="5982">
                  <c:v>41170.77673445602</c:v>
                </c:pt>
                <c:pt idx="5983">
                  <c:v>41170.776850196758</c:v>
                </c:pt>
                <c:pt idx="5984">
                  <c:v>41170.776965949073</c:v>
                </c:pt>
                <c:pt idx="5985">
                  <c:v>41170.77708190972</c:v>
                </c:pt>
                <c:pt idx="5986">
                  <c:v>41170.777197627314</c:v>
                </c:pt>
                <c:pt idx="5987">
                  <c:v>41170.777313206017</c:v>
                </c:pt>
                <c:pt idx="5988">
                  <c:v>41170.777428946756</c:v>
                </c:pt>
                <c:pt idx="5989">
                  <c:v>41170.777544687502</c:v>
                </c:pt>
                <c:pt idx="5990">
                  <c:v>41170.777660613428</c:v>
                </c:pt>
                <c:pt idx="5991">
                  <c:v>41170.777776238428</c:v>
                </c:pt>
                <c:pt idx="5992">
                  <c:v>41170.777892129627</c:v>
                </c:pt>
                <c:pt idx="5993">
                  <c:v>41170.778007696761</c:v>
                </c:pt>
                <c:pt idx="5994">
                  <c:v>41170.778123472221</c:v>
                </c:pt>
                <c:pt idx="5995">
                  <c:v>41170.778239178238</c:v>
                </c:pt>
                <c:pt idx="5996">
                  <c:v>41170.778355162038</c:v>
                </c:pt>
                <c:pt idx="5997">
                  <c:v>41170.77847070602</c:v>
                </c:pt>
                <c:pt idx="5998">
                  <c:v>41170.778591261573</c:v>
                </c:pt>
                <c:pt idx="5999">
                  <c:v>41170.778702453703</c:v>
                </c:pt>
                <c:pt idx="6000">
                  <c:v>41170.778818356484</c:v>
                </c:pt>
                <c:pt idx="6001">
                  <c:v>41170.778935231479</c:v>
                </c:pt>
                <c:pt idx="6002">
                  <c:v>41170.779049525459</c:v>
                </c:pt>
                <c:pt idx="6003">
                  <c:v>41170.779165231485</c:v>
                </c:pt>
                <c:pt idx="6004">
                  <c:v>41170.779280983799</c:v>
                </c:pt>
                <c:pt idx="6005">
                  <c:v>41170.779396724538</c:v>
                </c:pt>
                <c:pt idx="6006">
                  <c:v>41170.779512384259</c:v>
                </c:pt>
                <c:pt idx="6007">
                  <c:v>41170.779628229167</c:v>
                </c:pt>
                <c:pt idx="6008">
                  <c:v>41170.779744039355</c:v>
                </c:pt>
                <c:pt idx="6009">
                  <c:v>41170.779860115741</c:v>
                </c:pt>
                <c:pt idx="6010">
                  <c:v>41170.779975497688</c:v>
                </c:pt>
                <c:pt idx="6011">
                  <c:v>41170.780091469911</c:v>
                </c:pt>
                <c:pt idx="6012">
                  <c:v>41170.780207037038</c:v>
                </c:pt>
                <c:pt idx="6013">
                  <c:v>41170.780322638886</c:v>
                </c:pt>
                <c:pt idx="6014">
                  <c:v>41170.780438495371</c:v>
                </c:pt>
                <c:pt idx="6015">
                  <c:v>41170.780554259261</c:v>
                </c:pt>
                <c:pt idx="6016">
                  <c:v>41170.780670034721</c:v>
                </c:pt>
                <c:pt idx="6017">
                  <c:v>41170.78078577546</c:v>
                </c:pt>
                <c:pt idx="6018">
                  <c:v>41170.780901562503</c:v>
                </c:pt>
                <c:pt idx="6019">
                  <c:v>41170.781017048612</c:v>
                </c:pt>
                <c:pt idx="6020">
                  <c:v>41170.781133032404</c:v>
                </c:pt>
                <c:pt idx="6021">
                  <c:v>41170.781248796295</c:v>
                </c:pt>
                <c:pt idx="6022">
                  <c:v>41170.781364537041</c:v>
                </c:pt>
                <c:pt idx="6023">
                  <c:v>41170.781481226855</c:v>
                </c:pt>
                <c:pt idx="6024">
                  <c:v>41170.781596064815</c:v>
                </c:pt>
                <c:pt idx="6025">
                  <c:v>41170.781711782409</c:v>
                </c:pt>
                <c:pt idx="6026">
                  <c:v>41170.781831377317</c:v>
                </c:pt>
                <c:pt idx="6027">
                  <c:v>41170.781944409726</c:v>
                </c:pt>
                <c:pt idx="6028">
                  <c:v>41170.782059247686</c:v>
                </c:pt>
                <c:pt idx="6029">
                  <c:v>41170.782174814813</c:v>
                </c:pt>
                <c:pt idx="6030">
                  <c:v>41170.782290555559</c:v>
                </c:pt>
                <c:pt idx="6031">
                  <c:v>41170.782406458333</c:v>
                </c:pt>
                <c:pt idx="6032">
                  <c:v>41170.782522071757</c:v>
                </c:pt>
                <c:pt idx="6033">
                  <c:v>41170.782637835648</c:v>
                </c:pt>
                <c:pt idx="6034">
                  <c:v>41170.782753611114</c:v>
                </c:pt>
                <c:pt idx="6035">
                  <c:v>41170.782869351853</c:v>
                </c:pt>
                <c:pt idx="6036">
                  <c:v>41170.782985046295</c:v>
                </c:pt>
                <c:pt idx="6037">
                  <c:v>41170.783100810186</c:v>
                </c:pt>
                <c:pt idx="6038">
                  <c:v>41170.783216597221</c:v>
                </c:pt>
                <c:pt idx="6039">
                  <c:v>41170.783332361112</c:v>
                </c:pt>
                <c:pt idx="6040">
                  <c:v>41170.783448252318</c:v>
                </c:pt>
                <c:pt idx="6041">
                  <c:v>41170.783563912039</c:v>
                </c:pt>
                <c:pt idx="6042">
                  <c:v>41170.783679560183</c:v>
                </c:pt>
                <c:pt idx="6043">
                  <c:v>41170.783795555559</c:v>
                </c:pt>
                <c:pt idx="6044">
                  <c:v>41170.783911145831</c:v>
                </c:pt>
                <c:pt idx="6045">
                  <c:v>41170.784026863425</c:v>
                </c:pt>
                <c:pt idx="6046">
                  <c:v>41170.78414275463</c:v>
                </c:pt>
                <c:pt idx="6047">
                  <c:v>41170.784258391206</c:v>
                </c:pt>
                <c:pt idx="6048">
                  <c:v>41170.784374340277</c:v>
                </c:pt>
                <c:pt idx="6049">
                  <c:v>41170.784489872683</c:v>
                </c:pt>
                <c:pt idx="6050">
                  <c:v>41170.784605624998</c:v>
                </c:pt>
                <c:pt idx="6051">
                  <c:v>41170.784721909724</c:v>
                </c:pt>
                <c:pt idx="6052">
                  <c:v>41170.784837118059</c:v>
                </c:pt>
                <c:pt idx="6053">
                  <c:v>41170.784952893518</c:v>
                </c:pt>
                <c:pt idx="6054">
                  <c:v>41170.785068657409</c:v>
                </c:pt>
                <c:pt idx="6055">
                  <c:v>41170.785184328706</c:v>
                </c:pt>
                <c:pt idx="6056">
                  <c:v>41170.785299988427</c:v>
                </c:pt>
                <c:pt idx="6057">
                  <c:v>41170.785416076389</c:v>
                </c:pt>
                <c:pt idx="6058">
                  <c:v>41170.785531759262</c:v>
                </c:pt>
                <c:pt idx="6059">
                  <c:v>41170.785647708333</c:v>
                </c:pt>
                <c:pt idx="6060">
                  <c:v>41170.78576309028</c:v>
                </c:pt>
                <c:pt idx="6061">
                  <c:v>41170.785879027775</c:v>
                </c:pt>
                <c:pt idx="6062">
                  <c:v>41170.785994594909</c:v>
                </c:pt>
                <c:pt idx="6063">
                  <c:v>41170.786110555557</c:v>
                </c:pt>
                <c:pt idx="6064">
                  <c:v>41170.786226307871</c:v>
                </c:pt>
                <c:pt idx="6065">
                  <c:v>41170.786345300927</c:v>
                </c:pt>
                <c:pt idx="6066">
                  <c:v>41170.786457627313</c:v>
                </c:pt>
                <c:pt idx="6067">
                  <c:v>41170.786573518519</c:v>
                </c:pt>
                <c:pt idx="6068">
                  <c:v>41170.786689328706</c:v>
                </c:pt>
                <c:pt idx="6069">
                  <c:v>41170.786804895833</c:v>
                </c:pt>
                <c:pt idx="6070">
                  <c:v>41170.786921134262</c:v>
                </c:pt>
                <c:pt idx="6071">
                  <c:v>41170.787036388887</c:v>
                </c:pt>
                <c:pt idx="6072">
                  <c:v>41170.787152129633</c:v>
                </c:pt>
                <c:pt idx="6073">
                  <c:v>41170.787267870372</c:v>
                </c:pt>
                <c:pt idx="6074">
                  <c:v>41170.787388171295</c:v>
                </c:pt>
                <c:pt idx="6075">
                  <c:v>41170.787499178237</c:v>
                </c:pt>
                <c:pt idx="6076">
                  <c:v>41170.787615706016</c:v>
                </c:pt>
                <c:pt idx="6077">
                  <c:v>41170.787731446762</c:v>
                </c:pt>
                <c:pt idx="6078">
                  <c:v>41170.787846481478</c:v>
                </c:pt>
                <c:pt idx="6079">
                  <c:v>41170.787962361108</c:v>
                </c:pt>
                <c:pt idx="6080">
                  <c:v>41170.788082696759</c:v>
                </c:pt>
                <c:pt idx="6081">
                  <c:v>41170.78819388889</c:v>
                </c:pt>
                <c:pt idx="6082">
                  <c:v>41170.788309641204</c:v>
                </c:pt>
                <c:pt idx="6083">
                  <c:v>41170.788425405095</c:v>
                </c:pt>
                <c:pt idx="6084">
                  <c:v>41170.788540983798</c:v>
                </c:pt>
                <c:pt idx="6085">
                  <c:v>41170.788657256948</c:v>
                </c:pt>
                <c:pt idx="6086">
                  <c:v>41170.788772824075</c:v>
                </c:pt>
                <c:pt idx="6087">
                  <c:v>41170.788888391202</c:v>
                </c:pt>
                <c:pt idx="6088">
                  <c:v>41170.78900434028</c:v>
                </c:pt>
                <c:pt idx="6089">
                  <c:v>41170.789119918983</c:v>
                </c:pt>
                <c:pt idx="6090">
                  <c:v>41170.789235682867</c:v>
                </c:pt>
                <c:pt idx="6091">
                  <c:v>41170.789351400461</c:v>
                </c:pt>
                <c:pt idx="6092">
                  <c:v>41170.789467511575</c:v>
                </c:pt>
                <c:pt idx="6093">
                  <c:v>41170.789582939811</c:v>
                </c:pt>
                <c:pt idx="6094">
                  <c:v>41170.78969888889</c:v>
                </c:pt>
                <c:pt idx="6095">
                  <c:v>41170.789814571763</c:v>
                </c:pt>
                <c:pt idx="6096">
                  <c:v>41170.78993013889</c:v>
                </c:pt>
                <c:pt idx="6097">
                  <c:v>41170.790045729169</c:v>
                </c:pt>
                <c:pt idx="6098">
                  <c:v>41170.790161620367</c:v>
                </c:pt>
                <c:pt idx="6099">
                  <c:v>41170.79027759259</c:v>
                </c:pt>
                <c:pt idx="6100">
                  <c:v>41170.790394236108</c:v>
                </c:pt>
                <c:pt idx="6101">
                  <c:v>41170.790508865743</c:v>
                </c:pt>
                <c:pt idx="6102">
                  <c:v>41170.790624629626</c:v>
                </c:pt>
                <c:pt idx="6103">
                  <c:v>41170.790740567129</c:v>
                </c:pt>
                <c:pt idx="6104">
                  <c:v>41170.790856215281</c:v>
                </c:pt>
                <c:pt idx="6105">
                  <c:v>41170.790971921298</c:v>
                </c:pt>
                <c:pt idx="6106">
                  <c:v>41170.791088055557</c:v>
                </c:pt>
                <c:pt idx="6107">
                  <c:v>41170.791203773151</c:v>
                </c:pt>
                <c:pt idx="6108">
                  <c:v>41170.791319363423</c:v>
                </c:pt>
                <c:pt idx="6109">
                  <c:v>41170.791434942126</c:v>
                </c:pt>
                <c:pt idx="6110">
                  <c:v>41170.791550497685</c:v>
                </c:pt>
                <c:pt idx="6111">
                  <c:v>41170.791667708334</c:v>
                </c:pt>
                <c:pt idx="6112">
                  <c:v>41170.79178219907</c:v>
                </c:pt>
                <c:pt idx="6113">
                  <c:v>41170.791897951392</c:v>
                </c:pt>
                <c:pt idx="6114">
                  <c:v>41170.792013877312</c:v>
                </c:pt>
                <c:pt idx="6115">
                  <c:v>41170.792129652778</c:v>
                </c:pt>
                <c:pt idx="6116">
                  <c:v>41170.792245393517</c:v>
                </c:pt>
                <c:pt idx="6117">
                  <c:v>41170.792361527776</c:v>
                </c:pt>
                <c:pt idx="6118">
                  <c:v>41170.792477037037</c:v>
                </c:pt>
                <c:pt idx="6119">
                  <c:v>41170.792592986109</c:v>
                </c:pt>
                <c:pt idx="6120">
                  <c:v>41170.792708182867</c:v>
                </c:pt>
                <c:pt idx="6121">
                  <c:v>41170.792824351855</c:v>
                </c:pt>
                <c:pt idx="6122">
                  <c:v>41170.792939780091</c:v>
                </c:pt>
                <c:pt idx="6123">
                  <c:v>41170.793055243055</c:v>
                </c:pt>
                <c:pt idx="6124">
                  <c:v>41170.793171145837</c:v>
                </c:pt>
                <c:pt idx="6125">
                  <c:v>41170.793287708337</c:v>
                </c:pt>
                <c:pt idx="6126">
                  <c:v>41170.793402731484</c:v>
                </c:pt>
                <c:pt idx="6127">
                  <c:v>41170.7935187037</c:v>
                </c:pt>
                <c:pt idx="6128">
                  <c:v>41170.793634270834</c:v>
                </c:pt>
                <c:pt idx="6129">
                  <c:v>41170.793750011573</c:v>
                </c:pt>
                <c:pt idx="6130">
                  <c:v>41170.793866805558</c:v>
                </c:pt>
                <c:pt idx="6131">
                  <c:v>41170.793981296294</c:v>
                </c:pt>
                <c:pt idx="6132">
                  <c:v>41170.794098680555</c:v>
                </c:pt>
                <c:pt idx="6133">
                  <c:v>41170.794213032408</c:v>
                </c:pt>
                <c:pt idx="6134">
                  <c:v>41170.794328773147</c:v>
                </c:pt>
                <c:pt idx="6135">
                  <c:v>41170.794444490741</c:v>
                </c:pt>
                <c:pt idx="6136">
                  <c:v>41170.794561365743</c:v>
                </c:pt>
                <c:pt idx="6137">
                  <c:v>41170.794676157406</c:v>
                </c:pt>
                <c:pt idx="6138">
                  <c:v>41170.794791805558</c:v>
                </c:pt>
                <c:pt idx="6139">
                  <c:v>41170.794907407406</c:v>
                </c:pt>
                <c:pt idx="6140">
                  <c:v>41170.795024166669</c:v>
                </c:pt>
                <c:pt idx="6141">
                  <c:v>41170.795139618058</c:v>
                </c:pt>
                <c:pt idx="6142">
                  <c:v>41170.795254976852</c:v>
                </c:pt>
                <c:pt idx="6143">
                  <c:v>41170.795370706015</c:v>
                </c:pt>
                <c:pt idx="6144">
                  <c:v>41170.795486296294</c:v>
                </c:pt>
                <c:pt idx="6145">
                  <c:v>41170.795602395832</c:v>
                </c:pt>
                <c:pt idx="6146">
                  <c:v>41170.795717951391</c:v>
                </c:pt>
                <c:pt idx="6147">
                  <c:v>41170.795833564815</c:v>
                </c:pt>
                <c:pt idx="6148">
                  <c:v>41170.795949537038</c:v>
                </c:pt>
                <c:pt idx="6149">
                  <c:v>41170.796065798611</c:v>
                </c:pt>
                <c:pt idx="6150">
                  <c:v>41170.79618099537</c:v>
                </c:pt>
                <c:pt idx="6151">
                  <c:v>41170.796296562497</c:v>
                </c:pt>
                <c:pt idx="6152">
                  <c:v>41170.796412303243</c:v>
                </c:pt>
                <c:pt idx="6153">
                  <c:v>41170.796528067127</c:v>
                </c:pt>
                <c:pt idx="6154">
                  <c:v>41170.796644004629</c:v>
                </c:pt>
                <c:pt idx="6155">
                  <c:v>41170.796759791665</c:v>
                </c:pt>
                <c:pt idx="6156">
                  <c:v>41170.796875729167</c:v>
                </c:pt>
                <c:pt idx="6157">
                  <c:v>41170.796991249998</c:v>
                </c:pt>
                <c:pt idx="6158">
                  <c:v>41170.797107025464</c:v>
                </c:pt>
                <c:pt idx="6159">
                  <c:v>41170.797222407411</c:v>
                </c:pt>
                <c:pt idx="6160">
                  <c:v>41170.797338391203</c:v>
                </c:pt>
                <c:pt idx="6161">
                  <c:v>41170.797456342596</c:v>
                </c:pt>
                <c:pt idx="6162">
                  <c:v>41170.797570381947</c:v>
                </c:pt>
                <c:pt idx="6163">
                  <c:v>41170.797686041667</c:v>
                </c:pt>
                <c:pt idx="6164">
                  <c:v>41170.797801365741</c:v>
                </c:pt>
                <c:pt idx="6165">
                  <c:v>41170.797917141201</c:v>
                </c:pt>
                <c:pt idx="6166">
                  <c:v>41170.798032881947</c:v>
                </c:pt>
                <c:pt idx="6167">
                  <c:v>41170.798148807873</c:v>
                </c:pt>
                <c:pt idx="6168">
                  <c:v>41170.798264513891</c:v>
                </c:pt>
                <c:pt idx="6169">
                  <c:v>41170.798380162036</c:v>
                </c:pt>
                <c:pt idx="6170">
                  <c:v>41170.798495694442</c:v>
                </c:pt>
                <c:pt idx="6171">
                  <c:v>41170.79861258102</c:v>
                </c:pt>
                <c:pt idx="6172">
                  <c:v>41170.798727395835</c:v>
                </c:pt>
                <c:pt idx="6173">
                  <c:v>41170.798843136574</c:v>
                </c:pt>
                <c:pt idx="6174">
                  <c:v>41170.798959629632</c:v>
                </c:pt>
                <c:pt idx="6175">
                  <c:v>41170.799074710645</c:v>
                </c:pt>
                <c:pt idx="6176">
                  <c:v>41170.799190370373</c:v>
                </c:pt>
                <c:pt idx="6177">
                  <c:v>41170.799306122688</c:v>
                </c:pt>
                <c:pt idx="6178">
                  <c:v>41170.79942210648</c:v>
                </c:pt>
                <c:pt idx="6179">
                  <c:v>41170.799537662038</c:v>
                </c:pt>
                <c:pt idx="6180">
                  <c:v>41170.799653402777</c:v>
                </c:pt>
                <c:pt idx="6181">
                  <c:v>41170.79977056713</c:v>
                </c:pt>
                <c:pt idx="6182">
                  <c:v>41170.799884918983</c:v>
                </c:pt>
                <c:pt idx="6183">
                  <c:v>41170.80000048611</c:v>
                </c:pt>
                <c:pt idx="6184">
                  <c:v>41170.800116412036</c:v>
                </c:pt>
                <c:pt idx="6185">
                  <c:v>41170.800232337962</c:v>
                </c:pt>
                <c:pt idx="6186">
                  <c:v>41170.800348078701</c:v>
                </c:pt>
                <c:pt idx="6187">
                  <c:v>41170.800463680556</c:v>
                </c:pt>
                <c:pt idx="6188">
                  <c:v>41170.800579432871</c:v>
                </c:pt>
                <c:pt idx="6189">
                  <c:v>41170.80069517361</c:v>
                </c:pt>
                <c:pt idx="6190">
                  <c:v>41170.800810914348</c:v>
                </c:pt>
                <c:pt idx="6191">
                  <c:v>41170.800926666663</c:v>
                </c:pt>
                <c:pt idx="6192">
                  <c:v>41170.801042407409</c:v>
                </c:pt>
                <c:pt idx="6193">
                  <c:v>41170.801158194445</c:v>
                </c:pt>
                <c:pt idx="6194">
                  <c:v>41170.801274108795</c:v>
                </c:pt>
                <c:pt idx="6195">
                  <c:v>41170.801389872686</c:v>
                </c:pt>
                <c:pt idx="6196">
                  <c:v>41170.801505289353</c:v>
                </c:pt>
                <c:pt idx="6197">
                  <c:v>41170.801621145831</c:v>
                </c:pt>
                <c:pt idx="6198">
                  <c:v>41170.801736712965</c:v>
                </c:pt>
                <c:pt idx="6199">
                  <c:v>41170.80185265046</c:v>
                </c:pt>
                <c:pt idx="6200">
                  <c:v>41170.801968437503</c:v>
                </c:pt>
                <c:pt idx="6201">
                  <c:v>41170.802084409719</c:v>
                </c:pt>
                <c:pt idx="6202">
                  <c:v>41170.802200069447</c:v>
                </c:pt>
                <c:pt idx="6203">
                  <c:v>41170.802315856483</c:v>
                </c:pt>
                <c:pt idx="6204">
                  <c:v>41170.802431608798</c:v>
                </c:pt>
                <c:pt idx="6205">
                  <c:v>41170.802547557869</c:v>
                </c:pt>
                <c:pt idx="6206">
                  <c:v>41170.802663136572</c:v>
                </c:pt>
                <c:pt idx="6207">
                  <c:v>41170.802778831021</c:v>
                </c:pt>
                <c:pt idx="6208">
                  <c:v>41170.802894490742</c:v>
                </c:pt>
                <c:pt idx="6209">
                  <c:v>41170.80301019676</c:v>
                </c:pt>
                <c:pt idx="6210">
                  <c:v>41170.803126122686</c:v>
                </c:pt>
                <c:pt idx="6211">
                  <c:v>41170.80324173611</c:v>
                </c:pt>
                <c:pt idx="6212">
                  <c:v>41170.803357939818</c:v>
                </c:pt>
                <c:pt idx="6213">
                  <c:v>41170.803473344909</c:v>
                </c:pt>
                <c:pt idx="6214">
                  <c:v>41170.803588993054</c:v>
                </c:pt>
                <c:pt idx="6215">
                  <c:v>41170.803704942133</c:v>
                </c:pt>
                <c:pt idx="6216">
                  <c:v>41170.803820821762</c:v>
                </c:pt>
                <c:pt idx="6217">
                  <c:v>41170.803935914351</c:v>
                </c:pt>
                <c:pt idx="6218">
                  <c:v>41170.804052708336</c:v>
                </c:pt>
                <c:pt idx="6219">
                  <c:v>41170.804167870374</c:v>
                </c:pt>
                <c:pt idx="6220">
                  <c:v>41170.804283460646</c:v>
                </c:pt>
                <c:pt idx="6221">
                  <c:v>41170.804399259257</c:v>
                </c:pt>
                <c:pt idx="6222">
                  <c:v>41170.8045187963</c:v>
                </c:pt>
                <c:pt idx="6223">
                  <c:v>41170.804630740742</c:v>
                </c:pt>
                <c:pt idx="6224">
                  <c:v>41170.804746678237</c:v>
                </c:pt>
                <c:pt idx="6225">
                  <c:v>41170.804862453704</c:v>
                </c:pt>
                <c:pt idx="6226">
                  <c:v>41170.80497892361</c:v>
                </c:pt>
                <c:pt idx="6227">
                  <c:v>41170.805093622686</c:v>
                </c:pt>
                <c:pt idx="6228">
                  <c:v>41170.805209652775</c:v>
                </c:pt>
                <c:pt idx="6229">
                  <c:v>41170.80532511574</c:v>
                </c:pt>
                <c:pt idx="6230">
                  <c:v>41170.805446064813</c:v>
                </c:pt>
                <c:pt idx="6231">
                  <c:v>41170.805557118052</c:v>
                </c:pt>
                <c:pt idx="6232">
                  <c:v>41170.805672499999</c:v>
                </c:pt>
                <c:pt idx="6233">
                  <c:v>41170.805788784724</c:v>
                </c:pt>
                <c:pt idx="6234">
                  <c:v>41170.805904166664</c:v>
                </c:pt>
                <c:pt idx="6235">
                  <c:v>41170.806019756943</c:v>
                </c:pt>
                <c:pt idx="6236">
                  <c:v>41170.806137118052</c:v>
                </c:pt>
                <c:pt idx="6237">
                  <c:v>41170.806251770831</c:v>
                </c:pt>
                <c:pt idx="6238">
                  <c:v>41170.806367037039</c:v>
                </c:pt>
                <c:pt idx="6239">
                  <c:v>41170.806482638887</c:v>
                </c:pt>
                <c:pt idx="6240">
                  <c:v>41170.806598692128</c:v>
                </c:pt>
                <c:pt idx="6241">
                  <c:v>41170.806714178238</c:v>
                </c:pt>
                <c:pt idx="6242">
                  <c:v>41170.806830925925</c:v>
                </c:pt>
                <c:pt idx="6243">
                  <c:v>41170.806946666664</c:v>
                </c:pt>
                <c:pt idx="6244">
                  <c:v>41170.807061863423</c:v>
                </c:pt>
                <c:pt idx="6245">
                  <c:v>41170.807178229166</c:v>
                </c:pt>
                <c:pt idx="6246">
                  <c:v>41170.807294120372</c:v>
                </c:pt>
                <c:pt idx="6247">
                  <c:v>41170.807408773151</c:v>
                </c:pt>
                <c:pt idx="6248">
                  <c:v>41170.807524872682</c:v>
                </c:pt>
                <c:pt idx="6249">
                  <c:v>41170.80764121528</c:v>
                </c:pt>
                <c:pt idx="6250">
                  <c:v>41170.807756226852</c:v>
                </c:pt>
                <c:pt idx="6251">
                  <c:v>41170.807871840276</c:v>
                </c:pt>
                <c:pt idx="6252">
                  <c:v>41170.807987511573</c:v>
                </c:pt>
                <c:pt idx="6253">
                  <c:v>41170.808103275464</c:v>
                </c:pt>
                <c:pt idx="6254">
                  <c:v>41170.808219791666</c:v>
                </c:pt>
                <c:pt idx="6255">
                  <c:v>41170.808334791669</c:v>
                </c:pt>
                <c:pt idx="6256">
                  <c:v>41170.808450752316</c:v>
                </c:pt>
                <c:pt idx="6257">
                  <c:v>41170.808566168984</c:v>
                </c:pt>
                <c:pt idx="6258">
                  <c:v>41170.808682083334</c:v>
                </c:pt>
                <c:pt idx="6259">
                  <c:v>41170.808797766207</c:v>
                </c:pt>
                <c:pt idx="6260">
                  <c:v>41170.808915775466</c:v>
                </c:pt>
                <c:pt idx="6261">
                  <c:v>41170.809029687502</c:v>
                </c:pt>
                <c:pt idx="6262">
                  <c:v>41170.809145243053</c:v>
                </c:pt>
                <c:pt idx="6263">
                  <c:v>41170.809260960646</c:v>
                </c:pt>
                <c:pt idx="6264">
                  <c:v>41170.809376944446</c:v>
                </c:pt>
                <c:pt idx="6265">
                  <c:v>41170.809492326393</c:v>
                </c:pt>
                <c:pt idx="6266">
                  <c:v>41170.809608078707</c:v>
                </c:pt>
                <c:pt idx="6267">
                  <c:v>41170.809724479164</c:v>
                </c:pt>
                <c:pt idx="6268">
                  <c:v>41170.809839548609</c:v>
                </c:pt>
                <c:pt idx="6269">
                  <c:v>41170.809955289355</c:v>
                </c:pt>
                <c:pt idx="6270">
                  <c:v>41170.810071053238</c:v>
                </c:pt>
                <c:pt idx="6271">
                  <c:v>41170.810186828705</c:v>
                </c:pt>
                <c:pt idx="6272">
                  <c:v>41170.810303171296</c:v>
                </c:pt>
                <c:pt idx="6273">
                  <c:v>41170.81041849537</c:v>
                </c:pt>
                <c:pt idx="6274">
                  <c:v>41170.810534479169</c:v>
                </c:pt>
                <c:pt idx="6275">
                  <c:v>41170.810649861109</c:v>
                </c:pt>
                <c:pt idx="6276">
                  <c:v>41170.810766296294</c:v>
                </c:pt>
                <c:pt idx="6277">
                  <c:v>41170.810881319441</c:v>
                </c:pt>
                <c:pt idx="6278">
                  <c:v>41170.810997071756</c:v>
                </c:pt>
                <c:pt idx="6279">
                  <c:v>41170.811112731484</c:v>
                </c:pt>
                <c:pt idx="6280">
                  <c:v>41170.811228483799</c:v>
                </c:pt>
                <c:pt idx="6281">
                  <c:v>41170.811344351852</c:v>
                </c:pt>
                <c:pt idx="6282">
                  <c:v>41170.811460104167</c:v>
                </c:pt>
                <c:pt idx="6283">
                  <c:v>41170.811577685185</c:v>
                </c:pt>
                <c:pt idx="6284">
                  <c:v>41170.811691631941</c:v>
                </c:pt>
                <c:pt idx="6285">
                  <c:v>41170.811807569444</c:v>
                </c:pt>
                <c:pt idx="6286">
                  <c:v>41170.811923009256</c:v>
                </c:pt>
                <c:pt idx="6287">
                  <c:v>41170.812038888886</c:v>
                </c:pt>
                <c:pt idx="6288">
                  <c:v>41170.812155416665</c:v>
                </c:pt>
                <c:pt idx="6289">
                  <c:v>41170.812270381946</c:v>
                </c:pt>
                <c:pt idx="6290">
                  <c:v>41170.812386134261</c:v>
                </c:pt>
                <c:pt idx="6291">
                  <c:v>41170.812502083332</c:v>
                </c:pt>
                <c:pt idx="6292">
                  <c:v>41170.812617824071</c:v>
                </c:pt>
                <c:pt idx="6293">
                  <c:v>41170.812733587962</c:v>
                </c:pt>
                <c:pt idx="6294">
                  <c:v>41170.812849340276</c:v>
                </c:pt>
                <c:pt idx="6295">
                  <c:v>41170.812965277779</c:v>
                </c:pt>
                <c:pt idx="6296">
                  <c:v>41170.813080636573</c:v>
                </c:pt>
                <c:pt idx="6297">
                  <c:v>41170.813196446761</c:v>
                </c:pt>
                <c:pt idx="6298">
                  <c:v>41170.813312152779</c:v>
                </c:pt>
                <c:pt idx="6299">
                  <c:v>41170.813428113426</c:v>
                </c:pt>
                <c:pt idx="6300">
                  <c:v>41170.813543854165</c:v>
                </c:pt>
                <c:pt idx="6301">
                  <c:v>41170.813660798609</c:v>
                </c:pt>
                <c:pt idx="6302">
                  <c:v>41170.813775185183</c:v>
                </c:pt>
                <c:pt idx="6303">
                  <c:v>41170.813892199076</c:v>
                </c:pt>
                <c:pt idx="6304">
                  <c:v>41170.814007071756</c:v>
                </c:pt>
                <c:pt idx="6305">
                  <c:v>41170.814122465279</c:v>
                </c:pt>
                <c:pt idx="6306">
                  <c:v>41170.814238356485</c:v>
                </c:pt>
                <c:pt idx="6307">
                  <c:v>41170.814353969909</c:v>
                </c:pt>
                <c:pt idx="6308">
                  <c:v>41170.81446966435</c:v>
                </c:pt>
                <c:pt idx="6309">
                  <c:v>41170.814585474538</c:v>
                </c:pt>
                <c:pt idx="6310">
                  <c:v>41170.814701157411</c:v>
                </c:pt>
                <c:pt idx="6311">
                  <c:v>41170.814816909726</c:v>
                </c:pt>
                <c:pt idx="6312">
                  <c:v>41170.814932731482</c:v>
                </c:pt>
                <c:pt idx="6313">
                  <c:v>41170.815048645833</c:v>
                </c:pt>
                <c:pt idx="6314">
                  <c:v>41170.815164178239</c:v>
                </c:pt>
                <c:pt idx="6315">
                  <c:v>41170.815279930554</c:v>
                </c:pt>
                <c:pt idx="6316">
                  <c:v>41170.815396030092</c:v>
                </c:pt>
                <c:pt idx="6317">
                  <c:v>41170.815511666668</c:v>
                </c:pt>
                <c:pt idx="6318">
                  <c:v>41170.815627199074</c:v>
                </c:pt>
                <c:pt idx="6319">
                  <c:v>41170.815743483799</c:v>
                </c:pt>
                <c:pt idx="6320">
                  <c:v>41170.815859826391</c:v>
                </c:pt>
                <c:pt idx="6321">
                  <c:v>41170.815974999998</c:v>
                </c:pt>
                <c:pt idx="6322">
                  <c:v>41170.816090960645</c:v>
                </c:pt>
                <c:pt idx="6323">
                  <c:v>41170.816206331016</c:v>
                </c:pt>
                <c:pt idx="6324">
                  <c:v>41170.816321712962</c:v>
                </c:pt>
                <c:pt idx="6325">
                  <c:v>41170.816439259259</c:v>
                </c:pt>
                <c:pt idx="6326">
                  <c:v>41170.816553391203</c:v>
                </c:pt>
                <c:pt idx="6327">
                  <c:v>41170.81666895833</c:v>
                </c:pt>
                <c:pt idx="6328">
                  <c:v>41170.816785092589</c:v>
                </c:pt>
                <c:pt idx="6329">
                  <c:v>41170.816901030092</c:v>
                </c:pt>
                <c:pt idx="6330">
                  <c:v>41170.817016307868</c:v>
                </c:pt>
                <c:pt idx="6331">
                  <c:v>41170.817131956021</c:v>
                </c:pt>
                <c:pt idx="6332">
                  <c:v>41170.817247962965</c:v>
                </c:pt>
                <c:pt idx="6333">
                  <c:v>41170.817364016206</c:v>
                </c:pt>
                <c:pt idx="6334">
                  <c:v>41170.817479224534</c:v>
                </c:pt>
                <c:pt idx="6335">
                  <c:v>41170.817595138891</c:v>
                </c:pt>
                <c:pt idx="6336">
                  <c:v>41170.817710625</c:v>
                </c:pt>
                <c:pt idx="6337">
                  <c:v>41170.817826458333</c:v>
                </c:pt>
                <c:pt idx="6338">
                  <c:v>41170.817942222224</c:v>
                </c:pt>
                <c:pt idx="6339">
                  <c:v>41170.81805804398</c:v>
                </c:pt>
                <c:pt idx="6340">
                  <c:v>41170.818173969907</c:v>
                </c:pt>
                <c:pt idx="6341">
                  <c:v>41170.818290289353</c:v>
                </c:pt>
                <c:pt idx="6342">
                  <c:v>41170.818405474536</c:v>
                </c:pt>
                <c:pt idx="6343">
                  <c:v>41170.818521400462</c:v>
                </c:pt>
                <c:pt idx="6344">
                  <c:v>41170.818636782409</c:v>
                </c:pt>
                <c:pt idx="6345">
                  <c:v>41170.818752523148</c:v>
                </c:pt>
                <c:pt idx="6346">
                  <c:v>41170.818872800926</c:v>
                </c:pt>
                <c:pt idx="6347">
                  <c:v>41170.818984027777</c:v>
                </c:pt>
                <c:pt idx="6348">
                  <c:v>41170.819099768516</c:v>
                </c:pt>
                <c:pt idx="6349">
                  <c:v>41170.819215567128</c:v>
                </c:pt>
                <c:pt idx="6350">
                  <c:v>41170.819331261577</c:v>
                </c:pt>
                <c:pt idx="6351">
                  <c:v>41170.819447604168</c:v>
                </c:pt>
                <c:pt idx="6352">
                  <c:v>41170.819563113429</c:v>
                </c:pt>
                <c:pt idx="6353">
                  <c:v>41170.819678749998</c:v>
                </c:pt>
                <c:pt idx="6354">
                  <c:v>41170.819794282404</c:v>
                </c:pt>
                <c:pt idx="6355">
                  <c:v>41170.819910601851</c:v>
                </c:pt>
                <c:pt idx="6356">
                  <c:v>41170.820025833331</c:v>
                </c:pt>
                <c:pt idx="6357">
                  <c:v>41170.820141956021</c:v>
                </c:pt>
                <c:pt idx="6358">
                  <c:v>41170.820257500003</c:v>
                </c:pt>
                <c:pt idx="6359">
                  <c:v>41170.820373206021</c:v>
                </c:pt>
                <c:pt idx="6360">
                  <c:v>41170.820489178244</c:v>
                </c:pt>
                <c:pt idx="6361">
                  <c:v>41170.820604525463</c:v>
                </c:pt>
                <c:pt idx="6362">
                  <c:v>41170.820721782409</c:v>
                </c:pt>
                <c:pt idx="6363">
                  <c:v>41170.820836805557</c:v>
                </c:pt>
                <c:pt idx="6364">
                  <c:v>41170.820951828704</c:v>
                </c:pt>
                <c:pt idx="6365">
                  <c:v>41170.82106775463</c:v>
                </c:pt>
                <c:pt idx="6366">
                  <c:v>41170.821184594904</c:v>
                </c:pt>
                <c:pt idx="6367">
                  <c:v>41170.821299097224</c:v>
                </c:pt>
                <c:pt idx="6368">
                  <c:v>41170.821415752318</c:v>
                </c:pt>
                <c:pt idx="6369">
                  <c:v>41170.82153090278</c:v>
                </c:pt>
                <c:pt idx="6370">
                  <c:v>41170.821650844904</c:v>
                </c:pt>
                <c:pt idx="6371">
                  <c:v>41170.821761863423</c:v>
                </c:pt>
                <c:pt idx="6372">
                  <c:v>41170.821877662034</c:v>
                </c:pt>
                <c:pt idx="6373">
                  <c:v>41170.821993738427</c:v>
                </c:pt>
                <c:pt idx="6374">
                  <c:v>41170.822109664354</c:v>
                </c:pt>
                <c:pt idx="6375">
                  <c:v>41170.822225300923</c:v>
                </c:pt>
                <c:pt idx="6376">
                  <c:v>41170.822345208333</c:v>
                </c:pt>
                <c:pt idx="6377">
                  <c:v>41170.822456712966</c:v>
                </c:pt>
                <c:pt idx="6378">
                  <c:v>41170.822573240737</c:v>
                </c:pt>
                <c:pt idx="6379">
                  <c:v>41170.822688263892</c:v>
                </c:pt>
                <c:pt idx="6380">
                  <c:v>41170.82280386574</c:v>
                </c:pt>
                <c:pt idx="6381">
                  <c:v>41170.822919606479</c:v>
                </c:pt>
                <c:pt idx="6382">
                  <c:v>41170.823035196758</c:v>
                </c:pt>
                <c:pt idx="6383">
                  <c:v>41170.823151122684</c:v>
                </c:pt>
                <c:pt idx="6384">
                  <c:v>41170.823266678242</c:v>
                </c:pt>
                <c:pt idx="6385">
                  <c:v>41170.823382604169</c:v>
                </c:pt>
                <c:pt idx="6386">
                  <c:v>41170.823498344907</c:v>
                </c:pt>
                <c:pt idx="6387">
                  <c:v>41170.823614085646</c:v>
                </c:pt>
                <c:pt idx="6388">
                  <c:v>41170.823730219905</c:v>
                </c:pt>
                <c:pt idx="6389">
                  <c:v>41170.823845983796</c:v>
                </c:pt>
                <c:pt idx="6390">
                  <c:v>41170.823961562499</c:v>
                </c:pt>
                <c:pt idx="6391">
                  <c:v>41170.824077141202</c:v>
                </c:pt>
                <c:pt idx="6392">
                  <c:v>41170.82419295139</c:v>
                </c:pt>
                <c:pt idx="6393">
                  <c:v>41170.824308819443</c:v>
                </c:pt>
                <c:pt idx="6394">
                  <c:v>41170.824424212966</c:v>
                </c:pt>
                <c:pt idx="6395">
                  <c:v>41170.824540347225</c:v>
                </c:pt>
                <c:pt idx="6396">
                  <c:v>41170.824656087963</c:v>
                </c:pt>
                <c:pt idx="6397">
                  <c:v>41170.824771828702</c:v>
                </c:pt>
                <c:pt idx="6398">
                  <c:v>41170.824887233794</c:v>
                </c:pt>
                <c:pt idx="6399">
                  <c:v>41170.825003333332</c:v>
                </c:pt>
                <c:pt idx="6400">
                  <c:v>41170.825118877314</c:v>
                </c:pt>
                <c:pt idx="6401">
                  <c:v>41170.825234837961</c:v>
                </c:pt>
                <c:pt idx="6402">
                  <c:v>41170.825350416664</c:v>
                </c:pt>
                <c:pt idx="6403">
                  <c:v>41170.82546615741</c:v>
                </c:pt>
                <c:pt idx="6404">
                  <c:v>41170.82558193287</c:v>
                </c:pt>
                <c:pt idx="6405">
                  <c:v>41170.82569766204</c:v>
                </c:pt>
                <c:pt idx="6406">
                  <c:v>41170.825816851851</c:v>
                </c:pt>
                <c:pt idx="6407">
                  <c:v>41170.825929155093</c:v>
                </c:pt>
                <c:pt idx="6408">
                  <c:v>41170.826044814814</c:v>
                </c:pt>
                <c:pt idx="6409">
                  <c:v>41170.826165555554</c:v>
                </c:pt>
                <c:pt idx="6410">
                  <c:v>41170.826276956017</c:v>
                </c:pt>
                <c:pt idx="6411">
                  <c:v>41170.826392233794</c:v>
                </c:pt>
                <c:pt idx="6412">
                  <c:v>41170.826507812497</c:v>
                </c:pt>
                <c:pt idx="6413">
                  <c:v>41170.826623553243</c:v>
                </c:pt>
                <c:pt idx="6414">
                  <c:v>41170.826739467593</c:v>
                </c:pt>
                <c:pt idx="6415">
                  <c:v>41170.826855208332</c:v>
                </c:pt>
                <c:pt idx="6416">
                  <c:v>41170.826971192131</c:v>
                </c:pt>
                <c:pt idx="6417">
                  <c:v>41170.827087094905</c:v>
                </c:pt>
                <c:pt idx="6418">
                  <c:v>41170.827202326385</c:v>
                </c:pt>
                <c:pt idx="6419">
                  <c:v>41170.827318379626</c:v>
                </c:pt>
                <c:pt idx="6420">
                  <c:v>41170.827433969906</c:v>
                </c:pt>
                <c:pt idx="6421">
                  <c:v>41170.827549884256</c:v>
                </c:pt>
                <c:pt idx="6422">
                  <c:v>41170.827665659723</c:v>
                </c:pt>
                <c:pt idx="6423">
                  <c:v>41170.827781435182</c:v>
                </c:pt>
                <c:pt idx="6424">
                  <c:v>41170.827897361109</c:v>
                </c:pt>
                <c:pt idx="6425">
                  <c:v>41170.828012916667</c:v>
                </c:pt>
                <c:pt idx="6426">
                  <c:v>41170.828128854169</c:v>
                </c:pt>
                <c:pt idx="6427">
                  <c:v>41170.828244108794</c:v>
                </c:pt>
                <c:pt idx="6428">
                  <c:v>41170.828360162035</c:v>
                </c:pt>
                <c:pt idx="6429">
                  <c:v>41170.828475578703</c:v>
                </c:pt>
                <c:pt idx="6430">
                  <c:v>41170.828591689817</c:v>
                </c:pt>
                <c:pt idx="6431">
                  <c:v>41170.828707766203</c:v>
                </c:pt>
                <c:pt idx="6432">
                  <c:v>41170.828822974538</c:v>
                </c:pt>
                <c:pt idx="6433">
                  <c:v>41170.828939085652</c:v>
                </c:pt>
                <c:pt idx="6434">
                  <c:v>41170.829054363428</c:v>
                </c:pt>
                <c:pt idx="6435">
                  <c:v>41170.829170104167</c:v>
                </c:pt>
                <c:pt idx="6436">
                  <c:v>41170.829285891203</c:v>
                </c:pt>
                <c:pt idx="6437">
                  <c:v>41170.829401689814</c:v>
                </c:pt>
                <c:pt idx="6438">
                  <c:v>41170.829518553241</c:v>
                </c:pt>
                <c:pt idx="6439">
                  <c:v>41170.829633946756</c:v>
                </c:pt>
                <c:pt idx="6440">
                  <c:v>41170.829749212964</c:v>
                </c:pt>
                <c:pt idx="6441">
                  <c:v>41170.829864710649</c:v>
                </c:pt>
                <c:pt idx="6442">
                  <c:v>41170.829981030096</c:v>
                </c:pt>
                <c:pt idx="6443">
                  <c:v>41170.830096412035</c:v>
                </c:pt>
                <c:pt idx="6444">
                  <c:v>41170.830212569446</c:v>
                </c:pt>
                <c:pt idx="6445">
                  <c:v>41170.83032789352</c:v>
                </c:pt>
                <c:pt idx="6446">
                  <c:v>41170.830443877312</c:v>
                </c:pt>
                <c:pt idx="6447">
                  <c:v>41170.830559490743</c:v>
                </c:pt>
                <c:pt idx="6448">
                  <c:v>41170.830675393518</c:v>
                </c:pt>
                <c:pt idx="6449">
                  <c:v>41170.830791134256</c:v>
                </c:pt>
                <c:pt idx="6450">
                  <c:v>41170.830906481482</c:v>
                </c:pt>
                <c:pt idx="6451">
                  <c:v>41170.831022615741</c:v>
                </c:pt>
                <c:pt idx="6452">
                  <c:v>41170.831138032408</c:v>
                </c:pt>
                <c:pt idx="6453">
                  <c:v>41170.831254166667</c:v>
                </c:pt>
                <c:pt idx="6454">
                  <c:v>41170.831370011576</c:v>
                </c:pt>
                <c:pt idx="6455">
                  <c:v>41170.831485254632</c:v>
                </c:pt>
                <c:pt idx="6456">
                  <c:v>41170.831602303238</c:v>
                </c:pt>
                <c:pt idx="6457">
                  <c:v>41170.831717326386</c:v>
                </c:pt>
                <c:pt idx="6458">
                  <c:v>41170.831832546297</c:v>
                </c:pt>
                <c:pt idx="6459">
                  <c:v>41170.831948425926</c:v>
                </c:pt>
                <c:pt idx="6460">
                  <c:v>41170.832064270835</c:v>
                </c:pt>
                <c:pt idx="6461">
                  <c:v>41170.832179803241</c:v>
                </c:pt>
                <c:pt idx="6462">
                  <c:v>41170.832295856482</c:v>
                </c:pt>
                <c:pt idx="6463">
                  <c:v>41170.832411296295</c:v>
                </c:pt>
                <c:pt idx="6464">
                  <c:v>41170.832528831015</c:v>
                </c:pt>
                <c:pt idx="6465">
                  <c:v>41170.832642604168</c:v>
                </c:pt>
                <c:pt idx="6466">
                  <c:v>41170.832759050929</c:v>
                </c:pt>
                <c:pt idx="6467">
                  <c:v>41170.832874826388</c:v>
                </c:pt>
                <c:pt idx="6468">
                  <c:v>41170.832990787036</c:v>
                </c:pt>
                <c:pt idx="6469">
                  <c:v>41170.833106180558</c:v>
                </c:pt>
                <c:pt idx="6470">
                  <c:v>41170.833222071757</c:v>
                </c:pt>
                <c:pt idx="6471">
                  <c:v>41170.833338530094</c:v>
                </c:pt>
                <c:pt idx="6472">
                  <c:v>41170.833453414351</c:v>
                </c:pt>
                <c:pt idx="6473">
                  <c:v>41170.833568969909</c:v>
                </c:pt>
                <c:pt idx="6474">
                  <c:v>41170.833684421297</c:v>
                </c:pt>
                <c:pt idx="6475">
                  <c:v>41170.833804988426</c:v>
                </c:pt>
                <c:pt idx="6476">
                  <c:v>41170.833916041665</c:v>
                </c:pt>
                <c:pt idx="6477">
                  <c:v>41170.834032164355</c:v>
                </c:pt>
                <c:pt idx="6478">
                  <c:v>41170.834147928239</c:v>
                </c:pt>
                <c:pt idx="6479">
                  <c:v>41170.834263703706</c:v>
                </c:pt>
                <c:pt idx="6480">
                  <c:v>41170.834379444444</c:v>
                </c:pt>
                <c:pt idx="6481">
                  <c:v>41170.834495185183</c:v>
                </c:pt>
                <c:pt idx="6482">
                  <c:v>41170.834610740741</c:v>
                </c:pt>
                <c:pt idx="6483">
                  <c:v>41170.83472648148</c:v>
                </c:pt>
                <c:pt idx="6484">
                  <c:v>41170.834842280092</c:v>
                </c:pt>
                <c:pt idx="6485">
                  <c:v>41170.83495837963</c:v>
                </c:pt>
                <c:pt idx="6486">
                  <c:v>41170.835074664355</c:v>
                </c:pt>
                <c:pt idx="6487">
                  <c:v>41170.835189502315</c:v>
                </c:pt>
                <c:pt idx="6488">
                  <c:v>41170.835305613429</c:v>
                </c:pt>
                <c:pt idx="6489">
                  <c:v>41170.8354209838</c:v>
                </c:pt>
                <c:pt idx="6490">
                  <c:v>41170.835536562503</c:v>
                </c:pt>
                <c:pt idx="6491">
                  <c:v>41170.835652627313</c:v>
                </c:pt>
                <c:pt idx="6492">
                  <c:v>41170.835768206016</c:v>
                </c:pt>
                <c:pt idx="6493">
                  <c:v>41170.835884143518</c:v>
                </c:pt>
                <c:pt idx="6494">
                  <c:v>41170.835999756942</c:v>
                </c:pt>
                <c:pt idx="6495">
                  <c:v>41170.836115497688</c:v>
                </c:pt>
                <c:pt idx="6496">
                  <c:v>41170.836231053239</c:v>
                </c:pt>
                <c:pt idx="6497">
                  <c:v>41170.836347187498</c:v>
                </c:pt>
                <c:pt idx="6498">
                  <c:v>41170.836463125001</c:v>
                </c:pt>
                <c:pt idx="6499">
                  <c:v>41170.836578726849</c:v>
                </c:pt>
                <c:pt idx="6500">
                  <c:v>41170.836694108795</c:v>
                </c:pt>
                <c:pt idx="6501">
                  <c:v>41170.836810370369</c:v>
                </c:pt>
                <c:pt idx="6502">
                  <c:v>41170.836926145836</c:v>
                </c:pt>
                <c:pt idx="6503">
                  <c:v>41170.837041481478</c:v>
                </c:pt>
                <c:pt idx="6504">
                  <c:v>41170.837157499998</c:v>
                </c:pt>
                <c:pt idx="6505">
                  <c:v>41170.837273206016</c:v>
                </c:pt>
                <c:pt idx="6506">
                  <c:v>41170.837388576387</c:v>
                </c:pt>
                <c:pt idx="6507">
                  <c:v>41170.837504328701</c:v>
                </c:pt>
                <c:pt idx="6508">
                  <c:v>41170.83762082176</c:v>
                </c:pt>
                <c:pt idx="6509">
                  <c:v>41170.837735891204</c:v>
                </c:pt>
                <c:pt idx="6510">
                  <c:v>41170.837852523146</c:v>
                </c:pt>
                <c:pt idx="6511">
                  <c:v>41170.837967511572</c:v>
                </c:pt>
                <c:pt idx="6512">
                  <c:v>41170.838083518516</c:v>
                </c:pt>
                <c:pt idx="6513">
                  <c:v>41170.838199363425</c:v>
                </c:pt>
                <c:pt idx="6514">
                  <c:v>41170.838314525463</c:v>
                </c:pt>
                <c:pt idx="6515">
                  <c:v>41170.838430706019</c:v>
                </c:pt>
                <c:pt idx="6516">
                  <c:v>41170.838546481478</c:v>
                </c:pt>
                <c:pt idx="6517">
                  <c:v>41170.838662557871</c:v>
                </c:pt>
                <c:pt idx="6518">
                  <c:v>41170.838777812503</c:v>
                </c:pt>
                <c:pt idx="6519">
                  <c:v>41170.838893738422</c:v>
                </c:pt>
                <c:pt idx="6520">
                  <c:v>41170.839009444448</c:v>
                </c:pt>
                <c:pt idx="6521">
                  <c:v>41170.839125578706</c:v>
                </c:pt>
                <c:pt idx="6522">
                  <c:v>41170.839244976851</c:v>
                </c:pt>
                <c:pt idx="6523">
                  <c:v>41170.839356736113</c:v>
                </c:pt>
                <c:pt idx="6524">
                  <c:v>41170.839472858795</c:v>
                </c:pt>
                <c:pt idx="6525">
                  <c:v>41170.839588437499</c:v>
                </c:pt>
                <c:pt idx="6526">
                  <c:v>41170.839704004633</c:v>
                </c:pt>
                <c:pt idx="6527">
                  <c:v>41170.839819884262</c:v>
                </c:pt>
                <c:pt idx="6528">
                  <c:v>41170.839935833334</c:v>
                </c:pt>
                <c:pt idx="6529">
                  <c:v>41170.840051226849</c:v>
                </c:pt>
                <c:pt idx="6530">
                  <c:v>41170.840167326387</c:v>
                </c:pt>
                <c:pt idx="6531">
                  <c:v>41170.840282754631</c:v>
                </c:pt>
                <c:pt idx="6532">
                  <c:v>41170.840398657405</c:v>
                </c:pt>
                <c:pt idx="6533">
                  <c:v>41170.840513877316</c:v>
                </c:pt>
                <c:pt idx="6534">
                  <c:v>41170.840629953702</c:v>
                </c:pt>
                <c:pt idx="6535">
                  <c:v>41170.840745601854</c:v>
                </c:pt>
                <c:pt idx="6536">
                  <c:v>41170.840861145836</c:v>
                </c:pt>
                <c:pt idx="6537">
                  <c:v>41170.840977071763</c:v>
                </c:pt>
                <c:pt idx="6538">
                  <c:v>41170.841092974537</c:v>
                </c:pt>
                <c:pt idx="6539">
                  <c:v>41170.841208599537</c:v>
                </c:pt>
                <c:pt idx="6540">
                  <c:v>41170.841324340276</c:v>
                </c:pt>
                <c:pt idx="6541">
                  <c:v>41170.841439895834</c:v>
                </c:pt>
                <c:pt idx="6542">
                  <c:v>41170.84155636574</c:v>
                </c:pt>
                <c:pt idx="6543">
                  <c:v>41170.841671562499</c:v>
                </c:pt>
                <c:pt idx="6544">
                  <c:v>41170.841787557867</c:v>
                </c:pt>
                <c:pt idx="6545">
                  <c:v>41170.841903055552</c:v>
                </c:pt>
                <c:pt idx="6546">
                  <c:v>41170.842018622687</c:v>
                </c:pt>
                <c:pt idx="6547">
                  <c:v>41170.84213459491</c:v>
                </c:pt>
                <c:pt idx="6548">
                  <c:v>41170.842250173613</c:v>
                </c:pt>
                <c:pt idx="6549">
                  <c:v>41170.842366064811</c:v>
                </c:pt>
                <c:pt idx="6550">
                  <c:v>41170.842481828702</c:v>
                </c:pt>
                <c:pt idx="6551">
                  <c:v>41170.842597361108</c:v>
                </c:pt>
                <c:pt idx="6552">
                  <c:v>41170.842713032405</c:v>
                </c:pt>
                <c:pt idx="6553">
                  <c:v>41170.842829085646</c:v>
                </c:pt>
                <c:pt idx="6554">
                  <c:v>41170.842944826392</c:v>
                </c:pt>
                <c:pt idx="6555">
                  <c:v>41170.843060578707</c:v>
                </c:pt>
                <c:pt idx="6556">
                  <c:v>41170.843176145834</c:v>
                </c:pt>
                <c:pt idx="6557">
                  <c:v>41170.84329193287</c:v>
                </c:pt>
                <c:pt idx="6558">
                  <c:v>41170.843407673608</c:v>
                </c:pt>
                <c:pt idx="6559">
                  <c:v>41170.843524351854</c:v>
                </c:pt>
                <c:pt idx="6560">
                  <c:v>41170.843639189814</c:v>
                </c:pt>
                <c:pt idx="6561">
                  <c:v>41170.84375497685</c:v>
                </c:pt>
                <c:pt idx="6562">
                  <c:v>41170.843870694443</c:v>
                </c:pt>
                <c:pt idx="6563">
                  <c:v>41170.84398662037</c:v>
                </c:pt>
                <c:pt idx="6564">
                  <c:v>41170.844102187497</c:v>
                </c:pt>
                <c:pt idx="6565">
                  <c:v>41170.844218344908</c:v>
                </c:pt>
                <c:pt idx="6566">
                  <c:v>41170.844333842593</c:v>
                </c:pt>
                <c:pt idx="6567">
                  <c:v>41170.844449976852</c:v>
                </c:pt>
                <c:pt idx="6568">
                  <c:v>41170.844565219908</c:v>
                </c:pt>
                <c:pt idx="6569">
                  <c:v>41170.844681099537</c:v>
                </c:pt>
                <c:pt idx="6570">
                  <c:v>41170.844796921294</c:v>
                </c:pt>
                <c:pt idx="6571">
                  <c:v>41170.844912604167</c:v>
                </c:pt>
                <c:pt idx="6572">
                  <c:v>41170.84502857639</c:v>
                </c:pt>
                <c:pt idx="6573">
                  <c:v>41170.845144317129</c:v>
                </c:pt>
                <c:pt idx="6574">
                  <c:v>41170.845259675923</c:v>
                </c:pt>
                <c:pt idx="6575">
                  <c:v>41170.845375798614</c:v>
                </c:pt>
                <c:pt idx="6576">
                  <c:v>41170.845491377317</c:v>
                </c:pt>
                <c:pt idx="6577">
                  <c:v>41170.845606828705</c:v>
                </c:pt>
                <c:pt idx="6578">
                  <c:v>41170.845722881946</c:v>
                </c:pt>
                <c:pt idx="6579">
                  <c:v>41170.845838622685</c:v>
                </c:pt>
                <c:pt idx="6580">
                  <c:v>41170.845954560187</c:v>
                </c:pt>
                <c:pt idx="6581">
                  <c:v>41170.846069756946</c:v>
                </c:pt>
                <c:pt idx="6582">
                  <c:v>41170.846186053241</c:v>
                </c:pt>
                <c:pt idx="6583">
                  <c:v>41170.846301620368</c:v>
                </c:pt>
                <c:pt idx="6584">
                  <c:v>41170.846417581015</c:v>
                </c:pt>
                <c:pt idx="6585">
                  <c:v>41170.846533518517</c:v>
                </c:pt>
                <c:pt idx="6586">
                  <c:v>41170.846648888888</c:v>
                </c:pt>
                <c:pt idx="6587">
                  <c:v>41170.846764641203</c:v>
                </c:pt>
                <c:pt idx="6588">
                  <c:v>41170.846880405094</c:v>
                </c:pt>
                <c:pt idx="6589">
                  <c:v>41170.846996157408</c:v>
                </c:pt>
                <c:pt idx="6590">
                  <c:v>41170.847112280091</c:v>
                </c:pt>
                <c:pt idx="6591">
                  <c:v>41170.847227847225</c:v>
                </c:pt>
                <c:pt idx="6592">
                  <c:v>41170.847344131944</c:v>
                </c:pt>
                <c:pt idx="6593">
                  <c:v>41170.847459363424</c:v>
                </c:pt>
                <c:pt idx="6594">
                  <c:v>41170.847575428241</c:v>
                </c:pt>
                <c:pt idx="6595">
                  <c:v>41170.847690671297</c:v>
                </c:pt>
                <c:pt idx="6596">
                  <c:v>41170.847806412035</c:v>
                </c:pt>
                <c:pt idx="6597">
                  <c:v>41170.847922523149</c:v>
                </c:pt>
                <c:pt idx="6598">
                  <c:v>41170.848037916665</c:v>
                </c:pt>
                <c:pt idx="6599">
                  <c:v>41170.848153657411</c:v>
                </c:pt>
                <c:pt idx="6600">
                  <c:v>41170.848269629627</c:v>
                </c:pt>
                <c:pt idx="6601">
                  <c:v>41170.848385034726</c:v>
                </c:pt>
                <c:pt idx="6602">
                  <c:v>41170.84850508102</c:v>
                </c:pt>
                <c:pt idx="6603">
                  <c:v>41170.8486165625</c:v>
                </c:pt>
                <c:pt idx="6604">
                  <c:v>41170.848732546299</c:v>
                </c:pt>
                <c:pt idx="6605">
                  <c:v>41170.848848136571</c:v>
                </c:pt>
                <c:pt idx="6606">
                  <c:v>41170.848964120371</c:v>
                </c:pt>
                <c:pt idx="6607">
                  <c:v>41170.849079641201</c:v>
                </c:pt>
                <c:pt idx="6608">
                  <c:v>41170.849195405091</c:v>
                </c:pt>
                <c:pt idx="6609">
                  <c:v>41170.849311307873</c:v>
                </c:pt>
                <c:pt idx="6610">
                  <c:v>41170.849426967594</c:v>
                </c:pt>
                <c:pt idx="6611">
                  <c:v>41170.849542615739</c:v>
                </c:pt>
                <c:pt idx="6612">
                  <c:v>41170.849658425926</c:v>
                </c:pt>
                <c:pt idx="6613">
                  <c:v>41170.849774374998</c:v>
                </c:pt>
                <c:pt idx="6614">
                  <c:v>41170.849889942132</c:v>
                </c:pt>
                <c:pt idx="6615">
                  <c:v>41170.850005717592</c:v>
                </c:pt>
                <c:pt idx="6616">
                  <c:v>41170.850121689815</c:v>
                </c:pt>
                <c:pt idx="6617">
                  <c:v>41170.85024078704</c:v>
                </c:pt>
                <c:pt idx="6618">
                  <c:v>41170.850352754627</c:v>
                </c:pt>
                <c:pt idx="6619">
                  <c:v>41170.850469259261</c:v>
                </c:pt>
                <c:pt idx="6620">
                  <c:v>41170.850584814812</c:v>
                </c:pt>
                <c:pt idx="6621">
                  <c:v>41170.850700196759</c:v>
                </c:pt>
                <c:pt idx="6622">
                  <c:v>41170.850820092593</c:v>
                </c:pt>
                <c:pt idx="6623">
                  <c:v>41170.85093158565</c:v>
                </c:pt>
                <c:pt idx="6624">
                  <c:v>41170.85104765046</c:v>
                </c:pt>
                <c:pt idx="6625">
                  <c:v>41170.851163194442</c:v>
                </c:pt>
                <c:pt idx="6626">
                  <c:v>41170.851278981485</c:v>
                </c:pt>
                <c:pt idx="6627">
                  <c:v>41170.851395451391</c:v>
                </c:pt>
                <c:pt idx="6628">
                  <c:v>41170.851511203706</c:v>
                </c:pt>
                <c:pt idx="6629">
                  <c:v>41170.8516259838</c:v>
                </c:pt>
                <c:pt idx="6630">
                  <c:v>41170.851741990744</c:v>
                </c:pt>
                <c:pt idx="6631">
                  <c:v>41170.851857893518</c:v>
                </c:pt>
                <c:pt idx="6632">
                  <c:v>41170.851973460645</c:v>
                </c:pt>
                <c:pt idx="6633">
                  <c:v>41170.852089571759</c:v>
                </c:pt>
                <c:pt idx="6634">
                  <c:v>41170.852204953706</c:v>
                </c:pt>
                <c:pt idx="6635">
                  <c:v>41170.852321145831</c:v>
                </c:pt>
                <c:pt idx="6636">
                  <c:v>41170.852436516201</c:v>
                </c:pt>
                <c:pt idx="6637">
                  <c:v>41170.852552777775</c:v>
                </c:pt>
                <c:pt idx="6638">
                  <c:v>41170.852668171297</c:v>
                </c:pt>
                <c:pt idx="6639">
                  <c:v>41170.8527841088</c:v>
                </c:pt>
                <c:pt idx="6640">
                  <c:v>41170.852903113424</c:v>
                </c:pt>
                <c:pt idx="6641">
                  <c:v>41170.853015416666</c:v>
                </c:pt>
                <c:pt idx="6642">
                  <c:v>41170.853132060183</c:v>
                </c:pt>
                <c:pt idx="6643">
                  <c:v>41170.853247488427</c:v>
                </c:pt>
                <c:pt idx="6644">
                  <c:v>41170.853363587965</c:v>
                </c:pt>
                <c:pt idx="6645">
                  <c:v>41170.853478611112</c:v>
                </c:pt>
                <c:pt idx="6646">
                  <c:v>41170.853593993059</c:v>
                </c:pt>
                <c:pt idx="6647">
                  <c:v>41170.853709733798</c:v>
                </c:pt>
                <c:pt idx="6648">
                  <c:v>41170.853825902777</c:v>
                </c:pt>
                <c:pt idx="6649">
                  <c:v>41170.853941423615</c:v>
                </c:pt>
                <c:pt idx="6650">
                  <c:v>41170.854057708333</c:v>
                </c:pt>
                <c:pt idx="6651">
                  <c:v>41170.854177106485</c:v>
                </c:pt>
                <c:pt idx="6652">
                  <c:v>41170.854288680559</c:v>
                </c:pt>
                <c:pt idx="6653">
                  <c:v>41170.854404606478</c:v>
                </c:pt>
                <c:pt idx="6654">
                  <c:v>41170.854520752313</c:v>
                </c:pt>
                <c:pt idx="6655">
                  <c:v>41170.854635972224</c:v>
                </c:pt>
                <c:pt idx="6656">
                  <c:v>41170.854751770836</c:v>
                </c:pt>
                <c:pt idx="6657">
                  <c:v>41170.854868171293</c:v>
                </c:pt>
                <c:pt idx="6658">
                  <c:v>41170.85498394676</c:v>
                </c:pt>
                <c:pt idx="6659">
                  <c:v>41170.855098784719</c:v>
                </c:pt>
                <c:pt idx="6660">
                  <c:v>41170.855214537034</c:v>
                </c:pt>
                <c:pt idx="6661">
                  <c:v>41170.855330127313</c:v>
                </c:pt>
                <c:pt idx="6662">
                  <c:v>41170.855449641203</c:v>
                </c:pt>
                <c:pt idx="6663">
                  <c:v>41170.855562002318</c:v>
                </c:pt>
                <c:pt idx="6664">
                  <c:v>41170.85568552083</c:v>
                </c:pt>
                <c:pt idx="6665">
                  <c:v>41170.855797638891</c:v>
                </c:pt>
                <c:pt idx="6666">
                  <c:v>41170.855908831021</c:v>
                </c:pt>
                <c:pt idx="6667">
                  <c:v>41170.856024652778</c:v>
                </c:pt>
                <c:pt idx="6668">
                  <c:v>41170.856140960648</c:v>
                </c:pt>
                <c:pt idx="6669">
                  <c:v>41170.856256828702</c:v>
                </c:pt>
                <c:pt idx="6670">
                  <c:v>41170.856372245369</c:v>
                </c:pt>
                <c:pt idx="6671">
                  <c:v>41170.856487812503</c:v>
                </c:pt>
                <c:pt idx="6672">
                  <c:v>41170.856603599539</c:v>
                </c:pt>
                <c:pt idx="6673">
                  <c:v>41170.856719317133</c:v>
                </c:pt>
                <c:pt idx="6674">
                  <c:v>41170.856835057872</c:v>
                </c:pt>
                <c:pt idx="6675">
                  <c:v>41170.856951018519</c:v>
                </c:pt>
                <c:pt idx="6676">
                  <c:v>41170.857066377313</c:v>
                </c:pt>
                <c:pt idx="6677">
                  <c:v>41170.857183020831</c:v>
                </c:pt>
                <c:pt idx="6678">
                  <c:v>41170.857298229166</c:v>
                </c:pt>
                <c:pt idx="6679">
                  <c:v>41170.857414074075</c:v>
                </c:pt>
                <c:pt idx="6680">
                  <c:v>41170.85752957176</c:v>
                </c:pt>
                <c:pt idx="6681">
                  <c:v>41170.857645312499</c:v>
                </c:pt>
                <c:pt idx="6682">
                  <c:v>41170.857764548608</c:v>
                </c:pt>
                <c:pt idx="6683">
                  <c:v>41170.857877013892</c:v>
                </c:pt>
                <c:pt idx="6684">
                  <c:v>41170.857993171296</c:v>
                </c:pt>
                <c:pt idx="6685">
                  <c:v>41170.858108368055</c:v>
                </c:pt>
                <c:pt idx="6686">
                  <c:v>41170.858227708333</c:v>
                </c:pt>
                <c:pt idx="6687">
                  <c:v>41170.858340590275</c:v>
                </c:pt>
                <c:pt idx="6688">
                  <c:v>41170.858456516202</c:v>
                </c:pt>
                <c:pt idx="6689">
                  <c:v>41170.858571562501</c:v>
                </c:pt>
                <c:pt idx="6690">
                  <c:v>41170.858690740744</c:v>
                </c:pt>
                <c:pt idx="6691">
                  <c:v>41170.858802858798</c:v>
                </c:pt>
                <c:pt idx="6692">
                  <c:v>41170.85892204861</c:v>
                </c:pt>
                <c:pt idx="6693">
                  <c:v>41170.859034328707</c:v>
                </c:pt>
                <c:pt idx="6694">
                  <c:v>41170.859150081022</c:v>
                </c:pt>
                <c:pt idx="6695">
                  <c:v>41170.859265833336</c:v>
                </c:pt>
                <c:pt idx="6696">
                  <c:v>41170.859381817128</c:v>
                </c:pt>
                <c:pt idx="6697">
                  <c:v>41170.859497372687</c:v>
                </c:pt>
                <c:pt idx="6698">
                  <c:v>41170.859613483794</c:v>
                </c:pt>
                <c:pt idx="6699">
                  <c:v>41170.859729062497</c:v>
                </c:pt>
                <c:pt idx="6700">
                  <c:v>41170.859844467595</c:v>
                </c:pt>
                <c:pt idx="6701">
                  <c:v>41170.859960243055</c:v>
                </c:pt>
                <c:pt idx="6702">
                  <c:v>41170.860076319441</c:v>
                </c:pt>
                <c:pt idx="6703">
                  <c:v>41170.860191608794</c:v>
                </c:pt>
                <c:pt idx="6704">
                  <c:v>41170.86030803241</c:v>
                </c:pt>
                <c:pt idx="6705">
                  <c:v>41170.860423229169</c:v>
                </c:pt>
                <c:pt idx="6706">
                  <c:v>41170.860539328707</c:v>
                </c:pt>
                <c:pt idx="6707">
                  <c:v>41170.860654791664</c:v>
                </c:pt>
                <c:pt idx="6708">
                  <c:v>41170.860771087966</c:v>
                </c:pt>
                <c:pt idx="6709">
                  <c:v>41170.860887025461</c:v>
                </c:pt>
                <c:pt idx="6710">
                  <c:v>41170.861002523146</c:v>
                </c:pt>
                <c:pt idx="6711">
                  <c:v>41170.861118449073</c:v>
                </c:pt>
                <c:pt idx="6712">
                  <c:v>41170.861234085649</c:v>
                </c:pt>
                <c:pt idx="6713">
                  <c:v>41170.861349293984</c:v>
                </c:pt>
                <c:pt idx="6714">
                  <c:v>41170.861465671296</c:v>
                </c:pt>
                <c:pt idx="6715">
                  <c:v>41170.861581134261</c:v>
                </c:pt>
                <c:pt idx="6716">
                  <c:v>41170.86169719907</c:v>
                </c:pt>
                <c:pt idx="6717">
                  <c:v>41170.861813009258</c:v>
                </c:pt>
                <c:pt idx="6718">
                  <c:v>41170.861932673608</c:v>
                </c:pt>
                <c:pt idx="6719">
                  <c:v>41170.862044305555</c:v>
                </c:pt>
                <c:pt idx="6720">
                  <c:v>41170.862160289355</c:v>
                </c:pt>
                <c:pt idx="6721">
                  <c:v>41170.86227597222</c:v>
                </c:pt>
                <c:pt idx="6722">
                  <c:v>41170.862391886571</c:v>
                </c:pt>
                <c:pt idx="6723">
                  <c:v>41170.862507650461</c:v>
                </c:pt>
                <c:pt idx="6724">
                  <c:v>41170.862623078705</c:v>
                </c:pt>
                <c:pt idx="6725">
                  <c:v>41170.862739328702</c:v>
                </c:pt>
                <c:pt idx="6726">
                  <c:v>41170.862854548614</c:v>
                </c:pt>
                <c:pt idx="6727">
                  <c:v>41170.862970648152</c:v>
                </c:pt>
                <c:pt idx="6728">
                  <c:v>41170.86308628472</c:v>
                </c:pt>
                <c:pt idx="6729">
                  <c:v>41170.863202199071</c:v>
                </c:pt>
                <c:pt idx="6730">
                  <c:v>41170.863317766205</c:v>
                </c:pt>
                <c:pt idx="6731">
                  <c:v>41170.863433506944</c:v>
                </c:pt>
                <c:pt idx="6732">
                  <c:v>41170.863549444446</c:v>
                </c:pt>
                <c:pt idx="6733">
                  <c:v>41170.863665335652</c:v>
                </c:pt>
                <c:pt idx="6734">
                  <c:v>41170.863784710651</c:v>
                </c:pt>
                <c:pt idx="6735">
                  <c:v>41170.863896504627</c:v>
                </c:pt>
                <c:pt idx="6736">
                  <c:v>41170.864011724538</c:v>
                </c:pt>
                <c:pt idx="6737">
                  <c:v>41170.864128194444</c:v>
                </c:pt>
                <c:pt idx="6738">
                  <c:v>41170.864243750002</c:v>
                </c:pt>
                <c:pt idx="6739">
                  <c:v>41170.864359722225</c:v>
                </c:pt>
                <c:pt idx="6740">
                  <c:v>41170.864478900461</c:v>
                </c:pt>
                <c:pt idx="6741">
                  <c:v>41170.864590659723</c:v>
                </c:pt>
                <c:pt idx="6742">
                  <c:v>41170.864706805558</c:v>
                </c:pt>
                <c:pt idx="6743">
                  <c:v>41170.864822546297</c:v>
                </c:pt>
                <c:pt idx="6744">
                  <c:v>41170.864938472223</c:v>
                </c:pt>
                <c:pt idx="6745">
                  <c:v>41170.865054027781</c:v>
                </c:pt>
                <c:pt idx="6746">
                  <c:v>41170.865169803241</c:v>
                </c:pt>
                <c:pt idx="6747">
                  <c:v>41170.865285729167</c:v>
                </c:pt>
                <c:pt idx="6748">
                  <c:v>41170.86540130787</c:v>
                </c:pt>
                <c:pt idx="6749">
                  <c:v>41170.865517395832</c:v>
                </c:pt>
                <c:pt idx="6750">
                  <c:v>41170.865632094909</c:v>
                </c:pt>
                <c:pt idx="6751">
                  <c:v>41170.865748032411</c:v>
                </c:pt>
                <c:pt idx="6752">
                  <c:v>41170.86586377315</c:v>
                </c:pt>
                <c:pt idx="6753">
                  <c:v>41170.865979513888</c:v>
                </c:pt>
                <c:pt idx="6754">
                  <c:v>41170.866095081015</c:v>
                </c:pt>
                <c:pt idx="6755">
                  <c:v>41170.866211053239</c:v>
                </c:pt>
                <c:pt idx="6756">
                  <c:v>41170.866326736112</c:v>
                </c:pt>
                <c:pt idx="6757">
                  <c:v>41170.866442523147</c:v>
                </c:pt>
                <c:pt idx="6758">
                  <c:v>41170.866558090274</c:v>
                </c:pt>
                <c:pt idx="6759">
                  <c:v>41170.866674432873</c:v>
                </c:pt>
                <c:pt idx="6760">
                  <c:v>41170.86678960648</c:v>
                </c:pt>
                <c:pt idx="6761">
                  <c:v>41170.866906446761</c:v>
                </c:pt>
                <c:pt idx="6762">
                  <c:v>41170.86702273148</c:v>
                </c:pt>
                <c:pt idx="6763">
                  <c:v>41170.867137060188</c:v>
                </c:pt>
                <c:pt idx="6764">
                  <c:v>41170.86725265046</c:v>
                </c:pt>
                <c:pt idx="6765">
                  <c:v>41170.86736837963</c:v>
                </c:pt>
                <c:pt idx="6766">
                  <c:v>41170.867484872688</c:v>
                </c:pt>
                <c:pt idx="6767">
                  <c:v>41170.867599999998</c:v>
                </c:pt>
                <c:pt idx="6768">
                  <c:v>41170.867715763889</c:v>
                </c:pt>
                <c:pt idx="6769">
                  <c:v>41170.867832268515</c:v>
                </c:pt>
                <c:pt idx="6770">
                  <c:v>41170.867947650462</c:v>
                </c:pt>
                <c:pt idx="6771">
                  <c:v>41170.868063078706</c:v>
                </c:pt>
                <c:pt idx="6772">
                  <c:v>41170.868178993056</c:v>
                </c:pt>
                <c:pt idx="6773">
                  <c:v>41170.868294918982</c:v>
                </c:pt>
                <c:pt idx="6774">
                  <c:v>41170.868410659721</c:v>
                </c:pt>
                <c:pt idx="6775">
                  <c:v>41170.868525868056</c:v>
                </c:pt>
                <c:pt idx="6776">
                  <c:v>41170.868641493056</c:v>
                </c:pt>
                <c:pt idx="6777">
                  <c:v>41170.868757476848</c:v>
                </c:pt>
                <c:pt idx="6778">
                  <c:v>41170.868873287036</c:v>
                </c:pt>
                <c:pt idx="6779">
                  <c:v>41170.868989386574</c:v>
                </c:pt>
                <c:pt idx="6780">
                  <c:v>41170.86910462963</c:v>
                </c:pt>
                <c:pt idx="6781">
                  <c:v>41170.869220740744</c:v>
                </c:pt>
                <c:pt idx="6782">
                  <c:v>41170.869336157404</c:v>
                </c:pt>
                <c:pt idx="6783">
                  <c:v>41170.869452395833</c:v>
                </c:pt>
                <c:pt idx="6784">
                  <c:v>41170.869567789348</c:v>
                </c:pt>
                <c:pt idx="6785">
                  <c:v>41170.869684618054</c:v>
                </c:pt>
                <c:pt idx="6786">
                  <c:v>41170.869799155094</c:v>
                </c:pt>
                <c:pt idx="6787">
                  <c:v>41170.869914988427</c:v>
                </c:pt>
                <c:pt idx="6788">
                  <c:v>41170.870030995371</c:v>
                </c:pt>
                <c:pt idx="6789">
                  <c:v>41170.870146550929</c:v>
                </c:pt>
                <c:pt idx="6790">
                  <c:v>41170.870262141201</c:v>
                </c:pt>
                <c:pt idx="6791">
                  <c:v>41170.870377754633</c:v>
                </c:pt>
                <c:pt idx="6792">
                  <c:v>41170.870493657407</c:v>
                </c:pt>
                <c:pt idx="6793">
                  <c:v>41170.870609363425</c:v>
                </c:pt>
                <c:pt idx="6794">
                  <c:v>41170.870725312503</c:v>
                </c:pt>
                <c:pt idx="6795">
                  <c:v>41170.870840902775</c:v>
                </c:pt>
                <c:pt idx="6796">
                  <c:v>41170.870957025465</c:v>
                </c:pt>
                <c:pt idx="6797">
                  <c:v>41170.871072407404</c:v>
                </c:pt>
                <c:pt idx="6798">
                  <c:v>41170.871189016201</c:v>
                </c:pt>
                <c:pt idx="6799">
                  <c:v>41170.871304247688</c:v>
                </c:pt>
                <c:pt idx="6800">
                  <c:v>41170.87141965278</c:v>
                </c:pt>
                <c:pt idx="6801">
                  <c:v>41170.871535787039</c:v>
                </c:pt>
                <c:pt idx="6802">
                  <c:v>41170.87165134259</c:v>
                </c:pt>
                <c:pt idx="6803">
                  <c:v>41170.871767812503</c:v>
                </c:pt>
                <c:pt idx="6804">
                  <c:v>41170.87188283565</c:v>
                </c:pt>
                <c:pt idx="6805">
                  <c:v>41170.871998379633</c:v>
                </c:pt>
                <c:pt idx="6806">
                  <c:v>41170.872114178244</c:v>
                </c:pt>
                <c:pt idx="6807">
                  <c:v>41170.872230081019</c:v>
                </c:pt>
                <c:pt idx="6808">
                  <c:v>41170.872346261574</c:v>
                </c:pt>
                <c:pt idx="6809">
                  <c:v>41170.872461574072</c:v>
                </c:pt>
                <c:pt idx="6810">
                  <c:v>41170.872577361108</c:v>
                </c:pt>
                <c:pt idx="6811">
                  <c:v>41170.872693090278</c:v>
                </c:pt>
                <c:pt idx="6812">
                  <c:v>41170.872808912034</c:v>
                </c:pt>
                <c:pt idx="6813">
                  <c:v>41170.872925370371</c:v>
                </c:pt>
                <c:pt idx="6814">
                  <c:v>41170.873040879633</c:v>
                </c:pt>
                <c:pt idx="6815">
                  <c:v>41170.873156331021</c:v>
                </c:pt>
                <c:pt idx="6816">
                  <c:v>41170.873271689816</c:v>
                </c:pt>
                <c:pt idx="6817">
                  <c:v>41170.873387627318</c:v>
                </c:pt>
                <c:pt idx="6818">
                  <c:v>41170.873503437499</c:v>
                </c:pt>
                <c:pt idx="6819">
                  <c:v>41170.873619178237</c:v>
                </c:pt>
                <c:pt idx="6820">
                  <c:v>41170.873734745372</c:v>
                </c:pt>
                <c:pt idx="6821">
                  <c:v>41170.873850451389</c:v>
                </c:pt>
                <c:pt idx="6822">
                  <c:v>41170.873966377316</c:v>
                </c:pt>
                <c:pt idx="6823">
                  <c:v>41170.874082118055</c:v>
                </c:pt>
                <c:pt idx="6824">
                  <c:v>41170.874198055557</c:v>
                </c:pt>
                <c:pt idx="6825">
                  <c:v>41170.874313518521</c:v>
                </c:pt>
                <c:pt idx="6826">
                  <c:v>41170.874429189818</c:v>
                </c:pt>
                <c:pt idx="6827">
                  <c:v>41170.874545405095</c:v>
                </c:pt>
                <c:pt idx="6828">
                  <c:v>41170.874661412039</c:v>
                </c:pt>
                <c:pt idx="6829">
                  <c:v>41170.874780972219</c:v>
                </c:pt>
                <c:pt idx="6830">
                  <c:v>41170.874892604166</c:v>
                </c:pt>
                <c:pt idx="6831">
                  <c:v>41170.875008356481</c:v>
                </c:pt>
                <c:pt idx="6832">
                  <c:v>41170.875123969905</c:v>
                </c:pt>
                <c:pt idx="6833">
                  <c:v>41170.87523982639</c:v>
                </c:pt>
                <c:pt idx="6834">
                  <c:v>41170.875355208336</c:v>
                </c:pt>
                <c:pt idx="6835">
                  <c:v>41170.87547136574</c:v>
                </c:pt>
                <c:pt idx="6836">
                  <c:v>41170.875586932867</c:v>
                </c:pt>
                <c:pt idx="6837">
                  <c:v>41170.875702511577</c:v>
                </c:pt>
                <c:pt idx="6838">
                  <c:v>41170.875818796296</c:v>
                </c:pt>
                <c:pt idx="6839">
                  <c:v>41170.875934004631</c:v>
                </c:pt>
                <c:pt idx="6840">
                  <c:v>41170.876050127314</c:v>
                </c:pt>
                <c:pt idx="6841">
                  <c:v>41170.876165694448</c:v>
                </c:pt>
                <c:pt idx="6842">
                  <c:v>41170.876281655095</c:v>
                </c:pt>
                <c:pt idx="6843">
                  <c:v>41170.876397581022</c:v>
                </c:pt>
                <c:pt idx="6844">
                  <c:v>41170.876513159725</c:v>
                </c:pt>
                <c:pt idx="6845">
                  <c:v>41170.876628715276</c:v>
                </c:pt>
                <c:pt idx="6846">
                  <c:v>41170.876744456022</c:v>
                </c:pt>
                <c:pt idx="6847">
                  <c:v>41170.876860023149</c:v>
                </c:pt>
                <c:pt idx="6848">
                  <c:v>41170.876975949075</c:v>
                </c:pt>
                <c:pt idx="6849">
                  <c:v>41170.877091562499</c:v>
                </c:pt>
                <c:pt idx="6850">
                  <c:v>41170.877207187499</c:v>
                </c:pt>
                <c:pt idx="6851">
                  <c:v>41170.877323761575</c:v>
                </c:pt>
                <c:pt idx="6852">
                  <c:v>41170.877438958334</c:v>
                </c:pt>
                <c:pt idx="6853">
                  <c:v>41170.877554537037</c:v>
                </c:pt>
                <c:pt idx="6854">
                  <c:v>41170.87767050926</c:v>
                </c:pt>
                <c:pt idx="6855">
                  <c:v>41170.877786134261</c:v>
                </c:pt>
                <c:pt idx="6856">
                  <c:v>41170.877902314816</c:v>
                </c:pt>
                <c:pt idx="6857">
                  <c:v>41170.878017766205</c:v>
                </c:pt>
                <c:pt idx="6858">
                  <c:v>41170.878133530096</c:v>
                </c:pt>
                <c:pt idx="6859">
                  <c:v>41170.878249421294</c:v>
                </c:pt>
                <c:pt idx="6860">
                  <c:v>41170.878364976852</c:v>
                </c:pt>
                <c:pt idx="6861">
                  <c:v>41170.878480729167</c:v>
                </c:pt>
                <c:pt idx="6862">
                  <c:v>41170.878596331022</c:v>
                </c:pt>
                <c:pt idx="6863">
                  <c:v>41170.878712673613</c:v>
                </c:pt>
                <c:pt idx="6864">
                  <c:v>41170.878827870372</c:v>
                </c:pt>
                <c:pt idx="6865">
                  <c:v>41170.878943564814</c:v>
                </c:pt>
                <c:pt idx="6866">
                  <c:v>41170.87905935185</c:v>
                </c:pt>
                <c:pt idx="6867">
                  <c:v>41170.879174965281</c:v>
                </c:pt>
                <c:pt idx="6868">
                  <c:v>41170.87929084491</c:v>
                </c:pt>
                <c:pt idx="6869">
                  <c:v>41170.879407129629</c:v>
                </c:pt>
                <c:pt idx="6870">
                  <c:v>41170.879522337964</c:v>
                </c:pt>
                <c:pt idx="6871">
                  <c:v>41170.879639004626</c:v>
                </c:pt>
                <c:pt idx="6872">
                  <c:v>41170.87975403935</c:v>
                </c:pt>
                <c:pt idx="6873">
                  <c:v>41170.879869780096</c:v>
                </c:pt>
                <c:pt idx="6874">
                  <c:v>41170.879986030093</c:v>
                </c:pt>
                <c:pt idx="6875">
                  <c:v>41170.880101249997</c:v>
                </c:pt>
                <c:pt idx="6876">
                  <c:v>41170.880216736114</c:v>
                </c:pt>
                <c:pt idx="6877">
                  <c:v>41170.880332604167</c:v>
                </c:pt>
                <c:pt idx="6878">
                  <c:v>41170.880448344906</c:v>
                </c:pt>
                <c:pt idx="6879">
                  <c:v>41170.880564270832</c:v>
                </c:pt>
                <c:pt idx="6880">
                  <c:v>41170.880679849535</c:v>
                </c:pt>
                <c:pt idx="6881">
                  <c:v>41170.880795590281</c:v>
                </c:pt>
                <c:pt idx="6882">
                  <c:v>41170.880911250002</c:v>
                </c:pt>
                <c:pt idx="6883">
                  <c:v>41170.881027094911</c:v>
                </c:pt>
                <c:pt idx="6884">
                  <c:v>41170.881143240738</c:v>
                </c:pt>
                <c:pt idx="6885">
                  <c:v>41170.881258842594</c:v>
                </c:pt>
                <c:pt idx="6886">
                  <c:v>41170.881375694444</c:v>
                </c:pt>
                <c:pt idx="6887">
                  <c:v>41170.881490173611</c:v>
                </c:pt>
                <c:pt idx="6888">
                  <c:v>41170.881606099538</c:v>
                </c:pt>
                <c:pt idx="6889">
                  <c:v>41170.881721770835</c:v>
                </c:pt>
                <c:pt idx="6890">
                  <c:v>41170.881837592591</c:v>
                </c:pt>
                <c:pt idx="6891">
                  <c:v>41170.881953483797</c:v>
                </c:pt>
                <c:pt idx="6892">
                  <c:v>41170.882070173611</c:v>
                </c:pt>
                <c:pt idx="6893">
                  <c:v>41170.882184826391</c:v>
                </c:pt>
                <c:pt idx="6894">
                  <c:v>41170.882300567129</c:v>
                </c:pt>
                <c:pt idx="6895">
                  <c:v>41170.882416712964</c:v>
                </c:pt>
                <c:pt idx="6896">
                  <c:v>41170.882532094911</c:v>
                </c:pt>
                <c:pt idx="6897">
                  <c:v>41170.882647881946</c:v>
                </c:pt>
                <c:pt idx="6898">
                  <c:v>41170.882763437497</c:v>
                </c:pt>
                <c:pt idx="6899">
                  <c:v>41170.882879548612</c:v>
                </c:pt>
                <c:pt idx="6900">
                  <c:v>41170.88299510417</c:v>
                </c:pt>
                <c:pt idx="6901">
                  <c:v>41170.883110844909</c:v>
                </c:pt>
                <c:pt idx="6902">
                  <c:v>41170.883226307873</c:v>
                </c:pt>
                <c:pt idx="6903">
                  <c:v>41170.883342361114</c:v>
                </c:pt>
                <c:pt idx="6904">
                  <c:v>41170.883457835647</c:v>
                </c:pt>
                <c:pt idx="6905">
                  <c:v>41170.88357416667</c:v>
                </c:pt>
                <c:pt idx="6906">
                  <c:v>41170.883689606482</c:v>
                </c:pt>
                <c:pt idx="6907">
                  <c:v>41170.883805185185</c:v>
                </c:pt>
                <c:pt idx="6908">
                  <c:v>41170.883921296299</c:v>
                </c:pt>
                <c:pt idx="6909">
                  <c:v>41170.884036747688</c:v>
                </c:pt>
                <c:pt idx="6910">
                  <c:v>41170.884152604165</c:v>
                </c:pt>
                <c:pt idx="6911">
                  <c:v>41170.884269074071</c:v>
                </c:pt>
                <c:pt idx="6912">
                  <c:v>41170.884383912038</c:v>
                </c:pt>
                <c:pt idx="6913">
                  <c:v>41170.884499861109</c:v>
                </c:pt>
                <c:pt idx="6914">
                  <c:v>41170.884615601855</c:v>
                </c:pt>
                <c:pt idx="6915">
                  <c:v>41170.884731261576</c:v>
                </c:pt>
                <c:pt idx="6916">
                  <c:v>41170.884847337962</c:v>
                </c:pt>
                <c:pt idx="6917">
                  <c:v>41170.884962719909</c:v>
                </c:pt>
                <c:pt idx="6918">
                  <c:v>41170.885078460647</c:v>
                </c:pt>
                <c:pt idx="6919">
                  <c:v>41170.885194560185</c:v>
                </c:pt>
                <c:pt idx="6920">
                  <c:v>41170.885309942132</c:v>
                </c:pt>
                <c:pt idx="6921">
                  <c:v>41170.885426111112</c:v>
                </c:pt>
                <c:pt idx="6922">
                  <c:v>41170.885541631942</c:v>
                </c:pt>
                <c:pt idx="6923">
                  <c:v>41170.885657800929</c:v>
                </c:pt>
                <c:pt idx="6924">
                  <c:v>41170.885774444447</c:v>
                </c:pt>
                <c:pt idx="6925">
                  <c:v>41170.88588908565</c:v>
                </c:pt>
                <c:pt idx="6926">
                  <c:v>41170.886004490741</c:v>
                </c:pt>
                <c:pt idx="6927">
                  <c:v>41170.88612023148</c:v>
                </c:pt>
                <c:pt idx="6928">
                  <c:v>41170.886236203703</c:v>
                </c:pt>
                <c:pt idx="6929">
                  <c:v>41170.886351956018</c:v>
                </c:pt>
                <c:pt idx="6930">
                  <c:v>41170.886467881945</c:v>
                </c:pt>
                <c:pt idx="6931">
                  <c:v>41170.886583263891</c:v>
                </c:pt>
                <c:pt idx="6932">
                  <c:v>41170.886699016206</c:v>
                </c:pt>
                <c:pt idx="6933">
                  <c:v>41170.886815324076</c:v>
                </c:pt>
                <c:pt idx="6934">
                  <c:v>41170.886930532404</c:v>
                </c:pt>
                <c:pt idx="6935">
                  <c:v>41170.887046458331</c:v>
                </c:pt>
                <c:pt idx="6936">
                  <c:v>41170.88716204861</c:v>
                </c:pt>
                <c:pt idx="6937">
                  <c:v>41170.887277928239</c:v>
                </c:pt>
                <c:pt idx="6938">
                  <c:v>41170.88739369213</c:v>
                </c:pt>
                <c:pt idx="6939">
                  <c:v>41170.887513773145</c:v>
                </c:pt>
                <c:pt idx="6940">
                  <c:v>41170.887625034724</c:v>
                </c:pt>
                <c:pt idx="6941">
                  <c:v>41170.88774082176</c:v>
                </c:pt>
                <c:pt idx="6942">
                  <c:v>41170.887856504633</c:v>
                </c:pt>
                <c:pt idx="6943">
                  <c:v>41170.887972280092</c:v>
                </c:pt>
                <c:pt idx="6944">
                  <c:v>41170.888088391206</c:v>
                </c:pt>
                <c:pt idx="6945">
                  <c:v>41170.888203969909</c:v>
                </c:pt>
                <c:pt idx="6946">
                  <c:v>41170.888320069447</c:v>
                </c:pt>
                <c:pt idx="6947">
                  <c:v>41170.888436018518</c:v>
                </c:pt>
                <c:pt idx="6948">
                  <c:v>41170.888551226853</c:v>
                </c:pt>
                <c:pt idx="6949">
                  <c:v>41170.88866715278</c:v>
                </c:pt>
                <c:pt idx="6950">
                  <c:v>41170.888782743059</c:v>
                </c:pt>
                <c:pt idx="6951">
                  <c:v>41170.888898310186</c:v>
                </c:pt>
                <c:pt idx="6952">
                  <c:v>41170.889015289351</c:v>
                </c:pt>
                <c:pt idx="6953">
                  <c:v>41170.889130000003</c:v>
                </c:pt>
                <c:pt idx="6954">
                  <c:v>41170.889245590275</c:v>
                </c:pt>
                <c:pt idx="6955">
                  <c:v>41170.889361307869</c:v>
                </c:pt>
                <c:pt idx="6956">
                  <c:v>41170.889477581019</c:v>
                </c:pt>
                <c:pt idx="6957">
                  <c:v>41170.889593032407</c:v>
                </c:pt>
                <c:pt idx="6958">
                  <c:v>41170.889709351854</c:v>
                </c:pt>
                <c:pt idx="6959">
                  <c:v>41170.889825046295</c:v>
                </c:pt>
                <c:pt idx="6960">
                  <c:v>41170.889940138892</c:v>
                </c:pt>
                <c:pt idx="6961">
                  <c:v>41170.890056006945</c:v>
                </c:pt>
                <c:pt idx="6962">
                  <c:v>41170.890171956016</c:v>
                </c:pt>
                <c:pt idx="6963">
                  <c:v>41170.890287534719</c:v>
                </c:pt>
                <c:pt idx="6964">
                  <c:v>41170.890403425925</c:v>
                </c:pt>
                <c:pt idx="6965">
                  <c:v>41170.890518969907</c:v>
                </c:pt>
                <c:pt idx="6966">
                  <c:v>41170.890634976851</c:v>
                </c:pt>
                <c:pt idx="6967">
                  <c:v>41170.89075056713</c:v>
                </c:pt>
                <c:pt idx="6968">
                  <c:v>41170.890866099537</c:v>
                </c:pt>
                <c:pt idx="6969">
                  <c:v>41170.890982025463</c:v>
                </c:pt>
                <c:pt idx="6970">
                  <c:v>41170.89109740741</c:v>
                </c:pt>
                <c:pt idx="6971">
                  <c:v>41170.891213182869</c:v>
                </c:pt>
                <c:pt idx="6972">
                  <c:v>41170.891329444443</c:v>
                </c:pt>
                <c:pt idx="6973">
                  <c:v>41170.891444826389</c:v>
                </c:pt>
                <c:pt idx="6974">
                  <c:v>41170.891560937504</c:v>
                </c:pt>
                <c:pt idx="6975">
                  <c:v>41170.891676550928</c:v>
                </c:pt>
                <c:pt idx="6976">
                  <c:v>41170.891792314818</c:v>
                </c:pt>
                <c:pt idx="6977">
                  <c:v>41170.891907881945</c:v>
                </c:pt>
                <c:pt idx="6978">
                  <c:v>41170.892023773151</c:v>
                </c:pt>
                <c:pt idx="6979">
                  <c:v>41170.892139398151</c:v>
                </c:pt>
                <c:pt idx="6980">
                  <c:v>41170.892255185187</c:v>
                </c:pt>
                <c:pt idx="6981">
                  <c:v>41170.892371064816</c:v>
                </c:pt>
                <c:pt idx="6982">
                  <c:v>41170.892487523146</c:v>
                </c:pt>
                <c:pt idx="6983">
                  <c:v>41170.892602546293</c:v>
                </c:pt>
                <c:pt idx="6984">
                  <c:v>41170.892718148149</c:v>
                </c:pt>
                <c:pt idx="6985">
                  <c:v>41170.892834409722</c:v>
                </c:pt>
                <c:pt idx="6986">
                  <c:v>41170.892949629633</c:v>
                </c:pt>
                <c:pt idx="6987">
                  <c:v>41170.893065868055</c:v>
                </c:pt>
                <c:pt idx="6988">
                  <c:v>41170.893181157408</c:v>
                </c:pt>
                <c:pt idx="6989">
                  <c:v>41170.893297951392</c:v>
                </c:pt>
                <c:pt idx="6990">
                  <c:v>41170.893412835649</c:v>
                </c:pt>
                <c:pt idx="6991">
                  <c:v>41170.893528391207</c:v>
                </c:pt>
                <c:pt idx="6992">
                  <c:v>41170.893644328702</c:v>
                </c:pt>
                <c:pt idx="6993">
                  <c:v>41170.893760092593</c:v>
                </c:pt>
                <c:pt idx="6994">
                  <c:v>41170.893875787035</c:v>
                </c:pt>
                <c:pt idx="6995">
                  <c:v>41170.893991365738</c:v>
                </c:pt>
                <c:pt idx="6996">
                  <c:v>41170.894107488428</c:v>
                </c:pt>
                <c:pt idx="6997">
                  <c:v>41170.894223090276</c:v>
                </c:pt>
                <c:pt idx="6998">
                  <c:v>41170.894339571758</c:v>
                </c:pt>
                <c:pt idx="6999">
                  <c:v>41170.894454745372</c:v>
                </c:pt>
                <c:pt idx="7000">
                  <c:v>41170.89457019676</c:v>
                </c:pt>
                <c:pt idx="7001">
                  <c:v>41170.89468665509</c:v>
                </c:pt>
                <c:pt idx="7002">
                  <c:v>41170.894802037037</c:v>
                </c:pt>
                <c:pt idx="7003">
                  <c:v>41170.894917592595</c:v>
                </c:pt>
                <c:pt idx="7004">
                  <c:v>41170.895033333334</c:v>
                </c:pt>
                <c:pt idx="7005">
                  <c:v>41170.895148888892</c:v>
                </c:pt>
                <c:pt idx="7006">
                  <c:v>41170.895264722225</c:v>
                </c:pt>
                <c:pt idx="7007">
                  <c:v>41170.895380462964</c:v>
                </c:pt>
                <c:pt idx="7008">
                  <c:v>41170.895496631943</c:v>
                </c:pt>
                <c:pt idx="7009">
                  <c:v>41170.89561230324</c:v>
                </c:pt>
                <c:pt idx="7010">
                  <c:v>41170.895727870367</c:v>
                </c:pt>
                <c:pt idx="7011">
                  <c:v>41170.895843611113</c:v>
                </c:pt>
                <c:pt idx="7012">
                  <c:v>41170.895959583337</c:v>
                </c:pt>
                <c:pt idx="7013">
                  <c:v>41170.896075509256</c:v>
                </c:pt>
                <c:pt idx="7014">
                  <c:v>41170.896191446758</c:v>
                </c:pt>
                <c:pt idx="7015">
                  <c:v>41170.896307025461</c:v>
                </c:pt>
                <c:pt idx="7016">
                  <c:v>41170.896422233796</c:v>
                </c:pt>
                <c:pt idx="7017">
                  <c:v>41170.896538159723</c:v>
                </c:pt>
                <c:pt idx="7018">
                  <c:v>41170.896653877317</c:v>
                </c:pt>
                <c:pt idx="7019">
                  <c:v>41170.896769490741</c:v>
                </c:pt>
                <c:pt idx="7020">
                  <c:v>41170.896885995367</c:v>
                </c:pt>
                <c:pt idx="7021">
                  <c:v>41170.897000972225</c:v>
                </c:pt>
                <c:pt idx="7022">
                  <c:v>41170.897117083332</c:v>
                </c:pt>
                <c:pt idx="7023">
                  <c:v>41170.897232650466</c:v>
                </c:pt>
                <c:pt idx="7024">
                  <c:v>41170.89734826389</c:v>
                </c:pt>
                <c:pt idx="7025">
                  <c:v>41170.897464548609</c:v>
                </c:pt>
                <c:pt idx="7026">
                  <c:v>41170.897579722223</c:v>
                </c:pt>
                <c:pt idx="7027">
                  <c:v>41170.897695902779</c:v>
                </c:pt>
                <c:pt idx="7028">
                  <c:v>41170.897811469906</c:v>
                </c:pt>
                <c:pt idx="7029">
                  <c:v>41170.897927337966</c:v>
                </c:pt>
                <c:pt idx="7030">
                  <c:v>41170.898042743058</c:v>
                </c:pt>
                <c:pt idx="7031">
                  <c:v>41170.898158680553</c:v>
                </c:pt>
                <c:pt idx="7032">
                  <c:v>41170.898275497682</c:v>
                </c:pt>
                <c:pt idx="7033">
                  <c:v>41170.898389872687</c:v>
                </c:pt>
                <c:pt idx="7034">
                  <c:v>41170.898505879632</c:v>
                </c:pt>
                <c:pt idx="7035">
                  <c:v>41170.898622199071</c:v>
                </c:pt>
                <c:pt idx="7036">
                  <c:v>41170.898738530093</c:v>
                </c:pt>
                <c:pt idx="7037">
                  <c:v>41170.898853067127</c:v>
                </c:pt>
                <c:pt idx="7038">
                  <c:v>41170.898969062502</c:v>
                </c:pt>
                <c:pt idx="7039">
                  <c:v>41170.899084722223</c:v>
                </c:pt>
                <c:pt idx="7040">
                  <c:v>41170.899200277781</c:v>
                </c:pt>
                <c:pt idx="7041">
                  <c:v>41170.8993162037</c:v>
                </c:pt>
                <c:pt idx="7042">
                  <c:v>41170.899431944446</c:v>
                </c:pt>
                <c:pt idx="7043">
                  <c:v>41170.89954770833</c:v>
                </c:pt>
                <c:pt idx="7044">
                  <c:v>41170.899664004632</c:v>
                </c:pt>
                <c:pt idx="7045">
                  <c:v>41170.899780844906</c:v>
                </c:pt>
                <c:pt idx="7046">
                  <c:v>41170.899895682873</c:v>
                </c:pt>
                <c:pt idx="7047">
                  <c:v>41170.900011238424</c:v>
                </c:pt>
                <c:pt idx="7048">
                  <c:v>41170.900127013891</c:v>
                </c:pt>
                <c:pt idx="7049">
                  <c:v>41170.900243495373</c:v>
                </c:pt>
                <c:pt idx="7050">
                  <c:v>41170.90035773148</c:v>
                </c:pt>
                <c:pt idx="7051">
                  <c:v>41170.900473703703</c:v>
                </c:pt>
                <c:pt idx="7052">
                  <c:v>41170.900589999997</c:v>
                </c:pt>
                <c:pt idx="7053">
                  <c:v>41170.900705231485</c:v>
                </c:pt>
                <c:pt idx="7054">
                  <c:v>41170.900820972223</c:v>
                </c:pt>
                <c:pt idx="7055">
                  <c:v>41170.900937453705</c:v>
                </c:pt>
                <c:pt idx="7056">
                  <c:v>41170.901052442132</c:v>
                </c:pt>
                <c:pt idx="7057">
                  <c:v>41170.901168206015</c:v>
                </c:pt>
                <c:pt idx="7058">
                  <c:v>41170.901284733794</c:v>
                </c:pt>
                <c:pt idx="7059">
                  <c:v>41170.901400034723</c:v>
                </c:pt>
                <c:pt idx="7060">
                  <c:v>41170.901515486112</c:v>
                </c:pt>
                <c:pt idx="7061">
                  <c:v>41170.901632685185</c:v>
                </c:pt>
                <c:pt idx="7062">
                  <c:v>41170.901747164353</c:v>
                </c:pt>
                <c:pt idx="7063">
                  <c:v>41170.901863796294</c:v>
                </c:pt>
                <c:pt idx="7064">
                  <c:v>41170.901979201386</c:v>
                </c:pt>
                <c:pt idx="7065">
                  <c:v>41170.90209427083</c:v>
                </c:pt>
                <c:pt idx="7066">
                  <c:v>41170.902211238426</c:v>
                </c:pt>
                <c:pt idx="7067">
                  <c:v>41170.902326087962</c:v>
                </c:pt>
                <c:pt idx="7068">
                  <c:v>41170.902441481485</c:v>
                </c:pt>
                <c:pt idx="7069">
                  <c:v>41170.902556956018</c:v>
                </c:pt>
                <c:pt idx="7070">
                  <c:v>41170.902674965277</c:v>
                </c:pt>
                <c:pt idx="7071">
                  <c:v>41170.902790451386</c:v>
                </c:pt>
                <c:pt idx="7072">
                  <c:v>41170.902904305556</c:v>
                </c:pt>
                <c:pt idx="7073">
                  <c:v>41170.903020254627</c:v>
                </c:pt>
                <c:pt idx="7074">
                  <c:v>41170.903136215275</c:v>
                </c:pt>
                <c:pt idx="7075">
                  <c:v>41170.903251782409</c:v>
                </c:pt>
                <c:pt idx="7076">
                  <c:v>41170.903367650462</c:v>
                </c:pt>
                <c:pt idx="7077">
                  <c:v>41170.903483668983</c:v>
                </c:pt>
                <c:pt idx="7078">
                  <c:v>41170.903599178244</c:v>
                </c:pt>
                <c:pt idx="7079">
                  <c:v>41170.903714930559</c:v>
                </c:pt>
                <c:pt idx="7080">
                  <c:v>41170.903830358795</c:v>
                </c:pt>
                <c:pt idx="7081">
                  <c:v>41170.903946284721</c:v>
                </c:pt>
                <c:pt idx="7082">
                  <c:v>41170.904061689813</c:v>
                </c:pt>
                <c:pt idx="7083">
                  <c:v>41170.90417829861</c:v>
                </c:pt>
                <c:pt idx="7084">
                  <c:v>41170.904293506945</c:v>
                </c:pt>
                <c:pt idx="7085">
                  <c:v>41170.904409479168</c:v>
                </c:pt>
                <c:pt idx="7086">
                  <c:v>41170.904524861115</c:v>
                </c:pt>
                <c:pt idx="7087">
                  <c:v>41170.904640949077</c:v>
                </c:pt>
                <c:pt idx="7088">
                  <c:v>41170.904756585645</c:v>
                </c:pt>
                <c:pt idx="7089">
                  <c:v>41170.904872326391</c:v>
                </c:pt>
                <c:pt idx="7090">
                  <c:v>41170.904988078706</c:v>
                </c:pt>
                <c:pt idx="7091">
                  <c:v>41170.905104409721</c:v>
                </c:pt>
                <c:pt idx="7092">
                  <c:v>41170.905220856483</c:v>
                </c:pt>
                <c:pt idx="7093">
                  <c:v>41170.905336053242</c:v>
                </c:pt>
                <c:pt idx="7094">
                  <c:v>41170.905451388891</c:v>
                </c:pt>
                <c:pt idx="7095">
                  <c:v>41170.905567499998</c:v>
                </c:pt>
                <c:pt idx="7096">
                  <c:v>41170.905682546298</c:v>
                </c:pt>
                <c:pt idx="7097">
                  <c:v>41170.90579837963</c:v>
                </c:pt>
                <c:pt idx="7098">
                  <c:v>41170.905914282404</c:v>
                </c:pt>
                <c:pt idx="7099">
                  <c:v>41170.906029722224</c:v>
                </c:pt>
                <c:pt idx="7100">
                  <c:v>41170.90614561343</c:v>
                </c:pt>
                <c:pt idx="7101">
                  <c:v>41170.90626113426</c:v>
                </c:pt>
                <c:pt idx="7102">
                  <c:v>41170.906377395833</c:v>
                </c:pt>
                <c:pt idx="7103">
                  <c:v>41170.906493009257</c:v>
                </c:pt>
                <c:pt idx="7104">
                  <c:v>41170.906608773148</c:v>
                </c:pt>
                <c:pt idx="7105">
                  <c:v>41170.906724166663</c:v>
                </c:pt>
                <c:pt idx="7106">
                  <c:v>41170.906840115742</c:v>
                </c:pt>
                <c:pt idx="7107">
                  <c:v>41170.906955625003</c:v>
                </c:pt>
                <c:pt idx="7108">
                  <c:v>41170.90707144676</c:v>
                </c:pt>
                <c:pt idx="7109">
                  <c:v>41170.907187164354</c:v>
                </c:pt>
                <c:pt idx="7110">
                  <c:v>41170.907304398148</c:v>
                </c:pt>
                <c:pt idx="7111">
                  <c:v>41170.90741886574</c:v>
                </c:pt>
                <c:pt idx="7112">
                  <c:v>41170.907535879633</c:v>
                </c:pt>
                <c:pt idx="7113">
                  <c:v>41170.907650555557</c:v>
                </c:pt>
                <c:pt idx="7114">
                  <c:v>41170.907765925927</c:v>
                </c:pt>
                <c:pt idx="7115">
                  <c:v>41170.907881817133</c:v>
                </c:pt>
                <c:pt idx="7116">
                  <c:v>41170.907997638889</c:v>
                </c:pt>
                <c:pt idx="7117">
                  <c:v>41170.908113541664</c:v>
                </c:pt>
                <c:pt idx="7118">
                  <c:v>41170.908229120367</c:v>
                </c:pt>
                <c:pt idx="7119">
                  <c:v>41170.908344884258</c:v>
                </c:pt>
                <c:pt idx="7120">
                  <c:v>41170.908460590275</c:v>
                </c:pt>
                <c:pt idx="7121">
                  <c:v>41170.90857634259</c:v>
                </c:pt>
                <c:pt idx="7122">
                  <c:v>41170.908692118057</c:v>
                </c:pt>
                <c:pt idx="7123">
                  <c:v>41170.908807905093</c:v>
                </c:pt>
                <c:pt idx="7124">
                  <c:v>41170.908923460651</c:v>
                </c:pt>
                <c:pt idx="7125">
                  <c:v>41170.90903920139</c:v>
                </c:pt>
                <c:pt idx="7126">
                  <c:v>41170.909154942128</c:v>
                </c:pt>
                <c:pt idx="7127">
                  <c:v>41170.909270879631</c:v>
                </c:pt>
                <c:pt idx="7128">
                  <c:v>41170.909386504631</c:v>
                </c:pt>
                <c:pt idx="7129">
                  <c:v>41170.909502523151</c:v>
                </c:pt>
                <c:pt idx="7130">
                  <c:v>41170.909618101854</c:v>
                </c:pt>
                <c:pt idx="7131">
                  <c:v>41170.909733912034</c:v>
                </c:pt>
                <c:pt idx="7132">
                  <c:v>41170.909849664349</c:v>
                </c:pt>
                <c:pt idx="7133">
                  <c:v>41170.909965555555</c:v>
                </c:pt>
                <c:pt idx="7134">
                  <c:v>41170.910081111113</c:v>
                </c:pt>
                <c:pt idx="7135">
                  <c:v>41170.910197233796</c:v>
                </c:pt>
                <c:pt idx="7136">
                  <c:v>41170.910312523149</c:v>
                </c:pt>
                <c:pt idx="7137">
                  <c:v>41170.910428437499</c:v>
                </c:pt>
                <c:pt idx="7138">
                  <c:v>41170.910544004626</c:v>
                </c:pt>
                <c:pt idx="7139">
                  <c:v>41170.910659942128</c:v>
                </c:pt>
                <c:pt idx="7140">
                  <c:v>41170.910775462966</c:v>
                </c:pt>
                <c:pt idx="7141">
                  <c:v>41170.910891203705</c:v>
                </c:pt>
                <c:pt idx="7142">
                  <c:v>41170.911007361108</c:v>
                </c:pt>
                <c:pt idx="7143">
                  <c:v>41170.911122928243</c:v>
                </c:pt>
                <c:pt idx="7144">
                  <c:v>41170.911238703702</c:v>
                </c:pt>
                <c:pt idx="7145">
                  <c:v>41170.911354444448</c:v>
                </c:pt>
                <c:pt idx="7146">
                  <c:v>41170.911470185187</c:v>
                </c:pt>
                <c:pt idx="7147">
                  <c:v>41170.911586678238</c:v>
                </c:pt>
                <c:pt idx="7148">
                  <c:v>41170.91170315972</c:v>
                </c:pt>
                <c:pt idx="7149">
                  <c:v>41170.911817256943</c:v>
                </c:pt>
                <c:pt idx="7150">
                  <c:v>41170.911933043979</c:v>
                </c:pt>
                <c:pt idx="7151">
                  <c:v>41170.91204894676</c:v>
                </c:pt>
                <c:pt idx="7152">
                  <c:v>41170.912164560184</c:v>
                </c:pt>
                <c:pt idx="7153">
                  <c:v>41170.91228099537</c:v>
                </c:pt>
                <c:pt idx="7154">
                  <c:v>41170.912396574073</c:v>
                </c:pt>
                <c:pt idx="7155">
                  <c:v>41170.91251185185</c:v>
                </c:pt>
                <c:pt idx="7156">
                  <c:v>41170.912628113423</c:v>
                </c:pt>
                <c:pt idx="7157">
                  <c:v>41170.912743472225</c:v>
                </c:pt>
                <c:pt idx="7158">
                  <c:v>41170.912859039352</c:v>
                </c:pt>
                <c:pt idx="7159">
                  <c:v>41170.912974953702</c:v>
                </c:pt>
                <c:pt idx="7160">
                  <c:v>41170.913090752314</c:v>
                </c:pt>
                <c:pt idx="7161">
                  <c:v>41170.913206886573</c:v>
                </c:pt>
                <c:pt idx="7162">
                  <c:v>41170.913322442131</c:v>
                </c:pt>
                <c:pt idx="7163">
                  <c:v>41170.91343818287</c:v>
                </c:pt>
                <c:pt idx="7164">
                  <c:v>41170.913553831022</c:v>
                </c:pt>
                <c:pt idx="7165">
                  <c:v>41170.913669699075</c:v>
                </c:pt>
                <c:pt idx="7166">
                  <c:v>41170.913785439814</c:v>
                </c:pt>
                <c:pt idx="7167">
                  <c:v>41170.913901180553</c:v>
                </c:pt>
                <c:pt idx="7168">
                  <c:v>41170.914016770832</c:v>
                </c:pt>
                <c:pt idx="7169">
                  <c:v>41170.914137361113</c:v>
                </c:pt>
                <c:pt idx="7170">
                  <c:v>41170.914248483794</c:v>
                </c:pt>
                <c:pt idx="7171">
                  <c:v>41170.914363819444</c:v>
                </c:pt>
                <c:pt idx="7172">
                  <c:v>41170.914479629631</c:v>
                </c:pt>
                <c:pt idx="7173">
                  <c:v>41170.914595497685</c:v>
                </c:pt>
                <c:pt idx="7174">
                  <c:v>41170.914711273152</c:v>
                </c:pt>
                <c:pt idx="7175">
                  <c:v>41170.914827083332</c:v>
                </c:pt>
                <c:pt idx="7176">
                  <c:v>41170.914942650466</c:v>
                </c:pt>
                <c:pt idx="7177">
                  <c:v>41170.915058541665</c:v>
                </c:pt>
                <c:pt idx="7178">
                  <c:v>41170.915179131945</c:v>
                </c:pt>
                <c:pt idx="7179">
                  <c:v>41170.915290046294</c:v>
                </c:pt>
                <c:pt idx="7180">
                  <c:v>41170.915405798609</c:v>
                </c:pt>
                <c:pt idx="7181">
                  <c:v>41170.915521597221</c:v>
                </c:pt>
                <c:pt idx="7182">
                  <c:v>41170.915642025466</c:v>
                </c:pt>
                <c:pt idx="7183">
                  <c:v>41170.915753055553</c:v>
                </c:pt>
                <c:pt idx="7184">
                  <c:v>41170.915868622687</c:v>
                </c:pt>
                <c:pt idx="7185">
                  <c:v>41170.915984560183</c:v>
                </c:pt>
                <c:pt idx="7186">
                  <c:v>41170.916100162038</c:v>
                </c:pt>
                <c:pt idx="7187">
                  <c:v>41170.916216203703</c:v>
                </c:pt>
                <c:pt idx="7188">
                  <c:v>41170.916331585649</c:v>
                </c:pt>
                <c:pt idx="7189">
                  <c:v>41170.916447372685</c:v>
                </c:pt>
                <c:pt idx="7190">
                  <c:v>41170.916563483799</c:v>
                </c:pt>
                <c:pt idx="7191">
                  <c:v>41170.916680312497</c:v>
                </c:pt>
                <c:pt idx="7192">
                  <c:v>41170.916795150464</c:v>
                </c:pt>
                <c:pt idx="7193">
                  <c:v>41170.91691078704</c:v>
                </c:pt>
                <c:pt idx="7194">
                  <c:v>41170.917026099538</c:v>
                </c:pt>
                <c:pt idx="7195">
                  <c:v>41170.91714189815</c:v>
                </c:pt>
                <c:pt idx="7196">
                  <c:v>41170.917257777779</c:v>
                </c:pt>
                <c:pt idx="7197">
                  <c:v>41170.917373923614</c:v>
                </c:pt>
                <c:pt idx="7198">
                  <c:v>41170.91748916667</c:v>
                </c:pt>
                <c:pt idx="7199">
                  <c:v>41170.917606898147</c:v>
                </c:pt>
                <c:pt idx="7200">
                  <c:v>41170.917720810183</c:v>
                </c:pt>
                <c:pt idx="7201">
                  <c:v>41170.91783677083</c:v>
                </c:pt>
                <c:pt idx="7202">
                  <c:v>41170.917952488424</c:v>
                </c:pt>
                <c:pt idx="7203">
                  <c:v>41170.918067893515</c:v>
                </c:pt>
                <c:pt idx="7204">
                  <c:v>41170.918183842594</c:v>
                </c:pt>
                <c:pt idx="7205">
                  <c:v>41170.918300497688</c:v>
                </c:pt>
                <c:pt idx="7206">
                  <c:v>41170.918415717591</c:v>
                </c:pt>
                <c:pt idx="7207">
                  <c:v>41170.918531099538</c:v>
                </c:pt>
                <c:pt idx="7208">
                  <c:v>41170.918646631944</c:v>
                </c:pt>
                <c:pt idx="7209">
                  <c:v>41170.918762430556</c:v>
                </c:pt>
                <c:pt idx="7210">
                  <c:v>41170.918878182871</c:v>
                </c:pt>
                <c:pt idx="7211">
                  <c:v>41170.918994108797</c:v>
                </c:pt>
                <c:pt idx="7212">
                  <c:v>41170.919110706018</c:v>
                </c:pt>
                <c:pt idx="7213">
                  <c:v>41170.91922560185</c:v>
                </c:pt>
                <c:pt idx="7214">
                  <c:v>41170.919341226851</c:v>
                </c:pt>
                <c:pt idx="7215">
                  <c:v>41170.919456875003</c:v>
                </c:pt>
                <c:pt idx="7216">
                  <c:v>41170.919572662038</c:v>
                </c:pt>
                <c:pt idx="7217">
                  <c:v>41170.919688495371</c:v>
                </c:pt>
                <c:pt idx="7218">
                  <c:v>41170.919805451391</c:v>
                </c:pt>
                <c:pt idx="7219">
                  <c:v>41170.919920451386</c:v>
                </c:pt>
                <c:pt idx="7220">
                  <c:v>41170.920035833333</c:v>
                </c:pt>
                <c:pt idx="7221">
                  <c:v>41170.920152372688</c:v>
                </c:pt>
                <c:pt idx="7222">
                  <c:v>41170.920267187503</c:v>
                </c:pt>
                <c:pt idx="7223">
                  <c:v>41170.920382824072</c:v>
                </c:pt>
                <c:pt idx="7224">
                  <c:v>41170.920498680556</c:v>
                </c:pt>
                <c:pt idx="7225">
                  <c:v>41170.920614479168</c:v>
                </c:pt>
                <c:pt idx="7226">
                  <c:v>41170.920730393518</c:v>
                </c:pt>
                <c:pt idx="7227">
                  <c:v>41170.920845856483</c:v>
                </c:pt>
                <c:pt idx="7228">
                  <c:v>41170.920961909724</c:v>
                </c:pt>
                <c:pt idx="7229">
                  <c:v>41170.921078194442</c:v>
                </c:pt>
                <c:pt idx="7230">
                  <c:v>41170.92119364583</c:v>
                </c:pt>
                <c:pt idx="7231">
                  <c:v>41170.921308946759</c:v>
                </c:pt>
                <c:pt idx="7232">
                  <c:v>41170.92142460648</c:v>
                </c:pt>
                <c:pt idx="7233">
                  <c:v>41170.921540532407</c:v>
                </c:pt>
                <c:pt idx="7234">
                  <c:v>41170.921656238424</c:v>
                </c:pt>
                <c:pt idx="7235">
                  <c:v>41170.921771979163</c:v>
                </c:pt>
                <c:pt idx="7236">
                  <c:v>41170.921887743054</c:v>
                </c:pt>
                <c:pt idx="7237">
                  <c:v>41170.922003680556</c:v>
                </c:pt>
                <c:pt idx="7238">
                  <c:v>41170.922119456016</c:v>
                </c:pt>
                <c:pt idx="7239">
                  <c:v>41170.92223556713</c:v>
                </c:pt>
                <c:pt idx="7240">
                  <c:v>41170.922350729168</c:v>
                </c:pt>
                <c:pt idx="7241">
                  <c:v>41170.922466655094</c:v>
                </c:pt>
                <c:pt idx="7242">
                  <c:v>41170.922582233798</c:v>
                </c:pt>
                <c:pt idx="7243">
                  <c:v>41170.922697974536</c:v>
                </c:pt>
                <c:pt idx="7244">
                  <c:v>41170.922813437501</c:v>
                </c:pt>
                <c:pt idx="7245">
                  <c:v>41170.92292946759</c:v>
                </c:pt>
                <c:pt idx="7246">
                  <c:v>41170.923045625001</c:v>
                </c:pt>
                <c:pt idx="7247">
                  <c:v>41170.923161006947</c:v>
                </c:pt>
                <c:pt idx="7248">
                  <c:v>41170.923276770831</c:v>
                </c:pt>
                <c:pt idx="7249">
                  <c:v>41170.923392511577</c:v>
                </c:pt>
                <c:pt idx="7250">
                  <c:v>41170.923508425927</c:v>
                </c:pt>
                <c:pt idx="7251">
                  <c:v>41170.923624166666</c:v>
                </c:pt>
                <c:pt idx="7252">
                  <c:v>41170.923739791666</c:v>
                </c:pt>
                <c:pt idx="7253">
                  <c:v>41170.923856122688</c:v>
                </c:pt>
                <c:pt idx="7254">
                  <c:v>41170.923972048608</c:v>
                </c:pt>
                <c:pt idx="7255">
                  <c:v>41170.924086921295</c:v>
                </c:pt>
                <c:pt idx="7256">
                  <c:v>41170.924202974536</c:v>
                </c:pt>
                <c:pt idx="7257">
                  <c:v>41170.92431855324</c:v>
                </c:pt>
                <c:pt idx="7258">
                  <c:v>41170.924434259257</c:v>
                </c:pt>
                <c:pt idx="7259">
                  <c:v>41170.924550254633</c:v>
                </c:pt>
                <c:pt idx="7260">
                  <c:v>41170.924666087965</c:v>
                </c:pt>
                <c:pt idx="7261">
                  <c:v>41170.924781516202</c:v>
                </c:pt>
                <c:pt idx="7262">
                  <c:v>41170.92489761574</c:v>
                </c:pt>
                <c:pt idx="7263">
                  <c:v>41170.925013067128</c:v>
                </c:pt>
                <c:pt idx="7264">
                  <c:v>41170.925128935189</c:v>
                </c:pt>
                <c:pt idx="7265">
                  <c:v>41170.925244918981</c:v>
                </c:pt>
                <c:pt idx="7266">
                  <c:v>41170.925360173613</c:v>
                </c:pt>
                <c:pt idx="7267">
                  <c:v>41170.925476249999</c:v>
                </c:pt>
                <c:pt idx="7268">
                  <c:v>41170.925591944448</c:v>
                </c:pt>
                <c:pt idx="7269">
                  <c:v>41170.92570806713</c:v>
                </c:pt>
                <c:pt idx="7270">
                  <c:v>41170.925823993057</c:v>
                </c:pt>
                <c:pt idx="7271">
                  <c:v>41170.925939375004</c:v>
                </c:pt>
                <c:pt idx="7272">
                  <c:v>41170.926054837961</c:v>
                </c:pt>
                <c:pt idx="7273">
                  <c:v>41170.926170520834</c:v>
                </c:pt>
                <c:pt idx="7274">
                  <c:v>41170.926286458336</c:v>
                </c:pt>
                <c:pt idx="7275">
                  <c:v>41170.926402048608</c:v>
                </c:pt>
                <c:pt idx="7276">
                  <c:v>41170.926517835651</c:v>
                </c:pt>
                <c:pt idx="7277">
                  <c:v>41170.926633912037</c:v>
                </c:pt>
                <c:pt idx="7278">
                  <c:v>41170.926749282407</c:v>
                </c:pt>
                <c:pt idx="7279">
                  <c:v>41170.926865023146</c:v>
                </c:pt>
                <c:pt idx="7280">
                  <c:v>41170.926981006945</c:v>
                </c:pt>
                <c:pt idx="7281">
                  <c:v>41170.927096747684</c:v>
                </c:pt>
                <c:pt idx="7282">
                  <c:v>41170.927212326387</c:v>
                </c:pt>
                <c:pt idx="7283">
                  <c:v>41170.927328796293</c:v>
                </c:pt>
                <c:pt idx="7284">
                  <c:v>41170.927443807872</c:v>
                </c:pt>
                <c:pt idx="7285">
                  <c:v>41170.927559571763</c:v>
                </c:pt>
                <c:pt idx="7286">
                  <c:v>41170.927675891202</c:v>
                </c:pt>
                <c:pt idx="7287">
                  <c:v>41170.927792175928</c:v>
                </c:pt>
                <c:pt idx="7288">
                  <c:v>41170.927907800928</c:v>
                </c:pt>
                <c:pt idx="7289">
                  <c:v>41170.928022743057</c:v>
                </c:pt>
                <c:pt idx="7290">
                  <c:v>41170.928138495372</c:v>
                </c:pt>
                <c:pt idx="7291">
                  <c:v>41170.928254270832</c:v>
                </c:pt>
                <c:pt idx="7292">
                  <c:v>41170.928370023146</c:v>
                </c:pt>
                <c:pt idx="7293">
                  <c:v>41170.928485949073</c:v>
                </c:pt>
                <c:pt idx="7294">
                  <c:v>41170.928601342595</c:v>
                </c:pt>
                <c:pt idx="7295">
                  <c:v>41170.92871728009</c:v>
                </c:pt>
                <c:pt idx="7296">
                  <c:v>41170.928833043981</c:v>
                </c:pt>
                <c:pt idx="7297">
                  <c:v>41170.928948796296</c:v>
                </c:pt>
                <c:pt idx="7298">
                  <c:v>41170.929064571763</c:v>
                </c:pt>
                <c:pt idx="7299">
                  <c:v>41170.929180127314</c:v>
                </c:pt>
                <c:pt idx="7300">
                  <c:v>41170.929295868053</c:v>
                </c:pt>
                <c:pt idx="7301">
                  <c:v>41170.929411805555</c:v>
                </c:pt>
                <c:pt idx="7302">
                  <c:v>41170.929527546294</c:v>
                </c:pt>
                <c:pt idx="7303">
                  <c:v>41170.929643321761</c:v>
                </c:pt>
                <c:pt idx="7304">
                  <c:v>41170.929759062499</c:v>
                </c:pt>
                <c:pt idx="7305">
                  <c:v>41170.929876064816</c:v>
                </c:pt>
                <c:pt idx="7306">
                  <c:v>41170.929992013887</c:v>
                </c:pt>
                <c:pt idx="7307">
                  <c:v>41170.930106099535</c:v>
                </c:pt>
                <c:pt idx="7308">
                  <c:v>41170.930222037037</c:v>
                </c:pt>
                <c:pt idx="7309">
                  <c:v>41170.930337650461</c:v>
                </c:pt>
                <c:pt idx="7310">
                  <c:v>41170.930453611109</c:v>
                </c:pt>
                <c:pt idx="7311">
                  <c:v>41170.930569652781</c:v>
                </c:pt>
                <c:pt idx="7312">
                  <c:v>41170.930684861109</c:v>
                </c:pt>
                <c:pt idx="7313">
                  <c:v>41170.930800844908</c:v>
                </c:pt>
                <c:pt idx="7314">
                  <c:v>41170.930916412035</c:v>
                </c:pt>
                <c:pt idx="7315">
                  <c:v>41170.931033587964</c:v>
                </c:pt>
                <c:pt idx="7316">
                  <c:v>41170.931148101852</c:v>
                </c:pt>
                <c:pt idx="7317">
                  <c:v>41170.931263692131</c:v>
                </c:pt>
                <c:pt idx="7318">
                  <c:v>41170.931379293979</c:v>
                </c:pt>
                <c:pt idx="7319">
                  <c:v>41170.931496076388</c:v>
                </c:pt>
                <c:pt idx="7320">
                  <c:v>41170.931611087966</c:v>
                </c:pt>
                <c:pt idx="7321">
                  <c:v>41170.931727233794</c:v>
                </c:pt>
                <c:pt idx="7322">
                  <c:v>41170.93184247685</c:v>
                </c:pt>
                <c:pt idx="7323">
                  <c:v>41170.9319583912</c:v>
                </c:pt>
                <c:pt idx="7324">
                  <c:v>41170.932075416669</c:v>
                </c:pt>
                <c:pt idx="7325">
                  <c:v>41170.932189861109</c:v>
                </c:pt>
                <c:pt idx="7326">
                  <c:v>41170.932305439812</c:v>
                </c:pt>
                <c:pt idx="7327">
                  <c:v>41170.932421574071</c:v>
                </c:pt>
                <c:pt idx="7328">
                  <c:v>41170.932536956017</c:v>
                </c:pt>
                <c:pt idx="7329">
                  <c:v>41170.932653067131</c:v>
                </c:pt>
                <c:pt idx="7330">
                  <c:v>41170.932771122687</c:v>
                </c:pt>
                <c:pt idx="7331">
                  <c:v>41170.932886030096</c:v>
                </c:pt>
                <c:pt idx="7332">
                  <c:v>41170.933001377314</c:v>
                </c:pt>
                <c:pt idx="7333">
                  <c:v>41170.933118055553</c:v>
                </c:pt>
                <c:pt idx="7334">
                  <c:v>41170.933232881944</c:v>
                </c:pt>
                <c:pt idx="7335">
                  <c:v>41170.933347754632</c:v>
                </c:pt>
                <c:pt idx="7336">
                  <c:v>41170.933462766203</c:v>
                </c:pt>
                <c:pt idx="7337">
                  <c:v>41170.93357872685</c:v>
                </c:pt>
                <c:pt idx="7338">
                  <c:v>41170.933694467596</c:v>
                </c:pt>
                <c:pt idx="7339">
                  <c:v>41170.933811296294</c:v>
                </c:pt>
                <c:pt idx="7340">
                  <c:v>41170.93392596065</c:v>
                </c:pt>
                <c:pt idx="7341">
                  <c:v>41170.934042106484</c:v>
                </c:pt>
                <c:pt idx="7342">
                  <c:v>41170.934157488424</c:v>
                </c:pt>
                <c:pt idx="7343">
                  <c:v>41170.934274155094</c:v>
                </c:pt>
                <c:pt idx="7344">
                  <c:v>41170.934390300928</c:v>
                </c:pt>
                <c:pt idx="7345">
                  <c:v>41170.934504930556</c:v>
                </c:pt>
                <c:pt idx="7346">
                  <c:v>41170.934620462962</c:v>
                </c:pt>
                <c:pt idx="7347">
                  <c:v>41170.934736215277</c:v>
                </c:pt>
                <c:pt idx="7348">
                  <c:v>41170.934852164355</c:v>
                </c:pt>
                <c:pt idx="7349">
                  <c:v>41170.934967615744</c:v>
                </c:pt>
                <c:pt idx="7350">
                  <c:v>41170.935083865741</c:v>
                </c:pt>
                <c:pt idx="7351">
                  <c:v>41170.935199756947</c:v>
                </c:pt>
                <c:pt idx="7352">
                  <c:v>41170.935315902774</c:v>
                </c:pt>
                <c:pt idx="7353">
                  <c:v>41170.935430787038</c:v>
                </c:pt>
                <c:pt idx="7354">
                  <c:v>41170.935547256944</c:v>
                </c:pt>
                <c:pt idx="7355">
                  <c:v>41170.935662453703</c:v>
                </c:pt>
                <c:pt idx="7356">
                  <c:v>41170.93577802083</c:v>
                </c:pt>
                <c:pt idx="7357">
                  <c:v>41170.935894131944</c:v>
                </c:pt>
                <c:pt idx="7358">
                  <c:v>41170.936009548612</c:v>
                </c:pt>
                <c:pt idx="7359">
                  <c:v>41170.936125196757</c:v>
                </c:pt>
                <c:pt idx="7360">
                  <c:v>41170.936241180556</c:v>
                </c:pt>
                <c:pt idx="7361">
                  <c:v>41170.936357303239</c:v>
                </c:pt>
                <c:pt idx="7362">
                  <c:v>41170.936472685185</c:v>
                </c:pt>
                <c:pt idx="7363">
                  <c:v>41170.936588495373</c:v>
                </c:pt>
                <c:pt idx="7364">
                  <c:v>41170.936704236112</c:v>
                </c:pt>
                <c:pt idx="7365">
                  <c:v>41170.936820868053</c:v>
                </c:pt>
                <c:pt idx="7366">
                  <c:v>41170.936935740741</c:v>
                </c:pt>
                <c:pt idx="7367">
                  <c:v>41170.937052395835</c:v>
                </c:pt>
                <c:pt idx="7368">
                  <c:v>41170.937167268516</c:v>
                </c:pt>
                <c:pt idx="7369">
                  <c:v>41170.937282800929</c:v>
                </c:pt>
                <c:pt idx="7370">
                  <c:v>41170.937398576389</c:v>
                </c:pt>
                <c:pt idx="7371">
                  <c:v>41170.937515092592</c:v>
                </c:pt>
                <c:pt idx="7372">
                  <c:v>41170.937630127315</c:v>
                </c:pt>
                <c:pt idx="7373">
                  <c:v>41170.937746527779</c:v>
                </c:pt>
                <c:pt idx="7374">
                  <c:v>41170.937861736114</c:v>
                </c:pt>
                <c:pt idx="7375">
                  <c:v>41170.937977303241</c:v>
                </c:pt>
                <c:pt idx="7376">
                  <c:v>41170.938093819444</c:v>
                </c:pt>
                <c:pt idx="7377">
                  <c:v>41170.938208854168</c:v>
                </c:pt>
                <c:pt idx="7378">
                  <c:v>41170.938324606483</c:v>
                </c:pt>
                <c:pt idx="7379">
                  <c:v>41170.938440706021</c:v>
                </c:pt>
                <c:pt idx="7380">
                  <c:v>41170.938556319445</c:v>
                </c:pt>
                <c:pt idx="7381">
                  <c:v>41170.938671863427</c:v>
                </c:pt>
                <c:pt idx="7382">
                  <c:v>41170.938787962965</c:v>
                </c:pt>
                <c:pt idx="7383">
                  <c:v>41170.938903368056</c:v>
                </c:pt>
                <c:pt idx="7384">
                  <c:v>41170.939019282407</c:v>
                </c:pt>
                <c:pt idx="7385">
                  <c:v>41170.939135208333</c:v>
                </c:pt>
                <c:pt idx="7386">
                  <c:v>41170.939250949072</c:v>
                </c:pt>
                <c:pt idx="7387">
                  <c:v>41170.939366354163</c:v>
                </c:pt>
                <c:pt idx="7388">
                  <c:v>41170.939482083333</c:v>
                </c:pt>
                <c:pt idx="7389">
                  <c:v>41170.939597847224</c:v>
                </c:pt>
                <c:pt idx="7390">
                  <c:v>41170.93971377315</c:v>
                </c:pt>
                <c:pt idx="7391">
                  <c:v>41170.939829386574</c:v>
                </c:pt>
                <c:pt idx="7392">
                  <c:v>41170.939945300925</c:v>
                </c:pt>
                <c:pt idx="7393">
                  <c:v>41170.940061006942</c:v>
                </c:pt>
                <c:pt idx="7394">
                  <c:v>41170.940177870369</c:v>
                </c:pt>
                <c:pt idx="7395">
                  <c:v>41170.940293078704</c:v>
                </c:pt>
                <c:pt idx="7396">
                  <c:v>41170.940408344904</c:v>
                </c:pt>
                <c:pt idx="7397">
                  <c:v>41170.940524189813</c:v>
                </c:pt>
                <c:pt idx="7398">
                  <c:v>41170.940644120368</c:v>
                </c:pt>
                <c:pt idx="7399">
                  <c:v>41170.940755370371</c:v>
                </c:pt>
                <c:pt idx="7400">
                  <c:v>41170.940871284722</c:v>
                </c:pt>
                <c:pt idx="7401">
                  <c:v>41170.940987210648</c:v>
                </c:pt>
                <c:pt idx="7402">
                  <c:v>41170.941103680554</c:v>
                </c:pt>
                <c:pt idx="7403">
                  <c:v>41170.941218761574</c:v>
                </c:pt>
                <c:pt idx="7404">
                  <c:v>41170.941334513889</c:v>
                </c:pt>
                <c:pt idx="7405">
                  <c:v>41170.941449895836</c:v>
                </c:pt>
                <c:pt idx="7406">
                  <c:v>41170.941565810186</c:v>
                </c:pt>
                <c:pt idx="7407">
                  <c:v>41170.941681736113</c:v>
                </c:pt>
                <c:pt idx="7408">
                  <c:v>41170.941797326392</c:v>
                </c:pt>
                <c:pt idx="7409">
                  <c:v>41170.941913275463</c:v>
                </c:pt>
                <c:pt idx="7410">
                  <c:v>41170.942029733793</c:v>
                </c:pt>
                <c:pt idx="7411">
                  <c:v>41170.942144537039</c:v>
                </c:pt>
                <c:pt idx="7412">
                  <c:v>41170.942260347219</c:v>
                </c:pt>
                <c:pt idx="7413">
                  <c:v>41170.942376064813</c:v>
                </c:pt>
                <c:pt idx="7414">
                  <c:v>41170.942491666669</c:v>
                </c:pt>
                <c:pt idx="7415">
                  <c:v>41170.942607766206</c:v>
                </c:pt>
                <c:pt idx="7416">
                  <c:v>41170.942724421293</c:v>
                </c:pt>
                <c:pt idx="7417">
                  <c:v>41170.942839085648</c:v>
                </c:pt>
                <c:pt idx="7418">
                  <c:v>41170.942954872684</c:v>
                </c:pt>
                <c:pt idx="7419">
                  <c:v>41170.943070613423</c:v>
                </c:pt>
                <c:pt idx="7420">
                  <c:v>41170.943186203702</c:v>
                </c:pt>
                <c:pt idx="7421">
                  <c:v>41170.943302141204</c:v>
                </c:pt>
                <c:pt idx="7422">
                  <c:v>41170.943417754628</c:v>
                </c:pt>
                <c:pt idx="7423">
                  <c:v>41170.943533576392</c:v>
                </c:pt>
                <c:pt idx="7424">
                  <c:v>41170.943649236113</c:v>
                </c:pt>
                <c:pt idx="7425">
                  <c:v>41170.943765150463</c:v>
                </c:pt>
                <c:pt idx="7426">
                  <c:v>41170.943880694445</c:v>
                </c:pt>
                <c:pt idx="7427">
                  <c:v>41170.943996620372</c:v>
                </c:pt>
                <c:pt idx="7428">
                  <c:v>41170.944112268517</c:v>
                </c:pt>
                <c:pt idx="7429">
                  <c:v>41170.944227939814</c:v>
                </c:pt>
                <c:pt idx="7430">
                  <c:v>41170.944343750001</c:v>
                </c:pt>
                <c:pt idx="7431">
                  <c:v>41170.944460601851</c:v>
                </c:pt>
                <c:pt idx="7432">
                  <c:v>41170.944577766204</c:v>
                </c:pt>
                <c:pt idx="7433">
                  <c:v>41170.944690821758</c:v>
                </c:pt>
                <c:pt idx="7434">
                  <c:v>41170.944806921296</c:v>
                </c:pt>
                <c:pt idx="7435">
                  <c:v>41170.944922442133</c:v>
                </c:pt>
                <c:pt idx="7436">
                  <c:v>41170.945038437501</c:v>
                </c:pt>
                <c:pt idx="7437">
                  <c:v>41170.94515417824</c:v>
                </c:pt>
                <c:pt idx="7438">
                  <c:v>41170.945269733798</c:v>
                </c:pt>
                <c:pt idx="7439">
                  <c:v>41170.945385659725</c:v>
                </c:pt>
                <c:pt idx="7440">
                  <c:v>41170.945501226852</c:v>
                </c:pt>
                <c:pt idx="7441">
                  <c:v>41170.945616990743</c:v>
                </c:pt>
                <c:pt idx="7442">
                  <c:v>41170.945732905093</c:v>
                </c:pt>
                <c:pt idx="7443">
                  <c:v>41170.945848668984</c:v>
                </c:pt>
                <c:pt idx="7444">
                  <c:v>41170.945964409722</c:v>
                </c:pt>
                <c:pt idx="7445">
                  <c:v>41170.946080173613</c:v>
                </c:pt>
                <c:pt idx="7446">
                  <c:v>41170.946195914352</c:v>
                </c:pt>
                <c:pt idx="7447">
                  <c:v>41170.946311516207</c:v>
                </c:pt>
                <c:pt idx="7448">
                  <c:v>41170.946427222225</c:v>
                </c:pt>
                <c:pt idx="7449">
                  <c:v>41170.946544467595</c:v>
                </c:pt>
                <c:pt idx="7450">
                  <c:v>41170.946658761575</c:v>
                </c:pt>
                <c:pt idx="7451">
                  <c:v>41170.946774687502</c:v>
                </c:pt>
                <c:pt idx="7452">
                  <c:v>41170.946890833337</c:v>
                </c:pt>
                <c:pt idx="7453">
                  <c:v>41170.947006192131</c:v>
                </c:pt>
                <c:pt idx="7454">
                  <c:v>41170.947121828707</c:v>
                </c:pt>
                <c:pt idx="7455">
                  <c:v>41170.947237731481</c:v>
                </c:pt>
                <c:pt idx="7456">
                  <c:v>41170.947353842595</c:v>
                </c:pt>
                <c:pt idx="7457">
                  <c:v>41170.947469039354</c:v>
                </c:pt>
                <c:pt idx="7458">
                  <c:v>41170.94758497685</c:v>
                </c:pt>
                <c:pt idx="7459">
                  <c:v>41170.94770074074</c:v>
                </c:pt>
                <c:pt idx="7460">
                  <c:v>41170.947816458334</c:v>
                </c:pt>
                <c:pt idx="7461">
                  <c:v>41170.947932175928</c:v>
                </c:pt>
                <c:pt idx="7462">
                  <c:v>41170.948047824073</c:v>
                </c:pt>
                <c:pt idx="7463">
                  <c:v>41170.948163726855</c:v>
                </c:pt>
                <c:pt idx="7464">
                  <c:v>41170.948279293982</c:v>
                </c:pt>
                <c:pt idx="7465">
                  <c:v>41170.948395057872</c:v>
                </c:pt>
                <c:pt idx="7466">
                  <c:v>41170.948510868053</c:v>
                </c:pt>
                <c:pt idx="7467">
                  <c:v>41170.948630370367</c:v>
                </c:pt>
                <c:pt idx="7468">
                  <c:v>41170.948744097223</c:v>
                </c:pt>
                <c:pt idx="7469">
                  <c:v>41170.948858819444</c:v>
                </c:pt>
                <c:pt idx="7470">
                  <c:v>41170.94897420139</c:v>
                </c:pt>
                <c:pt idx="7471">
                  <c:v>41170.949089560185</c:v>
                </c:pt>
                <c:pt idx="7472">
                  <c:v>41170.949205879631</c:v>
                </c:pt>
                <c:pt idx="7473">
                  <c:v>41170.949321446758</c:v>
                </c:pt>
                <c:pt idx="7474">
                  <c:v>41170.949437025462</c:v>
                </c:pt>
                <c:pt idx="7475">
                  <c:v>41170.949552916667</c:v>
                </c:pt>
                <c:pt idx="7476">
                  <c:v>41170.949670682872</c:v>
                </c:pt>
                <c:pt idx="7477">
                  <c:v>41170.949784247685</c:v>
                </c:pt>
                <c:pt idx="7478">
                  <c:v>41170.9499</c:v>
                </c:pt>
                <c:pt idx="7479">
                  <c:v>41170.950015775466</c:v>
                </c:pt>
                <c:pt idx="7480">
                  <c:v>41170.950131550926</c:v>
                </c:pt>
                <c:pt idx="7481">
                  <c:v>41170.950247094908</c:v>
                </c:pt>
                <c:pt idx="7482">
                  <c:v>41170.950362858799</c:v>
                </c:pt>
                <c:pt idx="7483">
                  <c:v>41170.950478796294</c:v>
                </c:pt>
                <c:pt idx="7484">
                  <c:v>41170.950594722221</c:v>
                </c:pt>
                <c:pt idx="7485">
                  <c:v>41170.950710277779</c:v>
                </c:pt>
                <c:pt idx="7486">
                  <c:v>41170.950826018518</c:v>
                </c:pt>
                <c:pt idx="7487">
                  <c:v>41170.950945370372</c:v>
                </c:pt>
                <c:pt idx="7488">
                  <c:v>41170.951058969906</c:v>
                </c:pt>
                <c:pt idx="7489">
                  <c:v>41170.951173090281</c:v>
                </c:pt>
                <c:pt idx="7490">
                  <c:v>41170.951289398145</c:v>
                </c:pt>
                <c:pt idx="7491">
                  <c:v>41170.951404953703</c:v>
                </c:pt>
                <c:pt idx="7492">
                  <c:v>41170.951520532406</c:v>
                </c:pt>
                <c:pt idx="7493">
                  <c:v>41170.951636273145</c:v>
                </c:pt>
                <c:pt idx="7494">
                  <c:v>41170.951752048612</c:v>
                </c:pt>
                <c:pt idx="7495">
                  <c:v>41170.951867928241</c:v>
                </c:pt>
                <c:pt idx="7496">
                  <c:v>41170.951983391205</c:v>
                </c:pt>
                <c:pt idx="7497">
                  <c:v>41170.952099270835</c:v>
                </c:pt>
                <c:pt idx="7498">
                  <c:v>41170.952214942132</c:v>
                </c:pt>
                <c:pt idx="7499">
                  <c:v>41170.952330810185</c:v>
                </c:pt>
                <c:pt idx="7500">
                  <c:v>41170.952446446761</c:v>
                </c:pt>
                <c:pt idx="7501">
                  <c:v>41170.952562511571</c:v>
                </c:pt>
                <c:pt idx="7502">
                  <c:v>41170.952679513888</c:v>
                </c:pt>
                <c:pt idx="7503">
                  <c:v>41170.952797141203</c:v>
                </c:pt>
                <c:pt idx="7504">
                  <c:v>41170.952909594911</c:v>
                </c:pt>
                <c:pt idx="7505">
                  <c:v>41170.95302533565</c:v>
                </c:pt>
                <c:pt idx="7506">
                  <c:v>41170.953141076388</c:v>
                </c:pt>
                <c:pt idx="7507">
                  <c:v>41170.953257013891</c:v>
                </c:pt>
                <c:pt idx="7508">
                  <c:v>41170.953372581018</c:v>
                </c:pt>
                <c:pt idx="7509">
                  <c:v>41170.953488171297</c:v>
                </c:pt>
                <c:pt idx="7510">
                  <c:v>41170.953604236114</c:v>
                </c:pt>
                <c:pt idx="7511">
                  <c:v>41170.953719791665</c:v>
                </c:pt>
                <c:pt idx="7512">
                  <c:v>41170.953835729168</c:v>
                </c:pt>
                <c:pt idx="7513">
                  <c:v>41170.953951365744</c:v>
                </c:pt>
                <c:pt idx="7514">
                  <c:v>41170.954067233797</c:v>
                </c:pt>
                <c:pt idx="7515">
                  <c:v>41170.954182766203</c:v>
                </c:pt>
                <c:pt idx="7516">
                  <c:v>41170.95429858796</c:v>
                </c:pt>
                <c:pt idx="7517">
                  <c:v>41170.95441421296</c:v>
                </c:pt>
                <c:pt idx="7518">
                  <c:v>41170.954530277777</c:v>
                </c:pt>
                <c:pt idx="7519">
                  <c:v>41170.954645740741</c:v>
                </c:pt>
                <c:pt idx="7520">
                  <c:v>41170.954761423614</c:v>
                </c:pt>
                <c:pt idx="7521">
                  <c:v>41170.954877731485</c:v>
                </c:pt>
                <c:pt idx="7522">
                  <c:v>41170.954992974534</c:v>
                </c:pt>
                <c:pt idx="7523">
                  <c:v>41170.955108657407</c:v>
                </c:pt>
                <c:pt idx="7524">
                  <c:v>41170.955224421297</c:v>
                </c:pt>
                <c:pt idx="7525">
                  <c:v>41170.955340162036</c:v>
                </c:pt>
                <c:pt idx="7526">
                  <c:v>41170.955455972224</c:v>
                </c:pt>
                <c:pt idx="7527">
                  <c:v>41170.955571921295</c:v>
                </c:pt>
                <c:pt idx="7528">
                  <c:v>41170.955687349538</c:v>
                </c:pt>
                <c:pt idx="7529">
                  <c:v>41170.955803379627</c:v>
                </c:pt>
                <c:pt idx="7530">
                  <c:v>41170.955919131942</c:v>
                </c:pt>
                <c:pt idx="7531">
                  <c:v>41170.956035208335</c:v>
                </c:pt>
                <c:pt idx="7532">
                  <c:v>41170.9561506713</c:v>
                </c:pt>
                <c:pt idx="7533">
                  <c:v>41170.956266157409</c:v>
                </c:pt>
                <c:pt idx="7534">
                  <c:v>41170.956381990742</c:v>
                </c:pt>
                <c:pt idx="7535">
                  <c:v>41170.956497696759</c:v>
                </c:pt>
                <c:pt idx="7536">
                  <c:v>41170.956613865739</c:v>
                </c:pt>
                <c:pt idx="7537">
                  <c:v>41170.9567297338</c:v>
                </c:pt>
                <c:pt idx="7538">
                  <c:v>41170.95684515046</c:v>
                </c:pt>
                <c:pt idx="7539">
                  <c:v>41170.956960937503</c:v>
                </c:pt>
                <c:pt idx="7540">
                  <c:v>41170.957077372688</c:v>
                </c:pt>
                <c:pt idx="7541">
                  <c:v>41170.957192442133</c:v>
                </c:pt>
                <c:pt idx="7542">
                  <c:v>41170.957313391205</c:v>
                </c:pt>
                <c:pt idx="7543">
                  <c:v>41170.957424293978</c:v>
                </c:pt>
                <c:pt idx="7544">
                  <c:v>41170.957539687501</c:v>
                </c:pt>
                <c:pt idx="7545">
                  <c:v>41170.957655486112</c:v>
                </c:pt>
                <c:pt idx="7546">
                  <c:v>41170.957771041663</c:v>
                </c:pt>
                <c:pt idx="7547">
                  <c:v>41170.957886932869</c:v>
                </c:pt>
                <c:pt idx="7548">
                  <c:v>41170.958002870371</c:v>
                </c:pt>
                <c:pt idx="7549">
                  <c:v>41170.958118622686</c:v>
                </c:pt>
                <c:pt idx="7550">
                  <c:v>41170.958234409722</c:v>
                </c:pt>
                <c:pt idx="7551">
                  <c:v>41170.958353530092</c:v>
                </c:pt>
                <c:pt idx="7552">
                  <c:v>41170.958465648146</c:v>
                </c:pt>
                <c:pt idx="7553">
                  <c:v>41170.958582326391</c:v>
                </c:pt>
                <c:pt idx="7554">
                  <c:v>41170.958697187503</c:v>
                </c:pt>
                <c:pt idx="7555">
                  <c:v>41170.958813287034</c:v>
                </c:pt>
                <c:pt idx="7556">
                  <c:v>41170.958928703702</c:v>
                </c:pt>
                <c:pt idx="7557">
                  <c:v>41170.959044629628</c:v>
                </c:pt>
                <c:pt idx="7558">
                  <c:v>41170.959160578706</c:v>
                </c:pt>
                <c:pt idx="7559">
                  <c:v>41170.959275960646</c:v>
                </c:pt>
                <c:pt idx="7560">
                  <c:v>41170.959391724537</c:v>
                </c:pt>
                <c:pt idx="7561">
                  <c:v>41170.959508067128</c:v>
                </c:pt>
                <c:pt idx="7562">
                  <c:v>41170.959623263887</c:v>
                </c:pt>
                <c:pt idx="7563">
                  <c:v>41170.959738969905</c:v>
                </c:pt>
                <c:pt idx="7564">
                  <c:v>41170.959854895831</c:v>
                </c:pt>
                <c:pt idx="7565">
                  <c:v>41170.959970474534</c:v>
                </c:pt>
                <c:pt idx="7566">
                  <c:v>41170.960086944448</c:v>
                </c:pt>
                <c:pt idx="7567">
                  <c:v>41170.960201956019</c:v>
                </c:pt>
                <c:pt idx="7568">
                  <c:v>41170.960317696758</c:v>
                </c:pt>
                <c:pt idx="7569">
                  <c:v>41170.960433668981</c:v>
                </c:pt>
                <c:pt idx="7570">
                  <c:v>41170.960549236108</c:v>
                </c:pt>
                <c:pt idx="7571">
                  <c:v>41170.96066517361</c:v>
                </c:pt>
                <c:pt idx="7572">
                  <c:v>41170.960780694448</c:v>
                </c:pt>
                <c:pt idx="7573">
                  <c:v>41170.960896446762</c:v>
                </c:pt>
                <c:pt idx="7574">
                  <c:v>41170.961012615742</c:v>
                </c:pt>
                <c:pt idx="7575">
                  <c:v>41170.961128148148</c:v>
                </c:pt>
                <c:pt idx="7576">
                  <c:v>41170.961243726852</c:v>
                </c:pt>
                <c:pt idx="7577">
                  <c:v>41170.96135946759</c:v>
                </c:pt>
                <c:pt idx="7578">
                  <c:v>41170.961475219905</c:v>
                </c:pt>
                <c:pt idx="7579">
                  <c:v>41170.961591018517</c:v>
                </c:pt>
                <c:pt idx="7580">
                  <c:v>41170.961710567128</c:v>
                </c:pt>
                <c:pt idx="7581">
                  <c:v>41170.961823217593</c:v>
                </c:pt>
                <c:pt idx="7582">
                  <c:v>41170.96193809028</c:v>
                </c:pt>
                <c:pt idx="7583">
                  <c:v>41170.962054189818</c:v>
                </c:pt>
                <c:pt idx="7584">
                  <c:v>41170.962169756946</c:v>
                </c:pt>
                <c:pt idx="7585">
                  <c:v>41170.962285543981</c:v>
                </c:pt>
                <c:pt idx="7586">
                  <c:v>41170.962401493052</c:v>
                </c:pt>
                <c:pt idx="7587">
                  <c:v>41170.962517233798</c:v>
                </c:pt>
                <c:pt idx="7588">
                  <c:v>41170.962632789349</c:v>
                </c:pt>
                <c:pt idx="7589">
                  <c:v>41170.962748530095</c:v>
                </c:pt>
                <c:pt idx="7590">
                  <c:v>41170.962864305555</c:v>
                </c:pt>
                <c:pt idx="7591">
                  <c:v>41170.962980069446</c:v>
                </c:pt>
                <c:pt idx="7592">
                  <c:v>41170.963095636573</c:v>
                </c:pt>
                <c:pt idx="7593">
                  <c:v>41170.963211550923</c:v>
                </c:pt>
                <c:pt idx="7594">
                  <c:v>41170.963327303238</c:v>
                </c:pt>
                <c:pt idx="7595">
                  <c:v>41170.963442928238</c:v>
                </c:pt>
                <c:pt idx="7596">
                  <c:v>41170.963558819443</c:v>
                </c:pt>
                <c:pt idx="7597">
                  <c:v>41170.963674375002</c:v>
                </c:pt>
                <c:pt idx="7598">
                  <c:v>41170.963790277776</c:v>
                </c:pt>
                <c:pt idx="7599">
                  <c:v>41170.963906064811</c:v>
                </c:pt>
                <c:pt idx="7600">
                  <c:v>41170.964021805557</c:v>
                </c:pt>
                <c:pt idx="7601">
                  <c:v>41170.964137557872</c:v>
                </c:pt>
                <c:pt idx="7602">
                  <c:v>41170.964253287035</c:v>
                </c:pt>
                <c:pt idx="7603">
                  <c:v>41170.964369212961</c:v>
                </c:pt>
                <c:pt idx="7604">
                  <c:v>41170.964484780096</c:v>
                </c:pt>
                <c:pt idx="7605">
                  <c:v>41170.96460053241</c:v>
                </c:pt>
                <c:pt idx="7606">
                  <c:v>41170.964716238428</c:v>
                </c:pt>
                <c:pt idx="7607">
                  <c:v>41170.964832071761</c:v>
                </c:pt>
                <c:pt idx="7608">
                  <c:v>41170.964947824075</c:v>
                </c:pt>
                <c:pt idx="7609">
                  <c:v>41170.965064131946</c:v>
                </c:pt>
                <c:pt idx="7610">
                  <c:v>41170.965179895837</c:v>
                </c:pt>
                <c:pt idx="7611">
                  <c:v>41170.96529511574</c:v>
                </c:pt>
                <c:pt idx="7612">
                  <c:v>41170.965410821758</c:v>
                </c:pt>
                <c:pt idx="7613">
                  <c:v>41170.965526793982</c:v>
                </c:pt>
                <c:pt idx="7614">
                  <c:v>41170.965645046294</c:v>
                </c:pt>
                <c:pt idx="7615">
                  <c:v>41170.965758344908</c:v>
                </c:pt>
                <c:pt idx="7616">
                  <c:v>41170.965874062502</c:v>
                </c:pt>
                <c:pt idx="7617">
                  <c:v>41170.965989641205</c:v>
                </c:pt>
                <c:pt idx="7618">
                  <c:v>41170.966109004628</c:v>
                </c:pt>
                <c:pt idx="7619">
                  <c:v>41170.966222395837</c:v>
                </c:pt>
                <c:pt idx="7620">
                  <c:v>41170.966336874997</c:v>
                </c:pt>
                <c:pt idx="7621">
                  <c:v>41170.966452824076</c:v>
                </c:pt>
                <c:pt idx="7622">
                  <c:v>41170.966568171294</c:v>
                </c:pt>
                <c:pt idx="7623">
                  <c:v>41170.966683969906</c:v>
                </c:pt>
                <c:pt idx="7624">
                  <c:v>41170.966799652779</c:v>
                </c:pt>
                <c:pt idx="7625">
                  <c:v>41170.966915625002</c:v>
                </c:pt>
                <c:pt idx="7626">
                  <c:v>41170.967031180553</c:v>
                </c:pt>
                <c:pt idx="7627">
                  <c:v>41170.96714695602</c:v>
                </c:pt>
                <c:pt idx="7628">
                  <c:v>41170.967263240738</c:v>
                </c:pt>
                <c:pt idx="7629">
                  <c:v>41170.967378472225</c:v>
                </c:pt>
                <c:pt idx="7630">
                  <c:v>41170.967494074073</c:v>
                </c:pt>
                <c:pt idx="7631">
                  <c:v>41170.96761013889</c:v>
                </c:pt>
                <c:pt idx="7632">
                  <c:v>41170.967725694441</c:v>
                </c:pt>
                <c:pt idx="7633">
                  <c:v>41170.967841435187</c:v>
                </c:pt>
                <c:pt idx="7634">
                  <c:v>41170.967957187502</c:v>
                </c:pt>
                <c:pt idx="7635">
                  <c:v>41170.968072974538</c:v>
                </c:pt>
                <c:pt idx="7636">
                  <c:v>41170.968188865743</c:v>
                </c:pt>
                <c:pt idx="7637">
                  <c:v>41170.968304861111</c:v>
                </c:pt>
                <c:pt idx="7638">
                  <c:v>41170.968420405094</c:v>
                </c:pt>
                <c:pt idx="7639">
                  <c:v>41170.968536365741</c:v>
                </c:pt>
                <c:pt idx="7640">
                  <c:v>41170.968651747688</c:v>
                </c:pt>
                <c:pt idx="7641">
                  <c:v>41170.968767986109</c:v>
                </c:pt>
                <c:pt idx="7642">
                  <c:v>41170.968883368056</c:v>
                </c:pt>
                <c:pt idx="7643">
                  <c:v>41170.968999108794</c:v>
                </c:pt>
                <c:pt idx="7644">
                  <c:v>41170.969114768515</c:v>
                </c:pt>
                <c:pt idx="7645">
                  <c:v>41170.969230659721</c:v>
                </c:pt>
                <c:pt idx="7646">
                  <c:v>41170.969346226855</c:v>
                </c:pt>
                <c:pt idx="7647">
                  <c:v>41170.969462337962</c:v>
                </c:pt>
                <c:pt idx="7648">
                  <c:v>41170.96957789352</c:v>
                </c:pt>
                <c:pt idx="7649">
                  <c:v>41170.969693506944</c:v>
                </c:pt>
                <c:pt idx="7650">
                  <c:v>41170.969809618058</c:v>
                </c:pt>
                <c:pt idx="7651">
                  <c:v>41170.969925069447</c:v>
                </c:pt>
                <c:pt idx="7652">
                  <c:v>41170.9700409375</c:v>
                </c:pt>
                <c:pt idx="7653">
                  <c:v>41170.970158124997</c:v>
                </c:pt>
                <c:pt idx="7654">
                  <c:v>41170.970272418985</c:v>
                </c:pt>
                <c:pt idx="7655">
                  <c:v>41170.970391990741</c:v>
                </c:pt>
                <c:pt idx="7656">
                  <c:v>41170.970503784723</c:v>
                </c:pt>
                <c:pt idx="7657">
                  <c:v>41170.970619548614</c:v>
                </c:pt>
                <c:pt idx="7658">
                  <c:v>41170.970735266201</c:v>
                </c:pt>
                <c:pt idx="7659">
                  <c:v>41170.970851030092</c:v>
                </c:pt>
                <c:pt idx="7660">
                  <c:v>41170.970966956018</c:v>
                </c:pt>
                <c:pt idx="7661">
                  <c:v>41170.971086157406</c:v>
                </c:pt>
                <c:pt idx="7662">
                  <c:v>41170.9711984838</c:v>
                </c:pt>
                <c:pt idx="7663">
                  <c:v>41170.971314189817</c:v>
                </c:pt>
                <c:pt idx="7664">
                  <c:v>41170.971429988429</c:v>
                </c:pt>
                <c:pt idx="7665">
                  <c:v>41170.971545555556</c:v>
                </c:pt>
                <c:pt idx="7666">
                  <c:v>41170.971666134261</c:v>
                </c:pt>
                <c:pt idx="7667">
                  <c:v>41170.971777222221</c:v>
                </c:pt>
                <c:pt idx="7668">
                  <c:v>41170.97189296296</c:v>
                </c:pt>
                <c:pt idx="7669">
                  <c:v>41170.972008703706</c:v>
                </c:pt>
                <c:pt idx="7670">
                  <c:v>41170.972124641201</c:v>
                </c:pt>
                <c:pt idx="7671">
                  <c:v>41170.97224023148</c:v>
                </c:pt>
                <c:pt idx="7672">
                  <c:v>41170.97235585648</c:v>
                </c:pt>
                <c:pt idx="7673">
                  <c:v>41170.972471597219</c:v>
                </c:pt>
                <c:pt idx="7674">
                  <c:v>41170.972587303244</c:v>
                </c:pt>
                <c:pt idx="7675">
                  <c:v>41170.97270322917</c:v>
                </c:pt>
                <c:pt idx="7676">
                  <c:v>41170.97281900463</c:v>
                </c:pt>
                <c:pt idx="7677">
                  <c:v>41170.972934768521</c:v>
                </c:pt>
                <c:pt idx="7678">
                  <c:v>41170.973050347224</c:v>
                </c:pt>
                <c:pt idx="7679">
                  <c:v>41170.973165960648</c:v>
                </c:pt>
                <c:pt idx="7680">
                  <c:v>41170.973281956016</c:v>
                </c:pt>
                <c:pt idx="7681">
                  <c:v>41170.973397789348</c:v>
                </c:pt>
                <c:pt idx="7682">
                  <c:v>41170.973513379628</c:v>
                </c:pt>
                <c:pt idx="7683">
                  <c:v>41170.973629097221</c:v>
                </c:pt>
                <c:pt idx="7684">
                  <c:v>41170.973745185183</c:v>
                </c:pt>
                <c:pt idx="7685">
                  <c:v>41170.973860659724</c:v>
                </c:pt>
                <c:pt idx="7686">
                  <c:v>41170.973976226851</c:v>
                </c:pt>
                <c:pt idx="7687">
                  <c:v>41170.974092673612</c:v>
                </c:pt>
                <c:pt idx="7688">
                  <c:v>41170.974207847219</c:v>
                </c:pt>
                <c:pt idx="7689">
                  <c:v>41170.97432361111</c:v>
                </c:pt>
                <c:pt idx="7690">
                  <c:v>41170.974439745369</c:v>
                </c:pt>
                <c:pt idx="7691">
                  <c:v>41170.974555300927</c:v>
                </c:pt>
                <c:pt idx="7692">
                  <c:v>41170.974671041666</c:v>
                </c:pt>
                <c:pt idx="7693">
                  <c:v>41170.974786631945</c:v>
                </c:pt>
                <c:pt idx="7694">
                  <c:v>41170.974902696762</c:v>
                </c:pt>
                <c:pt idx="7695">
                  <c:v>41170.975018275465</c:v>
                </c:pt>
                <c:pt idx="7696">
                  <c:v>41170.975134398148</c:v>
                </c:pt>
                <c:pt idx="7697">
                  <c:v>41170.975249803239</c:v>
                </c:pt>
                <c:pt idx="7698">
                  <c:v>41170.975365405095</c:v>
                </c:pt>
                <c:pt idx="7699">
                  <c:v>41170.975481504633</c:v>
                </c:pt>
                <c:pt idx="7700">
                  <c:v>41170.975597060184</c:v>
                </c:pt>
                <c:pt idx="7701">
                  <c:v>41170.975712719905</c:v>
                </c:pt>
                <c:pt idx="7702">
                  <c:v>41170.975828414354</c:v>
                </c:pt>
                <c:pt idx="7703">
                  <c:v>41170.975944166668</c:v>
                </c:pt>
                <c:pt idx="7704">
                  <c:v>41170.976059907407</c:v>
                </c:pt>
                <c:pt idx="7705">
                  <c:v>41170.976175983793</c:v>
                </c:pt>
                <c:pt idx="7706">
                  <c:v>41170.976291643521</c:v>
                </c:pt>
                <c:pt idx="7707">
                  <c:v>41170.976407349539</c:v>
                </c:pt>
                <c:pt idx="7708">
                  <c:v>41170.976523159719</c:v>
                </c:pt>
                <c:pt idx="7709">
                  <c:v>41170.976642847221</c:v>
                </c:pt>
                <c:pt idx="7710">
                  <c:v>41170.976754618052</c:v>
                </c:pt>
                <c:pt idx="7711">
                  <c:v>41170.97687017361</c:v>
                </c:pt>
                <c:pt idx="7712">
                  <c:v>41170.978588935184</c:v>
                </c:pt>
                <c:pt idx="7713">
                  <c:v>41170.978705601854</c:v>
                </c:pt>
                <c:pt idx="7714">
                  <c:v>41170.978820277778</c:v>
                </c:pt>
                <c:pt idx="7715">
                  <c:v>41170.978935995372</c:v>
                </c:pt>
                <c:pt idx="7716">
                  <c:v>41170.979051956019</c:v>
                </c:pt>
                <c:pt idx="7717">
                  <c:v>41170.979167534722</c:v>
                </c:pt>
                <c:pt idx="7718">
                  <c:v>41170.979283263892</c:v>
                </c:pt>
                <c:pt idx="7719">
                  <c:v>41170.979399189811</c:v>
                </c:pt>
                <c:pt idx="7720">
                  <c:v>41170.979514780091</c:v>
                </c:pt>
                <c:pt idx="7721">
                  <c:v>41170.97963037037</c:v>
                </c:pt>
                <c:pt idx="7722">
                  <c:v>41170.97974628472</c:v>
                </c:pt>
                <c:pt idx="7723">
                  <c:v>41170.979862256943</c:v>
                </c:pt>
                <c:pt idx="7724">
                  <c:v>41170.979977974537</c:v>
                </c:pt>
                <c:pt idx="7725">
                  <c:v>41170.980093379629</c:v>
                </c:pt>
                <c:pt idx="7726">
                  <c:v>41170.980209097223</c:v>
                </c:pt>
                <c:pt idx="7727">
                  <c:v>41170.980324918979</c:v>
                </c:pt>
                <c:pt idx="7728">
                  <c:v>41170.980441342595</c:v>
                </c:pt>
                <c:pt idx="7729">
                  <c:v>41170.980556365743</c:v>
                </c:pt>
                <c:pt idx="7730">
                  <c:v>41170.980672280093</c:v>
                </c:pt>
                <c:pt idx="7731">
                  <c:v>41170.980788229164</c:v>
                </c:pt>
                <c:pt idx="7732">
                  <c:v>41170.980903842596</c:v>
                </c:pt>
                <c:pt idx="7733">
                  <c:v>41170.981019548613</c:v>
                </c:pt>
                <c:pt idx="7734">
                  <c:v>41170.981135266207</c:v>
                </c:pt>
                <c:pt idx="7735">
                  <c:v>41170.98125084491</c:v>
                </c:pt>
                <c:pt idx="7736">
                  <c:v>41170.981367025466</c:v>
                </c:pt>
                <c:pt idx="7737">
                  <c:v>41170.981482766205</c:v>
                </c:pt>
                <c:pt idx="7738">
                  <c:v>41170.981598680555</c:v>
                </c:pt>
                <c:pt idx="7739">
                  <c:v>41170.981713900466</c:v>
                </c:pt>
                <c:pt idx="7740">
                  <c:v>41170.981829814817</c:v>
                </c:pt>
                <c:pt idx="7741">
                  <c:v>41170.981945462961</c:v>
                </c:pt>
                <c:pt idx="7742">
                  <c:v>41170.982061331022</c:v>
                </c:pt>
                <c:pt idx="7743">
                  <c:v>41170.982176898149</c:v>
                </c:pt>
                <c:pt idx="7744">
                  <c:v>41170.982292534725</c:v>
                </c:pt>
                <c:pt idx="7745">
                  <c:v>41170.982408391203</c:v>
                </c:pt>
                <c:pt idx="7746">
                  <c:v>41170.982524548614</c:v>
                </c:pt>
                <c:pt idx="7747">
                  <c:v>41170.982640104165</c:v>
                </c:pt>
                <c:pt idx="7748">
                  <c:v>41170.982755879631</c:v>
                </c:pt>
                <c:pt idx="7749">
                  <c:v>41170.98287162037</c:v>
                </c:pt>
                <c:pt idx="7750">
                  <c:v>41170.982987187497</c:v>
                </c:pt>
                <c:pt idx="7751">
                  <c:v>41170.983103125</c:v>
                </c:pt>
                <c:pt idx="7752">
                  <c:v>41170.983218865738</c:v>
                </c:pt>
                <c:pt idx="7753">
                  <c:v>41170.983334641205</c:v>
                </c:pt>
                <c:pt idx="7754">
                  <c:v>41170.983450381944</c:v>
                </c:pt>
                <c:pt idx="7755">
                  <c:v>41170.983565960647</c:v>
                </c:pt>
                <c:pt idx="7756">
                  <c:v>41170.983682048609</c:v>
                </c:pt>
                <c:pt idx="7757">
                  <c:v>41170.983797604167</c:v>
                </c:pt>
                <c:pt idx="7758">
                  <c:v>41170.9839130787</c:v>
                </c:pt>
                <c:pt idx="7759">
                  <c:v>41170.984029143518</c:v>
                </c:pt>
                <c:pt idx="7760">
                  <c:v>41170.984144930553</c:v>
                </c:pt>
                <c:pt idx="7761">
                  <c:v>41170.984260636571</c:v>
                </c:pt>
                <c:pt idx="7762">
                  <c:v>41170.984376076391</c:v>
                </c:pt>
                <c:pt idx="7763">
                  <c:v>41170.984492164353</c:v>
                </c:pt>
                <c:pt idx="7764">
                  <c:v>41170.984607905091</c:v>
                </c:pt>
                <c:pt idx="7765">
                  <c:v>41170.984723483794</c:v>
                </c:pt>
                <c:pt idx="7766">
                  <c:v>41170.984839259261</c:v>
                </c:pt>
                <c:pt idx="7767">
                  <c:v>41170.984955150459</c:v>
                </c:pt>
                <c:pt idx="7768">
                  <c:v>41170.985070717594</c:v>
                </c:pt>
                <c:pt idx="7769">
                  <c:v>41170.985186655096</c:v>
                </c:pt>
                <c:pt idx="7770">
                  <c:v>41170.985302280096</c:v>
                </c:pt>
                <c:pt idx="7771">
                  <c:v>41170.98541854167</c:v>
                </c:pt>
                <c:pt idx="7772">
                  <c:v>41170.985533749998</c:v>
                </c:pt>
                <c:pt idx="7773">
                  <c:v>41170.985649837959</c:v>
                </c:pt>
                <c:pt idx="7774">
                  <c:v>41170.985765798614</c:v>
                </c:pt>
                <c:pt idx="7775">
                  <c:v>41170.985881180553</c:v>
                </c:pt>
                <c:pt idx="7776">
                  <c:v>41170.985996944444</c:v>
                </c:pt>
                <c:pt idx="7777">
                  <c:v>41170.986112708335</c:v>
                </c:pt>
                <c:pt idx="7778">
                  <c:v>41170.986228287038</c:v>
                </c:pt>
                <c:pt idx="7779">
                  <c:v>41170.986344340279</c:v>
                </c:pt>
                <c:pt idx="7780">
                  <c:v>41170.986459942127</c:v>
                </c:pt>
                <c:pt idx="7781">
                  <c:v>41170.986575532406</c:v>
                </c:pt>
                <c:pt idx="7782">
                  <c:v>41170.986691273145</c:v>
                </c:pt>
                <c:pt idx="7783">
                  <c:v>41170.986807222223</c:v>
                </c:pt>
                <c:pt idx="7784">
                  <c:v>41170.986922662036</c:v>
                </c:pt>
                <c:pt idx="7785">
                  <c:v>41170.987038495368</c:v>
                </c:pt>
                <c:pt idx="7786">
                  <c:v>41170.987154259259</c:v>
                </c:pt>
                <c:pt idx="7787">
                  <c:v>41170.987270231482</c:v>
                </c:pt>
                <c:pt idx="7788">
                  <c:v>41170.987386319444</c:v>
                </c:pt>
                <c:pt idx="7789">
                  <c:v>41170.987501724536</c:v>
                </c:pt>
                <c:pt idx="7790">
                  <c:v>41170.987617627317</c:v>
                </c:pt>
                <c:pt idx="7791">
                  <c:v>41170.987733229165</c:v>
                </c:pt>
                <c:pt idx="7792">
                  <c:v>41170.987848854165</c:v>
                </c:pt>
                <c:pt idx="7793">
                  <c:v>41170.987965416665</c:v>
                </c:pt>
                <c:pt idx="7794">
                  <c:v>41170.988081203701</c:v>
                </c:pt>
                <c:pt idx="7795">
                  <c:v>41170.988196041668</c:v>
                </c:pt>
                <c:pt idx="7796">
                  <c:v>41170.988311840279</c:v>
                </c:pt>
                <c:pt idx="7797">
                  <c:v>41170.988427511576</c:v>
                </c:pt>
                <c:pt idx="7798">
                  <c:v>41170.98854766204</c:v>
                </c:pt>
                <c:pt idx="7799">
                  <c:v>41170.988659074072</c:v>
                </c:pt>
                <c:pt idx="7800">
                  <c:v>41170.9887766088</c:v>
                </c:pt>
                <c:pt idx="7801">
                  <c:v>41170.988890752313</c:v>
                </c:pt>
                <c:pt idx="7802">
                  <c:v>41170.989006342592</c:v>
                </c:pt>
                <c:pt idx="7803">
                  <c:v>41170.989122083331</c:v>
                </c:pt>
                <c:pt idx="7804">
                  <c:v>41170.989237847221</c:v>
                </c:pt>
                <c:pt idx="7805">
                  <c:v>41170.9893537963</c:v>
                </c:pt>
                <c:pt idx="7806">
                  <c:v>41170.989469699074</c:v>
                </c:pt>
                <c:pt idx="7807">
                  <c:v>41170.989585312498</c:v>
                </c:pt>
                <c:pt idx="7808">
                  <c:v>41170.989700729166</c:v>
                </c:pt>
                <c:pt idx="7809">
                  <c:v>41170.989816597219</c:v>
                </c:pt>
                <c:pt idx="7810">
                  <c:v>41170.98993290509</c:v>
                </c:pt>
                <c:pt idx="7811">
                  <c:v>41170.990048298612</c:v>
                </c:pt>
                <c:pt idx="7812">
                  <c:v>41170.990164606483</c:v>
                </c:pt>
                <c:pt idx="7813">
                  <c:v>41170.990279861115</c:v>
                </c:pt>
                <c:pt idx="7814">
                  <c:v>41170.990395393521</c:v>
                </c:pt>
                <c:pt idx="7815">
                  <c:v>41170.990511006945</c:v>
                </c:pt>
                <c:pt idx="7816">
                  <c:v>41170.990627256942</c:v>
                </c:pt>
                <c:pt idx="7817">
                  <c:v>41170.990742824077</c:v>
                </c:pt>
                <c:pt idx="7818">
                  <c:v>41170.990858611112</c:v>
                </c:pt>
                <c:pt idx="7819">
                  <c:v>41170.990977789355</c:v>
                </c:pt>
                <c:pt idx="7820">
                  <c:v>41170.991089918978</c:v>
                </c:pt>
                <c:pt idx="7821">
                  <c:v>41170.991205775463</c:v>
                </c:pt>
                <c:pt idx="7822">
                  <c:v>41170.991321423608</c:v>
                </c:pt>
                <c:pt idx="7823">
                  <c:v>41170.991437337965</c:v>
                </c:pt>
                <c:pt idx="7824">
                  <c:v>41170.99155648148</c:v>
                </c:pt>
                <c:pt idx="7825">
                  <c:v>41170.991668634262</c:v>
                </c:pt>
                <c:pt idx="7826">
                  <c:v>41170.991784583333</c:v>
                </c:pt>
                <c:pt idx="7827">
                  <c:v>41170.991900173613</c:v>
                </c:pt>
                <c:pt idx="7828">
                  <c:v>41170.992016111108</c:v>
                </c:pt>
                <c:pt idx="7829">
                  <c:v>41170.992131863422</c:v>
                </c:pt>
                <c:pt idx="7830">
                  <c:v>41170.992247465278</c:v>
                </c:pt>
                <c:pt idx="7831">
                  <c:v>41170.992363344907</c:v>
                </c:pt>
                <c:pt idx="7832">
                  <c:v>41170.992478912034</c:v>
                </c:pt>
                <c:pt idx="7833">
                  <c:v>41170.992594664349</c:v>
                </c:pt>
                <c:pt idx="7834">
                  <c:v>41170.992710381943</c:v>
                </c:pt>
                <c:pt idx="7835">
                  <c:v>41170.992827037036</c:v>
                </c:pt>
                <c:pt idx="7836">
                  <c:v>41170.992942118057</c:v>
                </c:pt>
                <c:pt idx="7837">
                  <c:v>41170.993057881948</c:v>
                </c:pt>
                <c:pt idx="7838">
                  <c:v>41170.993173449075</c:v>
                </c:pt>
                <c:pt idx="7839">
                  <c:v>41170.993289074075</c:v>
                </c:pt>
                <c:pt idx="7840">
                  <c:v>41170.993405162037</c:v>
                </c:pt>
                <c:pt idx="7841">
                  <c:v>41170.993520902775</c:v>
                </c:pt>
                <c:pt idx="7842">
                  <c:v>41170.993636516207</c:v>
                </c:pt>
                <c:pt idx="7843">
                  <c:v>41170.993752187504</c:v>
                </c:pt>
                <c:pt idx="7844">
                  <c:v>41170.993867847224</c:v>
                </c:pt>
                <c:pt idx="7845">
                  <c:v>41170.993984050925</c:v>
                </c:pt>
                <c:pt idx="7846">
                  <c:v>41170.994099490737</c:v>
                </c:pt>
                <c:pt idx="7847">
                  <c:v>41170.994215208331</c:v>
                </c:pt>
                <c:pt idx="7848">
                  <c:v>41170.994330983798</c:v>
                </c:pt>
                <c:pt idx="7849">
                  <c:v>41170.994446597222</c:v>
                </c:pt>
                <c:pt idx="7850">
                  <c:v>41170.994562662039</c:v>
                </c:pt>
                <c:pt idx="7851">
                  <c:v>41170.994678229166</c:v>
                </c:pt>
                <c:pt idx="7852">
                  <c:v>41170.994794537037</c:v>
                </c:pt>
                <c:pt idx="7853">
                  <c:v>41170.994909756948</c:v>
                </c:pt>
                <c:pt idx="7854">
                  <c:v>41170.995025682867</c:v>
                </c:pt>
                <c:pt idx="7855">
                  <c:v>41170.995141111111</c:v>
                </c:pt>
                <c:pt idx="7856">
                  <c:v>41170.995257222225</c:v>
                </c:pt>
                <c:pt idx="7857">
                  <c:v>41170.995372777776</c:v>
                </c:pt>
                <c:pt idx="7858">
                  <c:v>41170.995489039349</c:v>
                </c:pt>
                <c:pt idx="7859">
                  <c:v>41170.995604432872</c:v>
                </c:pt>
                <c:pt idx="7860">
                  <c:v>41170.995719999999</c:v>
                </c:pt>
                <c:pt idx="7861">
                  <c:v>41170.995835636575</c:v>
                </c:pt>
                <c:pt idx="7862">
                  <c:v>41170.99595167824</c:v>
                </c:pt>
                <c:pt idx="7863">
                  <c:v>41170.996067430555</c:v>
                </c:pt>
                <c:pt idx="7864">
                  <c:v>41170.996183379626</c:v>
                </c:pt>
                <c:pt idx="7865">
                  <c:v>41170.996298819446</c:v>
                </c:pt>
                <c:pt idx="7866">
                  <c:v>41170.996414560184</c:v>
                </c:pt>
                <c:pt idx="7867">
                  <c:v>41170.996530810182</c:v>
                </c:pt>
                <c:pt idx="7868">
                  <c:v>41170.996646250002</c:v>
                </c:pt>
                <c:pt idx="7869">
                  <c:v>41170.996762361108</c:v>
                </c:pt>
                <c:pt idx="7870">
                  <c:v>41170.996877557867</c:v>
                </c:pt>
                <c:pt idx="7871">
                  <c:v>41170.99699363426</c:v>
                </c:pt>
                <c:pt idx="7872">
                  <c:v>41170.99710922454</c:v>
                </c:pt>
                <c:pt idx="7873">
                  <c:v>41170.997225150466</c:v>
                </c:pt>
                <c:pt idx="7874">
                  <c:v>41170.997341828705</c:v>
                </c:pt>
                <c:pt idx="7875">
                  <c:v>41170.997456446756</c:v>
                </c:pt>
                <c:pt idx="7876">
                  <c:v>41170.997572442131</c:v>
                </c:pt>
                <c:pt idx="7877">
                  <c:v>41170.997687986113</c:v>
                </c:pt>
                <c:pt idx="7878">
                  <c:v>41170.997803541664</c:v>
                </c:pt>
                <c:pt idx="7879">
                  <c:v>41170.997919884256</c:v>
                </c:pt>
                <c:pt idx="7880">
                  <c:v>41170.998035046294</c:v>
                </c:pt>
                <c:pt idx="7881">
                  <c:v>41170.998150995372</c:v>
                </c:pt>
                <c:pt idx="7882">
                  <c:v>41170.998266770832</c:v>
                </c:pt>
                <c:pt idx="7883">
                  <c:v>41170.998382500002</c:v>
                </c:pt>
                <c:pt idx="7884">
                  <c:v>41170.99849849537</c:v>
                </c:pt>
                <c:pt idx="7885">
                  <c:v>41170.998614027776</c:v>
                </c:pt>
                <c:pt idx="7886">
                  <c:v>41170.99872974537</c:v>
                </c:pt>
                <c:pt idx="7887">
                  <c:v>41170.998845486109</c:v>
                </c:pt>
                <c:pt idx="7888">
                  <c:v>41170.998961296296</c:v>
                </c:pt>
                <c:pt idx="7889">
                  <c:v>41170.999077962966</c:v>
                </c:pt>
                <c:pt idx="7890">
                  <c:v>41170.999192615738</c:v>
                </c:pt>
                <c:pt idx="7891">
                  <c:v>41170.999308726852</c:v>
                </c:pt>
                <c:pt idx="7892">
                  <c:v>41170.999424293979</c:v>
                </c:pt>
                <c:pt idx="7893">
                  <c:v>41170.999540393517</c:v>
                </c:pt>
                <c:pt idx="7894">
                  <c:v>41170.999656168984</c:v>
                </c:pt>
                <c:pt idx="7895">
                  <c:v>41170.999771574076</c:v>
                </c:pt>
                <c:pt idx="7896">
                  <c:v>41170.999887314814</c:v>
                </c:pt>
              </c:numCache>
            </c:numRef>
          </c:xVal>
          <c:yVal>
            <c:numRef>
              <c:f>'NIST-18Sep12'!$I$2:$I$7898</c:f>
              <c:numCache>
                <c:formatCode>General</c:formatCode>
                <c:ptCount val="7897"/>
                <c:pt idx="0">
                  <c:v>2.5999999999999968E-2</c:v>
                </c:pt>
                <c:pt idx="1">
                  <c:v>-7.0000000000000062E-3</c:v>
                </c:pt>
                <c:pt idx="2">
                  <c:v>1.0500000000000009E-2</c:v>
                </c:pt>
                <c:pt idx="3">
                  <c:v>5.5000000000000049E-3</c:v>
                </c:pt>
                <c:pt idx="4">
                  <c:v>1.8500000000000016E-2</c:v>
                </c:pt>
                <c:pt idx="5">
                  <c:v>1.6000000000000014E-2</c:v>
                </c:pt>
                <c:pt idx="6">
                  <c:v>2.5499999999999967E-2</c:v>
                </c:pt>
                <c:pt idx="7">
                  <c:v>2.3499999999999965E-2</c:v>
                </c:pt>
                <c:pt idx="8">
                  <c:v>2.0000000000000018E-2</c:v>
                </c:pt>
                <c:pt idx="9">
                  <c:v>1.6000000000000014E-2</c:v>
                </c:pt>
                <c:pt idx="10">
                  <c:v>1.7000000000000015E-2</c:v>
                </c:pt>
                <c:pt idx="11">
                  <c:v>2.3499999999999965E-2</c:v>
                </c:pt>
                <c:pt idx="12">
                  <c:v>2.5499999999999967E-2</c:v>
                </c:pt>
                <c:pt idx="13">
                  <c:v>1.150000000000001E-2</c:v>
                </c:pt>
                <c:pt idx="14">
                  <c:v>2.4999999999999967E-2</c:v>
                </c:pt>
                <c:pt idx="15">
                  <c:v>-2.0000000000000018E-3</c:v>
                </c:pt>
                <c:pt idx="16">
                  <c:v>-4.0000000000000036E-3</c:v>
                </c:pt>
                <c:pt idx="17">
                  <c:v>1.150000000000001E-2</c:v>
                </c:pt>
                <c:pt idx="18">
                  <c:v>-6.0000000000000053E-3</c:v>
                </c:pt>
                <c:pt idx="19">
                  <c:v>1.5000000000000013E-2</c:v>
                </c:pt>
                <c:pt idx="20">
                  <c:v>1.2500000000000011E-2</c:v>
                </c:pt>
                <c:pt idx="21">
                  <c:v>2.1000000000000019E-2</c:v>
                </c:pt>
                <c:pt idx="22">
                  <c:v>1.6000000000000014E-2</c:v>
                </c:pt>
                <c:pt idx="23">
                  <c:v>1.9500000000000017E-2</c:v>
                </c:pt>
                <c:pt idx="24">
                  <c:v>1.8500000000000016E-2</c:v>
                </c:pt>
                <c:pt idx="25">
                  <c:v>6.0000000000000053E-3</c:v>
                </c:pt>
                <c:pt idx="26">
                  <c:v>2.0000000000000018E-2</c:v>
                </c:pt>
                <c:pt idx="27">
                  <c:v>4.0000000000000036E-3</c:v>
                </c:pt>
                <c:pt idx="28">
                  <c:v>1.6000000000000014E-2</c:v>
                </c:pt>
                <c:pt idx="29">
                  <c:v>2.1000000000000019E-2</c:v>
                </c:pt>
                <c:pt idx="30">
                  <c:v>1.7500000000000016E-2</c:v>
                </c:pt>
                <c:pt idx="31">
                  <c:v>2.1000000000000019E-2</c:v>
                </c:pt>
                <c:pt idx="32">
                  <c:v>5.0000000000000044E-3</c:v>
                </c:pt>
                <c:pt idx="33">
                  <c:v>1.6000000000000014E-2</c:v>
                </c:pt>
                <c:pt idx="34">
                  <c:v>2.0000000000000018E-3</c:v>
                </c:pt>
                <c:pt idx="35">
                  <c:v>1.3500000000000012E-2</c:v>
                </c:pt>
                <c:pt idx="36">
                  <c:v>1.5000000000000013E-2</c:v>
                </c:pt>
                <c:pt idx="37">
                  <c:v>2.4499999999999966E-2</c:v>
                </c:pt>
                <c:pt idx="38">
                  <c:v>1.8000000000000016E-2</c:v>
                </c:pt>
                <c:pt idx="39">
                  <c:v>5.5000000000000049E-3</c:v>
                </c:pt>
                <c:pt idx="40">
                  <c:v>2.1000000000000019E-2</c:v>
                </c:pt>
                <c:pt idx="41">
                  <c:v>8.5000000000000075E-3</c:v>
                </c:pt>
                <c:pt idx="42">
                  <c:v>2.2999999999999965E-2</c:v>
                </c:pt>
                <c:pt idx="43">
                  <c:v>-2.0000000000000018E-3</c:v>
                </c:pt>
                <c:pt idx="44">
                  <c:v>1.9500000000000017E-2</c:v>
                </c:pt>
                <c:pt idx="45">
                  <c:v>1.7000000000000015E-2</c:v>
                </c:pt>
                <c:pt idx="46">
                  <c:v>-1.0000000000000009E-3</c:v>
                </c:pt>
                <c:pt idx="47">
                  <c:v>1.0000000000000009E-2</c:v>
                </c:pt>
                <c:pt idx="48">
                  <c:v>2.0000000000000018E-2</c:v>
                </c:pt>
                <c:pt idx="49">
                  <c:v>1.3500000000000012E-2</c:v>
                </c:pt>
                <c:pt idx="50">
                  <c:v>1.5500000000000014E-2</c:v>
                </c:pt>
                <c:pt idx="51">
                  <c:v>1.6500000000000015E-2</c:v>
                </c:pt>
                <c:pt idx="52">
                  <c:v>6.5000000000000058E-3</c:v>
                </c:pt>
                <c:pt idx="53">
                  <c:v>6.5000000000000058E-3</c:v>
                </c:pt>
                <c:pt idx="54">
                  <c:v>1.5500000000000014E-2</c:v>
                </c:pt>
                <c:pt idx="55">
                  <c:v>2.3999999999999966E-2</c:v>
                </c:pt>
                <c:pt idx="56">
                  <c:v>1.3000000000000012E-2</c:v>
                </c:pt>
                <c:pt idx="57">
                  <c:v>1.9500000000000017E-2</c:v>
                </c:pt>
                <c:pt idx="58">
                  <c:v>4.500000000000004E-3</c:v>
                </c:pt>
                <c:pt idx="59">
                  <c:v>1.5500000000000014E-2</c:v>
                </c:pt>
                <c:pt idx="60">
                  <c:v>2.1999999999999964E-2</c:v>
                </c:pt>
                <c:pt idx="61">
                  <c:v>1.150000000000001E-2</c:v>
                </c:pt>
                <c:pt idx="62">
                  <c:v>2.1499999999999964E-2</c:v>
                </c:pt>
                <c:pt idx="63">
                  <c:v>9.000000000000008E-3</c:v>
                </c:pt>
                <c:pt idx="64">
                  <c:v>1.0000000000000009E-2</c:v>
                </c:pt>
                <c:pt idx="65">
                  <c:v>2.2499999999999964E-2</c:v>
                </c:pt>
                <c:pt idx="66">
                  <c:v>1.4500000000000013E-2</c:v>
                </c:pt>
                <c:pt idx="67">
                  <c:v>1.7000000000000015E-2</c:v>
                </c:pt>
                <c:pt idx="68">
                  <c:v>1.8000000000000016E-2</c:v>
                </c:pt>
                <c:pt idx="69">
                  <c:v>6.5000000000000058E-3</c:v>
                </c:pt>
                <c:pt idx="70">
                  <c:v>1.5500000000000014E-2</c:v>
                </c:pt>
                <c:pt idx="71">
                  <c:v>-3.5000000000000031E-3</c:v>
                </c:pt>
                <c:pt idx="72">
                  <c:v>1.7000000000000015E-2</c:v>
                </c:pt>
                <c:pt idx="73">
                  <c:v>9.5000000000000084E-3</c:v>
                </c:pt>
                <c:pt idx="74">
                  <c:v>3.1499999999999972E-2</c:v>
                </c:pt>
                <c:pt idx="75">
                  <c:v>2.3999999999999966E-2</c:v>
                </c:pt>
                <c:pt idx="76">
                  <c:v>-7.5000000000000067E-3</c:v>
                </c:pt>
                <c:pt idx="77">
                  <c:v>2.0500000000000018E-2</c:v>
                </c:pt>
                <c:pt idx="78">
                  <c:v>1.0000000000000009E-3</c:v>
                </c:pt>
                <c:pt idx="79">
                  <c:v>2.1000000000000019E-2</c:v>
                </c:pt>
                <c:pt idx="80">
                  <c:v>1.100000000000001E-2</c:v>
                </c:pt>
                <c:pt idx="81">
                  <c:v>2.5000000000000022E-3</c:v>
                </c:pt>
                <c:pt idx="82">
                  <c:v>1.9000000000000017E-2</c:v>
                </c:pt>
                <c:pt idx="83">
                  <c:v>2.0000000000000018E-3</c:v>
                </c:pt>
                <c:pt idx="84">
                  <c:v>2.4499999999999966E-2</c:v>
                </c:pt>
                <c:pt idx="85">
                  <c:v>2.3999999999999966E-2</c:v>
                </c:pt>
                <c:pt idx="86">
                  <c:v>2.3999999999999966E-2</c:v>
                </c:pt>
                <c:pt idx="87">
                  <c:v>2.1499999999999964E-2</c:v>
                </c:pt>
                <c:pt idx="88">
                  <c:v>-7.5000000000000067E-3</c:v>
                </c:pt>
                <c:pt idx="89">
                  <c:v>1.6500000000000015E-2</c:v>
                </c:pt>
                <c:pt idx="90">
                  <c:v>1.3500000000000012E-2</c:v>
                </c:pt>
                <c:pt idx="91">
                  <c:v>2.2499999999999964E-2</c:v>
                </c:pt>
                <c:pt idx="92">
                  <c:v>2.3499999999999965E-2</c:v>
                </c:pt>
                <c:pt idx="93">
                  <c:v>7.0000000000000062E-3</c:v>
                </c:pt>
                <c:pt idx="94">
                  <c:v>1.2500000000000011E-2</c:v>
                </c:pt>
                <c:pt idx="95">
                  <c:v>2.1000000000000019E-2</c:v>
                </c:pt>
                <c:pt idx="96">
                  <c:v>6.0000000000000053E-3</c:v>
                </c:pt>
                <c:pt idx="97">
                  <c:v>1.8500000000000016E-2</c:v>
                </c:pt>
                <c:pt idx="98">
                  <c:v>9.5000000000000084E-3</c:v>
                </c:pt>
                <c:pt idx="99">
                  <c:v>1.8000000000000016E-2</c:v>
                </c:pt>
                <c:pt idx="100">
                  <c:v>1.9500000000000017E-2</c:v>
                </c:pt>
                <c:pt idx="101">
                  <c:v>2.1499999999999964E-2</c:v>
                </c:pt>
                <c:pt idx="102">
                  <c:v>5.0000000000000044E-3</c:v>
                </c:pt>
                <c:pt idx="103">
                  <c:v>1.6500000000000015E-2</c:v>
                </c:pt>
                <c:pt idx="104">
                  <c:v>2.2999999999999965E-2</c:v>
                </c:pt>
                <c:pt idx="105">
                  <c:v>2.1999999999999964E-2</c:v>
                </c:pt>
                <c:pt idx="106">
                  <c:v>1.6000000000000014E-2</c:v>
                </c:pt>
                <c:pt idx="107">
                  <c:v>1.3500000000000012E-2</c:v>
                </c:pt>
                <c:pt idx="108">
                  <c:v>1.7500000000000016E-2</c:v>
                </c:pt>
                <c:pt idx="109">
                  <c:v>9.5000000000000084E-3</c:v>
                </c:pt>
                <c:pt idx="110">
                  <c:v>2.0000000000000018E-2</c:v>
                </c:pt>
                <c:pt idx="111">
                  <c:v>1.3500000000000012E-2</c:v>
                </c:pt>
                <c:pt idx="112">
                  <c:v>2.0000000000000018E-2</c:v>
                </c:pt>
                <c:pt idx="113">
                  <c:v>2.5499999999999967E-2</c:v>
                </c:pt>
                <c:pt idx="114">
                  <c:v>2.2999999999999965E-2</c:v>
                </c:pt>
                <c:pt idx="115">
                  <c:v>2.0000000000000018E-3</c:v>
                </c:pt>
                <c:pt idx="116">
                  <c:v>-3.5000000000000031E-3</c:v>
                </c:pt>
                <c:pt idx="117">
                  <c:v>1.8500000000000016E-2</c:v>
                </c:pt>
                <c:pt idx="118">
                  <c:v>3.0000000000000027E-3</c:v>
                </c:pt>
                <c:pt idx="119">
                  <c:v>2.0500000000000018E-2</c:v>
                </c:pt>
                <c:pt idx="120">
                  <c:v>1.7000000000000015E-2</c:v>
                </c:pt>
                <c:pt idx="121">
                  <c:v>1.7500000000000016E-2</c:v>
                </c:pt>
                <c:pt idx="122">
                  <c:v>2.0000000000000018E-2</c:v>
                </c:pt>
                <c:pt idx="123">
                  <c:v>1.0500000000000009E-2</c:v>
                </c:pt>
                <c:pt idx="124">
                  <c:v>2.1999999999999964E-2</c:v>
                </c:pt>
                <c:pt idx="125">
                  <c:v>9.000000000000008E-3</c:v>
                </c:pt>
                <c:pt idx="126">
                  <c:v>1.7500000000000016E-2</c:v>
                </c:pt>
                <c:pt idx="127">
                  <c:v>1.7500000000000016E-2</c:v>
                </c:pt>
                <c:pt idx="128">
                  <c:v>1.5500000000000014E-2</c:v>
                </c:pt>
                <c:pt idx="129">
                  <c:v>1.4000000000000012E-2</c:v>
                </c:pt>
                <c:pt idx="130">
                  <c:v>1.100000000000001E-2</c:v>
                </c:pt>
                <c:pt idx="131">
                  <c:v>2.1000000000000019E-2</c:v>
                </c:pt>
                <c:pt idx="132">
                  <c:v>2.1000000000000019E-2</c:v>
                </c:pt>
                <c:pt idx="133">
                  <c:v>2.1499999999999964E-2</c:v>
                </c:pt>
                <c:pt idx="134">
                  <c:v>2.5999999999999968E-2</c:v>
                </c:pt>
                <c:pt idx="135">
                  <c:v>1.9000000000000017E-2</c:v>
                </c:pt>
                <c:pt idx="136">
                  <c:v>1.7500000000000016E-2</c:v>
                </c:pt>
                <c:pt idx="137">
                  <c:v>3.0000000000000027E-3</c:v>
                </c:pt>
                <c:pt idx="138">
                  <c:v>8.0000000000000071E-3</c:v>
                </c:pt>
                <c:pt idx="139">
                  <c:v>5.5000000000000049E-3</c:v>
                </c:pt>
                <c:pt idx="140">
                  <c:v>1.0500000000000009E-2</c:v>
                </c:pt>
                <c:pt idx="141">
                  <c:v>2.2499999999999964E-2</c:v>
                </c:pt>
                <c:pt idx="142">
                  <c:v>6.0000000000000053E-3</c:v>
                </c:pt>
                <c:pt idx="143">
                  <c:v>2.1499999999999964E-2</c:v>
                </c:pt>
                <c:pt idx="144">
                  <c:v>1.6000000000000014E-2</c:v>
                </c:pt>
                <c:pt idx="145">
                  <c:v>1.3500000000000012E-2</c:v>
                </c:pt>
                <c:pt idx="146">
                  <c:v>2.1000000000000019E-2</c:v>
                </c:pt>
                <c:pt idx="147">
                  <c:v>2.2999999999999965E-2</c:v>
                </c:pt>
                <c:pt idx="148">
                  <c:v>5.0000000000000044E-3</c:v>
                </c:pt>
                <c:pt idx="149">
                  <c:v>2.0000000000000018E-2</c:v>
                </c:pt>
                <c:pt idx="150">
                  <c:v>1.4500000000000013E-2</c:v>
                </c:pt>
                <c:pt idx="151">
                  <c:v>1.9000000000000017E-2</c:v>
                </c:pt>
                <c:pt idx="152">
                  <c:v>2.1499999999999964E-2</c:v>
                </c:pt>
                <c:pt idx="153">
                  <c:v>8.0000000000000071E-3</c:v>
                </c:pt>
                <c:pt idx="154">
                  <c:v>9.000000000000008E-3</c:v>
                </c:pt>
                <c:pt idx="155">
                  <c:v>1.9000000000000017E-2</c:v>
                </c:pt>
                <c:pt idx="156">
                  <c:v>1.100000000000001E-2</c:v>
                </c:pt>
                <c:pt idx="157">
                  <c:v>8.0000000000000071E-3</c:v>
                </c:pt>
                <c:pt idx="158">
                  <c:v>2.0000000000000018E-2</c:v>
                </c:pt>
                <c:pt idx="159">
                  <c:v>9.000000000000008E-3</c:v>
                </c:pt>
                <c:pt idx="160">
                  <c:v>2.1999999999999964E-2</c:v>
                </c:pt>
                <c:pt idx="161">
                  <c:v>2.3999999999999966E-2</c:v>
                </c:pt>
                <c:pt idx="162">
                  <c:v>1.8000000000000016E-2</c:v>
                </c:pt>
                <c:pt idx="163">
                  <c:v>2.4999999999999967E-2</c:v>
                </c:pt>
                <c:pt idx="164">
                  <c:v>-1.4499999999999957E-2</c:v>
                </c:pt>
                <c:pt idx="165">
                  <c:v>1.9500000000000017E-2</c:v>
                </c:pt>
                <c:pt idx="166">
                  <c:v>7.0000000000000062E-3</c:v>
                </c:pt>
                <c:pt idx="167">
                  <c:v>2.1000000000000019E-2</c:v>
                </c:pt>
                <c:pt idx="168">
                  <c:v>1.2000000000000011E-2</c:v>
                </c:pt>
                <c:pt idx="169">
                  <c:v>2.0000000000000018E-2</c:v>
                </c:pt>
                <c:pt idx="170">
                  <c:v>2.0000000000000018E-2</c:v>
                </c:pt>
                <c:pt idx="171">
                  <c:v>2.2999999999999965E-2</c:v>
                </c:pt>
                <c:pt idx="172">
                  <c:v>1.9000000000000017E-2</c:v>
                </c:pt>
                <c:pt idx="173">
                  <c:v>6.5000000000000058E-3</c:v>
                </c:pt>
                <c:pt idx="174">
                  <c:v>1.2500000000000011E-2</c:v>
                </c:pt>
                <c:pt idx="175">
                  <c:v>4.0000000000000036E-3</c:v>
                </c:pt>
                <c:pt idx="176">
                  <c:v>3.5000000000000031E-3</c:v>
                </c:pt>
                <c:pt idx="177">
                  <c:v>1.8500000000000016E-2</c:v>
                </c:pt>
                <c:pt idx="178">
                  <c:v>9.5000000000000084E-3</c:v>
                </c:pt>
                <c:pt idx="179">
                  <c:v>2.4999999999999967E-2</c:v>
                </c:pt>
                <c:pt idx="180">
                  <c:v>2.1499999999999964E-2</c:v>
                </c:pt>
                <c:pt idx="181">
                  <c:v>9.000000000000008E-3</c:v>
                </c:pt>
                <c:pt idx="182">
                  <c:v>2.2499999999999964E-2</c:v>
                </c:pt>
                <c:pt idx="183">
                  <c:v>1.4000000000000012E-2</c:v>
                </c:pt>
                <c:pt idx="184">
                  <c:v>-1.5000000000000013E-3</c:v>
                </c:pt>
                <c:pt idx="185">
                  <c:v>1.9500000000000017E-2</c:v>
                </c:pt>
                <c:pt idx="186">
                  <c:v>1.100000000000001E-2</c:v>
                </c:pt>
                <c:pt idx="187">
                  <c:v>2.2499999999999964E-2</c:v>
                </c:pt>
                <c:pt idx="188">
                  <c:v>1.5000000000000013E-2</c:v>
                </c:pt>
                <c:pt idx="189">
                  <c:v>1.9000000000000017E-2</c:v>
                </c:pt>
                <c:pt idx="190">
                  <c:v>1.4000000000000012E-2</c:v>
                </c:pt>
                <c:pt idx="191">
                  <c:v>2.1499999999999964E-2</c:v>
                </c:pt>
                <c:pt idx="192">
                  <c:v>2.0500000000000018E-2</c:v>
                </c:pt>
                <c:pt idx="193">
                  <c:v>1.9000000000000017E-2</c:v>
                </c:pt>
                <c:pt idx="194">
                  <c:v>1.7000000000000015E-2</c:v>
                </c:pt>
                <c:pt idx="195">
                  <c:v>3.5000000000000031E-3</c:v>
                </c:pt>
                <c:pt idx="196">
                  <c:v>1.7500000000000016E-2</c:v>
                </c:pt>
                <c:pt idx="197">
                  <c:v>1.5000000000000013E-3</c:v>
                </c:pt>
                <c:pt idx="198">
                  <c:v>1.6000000000000014E-2</c:v>
                </c:pt>
                <c:pt idx="199">
                  <c:v>1.5000000000000013E-2</c:v>
                </c:pt>
                <c:pt idx="200">
                  <c:v>-4.0000000000000036E-3</c:v>
                </c:pt>
                <c:pt idx="201">
                  <c:v>2.2499999999999964E-2</c:v>
                </c:pt>
                <c:pt idx="202">
                  <c:v>1.5000000000000013E-3</c:v>
                </c:pt>
                <c:pt idx="203">
                  <c:v>1.7500000000000016E-2</c:v>
                </c:pt>
                <c:pt idx="204">
                  <c:v>1.4500000000000013E-2</c:v>
                </c:pt>
                <c:pt idx="205">
                  <c:v>2.6499999999999968E-2</c:v>
                </c:pt>
                <c:pt idx="206">
                  <c:v>1.6500000000000015E-2</c:v>
                </c:pt>
                <c:pt idx="207">
                  <c:v>7.0000000000000062E-3</c:v>
                </c:pt>
                <c:pt idx="208">
                  <c:v>2.2999999999999965E-2</c:v>
                </c:pt>
                <c:pt idx="209">
                  <c:v>1.7500000000000016E-2</c:v>
                </c:pt>
                <c:pt idx="210">
                  <c:v>2.0500000000000018E-2</c:v>
                </c:pt>
                <c:pt idx="211">
                  <c:v>1.2000000000000011E-2</c:v>
                </c:pt>
                <c:pt idx="212">
                  <c:v>2.5499999999999967E-2</c:v>
                </c:pt>
                <c:pt idx="213">
                  <c:v>2.7499999999999969E-2</c:v>
                </c:pt>
                <c:pt idx="214">
                  <c:v>1.5500000000000014E-2</c:v>
                </c:pt>
                <c:pt idx="215">
                  <c:v>2.4999999999999967E-2</c:v>
                </c:pt>
                <c:pt idx="216">
                  <c:v>1.5000000000000013E-2</c:v>
                </c:pt>
                <c:pt idx="217">
                  <c:v>2.6999999999999968E-2</c:v>
                </c:pt>
                <c:pt idx="218">
                  <c:v>9.5000000000000084E-3</c:v>
                </c:pt>
                <c:pt idx="219">
                  <c:v>2.0000000000000018E-2</c:v>
                </c:pt>
                <c:pt idx="220">
                  <c:v>5.5000000000000049E-3</c:v>
                </c:pt>
                <c:pt idx="221">
                  <c:v>6.5000000000000058E-3</c:v>
                </c:pt>
                <c:pt idx="222">
                  <c:v>1.150000000000001E-2</c:v>
                </c:pt>
                <c:pt idx="223">
                  <c:v>1.9500000000000017E-2</c:v>
                </c:pt>
                <c:pt idx="224">
                  <c:v>5.5000000000000049E-3</c:v>
                </c:pt>
                <c:pt idx="225">
                  <c:v>1.9000000000000017E-2</c:v>
                </c:pt>
                <c:pt idx="226">
                  <c:v>7.0000000000000062E-3</c:v>
                </c:pt>
                <c:pt idx="227">
                  <c:v>1.9500000000000017E-2</c:v>
                </c:pt>
                <c:pt idx="228">
                  <c:v>2.1000000000000019E-2</c:v>
                </c:pt>
                <c:pt idx="229">
                  <c:v>1.150000000000001E-2</c:v>
                </c:pt>
                <c:pt idx="230">
                  <c:v>2.2499999999999964E-2</c:v>
                </c:pt>
                <c:pt idx="231">
                  <c:v>4.0000000000000036E-3</c:v>
                </c:pt>
                <c:pt idx="232">
                  <c:v>1.4500000000000013E-2</c:v>
                </c:pt>
                <c:pt idx="233">
                  <c:v>-2.5000000000000022E-3</c:v>
                </c:pt>
                <c:pt idx="234">
                  <c:v>1.2000000000000011E-2</c:v>
                </c:pt>
                <c:pt idx="235">
                  <c:v>7.5000000000000067E-3</c:v>
                </c:pt>
                <c:pt idx="236">
                  <c:v>1.8000000000000016E-2</c:v>
                </c:pt>
                <c:pt idx="237">
                  <c:v>1.100000000000001E-2</c:v>
                </c:pt>
                <c:pt idx="238">
                  <c:v>2.1000000000000019E-2</c:v>
                </c:pt>
                <c:pt idx="239">
                  <c:v>2.2499999999999964E-2</c:v>
                </c:pt>
                <c:pt idx="240">
                  <c:v>1.3000000000000012E-2</c:v>
                </c:pt>
                <c:pt idx="241">
                  <c:v>2.4499999999999966E-2</c:v>
                </c:pt>
                <c:pt idx="242">
                  <c:v>2.5499999999999967E-2</c:v>
                </c:pt>
                <c:pt idx="243">
                  <c:v>1.3500000000000012E-2</c:v>
                </c:pt>
                <c:pt idx="244">
                  <c:v>1.7000000000000015E-2</c:v>
                </c:pt>
                <c:pt idx="245">
                  <c:v>2.0500000000000018E-2</c:v>
                </c:pt>
                <c:pt idx="246">
                  <c:v>2.0000000000000018E-2</c:v>
                </c:pt>
                <c:pt idx="247">
                  <c:v>1.8000000000000016E-2</c:v>
                </c:pt>
                <c:pt idx="248">
                  <c:v>1.7500000000000016E-2</c:v>
                </c:pt>
                <c:pt idx="249">
                  <c:v>1.6000000000000014E-2</c:v>
                </c:pt>
                <c:pt idx="250">
                  <c:v>2.0500000000000018E-2</c:v>
                </c:pt>
                <c:pt idx="251">
                  <c:v>2.4499999999999966E-2</c:v>
                </c:pt>
                <c:pt idx="252">
                  <c:v>-2.5000000000000022E-3</c:v>
                </c:pt>
                <c:pt idx="253">
                  <c:v>1.100000000000001E-2</c:v>
                </c:pt>
                <c:pt idx="254">
                  <c:v>0</c:v>
                </c:pt>
                <c:pt idx="255">
                  <c:v>1.100000000000001E-2</c:v>
                </c:pt>
                <c:pt idx="256">
                  <c:v>2.0000000000000018E-3</c:v>
                </c:pt>
                <c:pt idx="257">
                  <c:v>1.4500000000000013E-2</c:v>
                </c:pt>
                <c:pt idx="258">
                  <c:v>1.0000000000000009E-2</c:v>
                </c:pt>
                <c:pt idx="259">
                  <c:v>1.7000000000000015E-2</c:v>
                </c:pt>
                <c:pt idx="260">
                  <c:v>2.5499999999999967E-2</c:v>
                </c:pt>
                <c:pt idx="261">
                  <c:v>1.9000000000000017E-2</c:v>
                </c:pt>
                <c:pt idx="262">
                  <c:v>2.0000000000000018E-2</c:v>
                </c:pt>
                <c:pt idx="263">
                  <c:v>1.0500000000000009E-2</c:v>
                </c:pt>
                <c:pt idx="264">
                  <c:v>1.9500000000000017E-2</c:v>
                </c:pt>
                <c:pt idx="265">
                  <c:v>1.3000000000000012E-2</c:v>
                </c:pt>
                <c:pt idx="266">
                  <c:v>1.6000000000000014E-2</c:v>
                </c:pt>
                <c:pt idx="267">
                  <c:v>1.6500000000000015E-2</c:v>
                </c:pt>
                <c:pt idx="268">
                  <c:v>2.6999999999999968E-2</c:v>
                </c:pt>
                <c:pt idx="269">
                  <c:v>1.8500000000000016E-2</c:v>
                </c:pt>
                <c:pt idx="270">
                  <c:v>1.7500000000000016E-2</c:v>
                </c:pt>
                <c:pt idx="271">
                  <c:v>2.0500000000000018E-2</c:v>
                </c:pt>
                <c:pt idx="272">
                  <c:v>2.899999999999997E-2</c:v>
                </c:pt>
                <c:pt idx="273">
                  <c:v>2.0000000000000018E-2</c:v>
                </c:pt>
                <c:pt idx="274">
                  <c:v>1.6500000000000015E-2</c:v>
                </c:pt>
                <c:pt idx="275">
                  <c:v>-6.0000000000000053E-3</c:v>
                </c:pt>
                <c:pt idx="276">
                  <c:v>1.8500000000000016E-2</c:v>
                </c:pt>
                <c:pt idx="277">
                  <c:v>9.5000000000000084E-3</c:v>
                </c:pt>
                <c:pt idx="278">
                  <c:v>2.3499999999999965E-2</c:v>
                </c:pt>
                <c:pt idx="279">
                  <c:v>1.8500000000000016E-2</c:v>
                </c:pt>
                <c:pt idx="280">
                  <c:v>1.4500000000000013E-2</c:v>
                </c:pt>
                <c:pt idx="281">
                  <c:v>1.6000000000000014E-2</c:v>
                </c:pt>
                <c:pt idx="282">
                  <c:v>1.7500000000000016E-2</c:v>
                </c:pt>
                <c:pt idx="283">
                  <c:v>2.4499999999999966E-2</c:v>
                </c:pt>
                <c:pt idx="284">
                  <c:v>3.0000000000000027E-3</c:v>
                </c:pt>
                <c:pt idx="285">
                  <c:v>2.2499999999999964E-2</c:v>
                </c:pt>
                <c:pt idx="286">
                  <c:v>7.5000000000000067E-3</c:v>
                </c:pt>
                <c:pt idx="287">
                  <c:v>1.6500000000000015E-2</c:v>
                </c:pt>
                <c:pt idx="288">
                  <c:v>9.000000000000008E-3</c:v>
                </c:pt>
                <c:pt idx="289">
                  <c:v>2.7999999999999969E-2</c:v>
                </c:pt>
                <c:pt idx="290">
                  <c:v>2.1999999999999964E-2</c:v>
                </c:pt>
                <c:pt idx="291">
                  <c:v>2.0500000000000018E-2</c:v>
                </c:pt>
                <c:pt idx="292">
                  <c:v>2.4499999999999966E-2</c:v>
                </c:pt>
                <c:pt idx="293">
                  <c:v>1.0000000000000009E-2</c:v>
                </c:pt>
                <c:pt idx="294">
                  <c:v>1.6500000000000015E-2</c:v>
                </c:pt>
                <c:pt idx="295">
                  <c:v>1.6500000000000015E-2</c:v>
                </c:pt>
                <c:pt idx="296">
                  <c:v>9.5000000000000084E-3</c:v>
                </c:pt>
                <c:pt idx="297">
                  <c:v>2.2999999999999965E-2</c:v>
                </c:pt>
                <c:pt idx="298">
                  <c:v>2.7999999999999969E-2</c:v>
                </c:pt>
                <c:pt idx="299">
                  <c:v>3.5000000000000031E-3</c:v>
                </c:pt>
                <c:pt idx="300">
                  <c:v>2.5999999999999968E-2</c:v>
                </c:pt>
                <c:pt idx="301">
                  <c:v>7.0000000000000062E-3</c:v>
                </c:pt>
                <c:pt idx="302">
                  <c:v>1.9000000000000017E-2</c:v>
                </c:pt>
                <c:pt idx="303">
                  <c:v>5.0000000000000044E-3</c:v>
                </c:pt>
                <c:pt idx="304">
                  <c:v>5.0000000000000044E-3</c:v>
                </c:pt>
                <c:pt idx="305">
                  <c:v>4.500000000000004E-3</c:v>
                </c:pt>
                <c:pt idx="306">
                  <c:v>1.8000000000000016E-2</c:v>
                </c:pt>
                <c:pt idx="307">
                  <c:v>1.6500000000000015E-2</c:v>
                </c:pt>
                <c:pt idx="308">
                  <c:v>1.2500000000000011E-2</c:v>
                </c:pt>
                <c:pt idx="309">
                  <c:v>1.9000000000000017E-2</c:v>
                </c:pt>
                <c:pt idx="310">
                  <c:v>1.9500000000000017E-2</c:v>
                </c:pt>
                <c:pt idx="311">
                  <c:v>1.6500000000000015E-2</c:v>
                </c:pt>
                <c:pt idx="312">
                  <c:v>-2.5000000000000022E-3</c:v>
                </c:pt>
                <c:pt idx="313">
                  <c:v>1.8000000000000016E-2</c:v>
                </c:pt>
                <c:pt idx="314">
                  <c:v>9.5000000000000084E-3</c:v>
                </c:pt>
                <c:pt idx="315">
                  <c:v>1.6500000000000015E-2</c:v>
                </c:pt>
                <c:pt idx="316">
                  <c:v>1.8000000000000016E-2</c:v>
                </c:pt>
                <c:pt idx="317">
                  <c:v>1.6000000000000014E-2</c:v>
                </c:pt>
                <c:pt idx="318">
                  <c:v>1.8500000000000016E-2</c:v>
                </c:pt>
                <c:pt idx="319">
                  <c:v>1.2500000000000011E-2</c:v>
                </c:pt>
                <c:pt idx="320">
                  <c:v>2.4999999999999967E-2</c:v>
                </c:pt>
                <c:pt idx="321">
                  <c:v>2.6499999999999968E-2</c:v>
                </c:pt>
                <c:pt idx="322">
                  <c:v>2.1499999999999964E-2</c:v>
                </c:pt>
                <c:pt idx="323">
                  <c:v>1.0000000000000009E-3</c:v>
                </c:pt>
                <c:pt idx="324">
                  <c:v>2.5499999999999967E-2</c:v>
                </c:pt>
                <c:pt idx="325">
                  <c:v>2.5499999999999967E-2</c:v>
                </c:pt>
                <c:pt idx="326">
                  <c:v>2.4999999999999967E-2</c:v>
                </c:pt>
                <c:pt idx="327">
                  <c:v>1.3500000000000012E-2</c:v>
                </c:pt>
                <c:pt idx="328">
                  <c:v>7.0000000000000062E-3</c:v>
                </c:pt>
                <c:pt idx="329">
                  <c:v>2.2499999999999964E-2</c:v>
                </c:pt>
                <c:pt idx="330">
                  <c:v>2.0000000000000018E-2</c:v>
                </c:pt>
                <c:pt idx="331">
                  <c:v>1.150000000000001E-2</c:v>
                </c:pt>
                <c:pt idx="332">
                  <c:v>8.0000000000000071E-3</c:v>
                </c:pt>
                <c:pt idx="333">
                  <c:v>2.1499999999999964E-2</c:v>
                </c:pt>
                <c:pt idx="334">
                  <c:v>7.0000000000000062E-3</c:v>
                </c:pt>
                <c:pt idx="335">
                  <c:v>2.1499999999999964E-2</c:v>
                </c:pt>
                <c:pt idx="336">
                  <c:v>1.9500000000000017E-2</c:v>
                </c:pt>
                <c:pt idx="337">
                  <c:v>4.500000000000004E-3</c:v>
                </c:pt>
                <c:pt idx="338">
                  <c:v>2.4999999999999967E-2</c:v>
                </c:pt>
                <c:pt idx="339">
                  <c:v>3.0000000000000027E-3</c:v>
                </c:pt>
                <c:pt idx="340">
                  <c:v>2.2499999999999964E-2</c:v>
                </c:pt>
                <c:pt idx="341">
                  <c:v>4.500000000000004E-3</c:v>
                </c:pt>
                <c:pt idx="342">
                  <c:v>2.4499999999999966E-2</c:v>
                </c:pt>
                <c:pt idx="343">
                  <c:v>1.6500000000000015E-2</c:v>
                </c:pt>
                <c:pt idx="344">
                  <c:v>-3.0000000000000027E-3</c:v>
                </c:pt>
                <c:pt idx="345">
                  <c:v>1.4500000000000013E-2</c:v>
                </c:pt>
                <c:pt idx="346">
                  <c:v>2.5000000000000022E-3</c:v>
                </c:pt>
                <c:pt idx="347">
                  <c:v>2.6999999999999968E-2</c:v>
                </c:pt>
                <c:pt idx="348">
                  <c:v>1.9500000000000017E-2</c:v>
                </c:pt>
                <c:pt idx="349">
                  <c:v>2.2499999999999964E-2</c:v>
                </c:pt>
                <c:pt idx="350">
                  <c:v>1.7500000000000016E-2</c:v>
                </c:pt>
                <c:pt idx="351">
                  <c:v>1.8000000000000016E-2</c:v>
                </c:pt>
                <c:pt idx="352">
                  <c:v>1.9000000000000017E-2</c:v>
                </c:pt>
                <c:pt idx="353">
                  <c:v>1.8000000000000016E-2</c:v>
                </c:pt>
                <c:pt idx="354">
                  <c:v>1.8500000000000016E-2</c:v>
                </c:pt>
                <c:pt idx="355">
                  <c:v>3.0499999999999972E-2</c:v>
                </c:pt>
                <c:pt idx="356">
                  <c:v>1.8500000000000016E-2</c:v>
                </c:pt>
                <c:pt idx="357">
                  <c:v>1.8500000000000016E-2</c:v>
                </c:pt>
                <c:pt idx="358">
                  <c:v>7.0000000000000062E-3</c:v>
                </c:pt>
                <c:pt idx="359">
                  <c:v>1.9500000000000017E-2</c:v>
                </c:pt>
                <c:pt idx="360">
                  <c:v>9.5000000000000084E-3</c:v>
                </c:pt>
                <c:pt idx="361">
                  <c:v>2.3499999999999965E-2</c:v>
                </c:pt>
                <c:pt idx="362">
                  <c:v>2.2499999999999964E-2</c:v>
                </c:pt>
                <c:pt idx="363">
                  <c:v>1.0500000000000009E-2</c:v>
                </c:pt>
                <c:pt idx="364">
                  <c:v>1.9500000000000017E-2</c:v>
                </c:pt>
                <c:pt idx="365">
                  <c:v>1.0000000000000009E-2</c:v>
                </c:pt>
                <c:pt idx="366">
                  <c:v>9.000000000000008E-3</c:v>
                </c:pt>
                <c:pt idx="367">
                  <c:v>1.4500000000000013E-2</c:v>
                </c:pt>
                <c:pt idx="368">
                  <c:v>2.0500000000000018E-2</c:v>
                </c:pt>
                <c:pt idx="369">
                  <c:v>1.4000000000000012E-2</c:v>
                </c:pt>
                <c:pt idx="370">
                  <c:v>1.2500000000000011E-2</c:v>
                </c:pt>
                <c:pt idx="371">
                  <c:v>1.8500000000000016E-2</c:v>
                </c:pt>
                <c:pt idx="372">
                  <c:v>1.3000000000000012E-2</c:v>
                </c:pt>
                <c:pt idx="373">
                  <c:v>1.7000000000000015E-2</c:v>
                </c:pt>
                <c:pt idx="374">
                  <c:v>-3.0000000000000027E-3</c:v>
                </c:pt>
                <c:pt idx="375">
                  <c:v>1.3500000000000012E-2</c:v>
                </c:pt>
                <c:pt idx="376">
                  <c:v>4.500000000000004E-3</c:v>
                </c:pt>
                <c:pt idx="377">
                  <c:v>5.5000000000000049E-3</c:v>
                </c:pt>
                <c:pt idx="378">
                  <c:v>2.2999999999999965E-2</c:v>
                </c:pt>
                <c:pt idx="379">
                  <c:v>1.2500000000000011E-2</c:v>
                </c:pt>
                <c:pt idx="380">
                  <c:v>1.2500000000000011E-2</c:v>
                </c:pt>
                <c:pt idx="381">
                  <c:v>1.6500000000000015E-2</c:v>
                </c:pt>
                <c:pt idx="382">
                  <c:v>2.5499999999999967E-2</c:v>
                </c:pt>
                <c:pt idx="383">
                  <c:v>1.5000000000000013E-2</c:v>
                </c:pt>
                <c:pt idx="384">
                  <c:v>1.7500000000000016E-2</c:v>
                </c:pt>
                <c:pt idx="385">
                  <c:v>2.2999999999999965E-2</c:v>
                </c:pt>
                <c:pt idx="386">
                  <c:v>7.5000000000000067E-3</c:v>
                </c:pt>
                <c:pt idx="387">
                  <c:v>1.9000000000000017E-2</c:v>
                </c:pt>
                <c:pt idx="388">
                  <c:v>3.0000000000000027E-3</c:v>
                </c:pt>
                <c:pt idx="389">
                  <c:v>2.2999999999999965E-2</c:v>
                </c:pt>
                <c:pt idx="390">
                  <c:v>1.5000000000000013E-2</c:v>
                </c:pt>
                <c:pt idx="391">
                  <c:v>2.1499999999999964E-2</c:v>
                </c:pt>
                <c:pt idx="392">
                  <c:v>1.5500000000000014E-2</c:v>
                </c:pt>
                <c:pt idx="393">
                  <c:v>1.6500000000000015E-2</c:v>
                </c:pt>
                <c:pt idx="394">
                  <c:v>1.9500000000000017E-2</c:v>
                </c:pt>
                <c:pt idx="395">
                  <c:v>2.5000000000000022E-3</c:v>
                </c:pt>
                <c:pt idx="396">
                  <c:v>1.100000000000001E-2</c:v>
                </c:pt>
                <c:pt idx="397">
                  <c:v>-5.0000000000000044E-4</c:v>
                </c:pt>
                <c:pt idx="398">
                  <c:v>2.1499999999999964E-2</c:v>
                </c:pt>
                <c:pt idx="399">
                  <c:v>8.5000000000000075E-3</c:v>
                </c:pt>
                <c:pt idx="400">
                  <c:v>5.5000000000000049E-3</c:v>
                </c:pt>
                <c:pt idx="401">
                  <c:v>5.0000000000000044E-3</c:v>
                </c:pt>
                <c:pt idx="402">
                  <c:v>1.8000000000000016E-2</c:v>
                </c:pt>
                <c:pt idx="403">
                  <c:v>1.0000000000000009E-2</c:v>
                </c:pt>
                <c:pt idx="404">
                  <c:v>2.1999999999999964E-2</c:v>
                </c:pt>
                <c:pt idx="405">
                  <c:v>1.2000000000000011E-2</c:v>
                </c:pt>
                <c:pt idx="406">
                  <c:v>2.5000000000000022E-3</c:v>
                </c:pt>
                <c:pt idx="407">
                  <c:v>2.1499999999999964E-2</c:v>
                </c:pt>
                <c:pt idx="408">
                  <c:v>-3.0000000000000027E-3</c:v>
                </c:pt>
                <c:pt idx="409">
                  <c:v>2.4499999999999966E-2</c:v>
                </c:pt>
                <c:pt idx="410">
                  <c:v>5.5000000000000049E-3</c:v>
                </c:pt>
                <c:pt idx="411">
                  <c:v>9.000000000000008E-3</c:v>
                </c:pt>
                <c:pt idx="412">
                  <c:v>1.4500000000000013E-2</c:v>
                </c:pt>
                <c:pt idx="413">
                  <c:v>1.8000000000000016E-2</c:v>
                </c:pt>
                <c:pt idx="414">
                  <c:v>4.0000000000000036E-3</c:v>
                </c:pt>
                <c:pt idx="415">
                  <c:v>7.0000000000000062E-3</c:v>
                </c:pt>
                <c:pt idx="416">
                  <c:v>8.5000000000000075E-3</c:v>
                </c:pt>
                <c:pt idx="417">
                  <c:v>1.9000000000000017E-2</c:v>
                </c:pt>
                <c:pt idx="418">
                  <c:v>1.8000000000000016E-2</c:v>
                </c:pt>
                <c:pt idx="419">
                  <c:v>1.3000000000000012E-2</c:v>
                </c:pt>
                <c:pt idx="420">
                  <c:v>1.8500000000000016E-2</c:v>
                </c:pt>
                <c:pt idx="421">
                  <c:v>1.8500000000000016E-2</c:v>
                </c:pt>
                <c:pt idx="422">
                  <c:v>2.1499999999999964E-2</c:v>
                </c:pt>
                <c:pt idx="423">
                  <c:v>1.2000000000000011E-2</c:v>
                </c:pt>
                <c:pt idx="424">
                  <c:v>1.6000000000000014E-2</c:v>
                </c:pt>
                <c:pt idx="425">
                  <c:v>1.6000000000000014E-2</c:v>
                </c:pt>
                <c:pt idx="426">
                  <c:v>7.5000000000000067E-3</c:v>
                </c:pt>
                <c:pt idx="427">
                  <c:v>2.0500000000000018E-2</c:v>
                </c:pt>
                <c:pt idx="428">
                  <c:v>2.9499999999999971E-2</c:v>
                </c:pt>
                <c:pt idx="429">
                  <c:v>2.3499999999999965E-2</c:v>
                </c:pt>
                <c:pt idx="430">
                  <c:v>1.6500000000000015E-2</c:v>
                </c:pt>
                <c:pt idx="431">
                  <c:v>1.150000000000001E-2</c:v>
                </c:pt>
                <c:pt idx="432">
                  <c:v>1.2500000000000011E-2</c:v>
                </c:pt>
                <c:pt idx="433">
                  <c:v>8.5000000000000075E-3</c:v>
                </c:pt>
                <c:pt idx="434">
                  <c:v>1.4500000000000013E-2</c:v>
                </c:pt>
                <c:pt idx="435">
                  <c:v>8.0000000000000071E-3</c:v>
                </c:pt>
                <c:pt idx="436">
                  <c:v>1.0500000000000009E-2</c:v>
                </c:pt>
                <c:pt idx="437">
                  <c:v>1.3500000000000012E-2</c:v>
                </c:pt>
                <c:pt idx="438">
                  <c:v>2.0500000000000018E-2</c:v>
                </c:pt>
                <c:pt idx="439">
                  <c:v>1.8000000000000016E-2</c:v>
                </c:pt>
                <c:pt idx="440">
                  <c:v>2.0500000000000018E-2</c:v>
                </c:pt>
                <c:pt idx="441">
                  <c:v>2.2499999999999964E-2</c:v>
                </c:pt>
                <c:pt idx="442">
                  <c:v>-6.0000000000000053E-3</c:v>
                </c:pt>
                <c:pt idx="443">
                  <c:v>2.3999999999999966E-2</c:v>
                </c:pt>
                <c:pt idx="444">
                  <c:v>5.0000000000000044E-4</c:v>
                </c:pt>
                <c:pt idx="445">
                  <c:v>1.3000000000000012E-2</c:v>
                </c:pt>
                <c:pt idx="446">
                  <c:v>2.2499999999999964E-2</c:v>
                </c:pt>
                <c:pt idx="447">
                  <c:v>9.000000000000008E-3</c:v>
                </c:pt>
                <c:pt idx="448">
                  <c:v>2.1499999999999964E-2</c:v>
                </c:pt>
                <c:pt idx="449">
                  <c:v>2.1000000000000019E-2</c:v>
                </c:pt>
                <c:pt idx="450">
                  <c:v>1.8000000000000016E-2</c:v>
                </c:pt>
                <c:pt idx="451">
                  <c:v>1.7500000000000016E-2</c:v>
                </c:pt>
                <c:pt idx="452">
                  <c:v>2.1499999999999964E-2</c:v>
                </c:pt>
                <c:pt idx="453">
                  <c:v>2.1999999999999964E-2</c:v>
                </c:pt>
                <c:pt idx="454">
                  <c:v>9.000000000000008E-3</c:v>
                </c:pt>
                <c:pt idx="455">
                  <c:v>2.1000000000000019E-2</c:v>
                </c:pt>
                <c:pt idx="456">
                  <c:v>1.8500000000000016E-2</c:v>
                </c:pt>
                <c:pt idx="457">
                  <c:v>6.0000000000000053E-3</c:v>
                </c:pt>
                <c:pt idx="458">
                  <c:v>8.5000000000000075E-3</c:v>
                </c:pt>
                <c:pt idx="459">
                  <c:v>1.9500000000000017E-2</c:v>
                </c:pt>
                <c:pt idx="460">
                  <c:v>8.0000000000000071E-3</c:v>
                </c:pt>
                <c:pt idx="461">
                  <c:v>1.9000000000000017E-2</c:v>
                </c:pt>
                <c:pt idx="462">
                  <c:v>2.6499999999999968E-2</c:v>
                </c:pt>
                <c:pt idx="463">
                  <c:v>1.7000000000000015E-2</c:v>
                </c:pt>
                <c:pt idx="464">
                  <c:v>2.3499999999999965E-2</c:v>
                </c:pt>
                <c:pt idx="465">
                  <c:v>1.0000000000000009E-2</c:v>
                </c:pt>
                <c:pt idx="466">
                  <c:v>2.4499999999999966E-2</c:v>
                </c:pt>
                <c:pt idx="467">
                  <c:v>4.0000000000000036E-3</c:v>
                </c:pt>
                <c:pt idx="468">
                  <c:v>9.000000000000008E-3</c:v>
                </c:pt>
                <c:pt idx="469">
                  <c:v>2.4499999999999966E-2</c:v>
                </c:pt>
                <c:pt idx="470">
                  <c:v>2.5000000000000022E-3</c:v>
                </c:pt>
                <c:pt idx="471">
                  <c:v>1.9500000000000017E-2</c:v>
                </c:pt>
                <c:pt idx="472">
                  <c:v>8.5000000000000075E-3</c:v>
                </c:pt>
                <c:pt idx="473">
                  <c:v>2.0500000000000018E-2</c:v>
                </c:pt>
                <c:pt idx="474">
                  <c:v>1.0500000000000009E-2</c:v>
                </c:pt>
                <c:pt idx="475">
                  <c:v>3.5000000000000031E-3</c:v>
                </c:pt>
                <c:pt idx="476">
                  <c:v>2.1999999999999964E-2</c:v>
                </c:pt>
                <c:pt idx="477">
                  <c:v>1.7500000000000016E-2</c:v>
                </c:pt>
                <c:pt idx="478">
                  <c:v>-6.0000000000000053E-3</c:v>
                </c:pt>
                <c:pt idx="479">
                  <c:v>2.0000000000000018E-2</c:v>
                </c:pt>
                <c:pt idx="480">
                  <c:v>5.0000000000000044E-3</c:v>
                </c:pt>
                <c:pt idx="481">
                  <c:v>1.5500000000000014E-2</c:v>
                </c:pt>
                <c:pt idx="482">
                  <c:v>2.1000000000000019E-2</c:v>
                </c:pt>
                <c:pt idx="483">
                  <c:v>1.3000000000000012E-2</c:v>
                </c:pt>
                <c:pt idx="484">
                  <c:v>1.5500000000000014E-2</c:v>
                </c:pt>
                <c:pt idx="485">
                  <c:v>6.0000000000000053E-3</c:v>
                </c:pt>
                <c:pt idx="486">
                  <c:v>2.0000000000000018E-2</c:v>
                </c:pt>
                <c:pt idx="487">
                  <c:v>1.5000000000000013E-3</c:v>
                </c:pt>
                <c:pt idx="488">
                  <c:v>2.2999999999999965E-2</c:v>
                </c:pt>
                <c:pt idx="489">
                  <c:v>1.6000000000000014E-2</c:v>
                </c:pt>
                <c:pt idx="490">
                  <c:v>2.0000000000000018E-2</c:v>
                </c:pt>
                <c:pt idx="491">
                  <c:v>1.2000000000000011E-2</c:v>
                </c:pt>
                <c:pt idx="492">
                  <c:v>2.1999999999999964E-2</c:v>
                </c:pt>
                <c:pt idx="493">
                  <c:v>1.6000000000000014E-2</c:v>
                </c:pt>
                <c:pt idx="494">
                  <c:v>2.6499999999999968E-2</c:v>
                </c:pt>
                <c:pt idx="495">
                  <c:v>1.2000000000000011E-2</c:v>
                </c:pt>
                <c:pt idx="496">
                  <c:v>2.0000000000000018E-2</c:v>
                </c:pt>
                <c:pt idx="497">
                  <c:v>2.3499999999999965E-2</c:v>
                </c:pt>
                <c:pt idx="498">
                  <c:v>1.100000000000001E-2</c:v>
                </c:pt>
                <c:pt idx="499">
                  <c:v>1.4000000000000012E-2</c:v>
                </c:pt>
                <c:pt idx="500">
                  <c:v>8.0000000000000071E-3</c:v>
                </c:pt>
                <c:pt idx="501">
                  <c:v>5.5000000000000049E-3</c:v>
                </c:pt>
                <c:pt idx="502">
                  <c:v>6.0000000000000053E-3</c:v>
                </c:pt>
                <c:pt idx="503">
                  <c:v>1.6500000000000015E-2</c:v>
                </c:pt>
                <c:pt idx="504">
                  <c:v>2.4999999999999967E-2</c:v>
                </c:pt>
                <c:pt idx="505">
                  <c:v>8.0000000000000071E-3</c:v>
                </c:pt>
                <c:pt idx="506">
                  <c:v>1.7500000000000016E-2</c:v>
                </c:pt>
                <c:pt idx="507">
                  <c:v>6.5000000000000058E-3</c:v>
                </c:pt>
                <c:pt idx="508">
                  <c:v>6.5000000000000058E-3</c:v>
                </c:pt>
                <c:pt idx="509">
                  <c:v>1.6500000000000015E-2</c:v>
                </c:pt>
                <c:pt idx="510">
                  <c:v>1.9500000000000017E-2</c:v>
                </c:pt>
                <c:pt idx="511">
                  <c:v>2.2999999999999965E-2</c:v>
                </c:pt>
                <c:pt idx="512">
                  <c:v>2.0500000000000018E-2</c:v>
                </c:pt>
                <c:pt idx="513">
                  <c:v>2.3499999999999965E-2</c:v>
                </c:pt>
                <c:pt idx="514">
                  <c:v>4.500000000000004E-3</c:v>
                </c:pt>
                <c:pt idx="515">
                  <c:v>2.0000000000000018E-3</c:v>
                </c:pt>
                <c:pt idx="516">
                  <c:v>1.0000000000000009E-3</c:v>
                </c:pt>
                <c:pt idx="517">
                  <c:v>1.8000000000000016E-2</c:v>
                </c:pt>
                <c:pt idx="518">
                  <c:v>2.0500000000000018E-2</c:v>
                </c:pt>
                <c:pt idx="519">
                  <c:v>-1.5000000000000013E-3</c:v>
                </c:pt>
                <c:pt idx="520">
                  <c:v>1.8500000000000016E-2</c:v>
                </c:pt>
                <c:pt idx="521">
                  <c:v>9.000000000000008E-3</c:v>
                </c:pt>
                <c:pt idx="522">
                  <c:v>1.6500000000000015E-2</c:v>
                </c:pt>
                <c:pt idx="523">
                  <c:v>1.7500000000000016E-2</c:v>
                </c:pt>
                <c:pt idx="524">
                  <c:v>1.9000000000000017E-2</c:v>
                </c:pt>
                <c:pt idx="525">
                  <c:v>1.8500000000000016E-2</c:v>
                </c:pt>
                <c:pt idx="526">
                  <c:v>1.5000000000000013E-2</c:v>
                </c:pt>
                <c:pt idx="527">
                  <c:v>-5.0000000000000044E-4</c:v>
                </c:pt>
                <c:pt idx="528">
                  <c:v>2.0500000000000018E-2</c:v>
                </c:pt>
                <c:pt idx="529">
                  <c:v>2.1000000000000019E-2</c:v>
                </c:pt>
                <c:pt idx="530">
                  <c:v>2.1000000000000019E-2</c:v>
                </c:pt>
                <c:pt idx="531">
                  <c:v>2.2999999999999965E-2</c:v>
                </c:pt>
                <c:pt idx="532">
                  <c:v>2.3499999999999965E-2</c:v>
                </c:pt>
                <c:pt idx="533">
                  <c:v>2.1499999999999964E-2</c:v>
                </c:pt>
                <c:pt idx="534">
                  <c:v>1.9500000000000017E-2</c:v>
                </c:pt>
                <c:pt idx="535">
                  <c:v>1.0500000000000009E-2</c:v>
                </c:pt>
                <c:pt idx="536">
                  <c:v>1.6000000000000014E-2</c:v>
                </c:pt>
                <c:pt idx="537">
                  <c:v>1.0000000000000009E-2</c:v>
                </c:pt>
                <c:pt idx="538">
                  <c:v>2.5999999999999968E-2</c:v>
                </c:pt>
                <c:pt idx="539">
                  <c:v>1.2000000000000011E-2</c:v>
                </c:pt>
                <c:pt idx="540">
                  <c:v>1.9000000000000017E-2</c:v>
                </c:pt>
                <c:pt idx="541">
                  <c:v>1.6500000000000015E-2</c:v>
                </c:pt>
                <c:pt idx="542">
                  <c:v>1.2500000000000011E-2</c:v>
                </c:pt>
                <c:pt idx="543">
                  <c:v>7.0000000000000062E-3</c:v>
                </c:pt>
                <c:pt idx="544">
                  <c:v>2.2999999999999965E-2</c:v>
                </c:pt>
                <c:pt idx="545">
                  <c:v>2.0000000000000018E-2</c:v>
                </c:pt>
                <c:pt idx="546">
                  <c:v>1.4000000000000012E-2</c:v>
                </c:pt>
                <c:pt idx="547">
                  <c:v>2.0000000000000018E-2</c:v>
                </c:pt>
                <c:pt idx="548">
                  <c:v>1.6000000000000014E-2</c:v>
                </c:pt>
                <c:pt idx="549">
                  <c:v>1.5000000000000013E-2</c:v>
                </c:pt>
                <c:pt idx="550">
                  <c:v>2.6499999999999968E-2</c:v>
                </c:pt>
                <c:pt idx="551">
                  <c:v>1.8000000000000016E-2</c:v>
                </c:pt>
                <c:pt idx="552">
                  <c:v>1.100000000000001E-2</c:v>
                </c:pt>
                <c:pt idx="553">
                  <c:v>2.1499999999999964E-2</c:v>
                </c:pt>
                <c:pt idx="554">
                  <c:v>1.4500000000000013E-2</c:v>
                </c:pt>
                <c:pt idx="555">
                  <c:v>2.2499999999999964E-2</c:v>
                </c:pt>
                <c:pt idx="556">
                  <c:v>2.2999999999999965E-2</c:v>
                </c:pt>
                <c:pt idx="557">
                  <c:v>2.0000000000000018E-2</c:v>
                </c:pt>
                <c:pt idx="558">
                  <c:v>1.9000000000000017E-2</c:v>
                </c:pt>
                <c:pt idx="559">
                  <c:v>3.0499999999999972E-2</c:v>
                </c:pt>
                <c:pt idx="560">
                  <c:v>1.0000000000000009E-3</c:v>
                </c:pt>
                <c:pt idx="561">
                  <c:v>4.500000000000004E-3</c:v>
                </c:pt>
                <c:pt idx="562">
                  <c:v>1.150000000000001E-2</c:v>
                </c:pt>
                <c:pt idx="563">
                  <c:v>2.0000000000000018E-2</c:v>
                </c:pt>
                <c:pt idx="564">
                  <c:v>9.000000000000008E-3</c:v>
                </c:pt>
                <c:pt idx="565">
                  <c:v>1.2500000000000011E-2</c:v>
                </c:pt>
                <c:pt idx="566">
                  <c:v>1.9500000000000017E-2</c:v>
                </c:pt>
                <c:pt idx="567">
                  <c:v>1.7500000000000016E-2</c:v>
                </c:pt>
                <c:pt idx="568">
                  <c:v>1.8000000000000016E-2</c:v>
                </c:pt>
                <c:pt idx="569">
                  <c:v>-5.0000000000000044E-4</c:v>
                </c:pt>
                <c:pt idx="570">
                  <c:v>1.4500000000000013E-2</c:v>
                </c:pt>
                <c:pt idx="571">
                  <c:v>1.4000000000000012E-2</c:v>
                </c:pt>
                <c:pt idx="572">
                  <c:v>9.000000000000008E-3</c:v>
                </c:pt>
                <c:pt idx="573">
                  <c:v>1.0500000000000009E-2</c:v>
                </c:pt>
                <c:pt idx="574">
                  <c:v>2.5000000000000022E-3</c:v>
                </c:pt>
                <c:pt idx="575">
                  <c:v>6.0000000000000053E-3</c:v>
                </c:pt>
                <c:pt idx="576">
                  <c:v>2.7499999999999969E-2</c:v>
                </c:pt>
                <c:pt idx="577">
                  <c:v>1.5000000000000013E-2</c:v>
                </c:pt>
                <c:pt idx="578">
                  <c:v>1.8500000000000016E-2</c:v>
                </c:pt>
                <c:pt idx="579">
                  <c:v>1.6500000000000015E-2</c:v>
                </c:pt>
                <c:pt idx="580">
                  <c:v>2.3499999999999965E-2</c:v>
                </c:pt>
                <c:pt idx="581">
                  <c:v>2.1499999999999964E-2</c:v>
                </c:pt>
                <c:pt idx="582">
                  <c:v>1.6000000000000014E-2</c:v>
                </c:pt>
                <c:pt idx="583">
                  <c:v>2.2499999999999964E-2</c:v>
                </c:pt>
                <c:pt idx="584">
                  <c:v>1.6000000000000014E-2</c:v>
                </c:pt>
                <c:pt idx="585">
                  <c:v>7.0000000000000062E-3</c:v>
                </c:pt>
                <c:pt idx="586">
                  <c:v>2.0000000000000018E-2</c:v>
                </c:pt>
                <c:pt idx="587">
                  <c:v>1.3000000000000012E-2</c:v>
                </c:pt>
                <c:pt idx="588">
                  <c:v>2.9499999999999971E-2</c:v>
                </c:pt>
                <c:pt idx="589">
                  <c:v>2.6999999999999968E-2</c:v>
                </c:pt>
                <c:pt idx="590">
                  <c:v>1.9000000000000017E-2</c:v>
                </c:pt>
                <c:pt idx="591">
                  <c:v>2.0500000000000018E-2</c:v>
                </c:pt>
                <c:pt idx="592">
                  <c:v>3.0000000000000027E-3</c:v>
                </c:pt>
                <c:pt idx="593">
                  <c:v>5.0000000000000044E-4</c:v>
                </c:pt>
                <c:pt idx="594">
                  <c:v>1.0500000000000009E-2</c:v>
                </c:pt>
                <c:pt idx="595">
                  <c:v>1.100000000000001E-2</c:v>
                </c:pt>
                <c:pt idx="596">
                  <c:v>1.150000000000001E-2</c:v>
                </c:pt>
                <c:pt idx="597">
                  <c:v>1.100000000000001E-2</c:v>
                </c:pt>
                <c:pt idx="598">
                  <c:v>1.6500000000000015E-2</c:v>
                </c:pt>
                <c:pt idx="599">
                  <c:v>-6.0000000000000053E-3</c:v>
                </c:pt>
                <c:pt idx="600">
                  <c:v>2.6999999999999968E-2</c:v>
                </c:pt>
                <c:pt idx="601">
                  <c:v>6.0000000000000053E-3</c:v>
                </c:pt>
                <c:pt idx="602">
                  <c:v>6.0000000000000053E-3</c:v>
                </c:pt>
                <c:pt idx="603">
                  <c:v>1.8500000000000016E-2</c:v>
                </c:pt>
                <c:pt idx="604">
                  <c:v>-2.5000000000000022E-3</c:v>
                </c:pt>
                <c:pt idx="605">
                  <c:v>5.0000000000000044E-3</c:v>
                </c:pt>
                <c:pt idx="606">
                  <c:v>5.5000000000000049E-3</c:v>
                </c:pt>
                <c:pt idx="607">
                  <c:v>1.6500000000000015E-2</c:v>
                </c:pt>
                <c:pt idx="608">
                  <c:v>1.150000000000001E-2</c:v>
                </c:pt>
                <c:pt idx="609">
                  <c:v>5.5000000000000049E-3</c:v>
                </c:pt>
                <c:pt idx="610">
                  <c:v>9.000000000000008E-3</c:v>
                </c:pt>
                <c:pt idx="611">
                  <c:v>1.4500000000000013E-2</c:v>
                </c:pt>
                <c:pt idx="612">
                  <c:v>7.5000000000000067E-3</c:v>
                </c:pt>
                <c:pt idx="613">
                  <c:v>3.0000000000000027E-3</c:v>
                </c:pt>
                <c:pt idx="614">
                  <c:v>1.0000000000000009E-2</c:v>
                </c:pt>
                <c:pt idx="615">
                  <c:v>4.0000000000000036E-3</c:v>
                </c:pt>
                <c:pt idx="616">
                  <c:v>2.2499999999999964E-2</c:v>
                </c:pt>
                <c:pt idx="617">
                  <c:v>1.8500000000000016E-2</c:v>
                </c:pt>
                <c:pt idx="618">
                  <c:v>4.500000000000004E-3</c:v>
                </c:pt>
                <c:pt idx="619">
                  <c:v>8.5000000000000075E-3</c:v>
                </c:pt>
                <c:pt idx="620">
                  <c:v>1.7500000000000016E-2</c:v>
                </c:pt>
                <c:pt idx="621">
                  <c:v>1.8500000000000016E-2</c:v>
                </c:pt>
                <c:pt idx="622">
                  <c:v>7.5000000000000067E-3</c:v>
                </c:pt>
                <c:pt idx="623">
                  <c:v>7.5000000000000067E-3</c:v>
                </c:pt>
                <c:pt idx="624">
                  <c:v>1.8500000000000016E-2</c:v>
                </c:pt>
                <c:pt idx="625">
                  <c:v>6.5000000000000058E-3</c:v>
                </c:pt>
                <c:pt idx="626">
                  <c:v>1.7000000000000015E-2</c:v>
                </c:pt>
                <c:pt idx="627">
                  <c:v>4.500000000000004E-3</c:v>
                </c:pt>
                <c:pt idx="628">
                  <c:v>1.8000000000000016E-2</c:v>
                </c:pt>
                <c:pt idx="629">
                  <c:v>1.8500000000000016E-2</c:v>
                </c:pt>
                <c:pt idx="630">
                  <c:v>1.2000000000000011E-2</c:v>
                </c:pt>
                <c:pt idx="631">
                  <c:v>1.4000000000000012E-2</c:v>
                </c:pt>
                <c:pt idx="632">
                  <c:v>-5.0000000000000044E-4</c:v>
                </c:pt>
                <c:pt idx="633">
                  <c:v>1.6000000000000014E-2</c:v>
                </c:pt>
                <c:pt idx="634">
                  <c:v>1.5000000000000013E-3</c:v>
                </c:pt>
                <c:pt idx="635">
                  <c:v>1.7000000000000015E-2</c:v>
                </c:pt>
                <c:pt idx="636">
                  <c:v>1.0000000000000009E-3</c:v>
                </c:pt>
                <c:pt idx="637">
                  <c:v>2.849999999999997E-2</c:v>
                </c:pt>
                <c:pt idx="638">
                  <c:v>1.150000000000001E-2</c:v>
                </c:pt>
                <c:pt idx="639">
                  <c:v>1.0000000000000009E-3</c:v>
                </c:pt>
                <c:pt idx="640">
                  <c:v>2.1000000000000019E-2</c:v>
                </c:pt>
                <c:pt idx="641">
                  <c:v>1.9000000000000017E-2</c:v>
                </c:pt>
                <c:pt idx="642">
                  <c:v>1.6500000000000015E-2</c:v>
                </c:pt>
                <c:pt idx="643">
                  <c:v>6.0000000000000053E-3</c:v>
                </c:pt>
                <c:pt idx="644">
                  <c:v>1.7500000000000016E-2</c:v>
                </c:pt>
                <c:pt idx="645">
                  <c:v>6.0000000000000053E-3</c:v>
                </c:pt>
                <c:pt idx="646">
                  <c:v>1.9500000000000017E-2</c:v>
                </c:pt>
                <c:pt idx="647">
                  <c:v>-3.0000000000000027E-3</c:v>
                </c:pt>
                <c:pt idx="648">
                  <c:v>2.0000000000000018E-2</c:v>
                </c:pt>
                <c:pt idx="649">
                  <c:v>2.7999999999999969E-2</c:v>
                </c:pt>
                <c:pt idx="650">
                  <c:v>2.3499999999999965E-2</c:v>
                </c:pt>
                <c:pt idx="651">
                  <c:v>2.5999999999999968E-2</c:v>
                </c:pt>
                <c:pt idx="652">
                  <c:v>2.5999999999999968E-2</c:v>
                </c:pt>
                <c:pt idx="653">
                  <c:v>1.4500000000000013E-2</c:v>
                </c:pt>
                <c:pt idx="654">
                  <c:v>1.8000000000000016E-2</c:v>
                </c:pt>
                <c:pt idx="655">
                  <c:v>1.2500000000000011E-2</c:v>
                </c:pt>
                <c:pt idx="656">
                  <c:v>2.0500000000000018E-2</c:v>
                </c:pt>
                <c:pt idx="657">
                  <c:v>1.2500000000000011E-2</c:v>
                </c:pt>
                <c:pt idx="658">
                  <c:v>9.000000000000008E-3</c:v>
                </c:pt>
                <c:pt idx="659">
                  <c:v>6.5000000000000058E-3</c:v>
                </c:pt>
                <c:pt idx="660">
                  <c:v>1.0500000000000009E-2</c:v>
                </c:pt>
                <c:pt idx="661">
                  <c:v>1.7000000000000015E-2</c:v>
                </c:pt>
                <c:pt idx="662">
                  <c:v>6.0000000000000053E-3</c:v>
                </c:pt>
                <c:pt idx="663">
                  <c:v>1.8500000000000016E-2</c:v>
                </c:pt>
                <c:pt idx="664">
                  <c:v>-3.0000000000000027E-3</c:v>
                </c:pt>
                <c:pt idx="665">
                  <c:v>1.7500000000000016E-2</c:v>
                </c:pt>
                <c:pt idx="666">
                  <c:v>5.0000000000000044E-3</c:v>
                </c:pt>
                <c:pt idx="667">
                  <c:v>1.5500000000000014E-2</c:v>
                </c:pt>
                <c:pt idx="668">
                  <c:v>9.5000000000000084E-3</c:v>
                </c:pt>
                <c:pt idx="669">
                  <c:v>2.1499999999999964E-2</c:v>
                </c:pt>
                <c:pt idx="670">
                  <c:v>1.8500000000000016E-2</c:v>
                </c:pt>
                <c:pt idx="671">
                  <c:v>-2.5000000000000022E-3</c:v>
                </c:pt>
                <c:pt idx="672">
                  <c:v>1.7000000000000015E-2</c:v>
                </c:pt>
                <c:pt idx="673">
                  <c:v>1.9000000000000017E-2</c:v>
                </c:pt>
                <c:pt idx="674">
                  <c:v>1.0000000000000009E-2</c:v>
                </c:pt>
                <c:pt idx="675">
                  <c:v>1.7500000000000016E-2</c:v>
                </c:pt>
                <c:pt idx="676">
                  <c:v>4.500000000000004E-3</c:v>
                </c:pt>
                <c:pt idx="677">
                  <c:v>1.4000000000000012E-2</c:v>
                </c:pt>
                <c:pt idx="678">
                  <c:v>1.6500000000000015E-2</c:v>
                </c:pt>
                <c:pt idx="679">
                  <c:v>1.5500000000000014E-2</c:v>
                </c:pt>
                <c:pt idx="680">
                  <c:v>2.4499999999999966E-2</c:v>
                </c:pt>
                <c:pt idx="681">
                  <c:v>1.100000000000001E-2</c:v>
                </c:pt>
                <c:pt idx="682">
                  <c:v>1.2500000000000011E-2</c:v>
                </c:pt>
                <c:pt idx="683">
                  <c:v>7.5000000000000067E-3</c:v>
                </c:pt>
                <c:pt idx="684">
                  <c:v>1.5000000000000013E-2</c:v>
                </c:pt>
                <c:pt idx="685">
                  <c:v>8.0000000000000071E-3</c:v>
                </c:pt>
                <c:pt idx="686">
                  <c:v>1.6500000000000015E-2</c:v>
                </c:pt>
                <c:pt idx="687">
                  <c:v>5.0000000000000044E-4</c:v>
                </c:pt>
                <c:pt idx="688">
                  <c:v>6.5000000000000058E-3</c:v>
                </c:pt>
                <c:pt idx="689">
                  <c:v>1.8500000000000016E-2</c:v>
                </c:pt>
                <c:pt idx="690">
                  <c:v>1.7500000000000016E-2</c:v>
                </c:pt>
                <c:pt idx="691">
                  <c:v>1.7500000000000016E-2</c:v>
                </c:pt>
                <c:pt idx="692">
                  <c:v>1.7500000000000016E-2</c:v>
                </c:pt>
                <c:pt idx="693">
                  <c:v>1.5000000000000013E-2</c:v>
                </c:pt>
                <c:pt idx="694">
                  <c:v>2.1999999999999964E-2</c:v>
                </c:pt>
                <c:pt idx="695">
                  <c:v>2.0000000000000018E-2</c:v>
                </c:pt>
                <c:pt idx="696">
                  <c:v>1.5000000000000013E-2</c:v>
                </c:pt>
                <c:pt idx="697">
                  <c:v>1.8000000000000016E-2</c:v>
                </c:pt>
                <c:pt idx="698">
                  <c:v>1.0000000000000009E-2</c:v>
                </c:pt>
                <c:pt idx="699">
                  <c:v>2.3499999999999965E-2</c:v>
                </c:pt>
                <c:pt idx="700">
                  <c:v>1.2500000000000011E-2</c:v>
                </c:pt>
                <c:pt idx="701">
                  <c:v>1.2500000000000011E-2</c:v>
                </c:pt>
                <c:pt idx="702">
                  <c:v>1.9000000000000017E-2</c:v>
                </c:pt>
                <c:pt idx="703">
                  <c:v>1.5500000000000014E-2</c:v>
                </c:pt>
                <c:pt idx="704">
                  <c:v>2.1000000000000019E-2</c:v>
                </c:pt>
                <c:pt idx="705">
                  <c:v>4.500000000000004E-3</c:v>
                </c:pt>
                <c:pt idx="706">
                  <c:v>2.0000000000000018E-2</c:v>
                </c:pt>
                <c:pt idx="707">
                  <c:v>7.0000000000000062E-3</c:v>
                </c:pt>
                <c:pt idx="708">
                  <c:v>4.0000000000000036E-3</c:v>
                </c:pt>
                <c:pt idx="709">
                  <c:v>1.3000000000000012E-2</c:v>
                </c:pt>
                <c:pt idx="710">
                  <c:v>7.0000000000000062E-3</c:v>
                </c:pt>
                <c:pt idx="711">
                  <c:v>2.2499999999999964E-2</c:v>
                </c:pt>
                <c:pt idx="712">
                  <c:v>1.7500000000000016E-2</c:v>
                </c:pt>
                <c:pt idx="713">
                  <c:v>2.1499999999999964E-2</c:v>
                </c:pt>
                <c:pt idx="714">
                  <c:v>2.3999999999999966E-2</c:v>
                </c:pt>
                <c:pt idx="715">
                  <c:v>1.6500000000000015E-2</c:v>
                </c:pt>
                <c:pt idx="716">
                  <c:v>1.6500000000000015E-2</c:v>
                </c:pt>
                <c:pt idx="717">
                  <c:v>2.1000000000000019E-2</c:v>
                </c:pt>
                <c:pt idx="718">
                  <c:v>-4.500000000000004E-3</c:v>
                </c:pt>
                <c:pt idx="719">
                  <c:v>2.1499999999999964E-2</c:v>
                </c:pt>
                <c:pt idx="720">
                  <c:v>-1.2000000000000011E-2</c:v>
                </c:pt>
                <c:pt idx="721">
                  <c:v>1.7500000000000016E-2</c:v>
                </c:pt>
                <c:pt idx="722">
                  <c:v>9.5000000000000084E-3</c:v>
                </c:pt>
                <c:pt idx="723">
                  <c:v>1.8000000000000016E-2</c:v>
                </c:pt>
                <c:pt idx="724">
                  <c:v>8.0000000000000071E-3</c:v>
                </c:pt>
                <c:pt idx="725">
                  <c:v>2.0000000000000018E-2</c:v>
                </c:pt>
                <c:pt idx="726">
                  <c:v>1.100000000000001E-2</c:v>
                </c:pt>
                <c:pt idx="727">
                  <c:v>1.0000000000000009E-2</c:v>
                </c:pt>
                <c:pt idx="728">
                  <c:v>1.4500000000000013E-2</c:v>
                </c:pt>
                <c:pt idx="729">
                  <c:v>1.150000000000001E-2</c:v>
                </c:pt>
                <c:pt idx="730">
                  <c:v>1.100000000000001E-2</c:v>
                </c:pt>
                <c:pt idx="731">
                  <c:v>2.0500000000000018E-2</c:v>
                </c:pt>
                <c:pt idx="732">
                  <c:v>2.2999999999999965E-2</c:v>
                </c:pt>
                <c:pt idx="733">
                  <c:v>2.0000000000000018E-2</c:v>
                </c:pt>
                <c:pt idx="734">
                  <c:v>2.2999999999999965E-2</c:v>
                </c:pt>
                <c:pt idx="735">
                  <c:v>2.899999999999997E-2</c:v>
                </c:pt>
                <c:pt idx="736">
                  <c:v>6.0000000000000053E-3</c:v>
                </c:pt>
                <c:pt idx="737">
                  <c:v>8.5000000000000075E-3</c:v>
                </c:pt>
                <c:pt idx="738">
                  <c:v>7.0000000000000062E-3</c:v>
                </c:pt>
                <c:pt idx="739">
                  <c:v>2.1000000000000019E-2</c:v>
                </c:pt>
                <c:pt idx="740">
                  <c:v>2.1499999999999964E-2</c:v>
                </c:pt>
                <c:pt idx="741">
                  <c:v>1.0000000000000009E-2</c:v>
                </c:pt>
                <c:pt idx="742">
                  <c:v>2.5499999999999967E-2</c:v>
                </c:pt>
                <c:pt idx="743">
                  <c:v>1.9500000000000017E-2</c:v>
                </c:pt>
                <c:pt idx="744">
                  <c:v>1.7000000000000015E-2</c:v>
                </c:pt>
                <c:pt idx="745">
                  <c:v>4.500000000000004E-3</c:v>
                </c:pt>
                <c:pt idx="746">
                  <c:v>1.0500000000000009E-2</c:v>
                </c:pt>
                <c:pt idx="747">
                  <c:v>9.5000000000000084E-3</c:v>
                </c:pt>
                <c:pt idx="748">
                  <c:v>2.5499999999999967E-2</c:v>
                </c:pt>
                <c:pt idx="749">
                  <c:v>2.1000000000000019E-2</c:v>
                </c:pt>
                <c:pt idx="750">
                  <c:v>1.7500000000000016E-2</c:v>
                </c:pt>
                <c:pt idx="751">
                  <c:v>8.5000000000000075E-3</c:v>
                </c:pt>
                <c:pt idx="752">
                  <c:v>1.4500000000000013E-2</c:v>
                </c:pt>
                <c:pt idx="753">
                  <c:v>3.0499999999999972E-2</c:v>
                </c:pt>
                <c:pt idx="754">
                  <c:v>1.150000000000001E-2</c:v>
                </c:pt>
                <c:pt idx="755">
                  <c:v>1.7500000000000016E-2</c:v>
                </c:pt>
                <c:pt idx="756">
                  <c:v>2.5000000000000022E-3</c:v>
                </c:pt>
                <c:pt idx="757">
                  <c:v>2.0000000000000018E-2</c:v>
                </c:pt>
                <c:pt idx="758">
                  <c:v>-5.0000000000000044E-4</c:v>
                </c:pt>
                <c:pt idx="759">
                  <c:v>1.8500000000000016E-2</c:v>
                </c:pt>
                <c:pt idx="760">
                  <c:v>1.5000000000000013E-2</c:v>
                </c:pt>
                <c:pt idx="761">
                  <c:v>1.3500000000000012E-2</c:v>
                </c:pt>
                <c:pt idx="762">
                  <c:v>2.4499999999999966E-2</c:v>
                </c:pt>
                <c:pt idx="763">
                  <c:v>1.0500000000000009E-2</c:v>
                </c:pt>
                <c:pt idx="764">
                  <c:v>1.0000000000000009E-2</c:v>
                </c:pt>
                <c:pt idx="765">
                  <c:v>1.7000000000000015E-2</c:v>
                </c:pt>
                <c:pt idx="766">
                  <c:v>5.5000000000000049E-3</c:v>
                </c:pt>
                <c:pt idx="767">
                  <c:v>1.6000000000000014E-2</c:v>
                </c:pt>
                <c:pt idx="768">
                  <c:v>1.3500000000000012E-2</c:v>
                </c:pt>
                <c:pt idx="769">
                  <c:v>3.5000000000000031E-3</c:v>
                </c:pt>
                <c:pt idx="770">
                  <c:v>8.5000000000000075E-3</c:v>
                </c:pt>
                <c:pt idx="771">
                  <c:v>1.4500000000000013E-2</c:v>
                </c:pt>
                <c:pt idx="772">
                  <c:v>2.0000000000000018E-2</c:v>
                </c:pt>
                <c:pt idx="773">
                  <c:v>2.5000000000000022E-3</c:v>
                </c:pt>
                <c:pt idx="774">
                  <c:v>1.6000000000000014E-2</c:v>
                </c:pt>
                <c:pt idx="775">
                  <c:v>1.5000000000000013E-3</c:v>
                </c:pt>
                <c:pt idx="776">
                  <c:v>2.0500000000000018E-2</c:v>
                </c:pt>
                <c:pt idx="777">
                  <c:v>2.1000000000000019E-2</c:v>
                </c:pt>
                <c:pt idx="778">
                  <c:v>1.3500000000000012E-2</c:v>
                </c:pt>
                <c:pt idx="779">
                  <c:v>1.6500000000000015E-2</c:v>
                </c:pt>
                <c:pt idx="780">
                  <c:v>1.9500000000000017E-2</c:v>
                </c:pt>
                <c:pt idx="781">
                  <c:v>1.2000000000000011E-2</c:v>
                </c:pt>
                <c:pt idx="782">
                  <c:v>2.5999999999999968E-2</c:v>
                </c:pt>
                <c:pt idx="783">
                  <c:v>2.6999999999999968E-2</c:v>
                </c:pt>
                <c:pt idx="784">
                  <c:v>2.3999999999999966E-2</c:v>
                </c:pt>
                <c:pt idx="785">
                  <c:v>1.150000000000001E-2</c:v>
                </c:pt>
                <c:pt idx="786">
                  <c:v>2.1499999999999964E-2</c:v>
                </c:pt>
                <c:pt idx="787">
                  <c:v>1.100000000000001E-2</c:v>
                </c:pt>
                <c:pt idx="788">
                  <c:v>7.5000000000000067E-3</c:v>
                </c:pt>
                <c:pt idx="789">
                  <c:v>2.3499999999999965E-2</c:v>
                </c:pt>
                <c:pt idx="790">
                  <c:v>8.5000000000000075E-3</c:v>
                </c:pt>
                <c:pt idx="791">
                  <c:v>1.5500000000000014E-2</c:v>
                </c:pt>
                <c:pt idx="792">
                  <c:v>2.0500000000000018E-2</c:v>
                </c:pt>
                <c:pt idx="793">
                  <c:v>1.9500000000000017E-2</c:v>
                </c:pt>
                <c:pt idx="794">
                  <c:v>2.0500000000000018E-2</c:v>
                </c:pt>
                <c:pt idx="795">
                  <c:v>8.5000000000000075E-3</c:v>
                </c:pt>
                <c:pt idx="796">
                  <c:v>5.5000000000000049E-3</c:v>
                </c:pt>
                <c:pt idx="797">
                  <c:v>2.0000000000000018E-2</c:v>
                </c:pt>
                <c:pt idx="798">
                  <c:v>5.0000000000000044E-3</c:v>
                </c:pt>
                <c:pt idx="799">
                  <c:v>1.3000000000000012E-2</c:v>
                </c:pt>
                <c:pt idx="800">
                  <c:v>8.5000000000000075E-3</c:v>
                </c:pt>
                <c:pt idx="801">
                  <c:v>1.150000000000001E-2</c:v>
                </c:pt>
                <c:pt idx="802">
                  <c:v>1.9000000000000017E-2</c:v>
                </c:pt>
                <c:pt idx="803">
                  <c:v>8.0000000000000071E-3</c:v>
                </c:pt>
                <c:pt idx="804">
                  <c:v>1.9500000000000017E-2</c:v>
                </c:pt>
                <c:pt idx="805">
                  <c:v>2.1499999999999964E-2</c:v>
                </c:pt>
                <c:pt idx="806">
                  <c:v>5.0000000000000044E-3</c:v>
                </c:pt>
                <c:pt idx="807">
                  <c:v>1.5500000000000014E-2</c:v>
                </c:pt>
                <c:pt idx="808">
                  <c:v>1.2000000000000011E-2</c:v>
                </c:pt>
                <c:pt idx="809">
                  <c:v>4.500000000000004E-3</c:v>
                </c:pt>
                <c:pt idx="810">
                  <c:v>1.9500000000000017E-2</c:v>
                </c:pt>
                <c:pt idx="811">
                  <c:v>-1.100000000000001E-2</c:v>
                </c:pt>
                <c:pt idx="812">
                  <c:v>2.2999999999999965E-2</c:v>
                </c:pt>
                <c:pt idx="813">
                  <c:v>2.0000000000000018E-2</c:v>
                </c:pt>
                <c:pt idx="814">
                  <c:v>1.9500000000000017E-2</c:v>
                </c:pt>
                <c:pt idx="815">
                  <c:v>7.0000000000000062E-3</c:v>
                </c:pt>
                <c:pt idx="816">
                  <c:v>-7.0000000000000062E-3</c:v>
                </c:pt>
                <c:pt idx="817">
                  <c:v>2.2499999999999964E-2</c:v>
                </c:pt>
                <c:pt idx="818">
                  <c:v>1.0000000000000009E-2</c:v>
                </c:pt>
                <c:pt idx="819">
                  <c:v>2.5499999999999967E-2</c:v>
                </c:pt>
                <c:pt idx="820">
                  <c:v>2.4999999999999967E-2</c:v>
                </c:pt>
                <c:pt idx="821">
                  <c:v>1.150000000000001E-2</c:v>
                </c:pt>
                <c:pt idx="822">
                  <c:v>2.2499999999999964E-2</c:v>
                </c:pt>
                <c:pt idx="823">
                  <c:v>1.7000000000000015E-2</c:v>
                </c:pt>
                <c:pt idx="824">
                  <c:v>2.2499999999999964E-2</c:v>
                </c:pt>
                <c:pt idx="825">
                  <c:v>1.4000000000000012E-2</c:v>
                </c:pt>
                <c:pt idx="826">
                  <c:v>1.9500000000000017E-2</c:v>
                </c:pt>
                <c:pt idx="827">
                  <c:v>1.3500000000000012E-2</c:v>
                </c:pt>
                <c:pt idx="828">
                  <c:v>2.2499999999999964E-2</c:v>
                </c:pt>
                <c:pt idx="829">
                  <c:v>4.500000000000004E-3</c:v>
                </c:pt>
                <c:pt idx="830">
                  <c:v>1.0000000000000009E-2</c:v>
                </c:pt>
                <c:pt idx="831">
                  <c:v>2.1499999999999964E-2</c:v>
                </c:pt>
                <c:pt idx="832">
                  <c:v>8.5000000000000075E-3</c:v>
                </c:pt>
                <c:pt idx="833">
                  <c:v>1.8500000000000016E-2</c:v>
                </c:pt>
                <c:pt idx="834">
                  <c:v>1.7500000000000016E-2</c:v>
                </c:pt>
                <c:pt idx="835">
                  <c:v>2.849999999999997E-2</c:v>
                </c:pt>
                <c:pt idx="836">
                  <c:v>1.6000000000000014E-2</c:v>
                </c:pt>
                <c:pt idx="837">
                  <c:v>1.4500000000000013E-2</c:v>
                </c:pt>
                <c:pt idx="838">
                  <c:v>2.2999999999999965E-2</c:v>
                </c:pt>
                <c:pt idx="839">
                  <c:v>2.2999999999999965E-2</c:v>
                </c:pt>
                <c:pt idx="840">
                  <c:v>2.1000000000000019E-2</c:v>
                </c:pt>
                <c:pt idx="841">
                  <c:v>1.0000000000000009E-3</c:v>
                </c:pt>
                <c:pt idx="842">
                  <c:v>2.1000000000000019E-2</c:v>
                </c:pt>
                <c:pt idx="843">
                  <c:v>5.5000000000000049E-3</c:v>
                </c:pt>
                <c:pt idx="844">
                  <c:v>2.0500000000000018E-2</c:v>
                </c:pt>
                <c:pt idx="845">
                  <c:v>2.2999999999999965E-2</c:v>
                </c:pt>
                <c:pt idx="846">
                  <c:v>2.1999999999999964E-2</c:v>
                </c:pt>
                <c:pt idx="847">
                  <c:v>1.7000000000000015E-2</c:v>
                </c:pt>
                <c:pt idx="848">
                  <c:v>2.2999999999999965E-2</c:v>
                </c:pt>
                <c:pt idx="849">
                  <c:v>2.1000000000000019E-2</c:v>
                </c:pt>
                <c:pt idx="850">
                  <c:v>1.3000000000000012E-2</c:v>
                </c:pt>
                <c:pt idx="851">
                  <c:v>2.0500000000000018E-2</c:v>
                </c:pt>
                <c:pt idx="852">
                  <c:v>2.2999999999999965E-2</c:v>
                </c:pt>
                <c:pt idx="853">
                  <c:v>7.5000000000000067E-3</c:v>
                </c:pt>
                <c:pt idx="854">
                  <c:v>2.0000000000000018E-2</c:v>
                </c:pt>
                <c:pt idx="855">
                  <c:v>1.0500000000000009E-2</c:v>
                </c:pt>
                <c:pt idx="856">
                  <c:v>1.8500000000000016E-2</c:v>
                </c:pt>
                <c:pt idx="857">
                  <c:v>1.6000000000000014E-2</c:v>
                </c:pt>
                <c:pt idx="858">
                  <c:v>9.000000000000008E-3</c:v>
                </c:pt>
                <c:pt idx="859">
                  <c:v>2.3499999999999965E-2</c:v>
                </c:pt>
                <c:pt idx="860">
                  <c:v>2.5999999999999968E-2</c:v>
                </c:pt>
                <c:pt idx="861">
                  <c:v>1.9500000000000017E-2</c:v>
                </c:pt>
                <c:pt idx="862">
                  <c:v>1.6500000000000015E-2</c:v>
                </c:pt>
                <c:pt idx="863">
                  <c:v>1.8500000000000016E-2</c:v>
                </c:pt>
                <c:pt idx="864">
                  <c:v>-6.0000000000000053E-3</c:v>
                </c:pt>
                <c:pt idx="865">
                  <c:v>2.2499999999999964E-2</c:v>
                </c:pt>
                <c:pt idx="866">
                  <c:v>5.0000000000000044E-3</c:v>
                </c:pt>
                <c:pt idx="867">
                  <c:v>2.4999999999999967E-2</c:v>
                </c:pt>
                <c:pt idx="868">
                  <c:v>1.6500000000000015E-2</c:v>
                </c:pt>
                <c:pt idx="869">
                  <c:v>1.8500000000000016E-2</c:v>
                </c:pt>
                <c:pt idx="870">
                  <c:v>2.3999999999999966E-2</c:v>
                </c:pt>
                <c:pt idx="871">
                  <c:v>2.0000000000000018E-2</c:v>
                </c:pt>
                <c:pt idx="872">
                  <c:v>7.5000000000000067E-3</c:v>
                </c:pt>
                <c:pt idx="873">
                  <c:v>-1.0000000000000009E-3</c:v>
                </c:pt>
                <c:pt idx="874">
                  <c:v>2.1000000000000019E-2</c:v>
                </c:pt>
                <c:pt idx="875">
                  <c:v>8.0000000000000071E-3</c:v>
                </c:pt>
                <c:pt idx="876">
                  <c:v>4.500000000000004E-3</c:v>
                </c:pt>
                <c:pt idx="877">
                  <c:v>2.2499999999999964E-2</c:v>
                </c:pt>
                <c:pt idx="878">
                  <c:v>1.8000000000000016E-2</c:v>
                </c:pt>
                <c:pt idx="879">
                  <c:v>1.7500000000000016E-2</c:v>
                </c:pt>
                <c:pt idx="880">
                  <c:v>2.0500000000000018E-2</c:v>
                </c:pt>
                <c:pt idx="881">
                  <c:v>1.5500000000000014E-2</c:v>
                </c:pt>
                <c:pt idx="882">
                  <c:v>1.6000000000000014E-2</c:v>
                </c:pt>
                <c:pt idx="883">
                  <c:v>7.5000000000000067E-3</c:v>
                </c:pt>
                <c:pt idx="884">
                  <c:v>2.0000000000000018E-2</c:v>
                </c:pt>
                <c:pt idx="885">
                  <c:v>2.2999999999999965E-2</c:v>
                </c:pt>
                <c:pt idx="886">
                  <c:v>2.6999999999999968E-2</c:v>
                </c:pt>
                <c:pt idx="887">
                  <c:v>1.6000000000000014E-2</c:v>
                </c:pt>
                <c:pt idx="888">
                  <c:v>9.5000000000000084E-3</c:v>
                </c:pt>
                <c:pt idx="889">
                  <c:v>1.3500000000000012E-2</c:v>
                </c:pt>
                <c:pt idx="890">
                  <c:v>1.0000000000000009E-2</c:v>
                </c:pt>
                <c:pt idx="891">
                  <c:v>1.7500000000000016E-2</c:v>
                </c:pt>
                <c:pt idx="892">
                  <c:v>2.0000000000000018E-3</c:v>
                </c:pt>
                <c:pt idx="893">
                  <c:v>2.0500000000000018E-2</c:v>
                </c:pt>
                <c:pt idx="894">
                  <c:v>1.0000000000000009E-3</c:v>
                </c:pt>
                <c:pt idx="895">
                  <c:v>1.9500000000000017E-2</c:v>
                </c:pt>
                <c:pt idx="896">
                  <c:v>1.9000000000000017E-2</c:v>
                </c:pt>
                <c:pt idx="897">
                  <c:v>1.9000000000000017E-2</c:v>
                </c:pt>
                <c:pt idx="898">
                  <c:v>2.1000000000000019E-2</c:v>
                </c:pt>
                <c:pt idx="899">
                  <c:v>1.7500000000000016E-2</c:v>
                </c:pt>
                <c:pt idx="900">
                  <c:v>2.0000000000000018E-2</c:v>
                </c:pt>
                <c:pt idx="901">
                  <c:v>1.2500000000000011E-2</c:v>
                </c:pt>
                <c:pt idx="902">
                  <c:v>9.5000000000000084E-3</c:v>
                </c:pt>
                <c:pt idx="903">
                  <c:v>2.1000000000000019E-2</c:v>
                </c:pt>
                <c:pt idx="904">
                  <c:v>1.150000000000001E-2</c:v>
                </c:pt>
                <c:pt idx="905">
                  <c:v>1.0500000000000009E-2</c:v>
                </c:pt>
                <c:pt idx="906">
                  <c:v>1.0000000000000009E-2</c:v>
                </c:pt>
                <c:pt idx="907">
                  <c:v>2.1000000000000019E-2</c:v>
                </c:pt>
                <c:pt idx="908">
                  <c:v>1.7500000000000016E-2</c:v>
                </c:pt>
                <c:pt idx="909">
                  <c:v>1.8500000000000016E-2</c:v>
                </c:pt>
                <c:pt idx="910">
                  <c:v>1.150000000000001E-2</c:v>
                </c:pt>
                <c:pt idx="911">
                  <c:v>1.5000000000000013E-3</c:v>
                </c:pt>
                <c:pt idx="912">
                  <c:v>1.0500000000000009E-2</c:v>
                </c:pt>
                <c:pt idx="913">
                  <c:v>-1.0000000000000009E-3</c:v>
                </c:pt>
                <c:pt idx="914">
                  <c:v>2.2499999999999964E-2</c:v>
                </c:pt>
                <c:pt idx="915">
                  <c:v>2.3999999999999966E-2</c:v>
                </c:pt>
                <c:pt idx="916">
                  <c:v>2.6999999999999968E-2</c:v>
                </c:pt>
                <c:pt idx="917">
                  <c:v>2.0000000000000018E-2</c:v>
                </c:pt>
                <c:pt idx="918">
                  <c:v>3.5000000000000031E-3</c:v>
                </c:pt>
                <c:pt idx="919">
                  <c:v>2.1499999999999964E-2</c:v>
                </c:pt>
                <c:pt idx="920">
                  <c:v>1.7500000000000016E-2</c:v>
                </c:pt>
                <c:pt idx="921">
                  <c:v>2.0000000000000018E-2</c:v>
                </c:pt>
                <c:pt idx="922">
                  <c:v>1.4000000000000012E-2</c:v>
                </c:pt>
                <c:pt idx="923">
                  <c:v>8.0000000000000071E-3</c:v>
                </c:pt>
                <c:pt idx="924">
                  <c:v>1.5500000000000014E-2</c:v>
                </c:pt>
                <c:pt idx="925">
                  <c:v>6.5000000000000058E-3</c:v>
                </c:pt>
                <c:pt idx="926">
                  <c:v>2.1999999999999964E-2</c:v>
                </c:pt>
                <c:pt idx="927">
                  <c:v>1.9000000000000017E-2</c:v>
                </c:pt>
                <c:pt idx="928">
                  <c:v>1.100000000000001E-2</c:v>
                </c:pt>
                <c:pt idx="929">
                  <c:v>1.8500000000000016E-2</c:v>
                </c:pt>
                <c:pt idx="930">
                  <c:v>2.0000000000000018E-3</c:v>
                </c:pt>
                <c:pt idx="931">
                  <c:v>1.8500000000000016E-2</c:v>
                </c:pt>
                <c:pt idx="932">
                  <c:v>-3.5000000000000031E-3</c:v>
                </c:pt>
                <c:pt idx="933">
                  <c:v>1.5000000000000013E-2</c:v>
                </c:pt>
                <c:pt idx="934">
                  <c:v>2.1000000000000019E-2</c:v>
                </c:pt>
                <c:pt idx="935">
                  <c:v>2.0000000000000018E-2</c:v>
                </c:pt>
                <c:pt idx="936">
                  <c:v>2.5999999999999968E-2</c:v>
                </c:pt>
                <c:pt idx="937">
                  <c:v>1.6500000000000015E-2</c:v>
                </c:pt>
                <c:pt idx="938">
                  <c:v>1.6500000000000015E-2</c:v>
                </c:pt>
                <c:pt idx="939">
                  <c:v>1.2000000000000011E-2</c:v>
                </c:pt>
                <c:pt idx="940">
                  <c:v>1.4500000000000013E-2</c:v>
                </c:pt>
                <c:pt idx="941">
                  <c:v>1.5000000000000013E-2</c:v>
                </c:pt>
                <c:pt idx="942">
                  <c:v>2.1999999999999964E-2</c:v>
                </c:pt>
                <c:pt idx="943">
                  <c:v>3.5000000000000031E-3</c:v>
                </c:pt>
                <c:pt idx="944">
                  <c:v>3.5000000000000031E-3</c:v>
                </c:pt>
                <c:pt idx="945">
                  <c:v>1.5000000000000013E-3</c:v>
                </c:pt>
                <c:pt idx="946">
                  <c:v>1.7500000000000016E-2</c:v>
                </c:pt>
                <c:pt idx="947">
                  <c:v>1.8000000000000016E-2</c:v>
                </c:pt>
                <c:pt idx="948">
                  <c:v>3.0999999999999972E-2</c:v>
                </c:pt>
                <c:pt idx="949">
                  <c:v>1.0000000000000009E-2</c:v>
                </c:pt>
                <c:pt idx="950">
                  <c:v>7.0000000000000062E-3</c:v>
                </c:pt>
                <c:pt idx="951">
                  <c:v>2.1499999999999964E-2</c:v>
                </c:pt>
                <c:pt idx="952">
                  <c:v>1.100000000000001E-2</c:v>
                </c:pt>
                <c:pt idx="953">
                  <c:v>2.2999999999999965E-2</c:v>
                </c:pt>
                <c:pt idx="954">
                  <c:v>2.2999999999999965E-2</c:v>
                </c:pt>
                <c:pt idx="955">
                  <c:v>1.4500000000000013E-2</c:v>
                </c:pt>
                <c:pt idx="956">
                  <c:v>2.1999999999999964E-2</c:v>
                </c:pt>
                <c:pt idx="957">
                  <c:v>2.0000000000000018E-2</c:v>
                </c:pt>
                <c:pt idx="958">
                  <c:v>1.9000000000000017E-2</c:v>
                </c:pt>
                <c:pt idx="959">
                  <c:v>1.6000000000000014E-2</c:v>
                </c:pt>
                <c:pt idx="960">
                  <c:v>9.5000000000000084E-3</c:v>
                </c:pt>
                <c:pt idx="961">
                  <c:v>2.0500000000000018E-2</c:v>
                </c:pt>
                <c:pt idx="962">
                  <c:v>-3.0000000000000027E-3</c:v>
                </c:pt>
                <c:pt idx="963">
                  <c:v>1.6500000000000015E-2</c:v>
                </c:pt>
                <c:pt idx="964">
                  <c:v>1.9000000000000017E-2</c:v>
                </c:pt>
                <c:pt idx="965">
                  <c:v>2.0000000000000018E-2</c:v>
                </c:pt>
                <c:pt idx="966">
                  <c:v>1.100000000000001E-2</c:v>
                </c:pt>
                <c:pt idx="967">
                  <c:v>1.6500000000000015E-2</c:v>
                </c:pt>
                <c:pt idx="968">
                  <c:v>2.1000000000000019E-2</c:v>
                </c:pt>
                <c:pt idx="969">
                  <c:v>2.0000000000000018E-2</c:v>
                </c:pt>
                <c:pt idx="970">
                  <c:v>1.9000000000000017E-2</c:v>
                </c:pt>
                <c:pt idx="971">
                  <c:v>2.2499999999999964E-2</c:v>
                </c:pt>
                <c:pt idx="972">
                  <c:v>7.0000000000000062E-3</c:v>
                </c:pt>
                <c:pt idx="973">
                  <c:v>1.9500000000000017E-2</c:v>
                </c:pt>
                <c:pt idx="974">
                  <c:v>-6.5000000000000058E-3</c:v>
                </c:pt>
                <c:pt idx="975">
                  <c:v>2.5499999999999967E-2</c:v>
                </c:pt>
                <c:pt idx="976">
                  <c:v>7.5000000000000067E-3</c:v>
                </c:pt>
                <c:pt idx="977">
                  <c:v>1.8000000000000016E-2</c:v>
                </c:pt>
                <c:pt idx="978">
                  <c:v>1.6000000000000014E-2</c:v>
                </c:pt>
                <c:pt idx="979">
                  <c:v>4.500000000000004E-3</c:v>
                </c:pt>
                <c:pt idx="980">
                  <c:v>2.1000000000000019E-2</c:v>
                </c:pt>
                <c:pt idx="981">
                  <c:v>1.3000000000000012E-2</c:v>
                </c:pt>
                <c:pt idx="982">
                  <c:v>2.2999999999999965E-2</c:v>
                </c:pt>
                <c:pt idx="983">
                  <c:v>9.000000000000008E-3</c:v>
                </c:pt>
                <c:pt idx="984">
                  <c:v>1.9000000000000017E-2</c:v>
                </c:pt>
                <c:pt idx="985">
                  <c:v>-1.5000000000000013E-3</c:v>
                </c:pt>
                <c:pt idx="986">
                  <c:v>2.0500000000000018E-2</c:v>
                </c:pt>
                <c:pt idx="987">
                  <c:v>1.150000000000001E-2</c:v>
                </c:pt>
                <c:pt idx="988">
                  <c:v>2.0500000000000018E-2</c:v>
                </c:pt>
                <c:pt idx="989">
                  <c:v>1.6000000000000014E-2</c:v>
                </c:pt>
                <c:pt idx="990">
                  <c:v>2.1499999999999964E-2</c:v>
                </c:pt>
                <c:pt idx="991">
                  <c:v>1.150000000000001E-2</c:v>
                </c:pt>
                <c:pt idx="992">
                  <c:v>2.1499999999999964E-2</c:v>
                </c:pt>
                <c:pt idx="993">
                  <c:v>1.5500000000000014E-2</c:v>
                </c:pt>
                <c:pt idx="994">
                  <c:v>1.6500000000000015E-2</c:v>
                </c:pt>
                <c:pt idx="995">
                  <c:v>2.1000000000000019E-2</c:v>
                </c:pt>
                <c:pt idx="996">
                  <c:v>1.4000000000000012E-2</c:v>
                </c:pt>
                <c:pt idx="997">
                  <c:v>1.5000000000000013E-2</c:v>
                </c:pt>
                <c:pt idx="998">
                  <c:v>2.1499999999999964E-2</c:v>
                </c:pt>
                <c:pt idx="999">
                  <c:v>1.7000000000000015E-2</c:v>
                </c:pt>
                <c:pt idx="1000">
                  <c:v>4.500000000000004E-3</c:v>
                </c:pt>
                <c:pt idx="1001">
                  <c:v>1.7000000000000015E-2</c:v>
                </c:pt>
                <c:pt idx="1002">
                  <c:v>8.5000000000000075E-3</c:v>
                </c:pt>
                <c:pt idx="1003">
                  <c:v>1.5000000000000013E-3</c:v>
                </c:pt>
                <c:pt idx="1004">
                  <c:v>1.7500000000000016E-2</c:v>
                </c:pt>
                <c:pt idx="1005">
                  <c:v>9.000000000000008E-3</c:v>
                </c:pt>
                <c:pt idx="1006">
                  <c:v>1.6000000000000014E-2</c:v>
                </c:pt>
                <c:pt idx="1007">
                  <c:v>1.7000000000000015E-2</c:v>
                </c:pt>
                <c:pt idx="1008">
                  <c:v>7.5000000000000067E-3</c:v>
                </c:pt>
                <c:pt idx="1009">
                  <c:v>1.0000000000000009E-2</c:v>
                </c:pt>
                <c:pt idx="1010">
                  <c:v>-5.5000000000000049E-3</c:v>
                </c:pt>
                <c:pt idx="1011">
                  <c:v>2.1999999999999964E-2</c:v>
                </c:pt>
                <c:pt idx="1012">
                  <c:v>1.8500000000000016E-2</c:v>
                </c:pt>
                <c:pt idx="1013">
                  <c:v>1.9000000000000017E-2</c:v>
                </c:pt>
                <c:pt idx="1014">
                  <c:v>1.4500000000000013E-2</c:v>
                </c:pt>
                <c:pt idx="1015">
                  <c:v>1.100000000000001E-2</c:v>
                </c:pt>
                <c:pt idx="1016">
                  <c:v>1.6500000000000015E-2</c:v>
                </c:pt>
                <c:pt idx="1017">
                  <c:v>1.3000000000000012E-2</c:v>
                </c:pt>
                <c:pt idx="1018">
                  <c:v>8.5000000000000075E-3</c:v>
                </c:pt>
                <c:pt idx="1019">
                  <c:v>1.6000000000000014E-2</c:v>
                </c:pt>
                <c:pt idx="1020">
                  <c:v>2.5000000000000022E-3</c:v>
                </c:pt>
                <c:pt idx="1021">
                  <c:v>2.0500000000000018E-2</c:v>
                </c:pt>
                <c:pt idx="1022">
                  <c:v>7.5000000000000067E-3</c:v>
                </c:pt>
                <c:pt idx="1023">
                  <c:v>1.4000000000000012E-2</c:v>
                </c:pt>
                <c:pt idx="1024">
                  <c:v>1.9500000000000017E-2</c:v>
                </c:pt>
                <c:pt idx="1025">
                  <c:v>2.5499999999999967E-2</c:v>
                </c:pt>
                <c:pt idx="1026">
                  <c:v>4.0000000000000036E-3</c:v>
                </c:pt>
                <c:pt idx="1027">
                  <c:v>1.4000000000000012E-2</c:v>
                </c:pt>
                <c:pt idx="1028">
                  <c:v>1.8500000000000016E-2</c:v>
                </c:pt>
                <c:pt idx="1029">
                  <c:v>1.0500000000000009E-2</c:v>
                </c:pt>
                <c:pt idx="1030">
                  <c:v>1.3000000000000012E-2</c:v>
                </c:pt>
                <c:pt idx="1031">
                  <c:v>1.2000000000000011E-2</c:v>
                </c:pt>
                <c:pt idx="1032">
                  <c:v>7.0000000000000062E-3</c:v>
                </c:pt>
                <c:pt idx="1033">
                  <c:v>1.4500000000000013E-2</c:v>
                </c:pt>
                <c:pt idx="1034">
                  <c:v>4.500000000000004E-3</c:v>
                </c:pt>
                <c:pt idx="1035">
                  <c:v>1.8500000000000016E-2</c:v>
                </c:pt>
                <c:pt idx="1036">
                  <c:v>1.4500000000000013E-2</c:v>
                </c:pt>
                <c:pt idx="1037">
                  <c:v>1.6500000000000015E-2</c:v>
                </c:pt>
                <c:pt idx="1038">
                  <c:v>1.9000000000000017E-2</c:v>
                </c:pt>
                <c:pt idx="1039">
                  <c:v>-7.0000000000000062E-3</c:v>
                </c:pt>
                <c:pt idx="1040">
                  <c:v>2.4499999999999966E-2</c:v>
                </c:pt>
                <c:pt idx="1041">
                  <c:v>5.0000000000000044E-3</c:v>
                </c:pt>
                <c:pt idx="1042">
                  <c:v>1.6500000000000015E-2</c:v>
                </c:pt>
                <c:pt idx="1043">
                  <c:v>3.5000000000000031E-3</c:v>
                </c:pt>
                <c:pt idx="1044">
                  <c:v>9.5000000000000084E-3</c:v>
                </c:pt>
                <c:pt idx="1045">
                  <c:v>2.3999999999999966E-2</c:v>
                </c:pt>
                <c:pt idx="1046">
                  <c:v>1.4500000000000013E-2</c:v>
                </c:pt>
                <c:pt idx="1047">
                  <c:v>2.1999999999999964E-2</c:v>
                </c:pt>
                <c:pt idx="1048">
                  <c:v>1.7000000000000015E-2</c:v>
                </c:pt>
                <c:pt idx="1049">
                  <c:v>1.4000000000000012E-2</c:v>
                </c:pt>
                <c:pt idx="1050">
                  <c:v>1.4500000000000013E-2</c:v>
                </c:pt>
                <c:pt idx="1051">
                  <c:v>1.5500000000000014E-2</c:v>
                </c:pt>
                <c:pt idx="1052">
                  <c:v>7.0000000000000062E-3</c:v>
                </c:pt>
                <c:pt idx="1053">
                  <c:v>1.9500000000000017E-2</c:v>
                </c:pt>
                <c:pt idx="1054">
                  <c:v>-1.5000000000000013E-3</c:v>
                </c:pt>
                <c:pt idx="1055">
                  <c:v>2.0000000000000018E-3</c:v>
                </c:pt>
                <c:pt idx="1056">
                  <c:v>1.3500000000000012E-2</c:v>
                </c:pt>
                <c:pt idx="1057">
                  <c:v>1.0000000000000009E-2</c:v>
                </c:pt>
                <c:pt idx="1058">
                  <c:v>2.0000000000000018E-2</c:v>
                </c:pt>
                <c:pt idx="1059">
                  <c:v>2.2999999999999965E-2</c:v>
                </c:pt>
                <c:pt idx="1060">
                  <c:v>1.5500000000000014E-2</c:v>
                </c:pt>
                <c:pt idx="1061">
                  <c:v>2.0500000000000018E-2</c:v>
                </c:pt>
                <c:pt idx="1062">
                  <c:v>1.6000000000000014E-2</c:v>
                </c:pt>
                <c:pt idx="1063">
                  <c:v>5.0000000000000044E-3</c:v>
                </c:pt>
                <c:pt idx="1064">
                  <c:v>1.5500000000000014E-2</c:v>
                </c:pt>
                <c:pt idx="1065">
                  <c:v>9.000000000000008E-3</c:v>
                </c:pt>
                <c:pt idx="1066">
                  <c:v>1.7500000000000016E-2</c:v>
                </c:pt>
                <c:pt idx="1067">
                  <c:v>1.7500000000000016E-2</c:v>
                </c:pt>
                <c:pt idx="1068">
                  <c:v>2.4999999999999967E-2</c:v>
                </c:pt>
                <c:pt idx="1069">
                  <c:v>2.0500000000000018E-2</c:v>
                </c:pt>
                <c:pt idx="1070">
                  <c:v>1.5500000000000014E-2</c:v>
                </c:pt>
                <c:pt idx="1071">
                  <c:v>1.7500000000000016E-2</c:v>
                </c:pt>
                <c:pt idx="1072">
                  <c:v>1.3000000000000012E-2</c:v>
                </c:pt>
                <c:pt idx="1073">
                  <c:v>1.8500000000000016E-2</c:v>
                </c:pt>
                <c:pt idx="1074">
                  <c:v>1.6000000000000014E-2</c:v>
                </c:pt>
                <c:pt idx="1075">
                  <c:v>1.5000000000000013E-2</c:v>
                </c:pt>
                <c:pt idx="1076">
                  <c:v>1.6500000000000015E-2</c:v>
                </c:pt>
                <c:pt idx="1077">
                  <c:v>1.7500000000000016E-2</c:v>
                </c:pt>
                <c:pt idx="1078">
                  <c:v>1.150000000000001E-2</c:v>
                </c:pt>
                <c:pt idx="1079">
                  <c:v>1.3000000000000012E-2</c:v>
                </c:pt>
                <c:pt idx="1080">
                  <c:v>1.6500000000000015E-2</c:v>
                </c:pt>
                <c:pt idx="1081">
                  <c:v>1.6500000000000015E-2</c:v>
                </c:pt>
                <c:pt idx="1082">
                  <c:v>1.6500000000000015E-2</c:v>
                </c:pt>
                <c:pt idx="1083">
                  <c:v>8.0000000000000071E-3</c:v>
                </c:pt>
                <c:pt idx="1084">
                  <c:v>2.0500000000000018E-2</c:v>
                </c:pt>
                <c:pt idx="1085">
                  <c:v>-7.5000000000000067E-3</c:v>
                </c:pt>
                <c:pt idx="1086">
                  <c:v>6.5000000000000058E-3</c:v>
                </c:pt>
                <c:pt idx="1087">
                  <c:v>1.8000000000000016E-2</c:v>
                </c:pt>
                <c:pt idx="1088">
                  <c:v>7.0000000000000062E-3</c:v>
                </c:pt>
                <c:pt idx="1089">
                  <c:v>1.8000000000000016E-2</c:v>
                </c:pt>
                <c:pt idx="1090">
                  <c:v>1.7500000000000016E-2</c:v>
                </c:pt>
                <c:pt idx="1091">
                  <c:v>1.0000000000000009E-2</c:v>
                </c:pt>
                <c:pt idx="1092">
                  <c:v>1.6500000000000015E-2</c:v>
                </c:pt>
                <c:pt idx="1093">
                  <c:v>1.6000000000000014E-2</c:v>
                </c:pt>
                <c:pt idx="1094">
                  <c:v>1.7000000000000015E-2</c:v>
                </c:pt>
                <c:pt idx="1095">
                  <c:v>1.5500000000000014E-2</c:v>
                </c:pt>
                <c:pt idx="1096">
                  <c:v>1.9500000000000017E-2</c:v>
                </c:pt>
                <c:pt idx="1097">
                  <c:v>2.0000000000000018E-2</c:v>
                </c:pt>
                <c:pt idx="1098">
                  <c:v>1.8000000000000016E-2</c:v>
                </c:pt>
                <c:pt idx="1099">
                  <c:v>1.8500000000000016E-2</c:v>
                </c:pt>
                <c:pt idx="1100">
                  <c:v>1.6500000000000015E-2</c:v>
                </c:pt>
                <c:pt idx="1101">
                  <c:v>2.0500000000000018E-2</c:v>
                </c:pt>
                <c:pt idx="1102">
                  <c:v>1.8500000000000016E-2</c:v>
                </c:pt>
                <c:pt idx="1103">
                  <c:v>1.5000000000000013E-2</c:v>
                </c:pt>
                <c:pt idx="1104">
                  <c:v>2.1999999999999964E-2</c:v>
                </c:pt>
                <c:pt idx="1105">
                  <c:v>2.6499999999999968E-2</c:v>
                </c:pt>
                <c:pt idx="1106">
                  <c:v>1.5000000000000013E-3</c:v>
                </c:pt>
                <c:pt idx="1107">
                  <c:v>2.1499999999999964E-2</c:v>
                </c:pt>
                <c:pt idx="1108">
                  <c:v>1.100000000000001E-2</c:v>
                </c:pt>
                <c:pt idx="1109">
                  <c:v>2.4499999999999966E-2</c:v>
                </c:pt>
                <c:pt idx="1110">
                  <c:v>2.1499999999999964E-2</c:v>
                </c:pt>
                <c:pt idx="1111">
                  <c:v>2.0500000000000018E-2</c:v>
                </c:pt>
                <c:pt idx="1112">
                  <c:v>7.0000000000000062E-3</c:v>
                </c:pt>
                <c:pt idx="1113">
                  <c:v>1.8500000000000016E-2</c:v>
                </c:pt>
                <c:pt idx="1114">
                  <c:v>8.5000000000000075E-3</c:v>
                </c:pt>
                <c:pt idx="1115">
                  <c:v>2.0500000000000018E-2</c:v>
                </c:pt>
                <c:pt idx="1116">
                  <c:v>7.5000000000000067E-3</c:v>
                </c:pt>
                <c:pt idx="1117">
                  <c:v>1.0500000000000009E-2</c:v>
                </c:pt>
                <c:pt idx="1118">
                  <c:v>2.4999999999999967E-2</c:v>
                </c:pt>
                <c:pt idx="1119">
                  <c:v>1.5000000000000013E-3</c:v>
                </c:pt>
                <c:pt idx="1120">
                  <c:v>2.1499999999999964E-2</c:v>
                </c:pt>
                <c:pt idx="1121">
                  <c:v>8.0000000000000071E-3</c:v>
                </c:pt>
                <c:pt idx="1122">
                  <c:v>2.2999999999999965E-2</c:v>
                </c:pt>
                <c:pt idx="1123">
                  <c:v>8.5000000000000075E-3</c:v>
                </c:pt>
                <c:pt idx="1124">
                  <c:v>2.0000000000000018E-2</c:v>
                </c:pt>
                <c:pt idx="1125">
                  <c:v>1.5000000000000013E-2</c:v>
                </c:pt>
                <c:pt idx="1126">
                  <c:v>1.2000000000000011E-2</c:v>
                </c:pt>
                <c:pt idx="1127">
                  <c:v>2.3999999999999966E-2</c:v>
                </c:pt>
                <c:pt idx="1128">
                  <c:v>3.0000000000000027E-3</c:v>
                </c:pt>
                <c:pt idx="1129">
                  <c:v>2.1000000000000019E-2</c:v>
                </c:pt>
                <c:pt idx="1130">
                  <c:v>8.5000000000000075E-3</c:v>
                </c:pt>
                <c:pt idx="1131">
                  <c:v>1.8500000000000016E-2</c:v>
                </c:pt>
                <c:pt idx="1132">
                  <c:v>2.1999999999999964E-2</c:v>
                </c:pt>
                <c:pt idx="1133">
                  <c:v>1.9000000000000017E-2</c:v>
                </c:pt>
                <c:pt idx="1134">
                  <c:v>3.0000000000000027E-3</c:v>
                </c:pt>
                <c:pt idx="1135">
                  <c:v>1.8500000000000016E-2</c:v>
                </c:pt>
                <c:pt idx="1136">
                  <c:v>1.9000000000000017E-2</c:v>
                </c:pt>
                <c:pt idx="1137">
                  <c:v>2.2999999999999965E-2</c:v>
                </c:pt>
                <c:pt idx="1138">
                  <c:v>1.5000000000000013E-2</c:v>
                </c:pt>
                <c:pt idx="1139">
                  <c:v>1.6000000000000014E-2</c:v>
                </c:pt>
                <c:pt idx="1140">
                  <c:v>2.0000000000000018E-2</c:v>
                </c:pt>
                <c:pt idx="1141">
                  <c:v>1.9000000000000017E-2</c:v>
                </c:pt>
                <c:pt idx="1142">
                  <c:v>1.3500000000000012E-2</c:v>
                </c:pt>
                <c:pt idx="1143">
                  <c:v>-8.5000000000000075E-3</c:v>
                </c:pt>
                <c:pt idx="1144">
                  <c:v>1.9500000000000017E-2</c:v>
                </c:pt>
                <c:pt idx="1145">
                  <c:v>-2.0000000000000018E-3</c:v>
                </c:pt>
                <c:pt idx="1146">
                  <c:v>1.7000000000000015E-2</c:v>
                </c:pt>
                <c:pt idx="1147">
                  <c:v>1.2000000000000011E-2</c:v>
                </c:pt>
                <c:pt idx="1148">
                  <c:v>1.3500000000000012E-2</c:v>
                </c:pt>
                <c:pt idx="1149">
                  <c:v>1.5500000000000014E-2</c:v>
                </c:pt>
                <c:pt idx="1150">
                  <c:v>9.000000000000008E-3</c:v>
                </c:pt>
                <c:pt idx="1151">
                  <c:v>2.1999999999999964E-2</c:v>
                </c:pt>
                <c:pt idx="1152">
                  <c:v>1.2500000000000011E-2</c:v>
                </c:pt>
                <c:pt idx="1153">
                  <c:v>1.9000000000000017E-2</c:v>
                </c:pt>
                <c:pt idx="1154">
                  <c:v>2.5000000000000022E-3</c:v>
                </c:pt>
                <c:pt idx="1155">
                  <c:v>2.6999999999999968E-2</c:v>
                </c:pt>
                <c:pt idx="1156">
                  <c:v>1.3000000000000012E-2</c:v>
                </c:pt>
                <c:pt idx="1157">
                  <c:v>2.1000000000000019E-2</c:v>
                </c:pt>
                <c:pt idx="1158">
                  <c:v>1.3500000000000012E-2</c:v>
                </c:pt>
                <c:pt idx="1159">
                  <c:v>1.8500000000000016E-2</c:v>
                </c:pt>
                <c:pt idx="1160">
                  <c:v>1.8500000000000016E-2</c:v>
                </c:pt>
                <c:pt idx="1161">
                  <c:v>1.8500000000000016E-2</c:v>
                </c:pt>
                <c:pt idx="1162">
                  <c:v>2.2999999999999965E-2</c:v>
                </c:pt>
                <c:pt idx="1163">
                  <c:v>1.100000000000001E-2</c:v>
                </c:pt>
                <c:pt idx="1164">
                  <c:v>2.2999999999999965E-2</c:v>
                </c:pt>
                <c:pt idx="1165">
                  <c:v>7.0000000000000062E-3</c:v>
                </c:pt>
                <c:pt idx="1166">
                  <c:v>1.8000000000000016E-2</c:v>
                </c:pt>
                <c:pt idx="1167">
                  <c:v>1.9000000000000017E-2</c:v>
                </c:pt>
                <c:pt idx="1168">
                  <c:v>1.3000000000000012E-2</c:v>
                </c:pt>
                <c:pt idx="1169">
                  <c:v>2.2999999999999965E-2</c:v>
                </c:pt>
                <c:pt idx="1170">
                  <c:v>5.0000000000000044E-4</c:v>
                </c:pt>
                <c:pt idx="1171">
                  <c:v>2.3499999999999965E-2</c:v>
                </c:pt>
                <c:pt idx="1172">
                  <c:v>8.5000000000000075E-3</c:v>
                </c:pt>
                <c:pt idx="1173">
                  <c:v>2.5999999999999968E-2</c:v>
                </c:pt>
                <c:pt idx="1174">
                  <c:v>1.0000000000000009E-2</c:v>
                </c:pt>
                <c:pt idx="1175">
                  <c:v>3.5000000000000031E-3</c:v>
                </c:pt>
                <c:pt idx="1176">
                  <c:v>1.6000000000000014E-2</c:v>
                </c:pt>
                <c:pt idx="1177">
                  <c:v>-9.000000000000008E-3</c:v>
                </c:pt>
                <c:pt idx="1178">
                  <c:v>1.8000000000000016E-2</c:v>
                </c:pt>
                <c:pt idx="1179">
                  <c:v>1.150000000000001E-2</c:v>
                </c:pt>
                <c:pt idx="1180">
                  <c:v>1.2500000000000011E-2</c:v>
                </c:pt>
                <c:pt idx="1181">
                  <c:v>2.1999999999999964E-2</c:v>
                </c:pt>
                <c:pt idx="1182">
                  <c:v>1.7500000000000016E-2</c:v>
                </c:pt>
                <c:pt idx="1183">
                  <c:v>1.9000000000000017E-2</c:v>
                </c:pt>
                <c:pt idx="1184">
                  <c:v>2.4499999999999966E-2</c:v>
                </c:pt>
                <c:pt idx="1185">
                  <c:v>2.0000000000000018E-2</c:v>
                </c:pt>
                <c:pt idx="1186">
                  <c:v>1.4000000000000012E-2</c:v>
                </c:pt>
                <c:pt idx="1187">
                  <c:v>1.4500000000000013E-2</c:v>
                </c:pt>
                <c:pt idx="1188">
                  <c:v>1.6500000000000015E-2</c:v>
                </c:pt>
                <c:pt idx="1189">
                  <c:v>1.7500000000000016E-2</c:v>
                </c:pt>
                <c:pt idx="1190">
                  <c:v>2.1000000000000019E-2</c:v>
                </c:pt>
                <c:pt idx="1191">
                  <c:v>2.0000000000000018E-2</c:v>
                </c:pt>
                <c:pt idx="1192">
                  <c:v>1.150000000000001E-2</c:v>
                </c:pt>
                <c:pt idx="1193">
                  <c:v>1.9500000000000017E-2</c:v>
                </c:pt>
                <c:pt idx="1194">
                  <c:v>1.8500000000000016E-2</c:v>
                </c:pt>
                <c:pt idx="1195">
                  <c:v>1.2000000000000011E-2</c:v>
                </c:pt>
                <c:pt idx="1196">
                  <c:v>5.0000000000000044E-3</c:v>
                </c:pt>
                <c:pt idx="1197">
                  <c:v>3.0000000000000027E-3</c:v>
                </c:pt>
                <c:pt idx="1198">
                  <c:v>9.000000000000008E-3</c:v>
                </c:pt>
                <c:pt idx="1199">
                  <c:v>1.9500000000000017E-2</c:v>
                </c:pt>
                <c:pt idx="1200">
                  <c:v>9.000000000000008E-3</c:v>
                </c:pt>
                <c:pt idx="1201">
                  <c:v>2.1999999999999964E-2</c:v>
                </c:pt>
                <c:pt idx="1202">
                  <c:v>1.150000000000001E-2</c:v>
                </c:pt>
                <c:pt idx="1203">
                  <c:v>1.3000000000000012E-2</c:v>
                </c:pt>
                <c:pt idx="1204">
                  <c:v>2.1999999999999964E-2</c:v>
                </c:pt>
                <c:pt idx="1205">
                  <c:v>1.7000000000000015E-2</c:v>
                </c:pt>
                <c:pt idx="1206">
                  <c:v>2.1499999999999964E-2</c:v>
                </c:pt>
                <c:pt idx="1207">
                  <c:v>1.8000000000000016E-2</c:v>
                </c:pt>
                <c:pt idx="1208">
                  <c:v>1.3000000000000012E-2</c:v>
                </c:pt>
                <c:pt idx="1209">
                  <c:v>1.9000000000000017E-2</c:v>
                </c:pt>
                <c:pt idx="1210">
                  <c:v>4.0000000000000036E-3</c:v>
                </c:pt>
                <c:pt idx="1211">
                  <c:v>2.0000000000000018E-2</c:v>
                </c:pt>
                <c:pt idx="1212">
                  <c:v>1.9000000000000017E-2</c:v>
                </c:pt>
                <c:pt idx="1213">
                  <c:v>2.0500000000000018E-2</c:v>
                </c:pt>
                <c:pt idx="1214">
                  <c:v>1.5500000000000014E-2</c:v>
                </c:pt>
                <c:pt idx="1215">
                  <c:v>1.5500000000000014E-2</c:v>
                </c:pt>
                <c:pt idx="1216">
                  <c:v>2.1999999999999964E-2</c:v>
                </c:pt>
                <c:pt idx="1217">
                  <c:v>2.1499999999999964E-2</c:v>
                </c:pt>
                <c:pt idx="1218">
                  <c:v>1.0000000000000009E-3</c:v>
                </c:pt>
                <c:pt idx="1219">
                  <c:v>2.1999999999999964E-2</c:v>
                </c:pt>
                <c:pt idx="1220">
                  <c:v>1.5000000000000013E-3</c:v>
                </c:pt>
                <c:pt idx="1221">
                  <c:v>1.6000000000000014E-2</c:v>
                </c:pt>
                <c:pt idx="1222">
                  <c:v>1.9500000000000017E-2</c:v>
                </c:pt>
                <c:pt idx="1223">
                  <c:v>2.0500000000000018E-2</c:v>
                </c:pt>
                <c:pt idx="1224">
                  <c:v>6.0000000000000053E-3</c:v>
                </c:pt>
                <c:pt idx="1225">
                  <c:v>1.6000000000000014E-2</c:v>
                </c:pt>
                <c:pt idx="1226">
                  <c:v>1.4000000000000012E-2</c:v>
                </c:pt>
                <c:pt idx="1227">
                  <c:v>5.0000000000000044E-3</c:v>
                </c:pt>
                <c:pt idx="1228">
                  <c:v>2.1499999999999964E-2</c:v>
                </c:pt>
                <c:pt idx="1229">
                  <c:v>1.0000000000000009E-3</c:v>
                </c:pt>
                <c:pt idx="1230">
                  <c:v>6.5000000000000058E-3</c:v>
                </c:pt>
                <c:pt idx="1231">
                  <c:v>1.150000000000001E-2</c:v>
                </c:pt>
                <c:pt idx="1232">
                  <c:v>2.0000000000000018E-3</c:v>
                </c:pt>
                <c:pt idx="1233">
                  <c:v>2.2499999999999964E-2</c:v>
                </c:pt>
                <c:pt idx="1234">
                  <c:v>2.3999999999999966E-2</c:v>
                </c:pt>
                <c:pt idx="1235">
                  <c:v>2.1000000000000019E-2</c:v>
                </c:pt>
                <c:pt idx="1236">
                  <c:v>1.6500000000000015E-2</c:v>
                </c:pt>
                <c:pt idx="1237">
                  <c:v>1.8500000000000016E-2</c:v>
                </c:pt>
                <c:pt idx="1238">
                  <c:v>2.2499999999999964E-2</c:v>
                </c:pt>
                <c:pt idx="1239">
                  <c:v>5.0000000000000044E-3</c:v>
                </c:pt>
                <c:pt idx="1240">
                  <c:v>2.4999999999999967E-2</c:v>
                </c:pt>
                <c:pt idx="1241">
                  <c:v>2.1000000000000019E-2</c:v>
                </c:pt>
                <c:pt idx="1242">
                  <c:v>2.2499999999999964E-2</c:v>
                </c:pt>
                <c:pt idx="1243">
                  <c:v>1.6500000000000015E-2</c:v>
                </c:pt>
                <c:pt idx="1244">
                  <c:v>1.8500000000000016E-2</c:v>
                </c:pt>
                <c:pt idx="1245">
                  <c:v>3.0000000000000027E-3</c:v>
                </c:pt>
                <c:pt idx="1246">
                  <c:v>2.3499999999999965E-2</c:v>
                </c:pt>
                <c:pt idx="1247">
                  <c:v>7.0000000000000062E-3</c:v>
                </c:pt>
                <c:pt idx="1248">
                  <c:v>2.4499999999999966E-2</c:v>
                </c:pt>
                <c:pt idx="1249">
                  <c:v>1.2500000000000011E-2</c:v>
                </c:pt>
                <c:pt idx="1250">
                  <c:v>1.6000000000000014E-2</c:v>
                </c:pt>
                <c:pt idx="1251">
                  <c:v>2.1999999999999964E-2</c:v>
                </c:pt>
                <c:pt idx="1252">
                  <c:v>1.8000000000000016E-2</c:v>
                </c:pt>
                <c:pt idx="1253">
                  <c:v>1.8500000000000016E-2</c:v>
                </c:pt>
                <c:pt idx="1254">
                  <c:v>1.6500000000000015E-2</c:v>
                </c:pt>
                <c:pt idx="1255">
                  <c:v>1.6000000000000014E-2</c:v>
                </c:pt>
                <c:pt idx="1256">
                  <c:v>2.1000000000000019E-2</c:v>
                </c:pt>
                <c:pt idx="1257">
                  <c:v>2.2999999999999965E-2</c:v>
                </c:pt>
                <c:pt idx="1258">
                  <c:v>1.6500000000000015E-2</c:v>
                </c:pt>
                <c:pt idx="1259">
                  <c:v>1.9000000000000017E-2</c:v>
                </c:pt>
                <c:pt idx="1260">
                  <c:v>2.1000000000000019E-2</c:v>
                </c:pt>
                <c:pt idx="1261">
                  <c:v>9.5000000000000084E-3</c:v>
                </c:pt>
                <c:pt idx="1262">
                  <c:v>1.4500000000000013E-2</c:v>
                </c:pt>
                <c:pt idx="1263">
                  <c:v>1.4500000000000013E-2</c:v>
                </c:pt>
                <c:pt idx="1264">
                  <c:v>2.3999999999999966E-2</c:v>
                </c:pt>
                <c:pt idx="1265">
                  <c:v>2.1999999999999964E-2</c:v>
                </c:pt>
                <c:pt idx="1266">
                  <c:v>8.5000000000000075E-3</c:v>
                </c:pt>
                <c:pt idx="1267">
                  <c:v>1.7500000000000016E-2</c:v>
                </c:pt>
                <c:pt idx="1268">
                  <c:v>1.100000000000001E-2</c:v>
                </c:pt>
                <c:pt idx="1269">
                  <c:v>2.3999999999999966E-2</c:v>
                </c:pt>
                <c:pt idx="1270">
                  <c:v>1.3000000000000012E-2</c:v>
                </c:pt>
                <c:pt idx="1271">
                  <c:v>1.9500000000000017E-2</c:v>
                </c:pt>
                <c:pt idx="1272">
                  <c:v>1.5000000000000013E-2</c:v>
                </c:pt>
                <c:pt idx="1273">
                  <c:v>1.7000000000000015E-2</c:v>
                </c:pt>
                <c:pt idx="1274">
                  <c:v>2.1499999999999964E-2</c:v>
                </c:pt>
                <c:pt idx="1275">
                  <c:v>9.000000000000008E-3</c:v>
                </c:pt>
                <c:pt idx="1276">
                  <c:v>1.3500000000000012E-2</c:v>
                </c:pt>
                <c:pt idx="1277">
                  <c:v>1.5500000000000014E-2</c:v>
                </c:pt>
                <c:pt idx="1278">
                  <c:v>1.4000000000000012E-2</c:v>
                </c:pt>
                <c:pt idx="1279">
                  <c:v>1.5500000000000014E-2</c:v>
                </c:pt>
                <c:pt idx="1280">
                  <c:v>1.4500000000000013E-2</c:v>
                </c:pt>
                <c:pt idx="1281">
                  <c:v>2.5499999999999967E-2</c:v>
                </c:pt>
                <c:pt idx="1282">
                  <c:v>-5.0000000000000044E-3</c:v>
                </c:pt>
                <c:pt idx="1283">
                  <c:v>2.5499999999999967E-2</c:v>
                </c:pt>
                <c:pt idx="1284">
                  <c:v>7.0000000000000062E-3</c:v>
                </c:pt>
                <c:pt idx="1285">
                  <c:v>1.3500000000000012E-2</c:v>
                </c:pt>
                <c:pt idx="1286">
                  <c:v>1.5000000000000013E-3</c:v>
                </c:pt>
                <c:pt idx="1287">
                  <c:v>1.7000000000000015E-2</c:v>
                </c:pt>
                <c:pt idx="1288">
                  <c:v>4.500000000000004E-3</c:v>
                </c:pt>
                <c:pt idx="1289">
                  <c:v>2.1499999999999964E-2</c:v>
                </c:pt>
                <c:pt idx="1290">
                  <c:v>1.2500000000000011E-2</c:v>
                </c:pt>
                <c:pt idx="1291">
                  <c:v>1.6000000000000014E-2</c:v>
                </c:pt>
                <c:pt idx="1292">
                  <c:v>1.8500000000000016E-2</c:v>
                </c:pt>
                <c:pt idx="1293">
                  <c:v>5.0000000000000044E-4</c:v>
                </c:pt>
                <c:pt idx="1294">
                  <c:v>2.2499999999999964E-2</c:v>
                </c:pt>
                <c:pt idx="1295">
                  <c:v>5.0000000000000044E-4</c:v>
                </c:pt>
                <c:pt idx="1296">
                  <c:v>2.0500000000000018E-2</c:v>
                </c:pt>
                <c:pt idx="1297">
                  <c:v>6.0000000000000053E-3</c:v>
                </c:pt>
                <c:pt idx="1298">
                  <c:v>1.5000000000000013E-2</c:v>
                </c:pt>
                <c:pt idx="1299">
                  <c:v>1.4500000000000013E-2</c:v>
                </c:pt>
                <c:pt idx="1300">
                  <c:v>1.5500000000000014E-2</c:v>
                </c:pt>
                <c:pt idx="1301">
                  <c:v>2.0500000000000018E-2</c:v>
                </c:pt>
                <c:pt idx="1302">
                  <c:v>2.0500000000000018E-2</c:v>
                </c:pt>
                <c:pt idx="1303">
                  <c:v>1.7500000000000016E-2</c:v>
                </c:pt>
                <c:pt idx="1304">
                  <c:v>2.3999999999999966E-2</c:v>
                </c:pt>
                <c:pt idx="1305">
                  <c:v>1.0000000000000009E-3</c:v>
                </c:pt>
                <c:pt idx="1306">
                  <c:v>2.1000000000000019E-2</c:v>
                </c:pt>
                <c:pt idx="1307">
                  <c:v>8.0000000000000071E-3</c:v>
                </c:pt>
                <c:pt idx="1308">
                  <c:v>1.8000000000000016E-2</c:v>
                </c:pt>
                <c:pt idx="1309">
                  <c:v>1.6000000000000014E-2</c:v>
                </c:pt>
                <c:pt idx="1310">
                  <c:v>2.1999999999999964E-2</c:v>
                </c:pt>
                <c:pt idx="1311">
                  <c:v>7.0000000000000062E-3</c:v>
                </c:pt>
                <c:pt idx="1312">
                  <c:v>5.0000000000000044E-3</c:v>
                </c:pt>
                <c:pt idx="1313">
                  <c:v>1.2000000000000011E-2</c:v>
                </c:pt>
                <c:pt idx="1314">
                  <c:v>1.0000000000000009E-3</c:v>
                </c:pt>
                <c:pt idx="1315">
                  <c:v>9.5000000000000084E-3</c:v>
                </c:pt>
                <c:pt idx="1316">
                  <c:v>2.0000000000000018E-3</c:v>
                </c:pt>
                <c:pt idx="1317">
                  <c:v>1.3000000000000012E-2</c:v>
                </c:pt>
                <c:pt idx="1318">
                  <c:v>2.0000000000000018E-3</c:v>
                </c:pt>
                <c:pt idx="1319">
                  <c:v>1.4000000000000012E-2</c:v>
                </c:pt>
                <c:pt idx="1320">
                  <c:v>1.5500000000000014E-2</c:v>
                </c:pt>
                <c:pt idx="1321">
                  <c:v>1.8500000000000016E-2</c:v>
                </c:pt>
                <c:pt idx="1322">
                  <c:v>1.7500000000000016E-2</c:v>
                </c:pt>
                <c:pt idx="1323">
                  <c:v>2.4999999999999967E-2</c:v>
                </c:pt>
                <c:pt idx="1324">
                  <c:v>2.2499999999999964E-2</c:v>
                </c:pt>
                <c:pt idx="1325">
                  <c:v>1.9500000000000017E-2</c:v>
                </c:pt>
                <c:pt idx="1326">
                  <c:v>1.5500000000000014E-2</c:v>
                </c:pt>
                <c:pt idx="1327">
                  <c:v>1.2000000000000011E-2</c:v>
                </c:pt>
                <c:pt idx="1328">
                  <c:v>1.8000000000000016E-2</c:v>
                </c:pt>
                <c:pt idx="1329">
                  <c:v>2.1499999999999964E-2</c:v>
                </c:pt>
                <c:pt idx="1330">
                  <c:v>1.6500000000000015E-2</c:v>
                </c:pt>
                <c:pt idx="1331">
                  <c:v>1.8500000000000016E-2</c:v>
                </c:pt>
                <c:pt idx="1332">
                  <c:v>2.0000000000000018E-2</c:v>
                </c:pt>
                <c:pt idx="1333">
                  <c:v>5.0000000000000044E-3</c:v>
                </c:pt>
                <c:pt idx="1334">
                  <c:v>2.1499999999999964E-2</c:v>
                </c:pt>
                <c:pt idx="1335">
                  <c:v>-2.5000000000000022E-3</c:v>
                </c:pt>
                <c:pt idx="1336">
                  <c:v>2.0500000000000018E-2</c:v>
                </c:pt>
                <c:pt idx="1337">
                  <c:v>2.1000000000000019E-2</c:v>
                </c:pt>
                <c:pt idx="1338">
                  <c:v>-1.2000000000000011E-2</c:v>
                </c:pt>
                <c:pt idx="1339">
                  <c:v>1.9500000000000017E-2</c:v>
                </c:pt>
                <c:pt idx="1340">
                  <c:v>1.100000000000001E-2</c:v>
                </c:pt>
                <c:pt idx="1341">
                  <c:v>5.5000000000000049E-3</c:v>
                </c:pt>
                <c:pt idx="1342">
                  <c:v>2.0500000000000018E-2</c:v>
                </c:pt>
                <c:pt idx="1343">
                  <c:v>6.5000000000000058E-3</c:v>
                </c:pt>
                <c:pt idx="1344">
                  <c:v>1.8500000000000016E-2</c:v>
                </c:pt>
                <c:pt idx="1345">
                  <c:v>1.9000000000000017E-2</c:v>
                </c:pt>
                <c:pt idx="1346">
                  <c:v>1.7500000000000016E-2</c:v>
                </c:pt>
                <c:pt idx="1347">
                  <c:v>1.2000000000000011E-2</c:v>
                </c:pt>
                <c:pt idx="1348">
                  <c:v>1.9000000000000017E-2</c:v>
                </c:pt>
                <c:pt idx="1349">
                  <c:v>1.4000000000000012E-2</c:v>
                </c:pt>
                <c:pt idx="1350">
                  <c:v>1.2000000000000011E-2</c:v>
                </c:pt>
                <c:pt idx="1351">
                  <c:v>1.9000000000000017E-2</c:v>
                </c:pt>
                <c:pt idx="1352">
                  <c:v>2.0000000000000018E-3</c:v>
                </c:pt>
                <c:pt idx="1353">
                  <c:v>1.4000000000000012E-2</c:v>
                </c:pt>
                <c:pt idx="1354">
                  <c:v>1.8500000000000016E-2</c:v>
                </c:pt>
                <c:pt idx="1355">
                  <c:v>1.6500000000000015E-2</c:v>
                </c:pt>
                <c:pt idx="1356">
                  <c:v>1.6000000000000014E-2</c:v>
                </c:pt>
                <c:pt idx="1357">
                  <c:v>1.9500000000000017E-2</c:v>
                </c:pt>
                <c:pt idx="1358">
                  <c:v>1.6500000000000015E-2</c:v>
                </c:pt>
                <c:pt idx="1359">
                  <c:v>1.4500000000000013E-2</c:v>
                </c:pt>
                <c:pt idx="1360">
                  <c:v>1.5500000000000014E-2</c:v>
                </c:pt>
                <c:pt idx="1361">
                  <c:v>1.4000000000000012E-2</c:v>
                </c:pt>
                <c:pt idx="1362">
                  <c:v>1.150000000000001E-2</c:v>
                </c:pt>
                <c:pt idx="1363">
                  <c:v>1.7500000000000016E-2</c:v>
                </c:pt>
                <c:pt idx="1364">
                  <c:v>1.0500000000000009E-2</c:v>
                </c:pt>
                <c:pt idx="1365">
                  <c:v>1.8000000000000016E-2</c:v>
                </c:pt>
                <c:pt idx="1366">
                  <c:v>1.7000000000000015E-2</c:v>
                </c:pt>
                <c:pt idx="1367">
                  <c:v>1.9500000000000017E-2</c:v>
                </c:pt>
                <c:pt idx="1368">
                  <c:v>1.8500000000000016E-2</c:v>
                </c:pt>
                <c:pt idx="1369">
                  <c:v>3.0000000000000027E-3</c:v>
                </c:pt>
                <c:pt idx="1370">
                  <c:v>1.8000000000000016E-2</c:v>
                </c:pt>
                <c:pt idx="1371">
                  <c:v>5.0000000000000044E-4</c:v>
                </c:pt>
                <c:pt idx="1372">
                  <c:v>1.7000000000000015E-2</c:v>
                </c:pt>
                <c:pt idx="1373">
                  <c:v>1.9500000000000017E-2</c:v>
                </c:pt>
                <c:pt idx="1374">
                  <c:v>-5.0000000000000044E-3</c:v>
                </c:pt>
                <c:pt idx="1375">
                  <c:v>1.4500000000000013E-2</c:v>
                </c:pt>
                <c:pt idx="1376">
                  <c:v>5.0000000000000044E-3</c:v>
                </c:pt>
                <c:pt idx="1377">
                  <c:v>2.0000000000000018E-2</c:v>
                </c:pt>
                <c:pt idx="1378">
                  <c:v>2.1000000000000019E-2</c:v>
                </c:pt>
                <c:pt idx="1379">
                  <c:v>2.0000000000000018E-2</c:v>
                </c:pt>
                <c:pt idx="1380">
                  <c:v>1.4500000000000013E-2</c:v>
                </c:pt>
                <c:pt idx="1381">
                  <c:v>2.1000000000000019E-2</c:v>
                </c:pt>
                <c:pt idx="1382">
                  <c:v>1.5500000000000014E-2</c:v>
                </c:pt>
                <c:pt idx="1383">
                  <c:v>2.1999999999999964E-2</c:v>
                </c:pt>
                <c:pt idx="1384">
                  <c:v>1.6000000000000014E-2</c:v>
                </c:pt>
                <c:pt idx="1385">
                  <c:v>5.5000000000000049E-3</c:v>
                </c:pt>
                <c:pt idx="1386">
                  <c:v>1.9500000000000017E-2</c:v>
                </c:pt>
                <c:pt idx="1387">
                  <c:v>1.6500000000000015E-2</c:v>
                </c:pt>
                <c:pt idx="1388">
                  <c:v>1.4500000000000013E-2</c:v>
                </c:pt>
                <c:pt idx="1389">
                  <c:v>2.0500000000000018E-2</c:v>
                </c:pt>
                <c:pt idx="1390">
                  <c:v>2.1499999999999964E-2</c:v>
                </c:pt>
                <c:pt idx="1391">
                  <c:v>2.0500000000000018E-2</c:v>
                </c:pt>
                <c:pt idx="1392">
                  <c:v>9.5000000000000084E-3</c:v>
                </c:pt>
                <c:pt idx="1393">
                  <c:v>2.2499999999999964E-2</c:v>
                </c:pt>
                <c:pt idx="1394">
                  <c:v>5.0000000000000044E-3</c:v>
                </c:pt>
                <c:pt idx="1395">
                  <c:v>8.5000000000000075E-3</c:v>
                </c:pt>
                <c:pt idx="1396">
                  <c:v>-6.0000000000000053E-3</c:v>
                </c:pt>
                <c:pt idx="1397">
                  <c:v>1.5000000000000013E-2</c:v>
                </c:pt>
                <c:pt idx="1398">
                  <c:v>2.1000000000000019E-2</c:v>
                </c:pt>
                <c:pt idx="1399">
                  <c:v>2.0000000000000018E-2</c:v>
                </c:pt>
                <c:pt idx="1400">
                  <c:v>2.1499999999999964E-2</c:v>
                </c:pt>
                <c:pt idx="1401">
                  <c:v>1.8000000000000016E-2</c:v>
                </c:pt>
                <c:pt idx="1402">
                  <c:v>4.500000000000004E-3</c:v>
                </c:pt>
                <c:pt idx="1403">
                  <c:v>2.2999999999999965E-2</c:v>
                </c:pt>
                <c:pt idx="1404">
                  <c:v>8.5000000000000075E-3</c:v>
                </c:pt>
                <c:pt idx="1405">
                  <c:v>2.1000000000000019E-2</c:v>
                </c:pt>
                <c:pt idx="1406">
                  <c:v>2.3999999999999966E-2</c:v>
                </c:pt>
                <c:pt idx="1407">
                  <c:v>1.4000000000000012E-2</c:v>
                </c:pt>
                <c:pt idx="1408">
                  <c:v>1.6000000000000014E-2</c:v>
                </c:pt>
                <c:pt idx="1409">
                  <c:v>2.0000000000000018E-3</c:v>
                </c:pt>
                <c:pt idx="1410">
                  <c:v>2.1000000000000019E-2</c:v>
                </c:pt>
                <c:pt idx="1411">
                  <c:v>9.5000000000000084E-3</c:v>
                </c:pt>
                <c:pt idx="1412">
                  <c:v>2.3499999999999965E-2</c:v>
                </c:pt>
                <c:pt idx="1413">
                  <c:v>2.1000000000000019E-2</c:v>
                </c:pt>
                <c:pt idx="1414">
                  <c:v>1.7500000000000016E-2</c:v>
                </c:pt>
                <c:pt idx="1415">
                  <c:v>2.0000000000000018E-2</c:v>
                </c:pt>
                <c:pt idx="1416">
                  <c:v>4.500000000000004E-3</c:v>
                </c:pt>
                <c:pt idx="1417">
                  <c:v>1.9000000000000017E-2</c:v>
                </c:pt>
                <c:pt idx="1418">
                  <c:v>2.7499999999999969E-2</c:v>
                </c:pt>
                <c:pt idx="1419">
                  <c:v>2.1000000000000019E-2</c:v>
                </c:pt>
                <c:pt idx="1420">
                  <c:v>2.0500000000000018E-2</c:v>
                </c:pt>
                <c:pt idx="1421">
                  <c:v>1.9000000000000017E-2</c:v>
                </c:pt>
                <c:pt idx="1422">
                  <c:v>2.1999999999999964E-2</c:v>
                </c:pt>
                <c:pt idx="1423">
                  <c:v>2.9999999999999971E-2</c:v>
                </c:pt>
                <c:pt idx="1424">
                  <c:v>2.0500000000000018E-2</c:v>
                </c:pt>
                <c:pt idx="1425">
                  <c:v>2.3999999999999966E-2</c:v>
                </c:pt>
                <c:pt idx="1426">
                  <c:v>2.5499999999999967E-2</c:v>
                </c:pt>
                <c:pt idx="1427">
                  <c:v>2.3999999999999966E-2</c:v>
                </c:pt>
                <c:pt idx="1428">
                  <c:v>2.1999999999999964E-2</c:v>
                </c:pt>
                <c:pt idx="1429">
                  <c:v>2.5499999999999967E-2</c:v>
                </c:pt>
                <c:pt idx="1430">
                  <c:v>2.3999999999999966E-2</c:v>
                </c:pt>
                <c:pt idx="1431">
                  <c:v>1.5000000000000013E-2</c:v>
                </c:pt>
                <c:pt idx="1432">
                  <c:v>1.5500000000000014E-2</c:v>
                </c:pt>
                <c:pt idx="1433">
                  <c:v>1.8000000000000016E-2</c:v>
                </c:pt>
                <c:pt idx="1434">
                  <c:v>2.3999999999999966E-2</c:v>
                </c:pt>
                <c:pt idx="1435">
                  <c:v>1.8500000000000016E-2</c:v>
                </c:pt>
                <c:pt idx="1436">
                  <c:v>2.4499999999999966E-2</c:v>
                </c:pt>
                <c:pt idx="1437">
                  <c:v>2.1000000000000019E-2</c:v>
                </c:pt>
                <c:pt idx="1438">
                  <c:v>2.3499999999999965E-2</c:v>
                </c:pt>
                <c:pt idx="1439">
                  <c:v>2.3499999999999965E-2</c:v>
                </c:pt>
                <c:pt idx="1440">
                  <c:v>2.6499999999999968E-2</c:v>
                </c:pt>
                <c:pt idx="1441">
                  <c:v>2.3499999999999965E-2</c:v>
                </c:pt>
                <c:pt idx="1442">
                  <c:v>2.4999999999999967E-2</c:v>
                </c:pt>
                <c:pt idx="1443">
                  <c:v>2.7999999999999969E-2</c:v>
                </c:pt>
                <c:pt idx="1444">
                  <c:v>2.1999999999999964E-2</c:v>
                </c:pt>
                <c:pt idx="1445">
                  <c:v>2.1499999999999964E-2</c:v>
                </c:pt>
                <c:pt idx="1446">
                  <c:v>2.6499999999999968E-2</c:v>
                </c:pt>
                <c:pt idx="1447">
                  <c:v>2.3999999999999966E-2</c:v>
                </c:pt>
                <c:pt idx="1448">
                  <c:v>2.7999999999999969E-2</c:v>
                </c:pt>
                <c:pt idx="1449">
                  <c:v>1.6500000000000015E-2</c:v>
                </c:pt>
                <c:pt idx="1450">
                  <c:v>2.6999999999999968E-2</c:v>
                </c:pt>
                <c:pt idx="1451">
                  <c:v>2.0000000000000018E-2</c:v>
                </c:pt>
                <c:pt idx="1452">
                  <c:v>2.3499999999999965E-2</c:v>
                </c:pt>
                <c:pt idx="1453">
                  <c:v>2.1000000000000019E-2</c:v>
                </c:pt>
                <c:pt idx="1454">
                  <c:v>2.1000000000000019E-2</c:v>
                </c:pt>
                <c:pt idx="1455">
                  <c:v>2.1000000000000019E-2</c:v>
                </c:pt>
                <c:pt idx="1456">
                  <c:v>1.8500000000000016E-2</c:v>
                </c:pt>
                <c:pt idx="1457">
                  <c:v>1.6500000000000015E-2</c:v>
                </c:pt>
                <c:pt idx="1458">
                  <c:v>2.4999999999999967E-2</c:v>
                </c:pt>
                <c:pt idx="1459">
                  <c:v>2.2999999999999965E-2</c:v>
                </c:pt>
                <c:pt idx="1460">
                  <c:v>1.4500000000000013E-2</c:v>
                </c:pt>
                <c:pt idx="1461">
                  <c:v>2.4499999999999966E-2</c:v>
                </c:pt>
                <c:pt idx="1462">
                  <c:v>2.4999999999999967E-2</c:v>
                </c:pt>
                <c:pt idx="1463">
                  <c:v>1.3000000000000012E-2</c:v>
                </c:pt>
                <c:pt idx="1464">
                  <c:v>2.2499999999999964E-2</c:v>
                </c:pt>
                <c:pt idx="1465">
                  <c:v>2.0000000000000018E-2</c:v>
                </c:pt>
                <c:pt idx="1466">
                  <c:v>2.4999999999999967E-2</c:v>
                </c:pt>
                <c:pt idx="1467">
                  <c:v>2.5499999999999967E-2</c:v>
                </c:pt>
                <c:pt idx="1468">
                  <c:v>2.899999999999997E-2</c:v>
                </c:pt>
                <c:pt idx="1469">
                  <c:v>2.3499999999999965E-2</c:v>
                </c:pt>
                <c:pt idx="1470">
                  <c:v>1.9500000000000017E-2</c:v>
                </c:pt>
                <c:pt idx="1471">
                  <c:v>1.9000000000000017E-2</c:v>
                </c:pt>
                <c:pt idx="1472">
                  <c:v>2.1999999999999964E-2</c:v>
                </c:pt>
                <c:pt idx="1473">
                  <c:v>1.8000000000000016E-2</c:v>
                </c:pt>
                <c:pt idx="1474">
                  <c:v>2.7499999999999969E-2</c:v>
                </c:pt>
                <c:pt idx="1475">
                  <c:v>2.0000000000000018E-2</c:v>
                </c:pt>
                <c:pt idx="1476">
                  <c:v>2.6999999999999968E-2</c:v>
                </c:pt>
                <c:pt idx="1477">
                  <c:v>2.6499999999999968E-2</c:v>
                </c:pt>
                <c:pt idx="1478">
                  <c:v>1.8000000000000016E-2</c:v>
                </c:pt>
                <c:pt idx="1479">
                  <c:v>2.7499999999999969E-2</c:v>
                </c:pt>
                <c:pt idx="1480">
                  <c:v>2.0000000000000018E-2</c:v>
                </c:pt>
                <c:pt idx="1481">
                  <c:v>2.3999999999999966E-2</c:v>
                </c:pt>
                <c:pt idx="1482">
                  <c:v>2.4999999999999967E-2</c:v>
                </c:pt>
                <c:pt idx="1483">
                  <c:v>2.1000000000000019E-2</c:v>
                </c:pt>
                <c:pt idx="1484">
                  <c:v>1.2500000000000011E-2</c:v>
                </c:pt>
                <c:pt idx="1485">
                  <c:v>2.1499999999999964E-2</c:v>
                </c:pt>
                <c:pt idx="1486">
                  <c:v>2.0000000000000018E-2</c:v>
                </c:pt>
                <c:pt idx="1487">
                  <c:v>2.6999999999999968E-2</c:v>
                </c:pt>
                <c:pt idx="1488">
                  <c:v>2.1000000000000019E-2</c:v>
                </c:pt>
                <c:pt idx="1489">
                  <c:v>1.8000000000000016E-2</c:v>
                </c:pt>
                <c:pt idx="1490">
                  <c:v>2.1999999999999964E-2</c:v>
                </c:pt>
                <c:pt idx="1491">
                  <c:v>2.0500000000000018E-2</c:v>
                </c:pt>
                <c:pt idx="1492">
                  <c:v>1.7500000000000016E-2</c:v>
                </c:pt>
                <c:pt idx="1493">
                  <c:v>2.1000000000000019E-2</c:v>
                </c:pt>
                <c:pt idx="1494">
                  <c:v>1.150000000000001E-2</c:v>
                </c:pt>
                <c:pt idx="1495">
                  <c:v>2.1999999999999964E-2</c:v>
                </c:pt>
                <c:pt idx="1496">
                  <c:v>2.3499999999999965E-2</c:v>
                </c:pt>
                <c:pt idx="1497">
                  <c:v>1.3500000000000012E-2</c:v>
                </c:pt>
                <c:pt idx="1498">
                  <c:v>1.3500000000000012E-2</c:v>
                </c:pt>
                <c:pt idx="1499">
                  <c:v>1.2000000000000011E-2</c:v>
                </c:pt>
                <c:pt idx="1500">
                  <c:v>1.100000000000001E-2</c:v>
                </c:pt>
                <c:pt idx="1501">
                  <c:v>2.4499999999999966E-2</c:v>
                </c:pt>
                <c:pt idx="1502">
                  <c:v>2.849999999999997E-2</c:v>
                </c:pt>
                <c:pt idx="1503">
                  <c:v>2.5999999999999968E-2</c:v>
                </c:pt>
                <c:pt idx="1504">
                  <c:v>2.7499999999999969E-2</c:v>
                </c:pt>
                <c:pt idx="1505">
                  <c:v>1.9500000000000017E-2</c:v>
                </c:pt>
                <c:pt idx="1506">
                  <c:v>7.0000000000000062E-3</c:v>
                </c:pt>
                <c:pt idx="1507">
                  <c:v>1.0000000000000009E-2</c:v>
                </c:pt>
                <c:pt idx="1508">
                  <c:v>2.5999999999999968E-2</c:v>
                </c:pt>
                <c:pt idx="1509">
                  <c:v>2.5999999999999968E-2</c:v>
                </c:pt>
                <c:pt idx="1510">
                  <c:v>2.7999999999999969E-2</c:v>
                </c:pt>
                <c:pt idx="1511">
                  <c:v>1.3000000000000012E-2</c:v>
                </c:pt>
                <c:pt idx="1512">
                  <c:v>2.7999999999999969E-2</c:v>
                </c:pt>
                <c:pt idx="1513">
                  <c:v>1.4000000000000012E-2</c:v>
                </c:pt>
                <c:pt idx="1514">
                  <c:v>2.6499999999999968E-2</c:v>
                </c:pt>
                <c:pt idx="1515">
                  <c:v>1.100000000000001E-2</c:v>
                </c:pt>
                <c:pt idx="1516">
                  <c:v>2.899999999999997E-2</c:v>
                </c:pt>
                <c:pt idx="1517">
                  <c:v>2.1499999999999964E-2</c:v>
                </c:pt>
                <c:pt idx="1518">
                  <c:v>1.8000000000000016E-2</c:v>
                </c:pt>
                <c:pt idx="1519">
                  <c:v>2.5499999999999967E-2</c:v>
                </c:pt>
                <c:pt idx="1520">
                  <c:v>7.5000000000000067E-3</c:v>
                </c:pt>
                <c:pt idx="1521">
                  <c:v>2.2999999999999965E-2</c:v>
                </c:pt>
                <c:pt idx="1522">
                  <c:v>1.150000000000001E-2</c:v>
                </c:pt>
                <c:pt idx="1523">
                  <c:v>2.1999999999999964E-2</c:v>
                </c:pt>
                <c:pt idx="1524">
                  <c:v>2.6499999999999968E-2</c:v>
                </c:pt>
                <c:pt idx="1525">
                  <c:v>2.6499999999999968E-2</c:v>
                </c:pt>
                <c:pt idx="1526">
                  <c:v>1.150000000000001E-2</c:v>
                </c:pt>
                <c:pt idx="1527">
                  <c:v>1.7000000000000015E-2</c:v>
                </c:pt>
                <c:pt idx="1528">
                  <c:v>2.2499999999999964E-2</c:v>
                </c:pt>
                <c:pt idx="1529">
                  <c:v>2.0500000000000018E-2</c:v>
                </c:pt>
                <c:pt idx="1530">
                  <c:v>2.4999999999999967E-2</c:v>
                </c:pt>
                <c:pt idx="1531">
                  <c:v>1.6500000000000015E-2</c:v>
                </c:pt>
                <c:pt idx="1532">
                  <c:v>2.3499999999999965E-2</c:v>
                </c:pt>
                <c:pt idx="1533">
                  <c:v>2.7499999999999969E-2</c:v>
                </c:pt>
                <c:pt idx="1534">
                  <c:v>1.7500000000000016E-2</c:v>
                </c:pt>
                <c:pt idx="1535">
                  <c:v>1.7500000000000016E-2</c:v>
                </c:pt>
                <c:pt idx="1536">
                  <c:v>2.1499999999999964E-2</c:v>
                </c:pt>
                <c:pt idx="1537">
                  <c:v>2.2999999999999965E-2</c:v>
                </c:pt>
                <c:pt idx="1538">
                  <c:v>1.7000000000000015E-2</c:v>
                </c:pt>
                <c:pt idx="1539">
                  <c:v>2.9499999999999971E-2</c:v>
                </c:pt>
                <c:pt idx="1540">
                  <c:v>1.7000000000000015E-2</c:v>
                </c:pt>
                <c:pt idx="1541">
                  <c:v>2.0000000000000018E-2</c:v>
                </c:pt>
                <c:pt idx="1542">
                  <c:v>2.849999999999997E-2</c:v>
                </c:pt>
                <c:pt idx="1543">
                  <c:v>2.0500000000000018E-2</c:v>
                </c:pt>
                <c:pt idx="1544">
                  <c:v>2.2999999999999965E-2</c:v>
                </c:pt>
                <c:pt idx="1545">
                  <c:v>2.2999999999999965E-2</c:v>
                </c:pt>
                <c:pt idx="1546">
                  <c:v>1.4500000000000013E-2</c:v>
                </c:pt>
                <c:pt idx="1547">
                  <c:v>2.1999999999999964E-2</c:v>
                </c:pt>
                <c:pt idx="1548">
                  <c:v>2.3499999999999965E-2</c:v>
                </c:pt>
                <c:pt idx="1549">
                  <c:v>2.2999999999999965E-2</c:v>
                </c:pt>
                <c:pt idx="1550">
                  <c:v>1.8500000000000016E-2</c:v>
                </c:pt>
                <c:pt idx="1551">
                  <c:v>2.2499999999999964E-2</c:v>
                </c:pt>
                <c:pt idx="1552">
                  <c:v>2.5499999999999967E-2</c:v>
                </c:pt>
                <c:pt idx="1553">
                  <c:v>2.3999999999999966E-2</c:v>
                </c:pt>
                <c:pt idx="1554">
                  <c:v>2.9999999999999971E-2</c:v>
                </c:pt>
                <c:pt idx="1555">
                  <c:v>1.9000000000000017E-2</c:v>
                </c:pt>
                <c:pt idx="1556">
                  <c:v>2.0500000000000018E-2</c:v>
                </c:pt>
                <c:pt idx="1557">
                  <c:v>1.9500000000000017E-2</c:v>
                </c:pt>
                <c:pt idx="1558">
                  <c:v>2.5499999999999967E-2</c:v>
                </c:pt>
                <c:pt idx="1559">
                  <c:v>2.5999999999999968E-2</c:v>
                </c:pt>
                <c:pt idx="1560">
                  <c:v>2.2999999999999965E-2</c:v>
                </c:pt>
                <c:pt idx="1561">
                  <c:v>2.0500000000000018E-2</c:v>
                </c:pt>
                <c:pt idx="1562">
                  <c:v>2.2999999999999965E-2</c:v>
                </c:pt>
                <c:pt idx="1563">
                  <c:v>1.8000000000000016E-2</c:v>
                </c:pt>
                <c:pt idx="1564">
                  <c:v>2.3999999999999966E-2</c:v>
                </c:pt>
                <c:pt idx="1565">
                  <c:v>2.3499999999999965E-2</c:v>
                </c:pt>
                <c:pt idx="1566">
                  <c:v>2.0500000000000018E-2</c:v>
                </c:pt>
                <c:pt idx="1567">
                  <c:v>1.8500000000000016E-2</c:v>
                </c:pt>
                <c:pt idx="1568">
                  <c:v>2.9499999999999971E-2</c:v>
                </c:pt>
                <c:pt idx="1569">
                  <c:v>2.3499999999999965E-2</c:v>
                </c:pt>
                <c:pt idx="1570">
                  <c:v>1.9500000000000017E-2</c:v>
                </c:pt>
                <c:pt idx="1571">
                  <c:v>2.5499999999999967E-2</c:v>
                </c:pt>
                <c:pt idx="1572">
                  <c:v>2.3499999999999965E-2</c:v>
                </c:pt>
                <c:pt idx="1573">
                  <c:v>2.4499999999999966E-2</c:v>
                </c:pt>
                <c:pt idx="1574">
                  <c:v>2.3499999999999965E-2</c:v>
                </c:pt>
                <c:pt idx="1575">
                  <c:v>2.0000000000000018E-2</c:v>
                </c:pt>
                <c:pt idx="1576">
                  <c:v>2.4999999999999967E-2</c:v>
                </c:pt>
                <c:pt idx="1577">
                  <c:v>2.3999999999999966E-2</c:v>
                </c:pt>
                <c:pt idx="1578">
                  <c:v>2.3999999999999966E-2</c:v>
                </c:pt>
                <c:pt idx="1579">
                  <c:v>2.6499999999999968E-2</c:v>
                </c:pt>
                <c:pt idx="1580">
                  <c:v>2.6499999999999968E-2</c:v>
                </c:pt>
                <c:pt idx="1581">
                  <c:v>2.2999999999999965E-2</c:v>
                </c:pt>
                <c:pt idx="1582">
                  <c:v>1.6500000000000015E-2</c:v>
                </c:pt>
                <c:pt idx="1583">
                  <c:v>1.9000000000000017E-2</c:v>
                </c:pt>
                <c:pt idx="1584">
                  <c:v>2.849999999999997E-2</c:v>
                </c:pt>
                <c:pt idx="1585">
                  <c:v>2.3999999999999966E-2</c:v>
                </c:pt>
                <c:pt idx="1586">
                  <c:v>1.9500000000000017E-2</c:v>
                </c:pt>
                <c:pt idx="1587">
                  <c:v>2.1499999999999964E-2</c:v>
                </c:pt>
                <c:pt idx="1588">
                  <c:v>2.6999999999999968E-2</c:v>
                </c:pt>
                <c:pt idx="1589">
                  <c:v>1.0000000000000009E-2</c:v>
                </c:pt>
                <c:pt idx="1590">
                  <c:v>2.4999999999999967E-2</c:v>
                </c:pt>
                <c:pt idx="1591">
                  <c:v>2.5499999999999967E-2</c:v>
                </c:pt>
                <c:pt idx="1592">
                  <c:v>2.1499999999999964E-2</c:v>
                </c:pt>
                <c:pt idx="1593">
                  <c:v>2.0000000000000018E-2</c:v>
                </c:pt>
                <c:pt idx="1594">
                  <c:v>2.4499999999999966E-2</c:v>
                </c:pt>
                <c:pt idx="1595">
                  <c:v>2.1499999999999964E-2</c:v>
                </c:pt>
                <c:pt idx="1596">
                  <c:v>1.8000000000000016E-2</c:v>
                </c:pt>
                <c:pt idx="1597">
                  <c:v>2.6499999999999968E-2</c:v>
                </c:pt>
                <c:pt idx="1598">
                  <c:v>2.1999999999999964E-2</c:v>
                </c:pt>
                <c:pt idx="1599">
                  <c:v>2.0000000000000018E-2</c:v>
                </c:pt>
                <c:pt idx="1600">
                  <c:v>-5.0000000000000044E-4</c:v>
                </c:pt>
                <c:pt idx="1601">
                  <c:v>2.9999999999999971E-2</c:v>
                </c:pt>
                <c:pt idx="1602">
                  <c:v>2.4999999999999967E-2</c:v>
                </c:pt>
                <c:pt idx="1603">
                  <c:v>1.9500000000000017E-2</c:v>
                </c:pt>
                <c:pt idx="1604">
                  <c:v>2.0000000000000018E-2</c:v>
                </c:pt>
                <c:pt idx="1605">
                  <c:v>2.3499999999999965E-2</c:v>
                </c:pt>
                <c:pt idx="1606">
                  <c:v>2.1000000000000019E-2</c:v>
                </c:pt>
                <c:pt idx="1607">
                  <c:v>2.5999999999999968E-2</c:v>
                </c:pt>
                <c:pt idx="1608">
                  <c:v>2.9499999999999971E-2</c:v>
                </c:pt>
                <c:pt idx="1609">
                  <c:v>1.9500000000000017E-2</c:v>
                </c:pt>
                <c:pt idx="1610">
                  <c:v>2.849999999999997E-2</c:v>
                </c:pt>
                <c:pt idx="1611">
                  <c:v>1.8000000000000016E-2</c:v>
                </c:pt>
                <c:pt idx="1612">
                  <c:v>2.3499999999999965E-2</c:v>
                </c:pt>
                <c:pt idx="1613">
                  <c:v>2.1000000000000019E-2</c:v>
                </c:pt>
                <c:pt idx="1614">
                  <c:v>2.1499999999999964E-2</c:v>
                </c:pt>
                <c:pt idx="1615">
                  <c:v>2.1999999999999964E-2</c:v>
                </c:pt>
                <c:pt idx="1616">
                  <c:v>2.2499999999999964E-2</c:v>
                </c:pt>
                <c:pt idx="1617">
                  <c:v>2.7499999999999969E-2</c:v>
                </c:pt>
                <c:pt idx="1618">
                  <c:v>2.1999999999999964E-2</c:v>
                </c:pt>
                <c:pt idx="1619">
                  <c:v>1.8500000000000016E-2</c:v>
                </c:pt>
                <c:pt idx="1620">
                  <c:v>2.1000000000000019E-2</c:v>
                </c:pt>
                <c:pt idx="1621">
                  <c:v>2.0500000000000018E-2</c:v>
                </c:pt>
                <c:pt idx="1622">
                  <c:v>1.9000000000000017E-2</c:v>
                </c:pt>
                <c:pt idx="1623">
                  <c:v>1.9500000000000017E-2</c:v>
                </c:pt>
                <c:pt idx="1624">
                  <c:v>2.4999999999999967E-2</c:v>
                </c:pt>
                <c:pt idx="1625">
                  <c:v>2.3499999999999965E-2</c:v>
                </c:pt>
                <c:pt idx="1626">
                  <c:v>2.9999999999999971E-2</c:v>
                </c:pt>
                <c:pt idx="1627">
                  <c:v>2.0000000000000018E-2</c:v>
                </c:pt>
                <c:pt idx="1628">
                  <c:v>1.6500000000000015E-2</c:v>
                </c:pt>
                <c:pt idx="1629">
                  <c:v>1.9000000000000017E-2</c:v>
                </c:pt>
                <c:pt idx="1630">
                  <c:v>2.2499999999999964E-2</c:v>
                </c:pt>
                <c:pt idx="1631">
                  <c:v>1.9000000000000017E-2</c:v>
                </c:pt>
                <c:pt idx="1632">
                  <c:v>1.8000000000000016E-2</c:v>
                </c:pt>
                <c:pt idx="1633">
                  <c:v>2.3999999999999966E-2</c:v>
                </c:pt>
                <c:pt idx="1634">
                  <c:v>2.4499999999999966E-2</c:v>
                </c:pt>
                <c:pt idx="1635">
                  <c:v>1.7500000000000016E-2</c:v>
                </c:pt>
                <c:pt idx="1636">
                  <c:v>2.4499999999999966E-2</c:v>
                </c:pt>
                <c:pt idx="1637">
                  <c:v>2.4499999999999966E-2</c:v>
                </c:pt>
                <c:pt idx="1638">
                  <c:v>2.5499999999999967E-2</c:v>
                </c:pt>
                <c:pt idx="1639">
                  <c:v>1.5500000000000014E-2</c:v>
                </c:pt>
                <c:pt idx="1640">
                  <c:v>2.2499999999999964E-2</c:v>
                </c:pt>
                <c:pt idx="1641">
                  <c:v>1.9500000000000017E-2</c:v>
                </c:pt>
                <c:pt idx="1642">
                  <c:v>2.1999999999999964E-2</c:v>
                </c:pt>
                <c:pt idx="1643">
                  <c:v>2.6499999999999968E-2</c:v>
                </c:pt>
                <c:pt idx="1644">
                  <c:v>2.5999999999999968E-2</c:v>
                </c:pt>
                <c:pt idx="1645">
                  <c:v>2.2999999999999965E-2</c:v>
                </c:pt>
                <c:pt idx="1646">
                  <c:v>2.4999999999999967E-2</c:v>
                </c:pt>
                <c:pt idx="1647">
                  <c:v>2.3999999999999966E-2</c:v>
                </c:pt>
                <c:pt idx="1648">
                  <c:v>2.0000000000000018E-2</c:v>
                </c:pt>
                <c:pt idx="1649">
                  <c:v>2.0000000000000018E-2</c:v>
                </c:pt>
                <c:pt idx="1650">
                  <c:v>1.8500000000000016E-2</c:v>
                </c:pt>
                <c:pt idx="1651">
                  <c:v>2.2999999999999965E-2</c:v>
                </c:pt>
                <c:pt idx="1652">
                  <c:v>2.4999999999999967E-2</c:v>
                </c:pt>
                <c:pt idx="1653">
                  <c:v>2.2499999999999964E-2</c:v>
                </c:pt>
                <c:pt idx="1654">
                  <c:v>2.2999999999999965E-2</c:v>
                </c:pt>
                <c:pt idx="1655">
                  <c:v>2.1999999999999964E-2</c:v>
                </c:pt>
                <c:pt idx="1656">
                  <c:v>2.4999999999999967E-2</c:v>
                </c:pt>
                <c:pt idx="1657">
                  <c:v>2.2999999999999965E-2</c:v>
                </c:pt>
                <c:pt idx="1658">
                  <c:v>9.000000000000008E-3</c:v>
                </c:pt>
                <c:pt idx="1659">
                  <c:v>2.7999999999999969E-2</c:v>
                </c:pt>
                <c:pt idx="1660">
                  <c:v>2.0000000000000018E-2</c:v>
                </c:pt>
                <c:pt idx="1661">
                  <c:v>1.9500000000000017E-2</c:v>
                </c:pt>
                <c:pt idx="1662">
                  <c:v>2.9499999999999971E-2</c:v>
                </c:pt>
                <c:pt idx="1663">
                  <c:v>2.0000000000000018E-2</c:v>
                </c:pt>
                <c:pt idx="1664">
                  <c:v>2.2999999999999965E-2</c:v>
                </c:pt>
                <c:pt idx="1665">
                  <c:v>2.1999999999999964E-2</c:v>
                </c:pt>
                <c:pt idx="1666">
                  <c:v>2.7499999999999969E-2</c:v>
                </c:pt>
                <c:pt idx="1667">
                  <c:v>2.1000000000000019E-2</c:v>
                </c:pt>
                <c:pt idx="1668">
                  <c:v>2.2499999999999964E-2</c:v>
                </c:pt>
                <c:pt idx="1669">
                  <c:v>2.7499999999999969E-2</c:v>
                </c:pt>
                <c:pt idx="1670">
                  <c:v>2.2999999999999965E-2</c:v>
                </c:pt>
                <c:pt idx="1671">
                  <c:v>2.3499999999999965E-2</c:v>
                </c:pt>
                <c:pt idx="1672">
                  <c:v>1.5500000000000014E-2</c:v>
                </c:pt>
                <c:pt idx="1673">
                  <c:v>2.2499999999999964E-2</c:v>
                </c:pt>
                <c:pt idx="1674">
                  <c:v>2.0000000000000018E-2</c:v>
                </c:pt>
                <c:pt idx="1675">
                  <c:v>2.2499999999999964E-2</c:v>
                </c:pt>
                <c:pt idx="1676">
                  <c:v>2.0500000000000018E-2</c:v>
                </c:pt>
                <c:pt idx="1677">
                  <c:v>2.2499999999999964E-2</c:v>
                </c:pt>
                <c:pt idx="1678">
                  <c:v>2.2999999999999965E-2</c:v>
                </c:pt>
                <c:pt idx="1679">
                  <c:v>2.9499999999999971E-2</c:v>
                </c:pt>
                <c:pt idx="1680">
                  <c:v>1.5500000000000014E-2</c:v>
                </c:pt>
                <c:pt idx="1681">
                  <c:v>1.9500000000000017E-2</c:v>
                </c:pt>
                <c:pt idx="1682">
                  <c:v>2.2999999999999965E-2</c:v>
                </c:pt>
                <c:pt idx="1683">
                  <c:v>2.3999999999999966E-2</c:v>
                </c:pt>
                <c:pt idx="1684">
                  <c:v>2.4499999999999966E-2</c:v>
                </c:pt>
                <c:pt idx="1685">
                  <c:v>2.2499999999999964E-2</c:v>
                </c:pt>
                <c:pt idx="1686">
                  <c:v>2.2999999999999965E-2</c:v>
                </c:pt>
                <c:pt idx="1687">
                  <c:v>1.4000000000000012E-2</c:v>
                </c:pt>
                <c:pt idx="1688">
                  <c:v>1.9500000000000017E-2</c:v>
                </c:pt>
                <c:pt idx="1689">
                  <c:v>1.3000000000000012E-2</c:v>
                </c:pt>
                <c:pt idx="1690">
                  <c:v>2.2499999999999964E-2</c:v>
                </c:pt>
                <c:pt idx="1691">
                  <c:v>2.5499999999999967E-2</c:v>
                </c:pt>
                <c:pt idx="1692">
                  <c:v>2.6499999999999968E-2</c:v>
                </c:pt>
                <c:pt idx="1693">
                  <c:v>2.2499999999999964E-2</c:v>
                </c:pt>
                <c:pt idx="1694">
                  <c:v>2.7499999999999969E-2</c:v>
                </c:pt>
                <c:pt idx="1695">
                  <c:v>1.0000000000000009E-2</c:v>
                </c:pt>
                <c:pt idx="1696">
                  <c:v>2.5499999999999967E-2</c:v>
                </c:pt>
                <c:pt idx="1697">
                  <c:v>2.1000000000000019E-2</c:v>
                </c:pt>
                <c:pt idx="1698">
                  <c:v>2.3499999999999965E-2</c:v>
                </c:pt>
                <c:pt idx="1699">
                  <c:v>1.9000000000000017E-2</c:v>
                </c:pt>
                <c:pt idx="1700">
                  <c:v>2.3499999999999965E-2</c:v>
                </c:pt>
                <c:pt idx="1701">
                  <c:v>2.1499999999999964E-2</c:v>
                </c:pt>
                <c:pt idx="1702">
                  <c:v>1.7500000000000016E-2</c:v>
                </c:pt>
                <c:pt idx="1703">
                  <c:v>2.6999999999999968E-2</c:v>
                </c:pt>
                <c:pt idx="1704">
                  <c:v>2.5999999999999968E-2</c:v>
                </c:pt>
                <c:pt idx="1705">
                  <c:v>2.4999999999999967E-2</c:v>
                </c:pt>
                <c:pt idx="1706">
                  <c:v>2.5499999999999967E-2</c:v>
                </c:pt>
                <c:pt idx="1707">
                  <c:v>1.9000000000000017E-2</c:v>
                </c:pt>
                <c:pt idx="1708">
                  <c:v>2.4499999999999966E-2</c:v>
                </c:pt>
                <c:pt idx="1709">
                  <c:v>1.8500000000000016E-2</c:v>
                </c:pt>
                <c:pt idx="1710">
                  <c:v>2.5999999999999968E-2</c:v>
                </c:pt>
                <c:pt idx="1711">
                  <c:v>2.9499999999999971E-2</c:v>
                </c:pt>
                <c:pt idx="1712">
                  <c:v>2.7499999999999969E-2</c:v>
                </c:pt>
                <c:pt idx="1713">
                  <c:v>2.0500000000000018E-2</c:v>
                </c:pt>
                <c:pt idx="1714">
                  <c:v>1.7000000000000015E-2</c:v>
                </c:pt>
                <c:pt idx="1715">
                  <c:v>1.6000000000000014E-2</c:v>
                </c:pt>
                <c:pt idx="1716">
                  <c:v>2.4999999999999967E-2</c:v>
                </c:pt>
                <c:pt idx="1717">
                  <c:v>2.2999999999999965E-2</c:v>
                </c:pt>
                <c:pt idx="1718">
                  <c:v>2.2999999999999965E-2</c:v>
                </c:pt>
                <c:pt idx="1719">
                  <c:v>2.7999999999999969E-2</c:v>
                </c:pt>
                <c:pt idx="1720">
                  <c:v>2.1499999999999964E-2</c:v>
                </c:pt>
                <c:pt idx="1721">
                  <c:v>2.1499999999999964E-2</c:v>
                </c:pt>
                <c:pt idx="1722">
                  <c:v>1.7000000000000015E-2</c:v>
                </c:pt>
                <c:pt idx="1723">
                  <c:v>1.6500000000000015E-2</c:v>
                </c:pt>
                <c:pt idx="1724">
                  <c:v>2.3499999999999965E-2</c:v>
                </c:pt>
                <c:pt idx="1725">
                  <c:v>2.1000000000000019E-2</c:v>
                </c:pt>
                <c:pt idx="1726">
                  <c:v>2.6499999999999968E-2</c:v>
                </c:pt>
                <c:pt idx="1727">
                  <c:v>2.3999999999999966E-2</c:v>
                </c:pt>
                <c:pt idx="1728">
                  <c:v>2.4499999999999966E-2</c:v>
                </c:pt>
                <c:pt idx="1729">
                  <c:v>2.5999999999999968E-2</c:v>
                </c:pt>
                <c:pt idx="1730">
                  <c:v>2.9999999999999971E-2</c:v>
                </c:pt>
                <c:pt idx="1731">
                  <c:v>2.4999999999999967E-2</c:v>
                </c:pt>
                <c:pt idx="1732">
                  <c:v>2.4499999999999966E-2</c:v>
                </c:pt>
                <c:pt idx="1733">
                  <c:v>2.0500000000000018E-2</c:v>
                </c:pt>
                <c:pt idx="1734">
                  <c:v>2.4499999999999966E-2</c:v>
                </c:pt>
                <c:pt idx="1735">
                  <c:v>2.6499999999999968E-2</c:v>
                </c:pt>
                <c:pt idx="1736">
                  <c:v>2.0500000000000018E-2</c:v>
                </c:pt>
                <c:pt idx="1737">
                  <c:v>2.2999999999999965E-2</c:v>
                </c:pt>
                <c:pt idx="1738">
                  <c:v>2.1499999999999964E-2</c:v>
                </c:pt>
                <c:pt idx="1739">
                  <c:v>2.6499999999999968E-2</c:v>
                </c:pt>
                <c:pt idx="1740">
                  <c:v>2.849999999999997E-2</c:v>
                </c:pt>
                <c:pt idx="1741">
                  <c:v>3.0999999999999972E-2</c:v>
                </c:pt>
                <c:pt idx="1742">
                  <c:v>2.4499999999999966E-2</c:v>
                </c:pt>
                <c:pt idx="1743">
                  <c:v>2.1999999999999964E-2</c:v>
                </c:pt>
                <c:pt idx="1744">
                  <c:v>2.1000000000000019E-2</c:v>
                </c:pt>
                <c:pt idx="1745">
                  <c:v>2.4499999999999966E-2</c:v>
                </c:pt>
                <c:pt idx="1746">
                  <c:v>2.2499999999999964E-2</c:v>
                </c:pt>
                <c:pt idx="1747">
                  <c:v>2.5999999999999968E-2</c:v>
                </c:pt>
                <c:pt idx="1748">
                  <c:v>2.6499999999999968E-2</c:v>
                </c:pt>
                <c:pt idx="1749">
                  <c:v>1.4000000000000012E-2</c:v>
                </c:pt>
                <c:pt idx="1750">
                  <c:v>2.0000000000000018E-2</c:v>
                </c:pt>
                <c:pt idx="1751">
                  <c:v>2.3499999999999965E-2</c:v>
                </c:pt>
                <c:pt idx="1752">
                  <c:v>2.1499999999999964E-2</c:v>
                </c:pt>
                <c:pt idx="1753">
                  <c:v>2.4499999999999966E-2</c:v>
                </c:pt>
                <c:pt idx="1754">
                  <c:v>1.9500000000000017E-2</c:v>
                </c:pt>
                <c:pt idx="1755">
                  <c:v>2.7999999999999969E-2</c:v>
                </c:pt>
                <c:pt idx="1756">
                  <c:v>1.8000000000000016E-2</c:v>
                </c:pt>
                <c:pt idx="1757">
                  <c:v>2.0000000000000018E-2</c:v>
                </c:pt>
                <c:pt idx="1758">
                  <c:v>2.5999999999999968E-2</c:v>
                </c:pt>
                <c:pt idx="1759">
                  <c:v>2.1000000000000019E-2</c:v>
                </c:pt>
                <c:pt idx="1760">
                  <c:v>2.5999999999999968E-2</c:v>
                </c:pt>
                <c:pt idx="1761">
                  <c:v>2.899999999999997E-2</c:v>
                </c:pt>
                <c:pt idx="1762">
                  <c:v>2.2999999999999965E-2</c:v>
                </c:pt>
                <c:pt idx="1763">
                  <c:v>2.3999999999999966E-2</c:v>
                </c:pt>
                <c:pt idx="1764">
                  <c:v>2.0500000000000018E-2</c:v>
                </c:pt>
                <c:pt idx="1765">
                  <c:v>2.1000000000000019E-2</c:v>
                </c:pt>
                <c:pt idx="1766">
                  <c:v>2.1999999999999964E-2</c:v>
                </c:pt>
                <c:pt idx="1767">
                  <c:v>1.0500000000000009E-2</c:v>
                </c:pt>
                <c:pt idx="1768">
                  <c:v>2.4999999999999967E-2</c:v>
                </c:pt>
                <c:pt idx="1769">
                  <c:v>2.3999999999999966E-2</c:v>
                </c:pt>
                <c:pt idx="1770">
                  <c:v>2.6999999999999968E-2</c:v>
                </c:pt>
                <c:pt idx="1771">
                  <c:v>2.7499999999999969E-2</c:v>
                </c:pt>
                <c:pt idx="1772">
                  <c:v>2.1000000000000019E-2</c:v>
                </c:pt>
                <c:pt idx="1773">
                  <c:v>2.0500000000000018E-2</c:v>
                </c:pt>
                <c:pt idx="1774">
                  <c:v>2.2499999999999964E-2</c:v>
                </c:pt>
                <c:pt idx="1775">
                  <c:v>2.7999999999999969E-2</c:v>
                </c:pt>
                <c:pt idx="1776">
                  <c:v>1.9000000000000017E-2</c:v>
                </c:pt>
                <c:pt idx="1777">
                  <c:v>2.2499999999999964E-2</c:v>
                </c:pt>
                <c:pt idx="1778">
                  <c:v>2.3499999999999965E-2</c:v>
                </c:pt>
                <c:pt idx="1779">
                  <c:v>2.3999999999999966E-2</c:v>
                </c:pt>
                <c:pt idx="1780">
                  <c:v>2.6499999999999968E-2</c:v>
                </c:pt>
                <c:pt idx="1781">
                  <c:v>2.0000000000000018E-2</c:v>
                </c:pt>
                <c:pt idx="1782">
                  <c:v>2.5499999999999967E-2</c:v>
                </c:pt>
                <c:pt idx="1783">
                  <c:v>1.8000000000000016E-2</c:v>
                </c:pt>
                <c:pt idx="1784">
                  <c:v>2.3499999999999965E-2</c:v>
                </c:pt>
                <c:pt idx="1785">
                  <c:v>2.7499999999999969E-2</c:v>
                </c:pt>
                <c:pt idx="1786">
                  <c:v>1.0500000000000009E-2</c:v>
                </c:pt>
                <c:pt idx="1787">
                  <c:v>2.7499999999999969E-2</c:v>
                </c:pt>
                <c:pt idx="1788">
                  <c:v>2.1999999999999964E-2</c:v>
                </c:pt>
                <c:pt idx="1789">
                  <c:v>2.7999999999999969E-2</c:v>
                </c:pt>
                <c:pt idx="1790">
                  <c:v>2.1999999999999964E-2</c:v>
                </c:pt>
                <c:pt idx="1791">
                  <c:v>2.7999999999999969E-2</c:v>
                </c:pt>
                <c:pt idx="1792">
                  <c:v>2.9999999999999971E-2</c:v>
                </c:pt>
                <c:pt idx="1793">
                  <c:v>3.0499999999999972E-2</c:v>
                </c:pt>
                <c:pt idx="1794">
                  <c:v>1.3000000000000012E-2</c:v>
                </c:pt>
                <c:pt idx="1795">
                  <c:v>1.4500000000000013E-2</c:v>
                </c:pt>
                <c:pt idx="1796">
                  <c:v>2.5999999999999968E-2</c:v>
                </c:pt>
                <c:pt idx="1797">
                  <c:v>2.7999999999999969E-2</c:v>
                </c:pt>
                <c:pt idx="1798">
                  <c:v>2.1499999999999964E-2</c:v>
                </c:pt>
                <c:pt idx="1799">
                  <c:v>2.3999999999999966E-2</c:v>
                </c:pt>
                <c:pt idx="1800">
                  <c:v>2.1499999999999964E-2</c:v>
                </c:pt>
                <c:pt idx="1801">
                  <c:v>2.6999999999999968E-2</c:v>
                </c:pt>
                <c:pt idx="1802">
                  <c:v>2.4499999999999966E-2</c:v>
                </c:pt>
                <c:pt idx="1803">
                  <c:v>2.1499999999999964E-2</c:v>
                </c:pt>
                <c:pt idx="1804">
                  <c:v>2.2999999999999965E-2</c:v>
                </c:pt>
                <c:pt idx="1805">
                  <c:v>2.2999999999999965E-2</c:v>
                </c:pt>
                <c:pt idx="1806">
                  <c:v>2.6999999999999968E-2</c:v>
                </c:pt>
                <c:pt idx="1807">
                  <c:v>1.6000000000000014E-2</c:v>
                </c:pt>
                <c:pt idx="1808">
                  <c:v>2.2999999999999965E-2</c:v>
                </c:pt>
                <c:pt idx="1809">
                  <c:v>1.6500000000000015E-2</c:v>
                </c:pt>
                <c:pt idx="1810">
                  <c:v>1.2500000000000011E-2</c:v>
                </c:pt>
                <c:pt idx="1811">
                  <c:v>2.0500000000000018E-2</c:v>
                </c:pt>
                <c:pt idx="1812">
                  <c:v>1.5000000000000013E-2</c:v>
                </c:pt>
                <c:pt idx="1813">
                  <c:v>1.2500000000000011E-2</c:v>
                </c:pt>
                <c:pt idx="1814">
                  <c:v>1.0500000000000009E-2</c:v>
                </c:pt>
                <c:pt idx="1815">
                  <c:v>1.9500000000000017E-2</c:v>
                </c:pt>
                <c:pt idx="1816">
                  <c:v>1.6000000000000014E-2</c:v>
                </c:pt>
                <c:pt idx="1817">
                  <c:v>1.9500000000000017E-2</c:v>
                </c:pt>
                <c:pt idx="1818">
                  <c:v>1.5000000000000013E-2</c:v>
                </c:pt>
                <c:pt idx="1819">
                  <c:v>8.5000000000000075E-3</c:v>
                </c:pt>
                <c:pt idx="1820">
                  <c:v>1.4000000000000012E-2</c:v>
                </c:pt>
                <c:pt idx="1821">
                  <c:v>1.7500000000000016E-2</c:v>
                </c:pt>
                <c:pt idx="1822">
                  <c:v>1.7000000000000015E-2</c:v>
                </c:pt>
                <c:pt idx="1823">
                  <c:v>1.6000000000000014E-2</c:v>
                </c:pt>
                <c:pt idx="1824">
                  <c:v>2.0000000000000018E-2</c:v>
                </c:pt>
                <c:pt idx="1825">
                  <c:v>1.4500000000000013E-2</c:v>
                </c:pt>
                <c:pt idx="1826">
                  <c:v>1.5500000000000014E-2</c:v>
                </c:pt>
                <c:pt idx="1827">
                  <c:v>1.7500000000000016E-2</c:v>
                </c:pt>
                <c:pt idx="1828">
                  <c:v>2.1000000000000019E-2</c:v>
                </c:pt>
                <c:pt idx="1829">
                  <c:v>1.9000000000000017E-2</c:v>
                </c:pt>
                <c:pt idx="1830">
                  <c:v>2.0000000000000018E-2</c:v>
                </c:pt>
                <c:pt idx="1831">
                  <c:v>1.4000000000000012E-2</c:v>
                </c:pt>
                <c:pt idx="1832">
                  <c:v>1.9500000000000017E-2</c:v>
                </c:pt>
                <c:pt idx="1833">
                  <c:v>2.1499999999999964E-2</c:v>
                </c:pt>
                <c:pt idx="1834">
                  <c:v>7.0000000000000062E-3</c:v>
                </c:pt>
                <c:pt idx="1835">
                  <c:v>1.9000000000000017E-2</c:v>
                </c:pt>
                <c:pt idx="1836">
                  <c:v>1.8000000000000016E-2</c:v>
                </c:pt>
                <c:pt idx="1837">
                  <c:v>2.1000000000000019E-2</c:v>
                </c:pt>
                <c:pt idx="1838">
                  <c:v>2.0000000000000018E-2</c:v>
                </c:pt>
                <c:pt idx="1839">
                  <c:v>1.4000000000000012E-2</c:v>
                </c:pt>
                <c:pt idx="1840">
                  <c:v>1.0000000000000009E-3</c:v>
                </c:pt>
                <c:pt idx="1841">
                  <c:v>2.3999999999999966E-2</c:v>
                </c:pt>
                <c:pt idx="1842">
                  <c:v>1.6000000000000014E-2</c:v>
                </c:pt>
                <c:pt idx="1843">
                  <c:v>2.2999999999999965E-2</c:v>
                </c:pt>
                <c:pt idx="1844">
                  <c:v>2.2499999999999964E-2</c:v>
                </c:pt>
                <c:pt idx="1845">
                  <c:v>1.7000000000000015E-2</c:v>
                </c:pt>
                <c:pt idx="1846">
                  <c:v>2.0500000000000018E-2</c:v>
                </c:pt>
                <c:pt idx="1847">
                  <c:v>2.2999999999999965E-2</c:v>
                </c:pt>
                <c:pt idx="1848">
                  <c:v>2.1999999999999964E-2</c:v>
                </c:pt>
                <c:pt idx="1849">
                  <c:v>2.4999999999999967E-2</c:v>
                </c:pt>
                <c:pt idx="1850">
                  <c:v>1.8000000000000016E-2</c:v>
                </c:pt>
                <c:pt idx="1851">
                  <c:v>1.2500000000000011E-2</c:v>
                </c:pt>
                <c:pt idx="1852">
                  <c:v>1.5500000000000014E-2</c:v>
                </c:pt>
                <c:pt idx="1853">
                  <c:v>1.6000000000000014E-2</c:v>
                </c:pt>
                <c:pt idx="1854">
                  <c:v>1.7000000000000015E-2</c:v>
                </c:pt>
                <c:pt idx="1855">
                  <c:v>1.2500000000000011E-2</c:v>
                </c:pt>
                <c:pt idx="1856">
                  <c:v>1.4500000000000013E-2</c:v>
                </c:pt>
                <c:pt idx="1857">
                  <c:v>1.5500000000000014E-2</c:v>
                </c:pt>
                <c:pt idx="1858">
                  <c:v>1.8500000000000016E-2</c:v>
                </c:pt>
                <c:pt idx="1859">
                  <c:v>1.8000000000000016E-2</c:v>
                </c:pt>
                <c:pt idx="1860">
                  <c:v>2.1000000000000019E-2</c:v>
                </c:pt>
                <c:pt idx="1861">
                  <c:v>1.6500000000000015E-2</c:v>
                </c:pt>
                <c:pt idx="1862">
                  <c:v>5.5000000000000049E-3</c:v>
                </c:pt>
                <c:pt idx="1863">
                  <c:v>1.6000000000000014E-2</c:v>
                </c:pt>
                <c:pt idx="1864">
                  <c:v>2.1499999999999964E-2</c:v>
                </c:pt>
                <c:pt idx="1865">
                  <c:v>1.8500000000000016E-2</c:v>
                </c:pt>
                <c:pt idx="1866">
                  <c:v>2.3999999999999966E-2</c:v>
                </c:pt>
                <c:pt idx="1867">
                  <c:v>2.0500000000000018E-2</c:v>
                </c:pt>
                <c:pt idx="1868">
                  <c:v>1.2000000000000011E-2</c:v>
                </c:pt>
                <c:pt idx="1869">
                  <c:v>1.7000000000000015E-2</c:v>
                </c:pt>
                <c:pt idx="1870">
                  <c:v>1.5000000000000013E-2</c:v>
                </c:pt>
                <c:pt idx="1871">
                  <c:v>1.5000000000000013E-2</c:v>
                </c:pt>
                <c:pt idx="1872">
                  <c:v>1.6000000000000014E-2</c:v>
                </c:pt>
                <c:pt idx="1873">
                  <c:v>1.6000000000000014E-2</c:v>
                </c:pt>
                <c:pt idx="1874">
                  <c:v>1.9000000000000017E-2</c:v>
                </c:pt>
                <c:pt idx="1875">
                  <c:v>1.2500000000000011E-2</c:v>
                </c:pt>
                <c:pt idx="1876">
                  <c:v>1.9000000000000017E-2</c:v>
                </c:pt>
                <c:pt idx="1877">
                  <c:v>2.5499999999999967E-2</c:v>
                </c:pt>
                <c:pt idx="1878">
                  <c:v>1.8000000000000016E-2</c:v>
                </c:pt>
                <c:pt idx="1879">
                  <c:v>1.100000000000001E-2</c:v>
                </c:pt>
                <c:pt idx="1880">
                  <c:v>1.8000000000000016E-2</c:v>
                </c:pt>
                <c:pt idx="1881">
                  <c:v>1.2500000000000011E-2</c:v>
                </c:pt>
                <c:pt idx="1882">
                  <c:v>1.8500000000000016E-2</c:v>
                </c:pt>
                <c:pt idx="1883">
                  <c:v>1.6500000000000015E-2</c:v>
                </c:pt>
                <c:pt idx="1884">
                  <c:v>1.8000000000000016E-2</c:v>
                </c:pt>
                <c:pt idx="1885">
                  <c:v>1.0000000000000009E-2</c:v>
                </c:pt>
                <c:pt idx="1886">
                  <c:v>1.5500000000000014E-2</c:v>
                </c:pt>
                <c:pt idx="1887">
                  <c:v>2.3499999999999965E-2</c:v>
                </c:pt>
                <c:pt idx="1888">
                  <c:v>1.8500000000000016E-2</c:v>
                </c:pt>
                <c:pt idx="1889">
                  <c:v>1.5000000000000013E-2</c:v>
                </c:pt>
                <c:pt idx="1890">
                  <c:v>2.1000000000000019E-2</c:v>
                </c:pt>
                <c:pt idx="1891">
                  <c:v>3.5000000000000031E-3</c:v>
                </c:pt>
                <c:pt idx="1892">
                  <c:v>1.6000000000000014E-2</c:v>
                </c:pt>
                <c:pt idx="1893">
                  <c:v>1.4500000000000013E-2</c:v>
                </c:pt>
                <c:pt idx="1894">
                  <c:v>2.0500000000000018E-2</c:v>
                </c:pt>
                <c:pt idx="1895">
                  <c:v>1.6500000000000015E-2</c:v>
                </c:pt>
                <c:pt idx="1896">
                  <c:v>1.9500000000000017E-2</c:v>
                </c:pt>
                <c:pt idx="1897">
                  <c:v>2.1999999999999964E-2</c:v>
                </c:pt>
                <c:pt idx="1898">
                  <c:v>1.6000000000000014E-2</c:v>
                </c:pt>
                <c:pt idx="1899">
                  <c:v>1.6000000000000014E-2</c:v>
                </c:pt>
                <c:pt idx="1900">
                  <c:v>1.6500000000000015E-2</c:v>
                </c:pt>
                <c:pt idx="1901">
                  <c:v>1.7000000000000015E-2</c:v>
                </c:pt>
                <c:pt idx="1902">
                  <c:v>1.2000000000000011E-2</c:v>
                </c:pt>
                <c:pt idx="1903">
                  <c:v>1.3000000000000012E-2</c:v>
                </c:pt>
                <c:pt idx="1904">
                  <c:v>1.3000000000000012E-2</c:v>
                </c:pt>
                <c:pt idx="1905">
                  <c:v>6.5000000000000058E-3</c:v>
                </c:pt>
                <c:pt idx="1906">
                  <c:v>1.4500000000000013E-2</c:v>
                </c:pt>
                <c:pt idx="1907">
                  <c:v>2.1999999999999964E-2</c:v>
                </c:pt>
                <c:pt idx="1908">
                  <c:v>1.2000000000000011E-2</c:v>
                </c:pt>
                <c:pt idx="1909">
                  <c:v>1.100000000000001E-2</c:v>
                </c:pt>
                <c:pt idx="1910">
                  <c:v>1.9000000000000017E-2</c:v>
                </c:pt>
                <c:pt idx="1911">
                  <c:v>2.2999999999999965E-2</c:v>
                </c:pt>
                <c:pt idx="1912">
                  <c:v>1.6500000000000015E-2</c:v>
                </c:pt>
                <c:pt idx="1913">
                  <c:v>1.3000000000000012E-2</c:v>
                </c:pt>
                <c:pt idx="1914">
                  <c:v>1.7000000000000015E-2</c:v>
                </c:pt>
                <c:pt idx="1915">
                  <c:v>1.2500000000000011E-2</c:v>
                </c:pt>
                <c:pt idx="1916">
                  <c:v>2.1999999999999964E-2</c:v>
                </c:pt>
                <c:pt idx="1917">
                  <c:v>2.1000000000000019E-2</c:v>
                </c:pt>
                <c:pt idx="1918">
                  <c:v>2.0500000000000018E-2</c:v>
                </c:pt>
                <c:pt idx="1919">
                  <c:v>2.3999999999999966E-2</c:v>
                </c:pt>
                <c:pt idx="1920">
                  <c:v>1.4000000000000012E-2</c:v>
                </c:pt>
                <c:pt idx="1921">
                  <c:v>1.6500000000000015E-2</c:v>
                </c:pt>
                <c:pt idx="1922">
                  <c:v>1.9000000000000017E-2</c:v>
                </c:pt>
                <c:pt idx="1923">
                  <c:v>2.1999999999999964E-2</c:v>
                </c:pt>
                <c:pt idx="1924">
                  <c:v>2.0000000000000018E-2</c:v>
                </c:pt>
                <c:pt idx="1925">
                  <c:v>1.7000000000000015E-2</c:v>
                </c:pt>
                <c:pt idx="1926">
                  <c:v>1.9500000000000017E-2</c:v>
                </c:pt>
                <c:pt idx="1927">
                  <c:v>2.1999999999999964E-2</c:v>
                </c:pt>
                <c:pt idx="1928">
                  <c:v>1.8500000000000016E-2</c:v>
                </c:pt>
                <c:pt idx="1929">
                  <c:v>2.1000000000000019E-2</c:v>
                </c:pt>
                <c:pt idx="1930">
                  <c:v>2.1000000000000019E-2</c:v>
                </c:pt>
                <c:pt idx="1931">
                  <c:v>7.0000000000000062E-3</c:v>
                </c:pt>
                <c:pt idx="1932">
                  <c:v>1.5500000000000014E-2</c:v>
                </c:pt>
                <c:pt idx="1933">
                  <c:v>1.5000000000000013E-2</c:v>
                </c:pt>
                <c:pt idx="1934">
                  <c:v>1.3000000000000012E-2</c:v>
                </c:pt>
                <c:pt idx="1935">
                  <c:v>2.0500000000000018E-2</c:v>
                </c:pt>
                <c:pt idx="1936">
                  <c:v>6.5000000000000058E-3</c:v>
                </c:pt>
                <c:pt idx="1937">
                  <c:v>1.5500000000000014E-2</c:v>
                </c:pt>
                <c:pt idx="1938">
                  <c:v>1.3500000000000012E-2</c:v>
                </c:pt>
                <c:pt idx="1939">
                  <c:v>2.0500000000000018E-2</c:v>
                </c:pt>
                <c:pt idx="1940">
                  <c:v>1.2000000000000011E-2</c:v>
                </c:pt>
                <c:pt idx="1941">
                  <c:v>1.3500000000000012E-2</c:v>
                </c:pt>
                <c:pt idx="1942">
                  <c:v>2.2999999999999965E-2</c:v>
                </c:pt>
                <c:pt idx="1943">
                  <c:v>1.9000000000000017E-2</c:v>
                </c:pt>
                <c:pt idx="1944">
                  <c:v>2.0500000000000018E-2</c:v>
                </c:pt>
                <c:pt idx="1945">
                  <c:v>9.000000000000008E-3</c:v>
                </c:pt>
                <c:pt idx="1946">
                  <c:v>1.9500000000000017E-2</c:v>
                </c:pt>
                <c:pt idx="1947">
                  <c:v>1.8000000000000016E-2</c:v>
                </c:pt>
                <c:pt idx="1948">
                  <c:v>1.5500000000000014E-2</c:v>
                </c:pt>
                <c:pt idx="1949">
                  <c:v>4.0000000000000036E-3</c:v>
                </c:pt>
                <c:pt idx="1950">
                  <c:v>1.9000000000000017E-2</c:v>
                </c:pt>
                <c:pt idx="1951">
                  <c:v>1.4000000000000012E-2</c:v>
                </c:pt>
                <c:pt idx="1952">
                  <c:v>1.8500000000000016E-2</c:v>
                </c:pt>
                <c:pt idx="1953">
                  <c:v>1.2500000000000011E-2</c:v>
                </c:pt>
                <c:pt idx="1954">
                  <c:v>2.1000000000000019E-2</c:v>
                </c:pt>
                <c:pt idx="1955">
                  <c:v>2.2499999999999964E-2</c:v>
                </c:pt>
                <c:pt idx="1956">
                  <c:v>1.6500000000000015E-2</c:v>
                </c:pt>
                <c:pt idx="1957">
                  <c:v>1.8000000000000016E-2</c:v>
                </c:pt>
                <c:pt idx="1958">
                  <c:v>1.9000000000000017E-2</c:v>
                </c:pt>
                <c:pt idx="1959">
                  <c:v>1.6500000000000015E-2</c:v>
                </c:pt>
                <c:pt idx="1960">
                  <c:v>1.5000000000000013E-2</c:v>
                </c:pt>
                <c:pt idx="1961">
                  <c:v>1.7500000000000016E-2</c:v>
                </c:pt>
                <c:pt idx="1962">
                  <c:v>2.1000000000000019E-2</c:v>
                </c:pt>
                <c:pt idx="1963">
                  <c:v>1.4000000000000012E-2</c:v>
                </c:pt>
                <c:pt idx="1964">
                  <c:v>2.1000000000000019E-2</c:v>
                </c:pt>
                <c:pt idx="1965">
                  <c:v>1.7500000000000016E-2</c:v>
                </c:pt>
                <c:pt idx="1966">
                  <c:v>2.0000000000000018E-2</c:v>
                </c:pt>
                <c:pt idx="1967">
                  <c:v>1.2000000000000011E-2</c:v>
                </c:pt>
                <c:pt idx="1968">
                  <c:v>6.0000000000000053E-3</c:v>
                </c:pt>
                <c:pt idx="1969">
                  <c:v>2.1000000000000019E-2</c:v>
                </c:pt>
                <c:pt idx="1970">
                  <c:v>1.8000000000000016E-2</c:v>
                </c:pt>
                <c:pt idx="1971">
                  <c:v>1.9500000000000017E-2</c:v>
                </c:pt>
                <c:pt idx="1972">
                  <c:v>1.2500000000000011E-2</c:v>
                </c:pt>
                <c:pt idx="1973">
                  <c:v>1.3500000000000012E-2</c:v>
                </c:pt>
                <c:pt idx="1974">
                  <c:v>2.1000000000000019E-2</c:v>
                </c:pt>
                <c:pt idx="1975">
                  <c:v>1.6500000000000015E-2</c:v>
                </c:pt>
                <c:pt idx="1976">
                  <c:v>1.6500000000000015E-2</c:v>
                </c:pt>
                <c:pt idx="1977">
                  <c:v>1.2000000000000011E-2</c:v>
                </c:pt>
                <c:pt idx="1978">
                  <c:v>1.100000000000001E-2</c:v>
                </c:pt>
                <c:pt idx="1979">
                  <c:v>2.4999999999999967E-2</c:v>
                </c:pt>
                <c:pt idx="1980">
                  <c:v>1.6500000000000015E-2</c:v>
                </c:pt>
                <c:pt idx="1981">
                  <c:v>1.5000000000000013E-2</c:v>
                </c:pt>
                <c:pt idx="1982">
                  <c:v>1.4500000000000013E-2</c:v>
                </c:pt>
                <c:pt idx="1983">
                  <c:v>1.8000000000000016E-2</c:v>
                </c:pt>
                <c:pt idx="1984">
                  <c:v>1.9500000000000017E-2</c:v>
                </c:pt>
                <c:pt idx="1985">
                  <c:v>1.3500000000000012E-2</c:v>
                </c:pt>
                <c:pt idx="1986">
                  <c:v>1.9500000000000017E-2</c:v>
                </c:pt>
                <c:pt idx="1987">
                  <c:v>1.7500000000000016E-2</c:v>
                </c:pt>
                <c:pt idx="1988">
                  <c:v>1.8000000000000016E-2</c:v>
                </c:pt>
                <c:pt idx="1989">
                  <c:v>1.2500000000000011E-2</c:v>
                </c:pt>
                <c:pt idx="1990">
                  <c:v>1.2500000000000011E-2</c:v>
                </c:pt>
                <c:pt idx="1991">
                  <c:v>1.4000000000000012E-2</c:v>
                </c:pt>
                <c:pt idx="1992">
                  <c:v>1.6500000000000015E-2</c:v>
                </c:pt>
                <c:pt idx="1993">
                  <c:v>1.2000000000000011E-2</c:v>
                </c:pt>
                <c:pt idx="1994">
                  <c:v>6.0000000000000053E-3</c:v>
                </c:pt>
                <c:pt idx="1995">
                  <c:v>8.0000000000000071E-3</c:v>
                </c:pt>
                <c:pt idx="1996">
                  <c:v>1.5000000000000013E-2</c:v>
                </c:pt>
                <c:pt idx="1997">
                  <c:v>1.2000000000000011E-2</c:v>
                </c:pt>
                <c:pt idx="1998">
                  <c:v>2.1499999999999964E-2</c:v>
                </c:pt>
                <c:pt idx="1999">
                  <c:v>1.2000000000000011E-2</c:v>
                </c:pt>
                <c:pt idx="2000">
                  <c:v>1.8500000000000016E-2</c:v>
                </c:pt>
                <c:pt idx="2001">
                  <c:v>1.150000000000001E-2</c:v>
                </c:pt>
                <c:pt idx="2002">
                  <c:v>2.1499999999999964E-2</c:v>
                </c:pt>
                <c:pt idx="2003">
                  <c:v>1.5000000000000013E-2</c:v>
                </c:pt>
                <c:pt idx="2004">
                  <c:v>1.3500000000000012E-2</c:v>
                </c:pt>
                <c:pt idx="2005">
                  <c:v>8.5000000000000075E-3</c:v>
                </c:pt>
                <c:pt idx="2006">
                  <c:v>1.4500000000000013E-2</c:v>
                </c:pt>
                <c:pt idx="2007">
                  <c:v>1.2000000000000011E-2</c:v>
                </c:pt>
                <c:pt idx="2008">
                  <c:v>1.150000000000001E-2</c:v>
                </c:pt>
                <c:pt idx="2009">
                  <c:v>1.3000000000000012E-2</c:v>
                </c:pt>
                <c:pt idx="2010">
                  <c:v>1.8000000000000016E-2</c:v>
                </c:pt>
                <c:pt idx="2011">
                  <c:v>1.0500000000000009E-2</c:v>
                </c:pt>
                <c:pt idx="2012">
                  <c:v>2.0500000000000018E-2</c:v>
                </c:pt>
                <c:pt idx="2013">
                  <c:v>1.9500000000000017E-2</c:v>
                </c:pt>
                <c:pt idx="2014">
                  <c:v>1.8000000000000016E-2</c:v>
                </c:pt>
                <c:pt idx="2015">
                  <c:v>1.7000000000000015E-2</c:v>
                </c:pt>
                <c:pt idx="2016">
                  <c:v>1.8500000000000016E-2</c:v>
                </c:pt>
                <c:pt idx="2017">
                  <c:v>1.6500000000000015E-2</c:v>
                </c:pt>
                <c:pt idx="2018">
                  <c:v>1.8500000000000016E-2</c:v>
                </c:pt>
                <c:pt idx="2019">
                  <c:v>1.6500000000000015E-2</c:v>
                </c:pt>
                <c:pt idx="2020">
                  <c:v>1.4000000000000012E-2</c:v>
                </c:pt>
                <c:pt idx="2021">
                  <c:v>1.7500000000000016E-2</c:v>
                </c:pt>
                <c:pt idx="2022">
                  <c:v>1.4500000000000013E-2</c:v>
                </c:pt>
                <c:pt idx="2023">
                  <c:v>1.0000000000000009E-2</c:v>
                </c:pt>
                <c:pt idx="2024">
                  <c:v>1.4500000000000013E-2</c:v>
                </c:pt>
                <c:pt idx="2025">
                  <c:v>1.9500000000000017E-2</c:v>
                </c:pt>
                <c:pt idx="2026">
                  <c:v>1.5000000000000013E-2</c:v>
                </c:pt>
                <c:pt idx="2027">
                  <c:v>5.0000000000000044E-4</c:v>
                </c:pt>
                <c:pt idx="2028">
                  <c:v>1.9000000000000017E-2</c:v>
                </c:pt>
                <c:pt idx="2029">
                  <c:v>1.3500000000000012E-2</c:v>
                </c:pt>
                <c:pt idx="2030">
                  <c:v>1.2500000000000011E-2</c:v>
                </c:pt>
                <c:pt idx="2031">
                  <c:v>1.5500000000000014E-2</c:v>
                </c:pt>
                <c:pt idx="2032">
                  <c:v>1.7000000000000015E-2</c:v>
                </c:pt>
                <c:pt idx="2033">
                  <c:v>1.6500000000000015E-2</c:v>
                </c:pt>
                <c:pt idx="2034">
                  <c:v>1.7000000000000015E-2</c:v>
                </c:pt>
                <c:pt idx="2035">
                  <c:v>2.1000000000000019E-2</c:v>
                </c:pt>
                <c:pt idx="2036">
                  <c:v>1.3000000000000012E-2</c:v>
                </c:pt>
                <c:pt idx="2037">
                  <c:v>1.0000000000000009E-2</c:v>
                </c:pt>
                <c:pt idx="2038">
                  <c:v>1.0500000000000009E-2</c:v>
                </c:pt>
                <c:pt idx="2039">
                  <c:v>1.2500000000000011E-2</c:v>
                </c:pt>
                <c:pt idx="2040">
                  <c:v>1.5500000000000014E-2</c:v>
                </c:pt>
                <c:pt idx="2041">
                  <c:v>2.0000000000000018E-2</c:v>
                </c:pt>
                <c:pt idx="2042">
                  <c:v>1.5500000000000014E-2</c:v>
                </c:pt>
                <c:pt idx="2043">
                  <c:v>2.4499999999999966E-2</c:v>
                </c:pt>
                <c:pt idx="2044">
                  <c:v>2.0500000000000018E-2</c:v>
                </c:pt>
                <c:pt idx="2045">
                  <c:v>1.9500000000000017E-2</c:v>
                </c:pt>
                <c:pt idx="2046">
                  <c:v>4.0000000000000036E-3</c:v>
                </c:pt>
                <c:pt idx="2047">
                  <c:v>1.9000000000000017E-2</c:v>
                </c:pt>
                <c:pt idx="2048">
                  <c:v>1.7000000000000015E-2</c:v>
                </c:pt>
                <c:pt idx="2049">
                  <c:v>1.5500000000000014E-2</c:v>
                </c:pt>
                <c:pt idx="2050">
                  <c:v>2.5000000000000022E-3</c:v>
                </c:pt>
                <c:pt idx="2051">
                  <c:v>1.3000000000000012E-2</c:v>
                </c:pt>
                <c:pt idx="2052">
                  <c:v>1.7500000000000016E-2</c:v>
                </c:pt>
                <c:pt idx="2053">
                  <c:v>1.7500000000000016E-2</c:v>
                </c:pt>
                <c:pt idx="2054">
                  <c:v>2.1000000000000019E-2</c:v>
                </c:pt>
                <c:pt idx="2055">
                  <c:v>2.2999999999999965E-2</c:v>
                </c:pt>
                <c:pt idx="2056">
                  <c:v>1.5500000000000014E-2</c:v>
                </c:pt>
                <c:pt idx="2057">
                  <c:v>1.9500000000000017E-2</c:v>
                </c:pt>
                <c:pt idx="2058">
                  <c:v>1.6000000000000014E-2</c:v>
                </c:pt>
                <c:pt idx="2059">
                  <c:v>1.2500000000000011E-2</c:v>
                </c:pt>
                <c:pt idx="2060">
                  <c:v>1.5500000000000014E-2</c:v>
                </c:pt>
                <c:pt idx="2061">
                  <c:v>2.0000000000000018E-2</c:v>
                </c:pt>
                <c:pt idx="2062">
                  <c:v>1.7500000000000016E-2</c:v>
                </c:pt>
                <c:pt idx="2063">
                  <c:v>1.8000000000000016E-2</c:v>
                </c:pt>
                <c:pt idx="2064">
                  <c:v>1.8000000000000016E-2</c:v>
                </c:pt>
                <c:pt idx="2065">
                  <c:v>2.0500000000000018E-2</c:v>
                </c:pt>
                <c:pt idx="2066">
                  <c:v>8.0000000000000071E-3</c:v>
                </c:pt>
                <c:pt idx="2067">
                  <c:v>1.9000000000000017E-2</c:v>
                </c:pt>
                <c:pt idx="2068">
                  <c:v>1.4500000000000013E-2</c:v>
                </c:pt>
                <c:pt idx="2069">
                  <c:v>1.5000000000000013E-2</c:v>
                </c:pt>
                <c:pt idx="2070">
                  <c:v>1.7500000000000016E-2</c:v>
                </c:pt>
                <c:pt idx="2071">
                  <c:v>1.7500000000000016E-2</c:v>
                </c:pt>
                <c:pt idx="2072">
                  <c:v>1.4500000000000013E-2</c:v>
                </c:pt>
                <c:pt idx="2073">
                  <c:v>1.3000000000000012E-2</c:v>
                </c:pt>
                <c:pt idx="2074">
                  <c:v>1.6000000000000014E-2</c:v>
                </c:pt>
                <c:pt idx="2075">
                  <c:v>1.100000000000001E-2</c:v>
                </c:pt>
                <c:pt idx="2076">
                  <c:v>2.0500000000000018E-2</c:v>
                </c:pt>
                <c:pt idx="2077">
                  <c:v>1.8000000000000016E-2</c:v>
                </c:pt>
                <c:pt idx="2078">
                  <c:v>1.4500000000000013E-2</c:v>
                </c:pt>
                <c:pt idx="2079">
                  <c:v>4.0000000000000036E-3</c:v>
                </c:pt>
                <c:pt idx="2080">
                  <c:v>1.8500000000000016E-2</c:v>
                </c:pt>
                <c:pt idx="2081">
                  <c:v>1.5000000000000013E-2</c:v>
                </c:pt>
                <c:pt idx="2082">
                  <c:v>1.7000000000000015E-2</c:v>
                </c:pt>
                <c:pt idx="2083">
                  <c:v>1.7500000000000016E-2</c:v>
                </c:pt>
                <c:pt idx="2084">
                  <c:v>1.4500000000000013E-2</c:v>
                </c:pt>
                <c:pt idx="2085">
                  <c:v>1.6000000000000014E-2</c:v>
                </c:pt>
                <c:pt idx="2086">
                  <c:v>2.5499999999999967E-2</c:v>
                </c:pt>
                <c:pt idx="2087">
                  <c:v>2.1999999999999964E-2</c:v>
                </c:pt>
                <c:pt idx="2088">
                  <c:v>1.8000000000000016E-2</c:v>
                </c:pt>
                <c:pt idx="2089">
                  <c:v>2.2999999999999965E-2</c:v>
                </c:pt>
                <c:pt idx="2090">
                  <c:v>1.9500000000000017E-2</c:v>
                </c:pt>
                <c:pt idx="2091">
                  <c:v>2.0000000000000018E-2</c:v>
                </c:pt>
                <c:pt idx="2092">
                  <c:v>1.6000000000000014E-2</c:v>
                </c:pt>
                <c:pt idx="2093">
                  <c:v>2.1000000000000019E-2</c:v>
                </c:pt>
                <c:pt idx="2094">
                  <c:v>2.5000000000000022E-3</c:v>
                </c:pt>
                <c:pt idx="2095">
                  <c:v>1.6500000000000015E-2</c:v>
                </c:pt>
                <c:pt idx="2096">
                  <c:v>1.2000000000000011E-2</c:v>
                </c:pt>
                <c:pt idx="2097">
                  <c:v>1.4000000000000012E-2</c:v>
                </c:pt>
                <c:pt idx="2098">
                  <c:v>1.5500000000000014E-2</c:v>
                </c:pt>
                <c:pt idx="2099">
                  <c:v>1.6500000000000015E-2</c:v>
                </c:pt>
                <c:pt idx="2100">
                  <c:v>1.6500000000000015E-2</c:v>
                </c:pt>
                <c:pt idx="2101">
                  <c:v>1.8500000000000016E-2</c:v>
                </c:pt>
                <c:pt idx="2102">
                  <c:v>8.0000000000000071E-3</c:v>
                </c:pt>
                <c:pt idx="2103">
                  <c:v>1.7000000000000015E-2</c:v>
                </c:pt>
                <c:pt idx="2104">
                  <c:v>1.150000000000001E-2</c:v>
                </c:pt>
                <c:pt idx="2105">
                  <c:v>1.5500000000000014E-2</c:v>
                </c:pt>
                <c:pt idx="2106">
                  <c:v>-5.0000000000000044E-4</c:v>
                </c:pt>
                <c:pt idx="2107">
                  <c:v>1.5000000000000013E-2</c:v>
                </c:pt>
                <c:pt idx="2108">
                  <c:v>1.3500000000000012E-2</c:v>
                </c:pt>
                <c:pt idx="2109">
                  <c:v>1.8000000000000016E-2</c:v>
                </c:pt>
                <c:pt idx="2110">
                  <c:v>2.3999999999999966E-2</c:v>
                </c:pt>
                <c:pt idx="2111">
                  <c:v>1.6000000000000014E-2</c:v>
                </c:pt>
                <c:pt idx="2112">
                  <c:v>1.9500000000000017E-2</c:v>
                </c:pt>
                <c:pt idx="2113">
                  <c:v>1.0000000000000009E-2</c:v>
                </c:pt>
                <c:pt idx="2114">
                  <c:v>2.2499999999999964E-2</c:v>
                </c:pt>
                <c:pt idx="2115">
                  <c:v>9.5000000000000084E-3</c:v>
                </c:pt>
                <c:pt idx="2116">
                  <c:v>1.7500000000000016E-2</c:v>
                </c:pt>
                <c:pt idx="2117">
                  <c:v>1.7500000000000016E-2</c:v>
                </c:pt>
                <c:pt idx="2118">
                  <c:v>1.8000000000000016E-2</c:v>
                </c:pt>
                <c:pt idx="2119">
                  <c:v>1.5500000000000014E-2</c:v>
                </c:pt>
                <c:pt idx="2120">
                  <c:v>1.6500000000000015E-2</c:v>
                </c:pt>
                <c:pt idx="2121">
                  <c:v>1.8000000000000016E-2</c:v>
                </c:pt>
                <c:pt idx="2122">
                  <c:v>1.9000000000000017E-2</c:v>
                </c:pt>
                <c:pt idx="2123">
                  <c:v>4.0000000000000036E-3</c:v>
                </c:pt>
                <c:pt idx="2124">
                  <c:v>1.100000000000001E-2</c:v>
                </c:pt>
                <c:pt idx="2125">
                  <c:v>9.000000000000008E-3</c:v>
                </c:pt>
                <c:pt idx="2126">
                  <c:v>1.9000000000000017E-2</c:v>
                </c:pt>
                <c:pt idx="2127">
                  <c:v>1.2500000000000011E-2</c:v>
                </c:pt>
                <c:pt idx="2128">
                  <c:v>1.6000000000000014E-2</c:v>
                </c:pt>
                <c:pt idx="2129">
                  <c:v>2.3499999999999965E-2</c:v>
                </c:pt>
                <c:pt idx="2130">
                  <c:v>2.1999999999999964E-2</c:v>
                </c:pt>
                <c:pt idx="2131">
                  <c:v>1.7000000000000015E-2</c:v>
                </c:pt>
                <c:pt idx="2132">
                  <c:v>2.2999999999999965E-2</c:v>
                </c:pt>
                <c:pt idx="2133">
                  <c:v>2.0500000000000018E-2</c:v>
                </c:pt>
                <c:pt idx="2134">
                  <c:v>1.7000000000000015E-2</c:v>
                </c:pt>
                <c:pt idx="2135">
                  <c:v>1.6000000000000014E-2</c:v>
                </c:pt>
                <c:pt idx="2136">
                  <c:v>2.1999999999999964E-2</c:v>
                </c:pt>
                <c:pt idx="2137">
                  <c:v>2.2999999999999965E-2</c:v>
                </c:pt>
                <c:pt idx="2138">
                  <c:v>1.6500000000000015E-2</c:v>
                </c:pt>
                <c:pt idx="2139">
                  <c:v>1.8500000000000016E-2</c:v>
                </c:pt>
                <c:pt idx="2140">
                  <c:v>2.0500000000000018E-2</c:v>
                </c:pt>
                <c:pt idx="2141">
                  <c:v>1.9500000000000017E-2</c:v>
                </c:pt>
                <c:pt idx="2142">
                  <c:v>1.2500000000000011E-2</c:v>
                </c:pt>
                <c:pt idx="2143">
                  <c:v>1.2500000000000011E-2</c:v>
                </c:pt>
                <c:pt idx="2144">
                  <c:v>8.0000000000000071E-3</c:v>
                </c:pt>
                <c:pt idx="2145">
                  <c:v>1.6500000000000015E-2</c:v>
                </c:pt>
                <c:pt idx="2146">
                  <c:v>1.8500000000000016E-2</c:v>
                </c:pt>
                <c:pt idx="2147">
                  <c:v>1.5000000000000013E-2</c:v>
                </c:pt>
                <c:pt idx="2148">
                  <c:v>1.3000000000000012E-2</c:v>
                </c:pt>
                <c:pt idx="2149">
                  <c:v>1.3500000000000012E-2</c:v>
                </c:pt>
                <c:pt idx="2150">
                  <c:v>1.6500000000000015E-2</c:v>
                </c:pt>
                <c:pt idx="2151">
                  <c:v>1.8500000000000016E-2</c:v>
                </c:pt>
                <c:pt idx="2152">
                  <c:v>1.6500000000000015E-2</c:v>
                </c:pt>
                <c:pt idx="2153">
                  <c:v>1.3000000000000012E-2</c:v>
                </c:pt>
                <c:pt idx="2154">
                  <c:v>1.7500000000000016E-2</c:v>
                </c:pt>
                <c:pt idx="2155">
                  <c:v>2.5000000000000022E-3</c:v>
                </c:pt>
                <c:pt idx="2156">
                  <c:v>1.4500000000000013E-2</c:v>
                </c:pt>
                <c:pt idx="2157">
                  <c:v>4.500000000000004E-3</c:v>
                </c:pt>
                <c:pt idx="2158">
                  <c:v>1.9000000000000017E-2</c:v>
                </c:pt>
                <c:pt idx="2159">
                  <c:v>2.0000000000000018E-2</c:v>
                </c:pt>
                <c:pt idx="2160">
                  <c:v>2.1000000000000019E-2</c:v>
                </c:pt>
                <c:pt idx="2161">
                  <c:v>1.5500000000000014E-2</c:v>
                </c:pt>
                <c:pt idx="2162">
                  <c:v>1.9000000000000017E-2</c:v>
                </c:pt>
                <c:pt idx="2163">
                  <c:v>1.6500000000000015E-2</c:v>
                </c:pt>
                <c:pt idx="2164">
                  <c:v>1.7500000000000016E-2</c:v>
                </c:pt>
                <c:pt idx="2165">
                  <c:v>1.9000000000000017E-2</c:v>
                </c:pt>
                <c:pt idx="2166">
                  <c:v>1.6500000000000015E-2</c:v>
                </c:pt>
                <c:pt idx="2167">
                  <c:v>1.2500000000000011E-2</c:v>
                </c:pt>
                <c:pt idx="2168">
                  <c:v>1.7500000000000016E-2</c:v>
                </c:pt>
                <c:pt idx="2169">
                  <c:v>1.6000000000000014E-2</c:v>
                </c:pt>
                <c:pt idx="2170">
                  <c:v>1.4500000000000013E-2</c:v>
                </c:pt>
                <c:pt idx="2171">
                  <c:v>1.4500000000000013E-2</c:v>
                </c:pt>
                <c:pt idx="2172">
                  <c:v>1.8500000000000016E-2</c:v>
                </c:pt>
                <c:pt idx="2173">
                  <c:v>1.2000000000000011E-2</c:v>
                </c:pt>
                <c:pt idx="2174">
                  <c:v>1.5000000000000013E-2</c:v>
                </c:pt>
                <c:pt idx="2175">
                  <c:v>1.6500000000000015E-2</c:v>
                </c:pt>
                <c:pt idx="2176">
                  <c:v>2.1999999999999964E-2</c:v>
                </c:pt>
                <c:pt idx="2177">
                  <c:v>2.0500000000000018E-2</c:v>
                </c:pt>
                <c:pt idx="2178">
                  <c:v>2.4499999999999966E-2</c:v>
                </c:pt>
                <c:pt idx="2179">
                  <c:v>2.1499999999999964E-2</c:v>
                </c:pt>
                <c:pt idx="2180">
                  <c:v>1.6000000000000014E-2</c:v>
                </c:pt>
                <c:pt idx="2181">
                  <c:v>1.8500000000000016E-2</c:v>
                </c:pt>
                <c:pt idx="2182">
                  <c:v>1.5000000000000013E-2</c:v>
                </c:pt>
                <c:pt idx="2183">
                  <c:v>5.0000000000000044E-3</c:v>
                </c:pt>
                <c:pt idx="2184">
                  <c:v>2.1999999999999964E-2</c:v>
                </c:pt>
                <c:pt idx="2185">
                  <c:v>2.3499999999999965E-2</c:v>
                </c:pt>
                <c:pt idx="2186">
                  <c:v>1.6000000000000014E-2</c:v>
                </c:pt>
                <c:pt idx="2187">
                  <c:v>8.5000000000000075E-3</c:v>
                </c:pt>
                <c:pt idx="2188">
                  <c:v>1.8500000000000016E-2</c:v>
                </c:pt>
                <c:pt idx="2189">
                  <c:v>1.6000000000000014E-2</c:v>
                </c:pt>
                <c:pt idx="2190">
                  <c:v>1.2500000000000011E-2</c:v>
                </c:pt>
                <c:pt idx="2191">
                  <c:v>1.3500000000000012E-2</c:v>
                </c:pt>
                <c:pt idx="2192">
                  <c:v>1.4500000000000013E-2</c:v>
                </c:pt>
                <c:pt idx="2193">
                  <c:v>9.000000000000008E-3</c:v>
                </c:pt>
                <c:pt idx="2194">
                  <c:v>1.9000000000000017E-2</c:v>
                </c:pt>
                <c:pt idx="2195">
                  <c:v>1.4000000000000012E-2</c:v>
                </c:pt>
                <c:pt idx="2196">
                  <c:v>1.6000000000000014E-2</c:v>
                </c:pt>
                <c:pt idx="2197">
                  <c:v>1.3500000000000012E-2</c:v>
                </c:pt>
                <c:pt idx="2198">
                  <c:v>1.6500000000000015E-2</c:v>
                </c:pt>
                <c:pt idx="2199">
                  <c:v>2.0000000000000018E-2</c:v>
                </c:pt>
                <c:pt idx="2200">
                  <c:v>1.7000000000000015E-2</c:v>
                </c:pt>
                <c:pt idx="2201">
                  <c:v>1.6000000000000014E-2</c:v>
                </c:pt>
                <c:pt idx="2202">
                  <c:v>1.5000000000000013E-2</c:v>
                </c:pt>
                <c:pt idx="2203">
                  <c:v>1.4000000000000012E-2</c:v>
                </c:pt>
                <c:pt idx="2204">
                  <c:v>1.8000000000000016E-2</c:v>
                </c:pt>
                <c:pt idx="2205">
                  <c:v>1.4500000000000013E-2</c:v>
                </c:pt>
                <c:pt idx="2206">
                  <c:v>1.6500000000000015E-2</c:v>
                </c:pt>
                <c:pt idx="2207">
                  <c:v>1.6500000000000015E-2</c:v>
                </c:pt>
                <c:pt idx="2208">
                  <c:v>1.7500000000000016E-2</c:v>
                </c:pt>
                <c:pt idx="2209">
                  <c:v>1.7000000000000015E-2</c:v>
                </c:pt>
                <c:pt idx="2210">
                  <c:v>2.1999999999999964E-2</c:v>
                </c:pt>
                <c:pt idx="2211">
                  <c:v>2.2499999999999964E-2</c:v>
                </c:pt>
                <c:pt idx="2212">
                  <c:v>1.8000000000000016E-2</c:v>
                </c:pt>
                <c:pt idx="2213">
                  <c:v>2.1000000000000019E-2</c:v>
                </c:pt>
                <c:pt idx="2214">
                  <c:v>1.4500000000000013E-2</c:v>
                </c:pt>
                <c:pt idx="2215">
                  <c:v>1.8000000000000016E-2</c:v>
                </c:pt>
                <c:pt idx="2216">
                  <c:v>1.8500000000000016E-2</c:v>
                </c:pt>
                <c:pt idx="2217">
                  <c:v>1.8500000000000016E-2</c:v>
                </c:pt>
                <c:pt idx="2218">
                  <c:v>2.0500000000000018E-2</c:v>
                </c:pt>
                <c:pt idx="2219">
                  <c:v>1.7000000000000015E-2</c:v>
                </c:pt>
                <c:pt idx="2220">
                  <c:v>2.0500000000000018E-2</c:v>
                </c:pt>
                <c:pt idx="2221">
                  <c:v>1.6000000000000014E-2</c:v>
                </c:pt>
                <c:pt idx="2222">
                  <c:v>2.4499999999999966E-2</c:v>
                </c:pt>
                <c:pt idx="2223">
                  <c:v>1.9500000000000017E-2</c:v>
                </c:pt>
                <c:pt idx="2224">
                  <c:v>2.1499999999999964E-2</c:v>
                </c:pt>
                <c:pt idx="2225">
                  <c:v>8.0000000000000071E-3</c:v>
                </c:pt>
                <c:pt idx="2226">
                  <c:v>7.5000000000000067E-3</c:v>
                </c:pt>
                <c:pt idx="2227">
                  <c:v>5.5000000000000049E-3</c:v>
                </c:pt>
                <c:pt idx="2228">
                  <c:v>1.6000000000000014E-2</c:v>
                </c:pt>
                <c:pt idx="2229">
                  <c:v>1.6000000000000014E-2</c:v>
                </c:pt>
                <c:pt idx="2230">
                  <c:v>1.2000000000000011E-2</c:v>
                </c:pt>
                <c:pt idx="2231">
                  <c:v>1.9000000000000017E-2</c:v>
                </c:pt>
                <c:pt idx="2232">
                  <c:v>2.5000000000000022E-3</c:v>
                </c:pt>
                <c:pt idx="2233">
                  <c:v>1.5000000000000013E-2</c:v>
                </c:pt>
                <c:pt idx="2234">
                  <c:v>2.1000000000000019E-2</c:v>
                </c:pt>
                <c:pt idx="2235">
                  <c:v>2.0500000000000018E-2</c:v>
                </c:pt>
                <c:pt idx="2236">
                  <c:v>1.9500000000000017E-2</c:v>
                </c:pt>
                <c:pt idx="2237">
                  <c:v>2.6999999999999968E-2</c:v>
                </c:pt>
                <c:pt idx="2238">
                  <c:v>2.1999999999999964E-2</c:v>
                </c:pt>
                <c:pt idx="2239">
                  <c:v>1.9000000000000017E-2</c:v>
                </c:pt>
                <c:pt idx="2240">
                  <c:v>1.7000000000000015E-2</c:v>
                </c:pt>
                <c:pt idx="2241">
                  <c:v>8.0000000000000071E-3</c:v>
                </c:pt>
                <c:pt idx="2242">
                  <c:v>2.2999999999999965E-2</c:v>
                </c:pt>
                <c:pt idx="2243">
                  <c:v>1.150000000000001E-2</c:v>
                </c:pt>
                <c:pt idx="2244">
                  <c:v>2.2499999999999964E-2</c:v>
                </c:pt>
                <c:pt idx="2245">
                  <c:v>2.4499999999999966E-2</c:v>
                </c:pt>
                <c:pt idx="2246">
                  <c:v>2.1000000000000019E-2</c:v>
                </c:pt>
                <c:pt idx="2247">
                  <c:v>2.2999999999999965E-2</c:v>
                </c:pt>
                <c:pt idx="2248">
                  <c:v>1.9000000000000017E-2</c:v>
                </c:pt>
                <c:pt idx="2249">
                  <c:v>1.7500000000000016E-2</c:v>
                </c:pt>
                <c:pt idx="2250">
                  <c:v>1.8000000000000016E-2</c:v>
                </c:pt>
                <c:pt idx="2251">
                  <c:v>1.9500000000000017E-2</c:v>
                </c:pt>
                <c:pt idx="2252">
                  <c:v>1.8500000000000016E-2</c:v>
                </c:pt>
                <c:pt idx="2253">
                  <c:v>1.8000000000000016E-2</c:v>
                </c:pt>
                <c:pt idx="2254">
                  <c:v>2.1999999999999964E-2</c:v>
                </c:pt>
                <c:pt idx="2255">
                  <c:v>1.9000000000000017E-2</c:v>
                </c:pt>
                <c:pt idx="2256">
                  <c:v>1.7000000000000015E-2</c:v>
                </c:pt>
                <c:pt idx="2257">
                  <c:v>1.4000000000000012E-2</c:v>
                </c:pt>
                <c:pt idx="2258">
                  <c:v>2.0500000000000018E-2</c:v>
                </c:pt>
                <c:pt idx="2259">
                  <c:v>2.0000000000000018E-2</c:v>
                </c:pt>
                <c:pt idx="2260">
                  <c:v>2.3499999999999965E-2</c:v>
                </c:pt>
                <c:pt idx="2261">
                  <c:v>1.8000000000000016E-2</c:v>
                </c:pt>
                <c:pt idx="2262">
                  <c:v>3.0000000000000027E-3</c:v>
                </c:pt>
                <c:pt idx="2263">
                  <c:v>1.2500000000000011E-2</c:v>
                </c:pt>
                <c:pt idx="2264">
                  <c:v>1.8500000000000016E-2</c:v>
                </c:pt>
                <c:pt idx="2265">
                  <c:v>2.0500000000000018E-2</c:v>
                </c:pt>
                <c:pt idx="2266">
                  <c:v>2.1000000000000019E-2</c:v>
                </c:pt>
                <c:pt idx="2267">
                  <c:v>8.5000000000000075E-3</c:v>
                </c:pt>
                <c:pt idx="2268">
                  <c:v>7.5000000000000067E-3</c:v>
                </c:pt>
                <c:pt idx="2269">
                  <c:v>1.150000000000001E-2</c:v>
                </c:pt>
                <c:pt idx="2270">
                  <c:v>2.3499999999999965E-2</c:v>
                </c:pt>
                <c:pt idx="2271">
                  <c:v>2.5999999999999968E-2</c:v>
                </c:pt>
                <c:pt idx="2272">
                  <c:v>1.0000000000000009E-2</c:v>
                </c:pt>
                <c:pt idx="2273">
                  <c:v>1.6000000000000014E-2</c:v>
                </c:pt>
                <c:pt idx="2274">
                  <c:v>1.8000000000000016E-2</c:v>
                </c:pt>
                <c:pt idx="2275">
                  <c:v>1.6000000000000014E-2</c:v>
                </c:pt>
                <c:pt idx="2276">
                  <c:v>1.6500000000000015E-2</c:v>
                </c:pt>
                <c:pt idx="2277">
                  <c:v>1.6500000000000015E-2</c:v>
                </c:pt>
                <c:pt idx="2278">
                  <c:v>1.8000000000000016E-2</c:v>
                </c:pt>
                <c:pt idx="2279">
                  <c:v>1.2500000000000011E-2</c:v>
                </c:pt>
                <c:pt idx="2280">
                  <c:v>1.4500000000000013E-2</c:v>
                </c:pt>
                <c:pt idx="2281">
                  <c:v>8.0000000000000071E-3</c:v>
                </c:pt>
                <c:pt idx="2282">
                  <c:v>9.000000000000008E-3</c:v>
                </c:pt>
                <c:pt idx="2283">
                  <c:v>1.9000000000000017E-2</c:v>
                </c:pt>
                <c:pt idx="2284">
                  <c:v>1.6500000000000015E-2</c:v>
                </c:pt>
                <c:pt idx="2285">
                  <c:v>1.6500000000000015E-2</c:v>
                </c:pt>
                <c:pt idx="2286">
                  <c:v>1.6000000000000014E-2</c:v>
                </c:pt>
                <c:pt idx="2287">
                  <c:v>2.4999999999999967E-2</c:v>
                </c:pt>
                <c:pt idx="2288">
                  <c:v>1.8000000000000016E-2</c:v>
                </c:pt>
                <c:pt idx="2289">
                  <c:v>1.3000000000000012E-2</c:v>
                </c:pt>
                <c:pt idx="2290">
                  <c:v>2.2999999999999965E-2</c:v>
                </c:pt>
                <c:pt idx="2291">
                  <c:v>1.7500000000000016E-2</c:v>
                </c:pt>
                <c:pt idx="2292">
                  <c:v>2.1000000000000019E-2</c:v>
                </c:pt>
                <c:pt idx="2293">
                  <c:v>2.0500000000000018E-2</c:v>
                </c:pt>
                <c:pt idx="2294">
                  <c:v>1.7000000000000015E-2</c:v>
                </c:pt>
                <c:pt idx="2295">
                  <c:v>1.4500000000000013E-2</c:v>
                </c:pt>
                <c:pt idx="2296">
                  <c:v>2.0500000000000018E-2</c:v>
                </c:pt>
                <c:pt idx="2297">
                  <c:v>1.9500000000000017E-2</c:v>
                </c:pt>
                <c:pt idx="2298">
                  <c:v>1.6500000000000015E-2</c:v>
                </c:pt>
                <c:pt idx="2299">
                  <c:v>1.3500000000000012E-2</c:v>
                </c:pt>
                <c:pt idx="2300">
                  <c:v>7.5000000000000067E-3</c:v>
                </c:pt>
                <c:pt idx="2301">
                  <c:v>2.0000000000000018E-2</c:v>
                </c:pt>
                <c:pt idx="2302">
                  <c:v>1.8000000000000016E-2</c:v>
                </c:pt>
                <c:pt idx="2303">
                  <c:v>5.5000000000000049E-3</c:v>
                </c:pt>
                <c:pt idx="2304">
                  <c:v>1.8500000000000016E-2</c:v>
                </c:pt>
                <c:pt idx="2305">
                  <c:v>1.8000000000000016E-2</c:v>
                </c:pt>
                <c:pt idx="2306">
                  <c:v>1.7500000000000016E-2</c:v>
                </c:pt>
                <c:pt idx="2307">
                  <c:v>1.6500000000000015E-2</c:v>
                </c:pt>
                <c:pt idx="2308">
                  <c:v>1.5500000000000014E-2</c:v>
                </c:pt>
                <c:pt idx="2309">
                  <c:v>2.1499999999999964E-2</c:v>
                </c:pt>
                <c:pt idx="2310">
                  <c:v>1.7000000000000015E-2</c:v>
                </c:pt>
                <c:pt idx="2311">
                  <c:v>1.8500000000000016E-2</c:v>
                </c:pt>
                <c:pt idx="2312">
                  <c:v>2.2499999999999964E-2</c:v>
                </c:pt>
                <c:pt idx="2313">
                  <c:v>1.8500000000000016E-2</c:v>
                </c:pt>
                <c:pt idx="2314">
                  <c:v>2.1999999999999964E-2</c:v>
                </c:pt>
                <c:pt idx="2315">
                  <c:v>1.8000000000000016E-2</c:v>
                </c:pt>
                <c:pt idx="2316">
                  <c:v>2.0000000000000018E-2</c:v>
                </c:pt>
                <c:pt idx="2317">
                  <c:v>1.6000000000000014E-2</c:v>
                </c:pt>
                <c:pt idx="2318">
                  <c:v>2.1499999999999964E-2</c:v>
                </c:pt>
                <c:pt idx="2319">
                  <c:v>8.0000000000000071E-3</c:v>
                </c:pt>
                <c:pt idx="2320">
                  <c:v>2.1499999999999964E-2</c:v>
                </c:pt>
                <c:pt idx="2321">
                  <c:v>2.0000000000000018E-2</c:v>
                </c:pt>
                <c:pt idx="2322">
                  <c:v>1.9000000000000017E-2</c:v>
                </c:pt>
                <c:pt idx="2323">
                  <c:v>1.3000000000000012E-2</c:v>
                </c:pt>
                <c:pt idx="2324">
                  <c:v>1.4500000000000013E-2</c:v>
                </c:pt>
                <c:pt idx="2325">
                  <c:v>1.6000000000000014E-2</c:v>
                </c:pt>
                <c:pt idx="2326">
                  <c:v>1.5500000000000014E-2</c:v>
                </c:pt>
                <c:pt idx="2327">
                  <c:v>1.6500000000000015E-2</c:v>
                </c:pt>
                <c:pt idx="2328">
                  <c:v>2.1000000000000019E-2</c:v>
                </c:pt>
                <c:pt idx="2329">
                  <c:v>1.7000000000000015E-2</c:v>
                </c:pt>
                <c:pt idx="2330">
                  <c:v>1.3000000000000012E-2</c:v>
                </c:pt>
                <c:pt idx="2331">
                  <c:v>2.2499999999999964E-2</c:v>
                </c:pt>
                <c:pt idx="2332">
                  <c:v>1.9000000000000017E-2</c:v>
                </c:pt>
                <c:pt idx="2333">
                  <c:v>1.9000000000000017E-2</c:v>
                </c:pt>
                <c:pt idx="2334">
                  <c:v>1.7500000000000016E-2</c:v>
                </c:pt>
                <c:pt idx="2335">
                  <c:v>2.1000000000000019E-2</c:v>
                </c:pt>
                <c:pt idx="2336">
                  <c:v>2.0500000000000018E-2</c:v>
                </c:pt>
                <c:pt idx="2337">
                  <c:v>1.9000000000000017E-2</c:v>
                </c:pt>
                <c:pt idx="2338">
                  <c:v>1.8000000000000016E-2</c:v>
                </c:pt>
                <c:pt idx="2339">
                  <c:v>1.8500000000000016E-2</c:v>
                </c:pt>
                <c:pt idx="2340">
                  <c:v>1.6000000000000014E-2</c:v>
                </c:pt>
                <c:pt idx="2341">
                  <c:v>1.100000000000001E-2</c:v>
                </c:pt>
                <c:pt idx="2342">
                  <c:v>1.8500000000000016E-2</c:v>
                </c:pt>
                <c:pt idx="2343">
                  <c:v>1.7500000000000016E-2</c:v>
                </c:pt>
                <c:pt idx="2344">
                  <c:v>1.9500000000000017E-2</c:v>
                </c:pt>
                <c:pt idx="2345">
                  <c:v>2.0500000000000018E-2</c:v>
                </c:pt>
                <c:pt idx="2346">
                  <c:v>1.4000000000000012E-2</c:v>
                </c:pt>
                <c:pt idx="2347">
                  <c:v>1.7000000000000015E-2</c:v>
                </c:pt>
                <c:pt idx="2348">
                  <c:v>1.4000000000000012E-2</c:v>
                </c:pt>
                <c:pt idx="2349">
                  <c:v>1.8000000000000016E-2</c:v>
                </c:pt>
                <c:pt idx="2350">
                  <c:v>1.8000000000000016E-2</c:v>
                </c:pt>
                <c:pt idx="2351">
                  <c:v>1.6500000000000015E-2</c:v>
                </c:pt>
                <c:pt idx="2352">
                  <c:v>6.0000000000000053E-3</c:v>
                </c:pt>
                <c:pt idx="2353">
                  <c:v>1.8500000000000016E-2</c:v>
                </c:pt>
                <c:pt idx="2354">
                  <c:v>2.2499999999999964E-2</c:v>
                </c:pt>
                <c:pt idx="2355">
                  <c:v>1.8500000000000016E-2</c:v>
                </c:pt>
                <c:pt idx="2356">
                  <c:v>1.7000000000000015E-2</c:v>
                </c:pt>
                <c:pt idx="2357">
                  <c:v>2.1999999999999964E-2</c:v>
                </c:pt>
                <c:pt idx="2358">
                  <c:v>1.2500000000000011E-2</c:v>
                </c:pt>
                <c:pt idx="2359">
                  <c:v>8.0000000000000071E-3</c:v>
                </c:pt>
                <c:pt idx="2360">
                  <c:v>1.9500000000000017E-2</c:v>
                </c:pt>
                <c:pt idx="2361">
                  <c:v>2.0000000000000018E-2</c:v>
                </c:pt>
                <c:pt idx="2362">
                  <c:v>2.3499999999999965E-2</c:v>
                </c:pt>
                <c:pt idx="2363">
                  <c:v>2.0000000000000018E-2</c:v>
                </c:pt>
                <c:pt idx="2364">
                  <c:v>1.6000000000000014E-2</c:v>
                </c:pt>
                <c:pt idx="2365">
                  <c:v>8.0000000000000071E-3</c:v>
                </c:pt>
                <c:pt idx="2366">
                  <c:v>1.7000000000000015E-2</c:v>
                </c:pt>
                <c:pt idx="2367">
                  <c:v>1.6000000000000014E-2</c:v>
                </c:pt>
                <c:pt idx="2368">
                  <c:v>1.6500000000000015E-2</c:v>
                </c:pt>
                <c:pt idx="2369">
                  <c:v>2.1999999999999964E-2</c:v>
                </c:pt>
                <c:pt idx="2370">
                  <c:v>1.7500000000000016E-2</c:v>
                </c:pt>
                <c:pt idx="2371">
                  <c:v>1.2500000000000011E-2</c:v>
                </c:pt>
                <c:pt idx="2372">
                  <c:v>1.8500000000000016E-2</c:v>
                </c:pt>
                <c:pt idx="2373">
                  <c:v>2.1499999999999964E-2</c:v>
                </c:pt>
                <c:pt idx="2374">
                  <c:v>1.8000000000000016E-2</c:v>
                </c:pt>
                <c:pt idx="2375">
                  <c:v>1.7000000000000015E-2</c:v>
                </c:pt>
                <c:pt idx="2376">
                  <c:v>2.1000000000000019E-2</c:v>
                </c:pt>
                <c:pt idx="2377">
                  <c:v>1.0500000000000009E-2</c:v>
                </c:pt>
                <c:pt idx="2378">
                  <c:v>1.7500000000000016E-2</c:v>
                </c:pt>
                <c:pt idx="2379">
                  <c:v>1.4500000000000013E-2</c:v>
                </c:pt>
                <c:pt idx="2380">
                  <c:v>2.1499999999999964E-2</c:v>
                </c:pt>
                <c:pt idx="2381">
                  <c:v>2.1000000000000019E-2</c:v>
                </c:pt>
                <c:pt idx="2382">
                  <c:v>2.1999999999999964E-2</c:v>
                </c:pt>
                <c:pt idx="2383">
                  <c:v>1.7500000000000016E-2</c:v>
                </c:pt>
                <c:pt idx="2384">
                  <c:v>2.1999999999999964E-2</c:v>
                </c:pt>
                <c:pt idx="2385">
                  <c:v>1.9000000000000017E-2</c:v>
                </c:pt>
                <c:pt idx="2386">
                  <c:v>1.9000000000000017E-2</c:v>
                </c:pt>
                <c:pt idx="2387">
                  <c:v>1.3000000000000012E-2</c:v>
                </c:pt>
                <c:pt idx="2388">
                  <c:v>1.2000000000000011E-2</c:v>
                </c:pt>
                <c:pt idx="2389">
                  <c:v>2.2499999999999964E-2</c:v>
                </c:pt>
                <c:pt idx="2390">
                  <c:v>1.5000000000000013E-2</c:v>
                </c:pt>
                <c:pt idx="2391">
                  <c:v>2.2499999999999964E-2</c:v>
                </c:pt>
                <c:pt idx="2392">
                  <c:v>2.0000000000000018E-2</c:v>
                </c:pt>
                <c:pt idx="2393">
                  <c:v>2.3999999999999966E-2</c:v>
                </c:pt>
                <c:pt idx="2394">
                  <c:v>1.5000000000000013E-2</c:v>
                </c:pt>
                <c:pt idx="2395">
                  <c:v>2.1499999999999964E-2</c:v>
                </c:pt>
                <c:pt idx="2396">
                  <c:v>1.3500000000000012E-2</c:v>
                </c:pt>
                <c:pt idx="2397">
                  <c:v>2.2499999999999964E-2</c:v>
                </c:pt>
                <c:pt idx="2398">
                  <c:v>1.9500000000000017E-2</c:v>
                </c:pt>
                <c:pt idx="2399">
                  <c:v>1.8500000000000016E-2</c:v>
                </c:pt>
                <c:pt idx="2400">
                  <c:v>2.2999999999999965E-2</c:v>
                </c:pt>
                <c:pt idx="2401">
                  <c:v>2.0000000000000018E-2</c:v>
                </c:pt>
                <c:pt idx="2402">
                  <c:v>2.0500000000000018E-2</c:v>
                </c:pt>
                <c:pt idx="2403">
                  <c:v>1.8000000000000016E-2</c:v>
                </c:pt>
                <c:pt idx="2404">
                  <c:v>1.7500000000000016E-2</c:v>
                </c:pt>
                <c:pt idx="2405">
                  <c:v>1.8500000000000016E-2</c:v>
                </c:pt>
                <c:pt idx="2406">
                  <c:v>2.1499999999999964E-2</c:v>
                </c:pt>
                <c:pt idx="2407">
                  <c:v>1.9000000000000017E-2</c:v>
                </c:pt>
                <c:pt idx="2408">
                  <c:v>2.3999999999999966E-2</c:v>
                </c:pt>
                <c:pt idx="2409">
                  <c:v>7.0000000000000062E-3</c:v>
                </c:pt>
                <c:pt idx="2410">
                  <c:v>1.3500000000000012E-2</c:v>
                </c:pt>
                <c:pt idx="2411">
                  <c:v>1.8000000000000016E-2</c:v>
                </c:pt>
                <c:pt idx="2412">
                  <c:v>2.1499999999999964E-2</c:v>
                </c:pt>
                <c:pt idx="2413">
                  <c:v>2.3499999999999965E-2</c:v>
                </c:pt>
                <c:pt idx="2414">
                  <c:v>1.7500000000000016E-2</c:v>
                </c:pt>
                <c:pt idx="2415">
                  <c:v>1.5000000000000013E-2</c:v>
                </c:pt>
                <c:pt idx="2416">
                  <c:v>1.150000000000001E-2</c:v>
                </c:pt>
                <c:pt idx="2417">
                  <c:v>2.1999999999999964E-2</c:v>
                </c:pt>
                <c:pt idx="2418">
                  <c:v>1.6000000000000014E-2</c:v>
                </c:pt>
                <c:pt idx="2419">
                  <c:v>1.8500000000000016E-2</c:v>
                </c:pt>
                <c:pt idx="2420">
                  <c:v>1.3500000000000012E-2</c:v>
                </c:pt>
                <c:pt idx="2421">
                  <c:v>2.0500000000000018E-2</c:v>
                </c:pt>
                <c:pt idx="2422">
                  <c:v>2.2999999999999965E-2</c:v>
                </c:pt>
                <c:pt idx="2423">
                  <c:v>1.6500000000000015E-2</c:v>
                </c:pt>
                <c:pt idx="2424">
                  <c:v>1.5500000000000014E-2</c:v>
                </c:pt>
                <c:pt idx="2425">
                  <c:v>1.4000000000000012E-2</c:v>
                </c:pt>
                <c:pt idx="2426">
                  <c:v>2.1999999999999964E-2</c:v>
                </c:pt>
                <c:pt idx="2427">
                  <c:v>1.9500000000000017E-2</c:v>
                </c:pt>
                <c:pt idx="2428">
                  <c:v>2.1499999999999964E-2</c:v>
                </c:pt>
                <c:pt idx="2429">
                  <c:v>1.7500000000000016E-2</c:v>
                </c:pt>
                <c:pt idx="2430">
                  <c:v>1.6500000000000015E-2</c:v>
                </c:pt>
                <c:pt idx="2431">
                  <c:v>1.8500000000000016E-2</c:v>
                </c:pt>
                <c:pt idx="2432">
                  <c:v>2.1000000000000019E-2</c:v>
                </c:pt>
                <c:pt idx="2433">
                  <c:v>1.7500000000000016E-2</c:v>
                </c:pt>
                <c:pt idx="2434">
                  <c:v>1.7500000000000016E-2</c:v>
                </c:pt>
                <c:pt idx="2435">
                  <c:v>1.7000000000000015E-2</c:v>
                </c:pt>
                <c:pt idx="2436">
                  <c:v>2.2999999999999965E-2</c:v>
                </c:pt>
                <c:pt idx="2437">
                  <c:v>1.2500000000000011E-2</c:v>
                </c:pt>
                <c:pt idx="2438">
                  <c:v>1.5000000000000013E-2</c:v>
                </c:pt>
                <c:pt idx="2439">
                  <c:v>1.9500000000000017E-2</c:v>
                </c:pt>
                <c:pt idx="2440">
                  <c:v>2.0500000000000018E-2</c:v>
                </c:pt>
                <c:pt idx="2441">
                  <c:v>2.4999999999999967E-2</c:v>
                </c:pt>
                <c:pt idx="2442">
                  <c:v>1.6500000000000015E-2</c:v>
                </c:pt>
                <c:pt idx="2443">
                  <c:v>1.8500000000000016E-2</c:v>
                </c:pt>
                <c:pt idx="2444">
                  <c:v>2.0500000000000018E-2</c:v>
                </c:pt>
                <c:pt idx="2445">
                  <c:v>1.5500000000000014E-2</c:v>
                </c:pt>
                <c:pt idx="2446">
                  <c:v>2.2499999999999964E-2</c:v>
                </c:pt>
                <c:pt idx="2447">
                  <c:v>1.5500000000000014E-2</c:v>
                </c:pt>
                <c:pt idx="2448">
                  <c:v>2.0000000000000018E-2</c:v>
                </c:pt>
                <c:pt idx="2449">
                  <c:v>4.500000000000004E-3</c:v>
                </c:pt>
                <c:pt idx="2450">
                  <c:v>1.6000000000000014E-2</c:v>
                </c:pt>
                <c:pt idx="2451">
                  <c:v>7.5000000000000067E-3</c:v>
                </c:pt>
                <c:pt idx="2452">
                  <c:v>1.9500000000000017E-2</c:v>
                </c:pt>
                <c:pt idx="2453">
                  <c:v>1.9500000000000017E-2</c:v>
                </c:pt>
                <c:pt idx="2454">
                  <c:v>2.1999999999999964E-2</c:v>
                </c:pt>
                <c:pt idx="2455">
                  <c:v>1.8000000000000016E-2</c:v>
                </c:pt>
                <c:pt idx="2456">
                  <c:v>5.5000000000000049E-3</c:v>
                </c:pt>
                <c:pt idx="2457">
                  <c:v>1.7000000000000015E-2</c:v>
                </c:pt>
                <c:pt idx="2458">
                  <c:v>2.0500000000000018E-2</c:v>
                </c:pt>
                <c:pt idx="2459">
                  <c:v>2.2499999999999964E-2</c:v>
                </c:pt>
                <c:pt idx="2460">
                  <c:v>2.4499999999999966E-2</c:v>
                </c:pt>
                <c:pt idx="2461">
                  <c:v>2.1000000000000019E-2</c:v>
                </c:pt>
                <c:pt idx="2462">
                  <c:v>2.3999999999999966E-2</c:v>
                </c:pt>
                <c:pt idx="2463">
                  <c:v>7.5000000000000067E-3</c:v>
                </c:pt>
                <c:pt idx="2464">
                  <c:v>1.9500000000000017E-2</c:v>
                </c:pt>
                <c:pt idx="2465">
                  <c:v>3.5000000000000031E-3</c:v>
                </c:pt>
                <c:pt idx="2466">
                  <c:v>7.0000000000000062E-3</c:v>
                </c:pt>
                <c:pt idx="2467">
                  <c:v>2.1000000000000019E-2</c:v>
                </c:pt>
                <c:pt idx="2468">
                  <c:v>2.2499999999999964E-2</c:v>
                </c:pt>
                <c:pt idx="2469">
                  <c:v>2.6499999999999968E-2</c:v>
                </c:pt>
                <c:pt idx="2470">
                  <c:v>2.0500000000000018E-2</c:v>
                </c:pt>
                <c:pt idx="2471">
                  <c:v>4.500000000000004E-3</c:v>
                </c:pt>
                <c:pt idx="2472">
                  <c:v>1.5000000000000013E-3</c:v>
                </c:pt>
                <c:pt idx="2473">
                  <c:v>1.0000000000000009E-2</c:v>
                </c:pt>
                <c:pt idx="2474">
                  <c:v>2.1000000000000019E-2</c:v>
                </c:pt>
                <c:pt idx="2475">
                  <c:v>3.5000000000000031E-3</c:v>
                </c:pt>
                <c:pt idx="2476">
                  <c:v>4.500000000000004E-3</c:v>
                </c:pt>
                <c:pt idx="2477">
                  <c:v>5.0000000000000044E-3</c:v>
                </c:pt>
                <c:pt idx="2478">
                  <c:v>2.0500000000000018E-2</c:v>
                </c:pt>
                <c:pt idx="2479">
                  <c:v>2.0500000000000018E-2</c:v>
                </c:pt>
                <c:pt idx="2480">
                  <c:v>1.8500000000000016E-2</c:v>
                </c:pt>
                <c:pt idx="2481">
                  <c:v>1.6000000000000014E-2</c:v>
                </c:pt>
                <c:pt idx="2482">
                  <c:v>8.5000000000000075E-3</c:v>
                </c:pt>
                <c:pt idx="2483">
                  <c:v>2.1499999999999964E-2</c:v>
                </c:pt>
                <c:pt idx="2484">
                  <c:v>1.3000000000000012E-2</c:v>
                </c:pt>
                <c:pt idx="2485">
                  <c:v>1.8000000000000016E-2</c:v>
                </c:pt>
                <c:pt idx="2486">
                  <c:v>1.9000000000000017E-2</c:v>
                </c:pt>
                <c:pt idx="2487">
                  <c:v>1.5000000000000013E-2</c:v>
                </c:pt>
                <c:pt idx="2488">
                  <c:v>2.0000000000000018E-2</c:v>
                </c:pt>
                <c:pt idx="2489">
                  <c:v>1.8500000000000016E-2</c:v>
                </c:pt>
                <c:pt idx="2490">
                  <c:v>1.6500000000000015E-2</c:v>
                </c:pt>
                <c:pt idx="2491">
                  <c:v>2.1499999999999964E-2</c:v>
                </c:pt>
                <c:pt idx="2492">
                  <c:v>1.9500000000000017E-2</c:v>
                </c:pt>
                <c:pt idx="2493">
                  <c:v>1.0500000000000009E-2</c:v>
                </c:pt>
                <c:pt idx="2494">
                  <c:v>2.2999999999999965E-2</c:v>
                </c:pt>
                <c:pt idx="2495">
                  <c:v>1.7000000000000015E-2</c:v>
                </c:pt>
                <c:pt idx="2496">
                  <c:v>2.2999999999999965E-2</c:v>
                </c:pt>
                <c:pt idx="2497">
                  <c:v>1.4000000000000012E-2</c:v>
                </c:pt>
                <c:pt idx="2498">
                  <c:v>2.4499999999999966E-2</c:v>
                </c:pt>
                <c:pt idx="2499">
                  <c:v>1.6000000000000014E-2</c:v>
                </c:pt>
                <c:pt idx="2500">
                  <c:v>2.2999999999999965E-2</c:v>
                </c:pt>
                <c:pt idx="2501">
                  <c:v>2.3999999999999966E-2</c:v>
                </c:pt>
                <c:pt idx="2502">
                  <c:v>1.6500000000000015E-2</c:v>
                </c:pt>
                <c:pt idx="2503">
                  <c:v>2.3499999999999965E-2</c:v>
                </c:pt>
                <c:pt idx="2504">
                  <c:v>2.0500000000000018E-2</c:v>
                </c:pt>
                <c:pt idx="2505">
                  <c:v>1.6000000000000014E-2</c:v>
                </c:pt>
                <c:pt idx="2506">
                  <c:v>1.5500000000000014E-2</c:v>
                </c:pt>
                <c:pt idx="2507">
                  <c:v>2.1000000000000019E-2</c:v>
                </c:pt>
                <c:pt idx="2508">
                  <c:v>1.8500000000000016E-2</c:v>
                </c:pt>
                <c:pt idx="2509">
                  <c:v>1.6000000000000014E-2</c:v>
                </c:pt>
                <c:pt idx="2510">
                  <c:v>2.5499999999999967E-2</c:v>
                </c:pt>
                <c:pt idx="2511">
                  <c:v>1.4500000000000013E-2</c:v>
                </c:pt>
                <c:pt idx="2512">
                  <c:v>2.3999999999999966E-2</c:v>
                </c:pt>
                <c:pt idx="2513">
                  <c:v>1.4500000000000013E-2</c:v>
                </c:pt>
                <c:pt idx="2514">
                  <c:v>1.7000000000000015E-2</c:v>
                </c:pt>
                <c:pt idx="2515">
                  <c:v>1.9000000000000017E-2</c:v>
                </c:pt>
                <c:pt idx="2516">
                  <c:v>1.7000000000000015E-2</c:v>
                </c:pt>
                <c:pt idx="2517">
                  <c:v>1.8000000000000016E-2</c:v>
                </c:pt>
                <c:pt idx="2518">
                  <c:v>2.0000000000000018E-2</c:v>
                </c:pt>
                <c:pt idx="2519">
                  <c:v>1.5500000000000014E-2</c:v>
                </c:pt>
                <c:pt idx="2520">
                  <c:v>1.5500000000000014E-2</c:v>
                </c:pt>
                <c:pt idx="2521">
                  <c:v>2.5000000000000022E-3</c:v>
                </c:pt>
                <c:pt idx="2522">
                  <c:v>1.8000000000000016E-2</c:v>
                </c:pt>
                <c:pt idx="2523">
                  <c:v>1.5500000000000014E-2</c:v>
                </c:pt>
                <c:pt idx="2524">
                  <c:v>2.1499999999999964E-2</c:v>
                </c:pt>
                <c:pt idx="2525">
                  <c:v>1.7500000000000016E-2</c:v>
                </c:pt>
                <c:pt idx="2526">
                  <c:v>2.0500000000000018E-2</c:v>
                </c:pt>
                <c:pt idx="2527">
                  <c:v>1.5000000000000013E-2</c:v>
                </c:pt>
                <c:pt idx="2528">
                  <c:v>2.3999999999999966E-2</c:v>
                </c:pt>
                <c:pt idx="2529">
                  <c:v>1.8500000000000016E-2</c:v>
                </c:pt>
                <c:pt idx="2530">
                  <c:v>1.3500000000000012E-2</c:v>
                </c:pt>
                <c:pt idx="2531">
                  <c:v>2.0000000000000018E-2</c:v>
                </c:pt>
                <c:pt idx="2532">
                  <c:v>1.5000000000000013E-2</c:v>
                </c:pt>
                <c:pt idx="2533">
                  <c:v>2.0500000000000018E-2</c:v>
                </c:pt>
                <c:pt idx="2534">
                  <c:v>1.8000000000000016E-2</c:v>
                </c:pt>
                <c:pt idx="2535">
                  <c:v>2.4999999999999967E-2</c:v>
                </c:pt>
                <c:pt idx="2536">
                  <c:v>2.3999999999999966E-2</c:v>
                </c:pt>
                <c:pt idx="2537">
                  <c:v>1.7000000000000015E-2</c:v>
                </c:pt>
                <c:pt idx="2538">
                  <c:v>2.1999999999999964E-2</c:v>
                </c:pt>
                <c:pt idx="2539">
                  <c:v>2.0000000000000018E-2</c:v>
                </c:pt>
                <c:pt idx="2540">
                  <c:v>1.8500000000000016E-2</c:v>
                </c:pt>
                <c:pt idx="2541">
                  <c:v>6.5000000000000058E-3</c:v>
                </c:pt>
                <c:pt idx="2542">
                  <c:v>1.7500000000000016E-2</c:v>
                </c:pt>
                <c:pt idx="2543">
                  <c:v>2.2999999999999965E-2</c:v>
                </c:pt>
                <c:pt idx="2544">
                  <c:v>1.8500000000000016E-2</c:v>
                </c:pt>
                <c:pt idx="2545">
                  <c:v>2.4499999999999966E-2</c:v>
                </c:pt>
                <c:pt idx="2546">
                  <c:v>1.8000000000000016E-2</c:v>
                </c:pt>
                <c:pt idx="2547">
                  <c:v>1.3500000000000012E-2</c:v>
                </c:pt>
                <c:pt idx="2548">
                  <c:v>2.1999999999999964E-2</c:v>
                </c:pt>
                <c:pt idx="2549">
                  <c:v>1.3000000000000012E-2</c:v>
                </c:pt>
                <c:pt idx="2550">
                  <c:v>2.1000000000000019E-2</c:v>
                </c:pt>
                <c:pt idx="2551">
                  <c:v>1.9500000000000017E-2</c:v>
                </c:pt>
                <c:pt idx="2552">
                  <c:v>2.1000000000000019E-2</c:v>
                </c:pt>
                <c:pt idx="2553">
                  <c:v>2.1499999999999964E-2</c:v>
                </c:pt>
                <c:pt idx="2554">
                  <c:v>2.1000000000000019E-2</c:v>
                </c:pt>
                <c:pt idx="2555">
                  <c:v>1.2000000000000011E-2</c:v>
                </c:pt>
                <c:pt idx="2556">
                  <c:v>1.2500000000000011E-2</c:v>
                </c:pt>
                <c:pt idx="2557">
                  <c:v>1.7000000000000015E-2</c:v>
                </c:pt>
                <c:pt idx="2558">
                  <c:v>1.4500000000000013E-2</c:v>
                </c:pt>
                <c:pt idx="2559">
                  <c:v>2.0000000000000018E-2</c:v>
                </c:pt>
                <c:pt idx="2560">
                  <c:v>1.5500000000000014E-2</c:v>
                </c:pt>
                <c:pt idx="2561">
                  <c:v>1.3000000000000012E-2</c:v>
                </c:pt>
                <c:pt idx="2562">
                  <c:v>1.4500000000000013E-2</c:v>
                </c:pt>
                <c:pt idx="2563">
                  <c:v>1.7000000000000015E-2</c:v>
                </c:pt>
                <c:pt idx="2564">
                  <c:v>1.4000000000000012E-2</c:v>
                </c:pt>
                <c:pt idx="2565">
                  <c:v>1.5500000000000014E-2</c:v>
                </c:pt>
                <c:pt idx="2566">
                  <c:v>1.7500000000000016E-2</c:v>
                </c:pt>
                <c:pt idx="2567">
                  <c:v>1.3000000000000012E-2</c:v>
                </c:pt>
                <c:pt idx="2568">
                  <c:v>8.5000000000000075E-3</c:v>
                </c:pt>
                <c:pt idx="2569">
                  <c:v>2.0000000000000018E-2</c:v>
                </c:pt>
                <c:pt idx="2570">
                  <c:v>1.4000000000000012E-2</c:v>
                </c:pt>
                <c:pt idx="2571">
                  <c:v>2.5499999999999967E-2</c:v>
                </c:pt>
                <c:pt idx="2572">
                  <c:v>1.7500000000000016E-2</c:v>
                </c:pt>
                <c:pt idx="2573">
                  <c:v>1.5500000000000014E-2</c:v>
                </c:pt>
                <c:pt idx="2574">
                  <c:v>1.2500000000000011E-2</c:v>
                </c:pt>
                <c:pt idx="2575">
                  <c:v>1.9500000000000017E-2</c:v>
                </c:pt>
                <c:pt idx="2576">
                  <c:v>1.3000000000000012E-2</c:v>
                </c:pt>
                <c:pt idx="2577">
                  <c:v>1.6500000000000015E-2</c:v>
                </c:pt>
                <c:pt idx="2578">
                  <c:v>1.6500000000000015E-2</c:v>
                </c:pt>
                <c:pt idx="2579">
                  <c:v>1.5500000000000014E-2</c:v>
                </c:pt>
                <c:pt idx="2580">
                  <c:v>1.7000000000000015E-2</c:v>
                </c:pt>
                <c:pt idx="2581">
                  <c:v>1.4000000000000012E-2</c:v>
                </c:pt>
                <c:pt idx="2582">
                  <c:v>1.7500000000000016E-2</c:v>
                </c:pt>
                <c:pt idx="2583">
                  <c:v>1.8500000000000016E-2</c:v>
                </c:pt>
                <c:pt idx="2584">
                  <c:v>1.0500000000000009E-2</c:v>
                </c:pt>
                <c:pt idx="2585">
                  <c:v>1.5000000000000013E-2</c:v>
                </c:pt>
                <c:pt idx="2586">
                  <c:v>8.0000000000000071E-3</c:v>
                </c:pt>
                <c:pt idx="2587">
                  <c:v>1.3500000000000012E-2</c:v>
                </c:pt>
                <c:pt idx="2588">
                  <c:v>1.6000000000000014E-2</c:v>
                </c:pt>
                <c:pt idx="2589">
                  <c:v>2.1499999999999964E-2</c:v>
                </c:pt>
                <c:pt idx="2590">
                  <c:v>1.4500000000000013E-2</c:v>
                </c:pt>
                <c:pt idx="2591">
                  <c:v>1.4500000000000013E-2</c:v>
                </c:pt>
                <c:pt idx="2592">
                  <c:v>1.6000000000000014E-2</c:v>
                </c:pt>
                <c:pt idx="2593">
                  <c:v>2.3499999999999965E-2</c:v>
                </c:pt>
                <c:pt idx="2594">
                  <c:v>2.1499999999999964E-2</c:v>
                </c:pt>
                <c:pt idx="2595">
                  <c:v>2.4999999999999967E-2</c:v>
                </c:pt>
                <c:pt idx="2596">
                  <c:v>1.2500000000000011E-2</c:v>
                </c:pt>
                <c:pt idx="2597">
                  <c:v>2.2499999999999964E-2</c:v>
                </c:pt>
                <c:pt idx="2598">
                  <c:v>1.7500000000000016E-2</c:v>
                </c:pt>
                <c:pt idx="2599">
                  <c:v>1.8000000000000016E-2</c:v>
                </c:pt>
                <c:pt idx="2600">
                  <c:v>2.4999999999999967E-2</c:v>
                </c:pt>
                <c:pt idx="2601">
                  <c:v>2.0000000000000018E-2</c:v>
                </c:pt>
                <c:pt idx="2602">
                  <c:v>1.8500000000000016E-2</c:v>
                </c:pt>
                <c:pt idx="2603">
                  <c:v>8.0000000000000071E-3</c:v>
                </c:pt>
                <c:pt idx="2604">
                  <c:v>1.7000000000000015E-2</c:v>
                </c:pt>
                <c:pt idx="2605">
                  <c:v>2.1499999999999964E-2</c:v>
                </c:pt>
                <c:pt idx="2606">
                  <c:v>2.4499999999999966E-2</c:v>
                </c:pt>
                <c:pt idx="2607">
                  <c:v>1.150000000000001E-2</c:v>
                </c:pt>
                <c:pt idx="2608">
                  <c:v>2.4999999999999967E-2</c:v>
                </c:pt>
                <c:pt idx="2609">
                  <c:v>2.2499999999999964E-2</c:v>
                </c:pt>
                <c:pt idx="2610">
                  <c:v>1.3000000000000012E-2</c:v>
                </c:pt>
                <c:pt idx="2611">
                  <c:v>2.6499999999999968E-2</c:v>
                </c:pt>
                <c:pt idx="2612">
                  <c:v>1.7000000000000015E-2</c:v>
                </c:pt>
                <c:pt idx="2613">
                  <c:v>1.9000000000000017E-2</c:v>
                </c:pt>
                <c:pt idx="2614">
                  <c:v>1.100000000000001E-2</c:v>
                </c:pt>
                <c:pt idx="2615">
                  <c:v>1.8500000000000016E-2</c:v>
                </c:pt>
                <c:pt idx="2616">
                  <c:v>2.3999999999999966E-2</c:v>
                </c:pt>
                <c:pt idx="2617">
                  <c:v>1.3500000000000012E-2</c:v>
                </c:pt>
                <c:pt idx="2618">
                  <c:v>2.6499999999999968E-2</c:v>
                </c:pt>
                <c:pt idx="2619">
                  <c:v>1.5000000000000013E-2</c:v>
                </c:pt>
                <c:pt idx="2620">
                  <c:v>2.5499999999999967E-2</c:v>
                </c:pt>
                <c:pt idx="2621">
                  <c:v>1.6500000000000015E-2</c:v>
                </c:pt>
                <c:pt idx="2622">
                  <c:v>2.4999999999999967E-2</c:v>
                </c:pt>
                <c:pt idx="2623">
                  <c:v>1.7000000000000015E-2</c:v>
                </c:pt>
                <c:pt idx="2624">
                  <c:v>2.5499999999999967E-2</c:v>
                </c:pt>
                <c:pt idx="2625">
                  <c:v>1.8500000000000016E-2</c:v>
                </c:pt>
                <c:pt idx="2626">
                  <c:v>2.4499999999999966E-2</c:v>
                </c:pt>
                <c:pt idx="2627">
                  <c:v>2.4999999999999967E-2</c:v>
                </c:pt>
                <c:pt idx="2628">
                  <c:v>2.1000000000000019E-2</c:v>
                </c:pt>
                <c:pt idx="2629">
                  <c:v>2.1999999999999964E-2</c:v>
                </c:pt>
                <c:pt idx="2630">
                  <c:v>1.7000000000000015E-2</c:v>
                </c:pt>
                <c:pt idx="2631">
                  <c:v>1.6500000000000015E-2</c:v>
                </c:pt>
                <c:pt idx="2632">
                  <c:v>1.100000000000001E-2</c:v>
                </c:pt>
                <c:pt idx="2633">
                  <c:v>1.3500000000000012E-2</c:v>
                </c:pt>
                <c:pt idx="2634">
                  <c:v>2.1999999999999964E-2</c:v>
                </c:pt>
                <c:pt idx="2635">
                  <c:v>1.8500000000000016E-2</c:v>
                </c:pt>
                <c:pt idx="2636">
                  <c:v>1.7000000000000015E-2</c:v>
                </c:pt>
                <c:pt idx="2637">
                  <c:v>1.3000000000000012E-2</c:v>
                </c:pt>
                <c:pt idx="2638">
                  <c:v>1.7500000000000016E-2</c:v>
                </c:pt>
                <c:pt idx="2639">
                  <c:v>1.8000000000000016E-2</c:v>
                </c:pt>
                <c:pt idx="2640">
                  <c:v>2.0500000000000018E-2</c:v>
                </c:pt>
                <c:pt idx="2641">
                  <c:v>2.2499999999999964E-2</c:v>
                </c:pt>
                <c:pt idx="2642">
                  <c:v>2.3499999999999965E-2</c:v>
                </c:pt>
                <c:pt idx="2643">
                  <c:v>2.2499999999999964E-2</c:v>
                </c:pt>
                <c:pt idx="2644">
                  <c:v>2.1499999999999964E-2</c:v>
                </c:pt>
                <c:pt idx="2645">
                  <c:v>1.9500000000000017E-2</c:v>
                </c:pt>
                <c:pt idx="2646">
                  <c:v>1.6000000000000014E-2</c:v>
                </c:pt>
                <c:pt idx="2647">
                  <c:v>9.000000000000008E-3</c:v>
                </c:pt>
                <c:pt idx="2648">
                  <c:v>2.1999999999999964E-2</c:v>
                </c:pt>
                <c:pt idx="2649">
                  <c:v>1.7000000000000015E-2</c:v>
                </c:pt>
                <c:pt idx="2650">
                  <c:v>1.9500000000000017E-2</c:v>
                </c:pt>
                <c:pt idx="2651">
                  <c:v>2.4499999999999966E-2</c:v>
                </c:pt>
                <c:pt idx="2652">
                  <c:v>1.2000000000000011E-2</c:v>
                </c:pt>
                <c:pt idx="2653">
                  <c:v>6.5000000000000058E-3</c:v>
                </c:pt>
                <c:pt idx="2654">
                  <c:v>1.5000000000000013E-2</c:v>
                </c:pt>
                <c:pt idx="2655">
                  <c:v>1.6500000000000015E-2</c:v>
                </c:pt>
                <c:pt idx="2656">
                  <c:v>2.7499999999999969E-2</c:v>
                </c:pt>
                <c:pt idx="2657">
                  <c:v>2.2999999999999965E-2</c:v>
                </c:pt>
                <c:pt idx="2658">
                  <c:v>1.7000000000000015E-2</c:v>
                </c:pt>
                <c:pt idx="2659">
                  <c:v>1.8000000000000016E-2</c:v>
                </c:pt>
                <c:pt idx="2660">
                  <c:v>2.1999999999999964E-2</c:v>
                </c:pt>
                <c:pt idx="2661">
                  <c:v>1.9000000000000017E-2</c:v>
                </c:pt>
                <c:pt idx="2662">
                  <c:v>2.1000000000000019E-2</c:v>
                </c:pt>
                <c:pt idx="2663">
                  <c:v>2.1000000000000019E-2</c:v>
                </c:pt>
                <c:pt idx="2664">
                  <c:v>1.100000000000001E-2</c:v>
                </c:pt>
                <c:pt idx="2665">
                  <c:v>2.1499999999999964E-2</c:v>
                </c:pt>
                <c:pt idx="2666">
                  <c:v>2.1000000000000019E-2</c:v>
                </c:pt>
                <c:pt idx="2667">
                  <c:v>1.7000000000000015E-2</c:v>
                </c:pt>
                <c:pt idx="2668">
                  <c:v>2.1000000000000019E-2</c:v>
                </c:pt>
                <c:pt idx="2669">
                  <c:v>1.8500000000000016E-2</c:v>
                </c:pt>
                <c:pt idx="2670">
                  <c:v>1.5500000000000014E-2</c:v>
                </c:pt>
                <c:pt idx="2671">
                  <c:v>2.0500000000000018E-2</c:v>
                </c:pt>
                <c:pt idx="2672">
                  <c:v>2.7499999999999969E-2</c:v>
                </c:pt>
                <c:pt idx="2673">
                  <c:v>1.9500000000000017E-2</c:v>
                </c:pt>
                <c:pt idx="2674">
                  <c:v>2.1000000000000019E-2</c:v>
                </c:pt>
                <c:pt idx="2675">
                  <c:v>1.150000000000001E-2</c:v>
                </c:pt>
                <c:pt idx="2676">
                  <c:v>1.6000000000000014E-2</c:v>
                </c:pt>
                <c:pt idx="2677">
                  <c:v>1.100000000000001E-2</c:v>
                </c:pt>
                <c:pt idx="2678">
                  <c:v>1.8000000000000016E-2</c:v>
                </c:pt>
                <c:pt idx="2679">
                  <c:v>1.6000000000000014E-2</c:v>
                </c:pt>
                <c:pt idx="2680">
                  <c:v>1.8500000000000016E-2</c:v>
                </c:pt>
                <c:pt idx="2681">
                  <c:v>1.6000000000000014E-2</c:v>
                </c:pt>
                <c:pt idx="2682">
                  <c:v>1.8000000000000016E-2</c:v>
                </c:pt>
                <c:pt idx="2683">
                  <c:v>2.0500000000000018E-2</c:v>
                </c:pt>
                <c:pt idx="2684">
                  <c:v>2.1499999999999964E-2</c:v>
                </c:pt>
                <c:pt idx="2685">
                  <c:v>2.0000000000000018E-2</c:v>
                </c:pt>
                <c:pt idx="2686">
                  <c:v>1.8500000000000016E-2</c:v>
                </c:pt>
                <c:pt idx="2687">
                  <c:v>2.3499999999999965E-2</c:v>
                </c:pt>
                <c:pt idx="2688">
                  <c:v>1.7500000000000016E-2</c:v>
                </c:pt>
                <c:pt idx="2689">
                  <c:v>2.1000000000000019E-2</c:v>
                </c:pt>
                <c:pt idx="2690">
                  <c:v>2.1999999999999964E-2</c:v>
                </c:pt>
                <c:pt idx="2691">
                  <c:v>2.1999999999999964E-2</c:v>
                </c:pt>
                <c:pt idx="2692">
                  <c:v>1.0000000000000009E-2</c:v>
                </c:pt>
                <c:pt idx="2693">
                  <c:v>1.6000000000000014E-2</c:v>
                </c:pt>
                <c:pt idx="2694">
                  <c:v>2.2499999999999964E-2</c:v>
                </c:pt>
                <c:pt idx="2695">
                  <c:v>2.1999999999999964E-2</c:v>
                </c:pt>
                <c:pt idx="2696">
                  <c:v>1.6000000000000014E-2</c:v>
                </c:pt>
                <c:pt idx="2697">
                  <c:v>2.0000000000000018E-2</c:v>
                </c:pt>
                <c:pt idx="2698">
                  <c:v>2.1499999999999964E-2</c:v>
                </c:pt>
                <c:pt idx="2699">
                  <c:v>1.7000000000000015E-2</c:v>
                </c:pt>
                <c:pt idx="2700">
                  <c:v>1.8500000000000016E-2</c:v>
                </c:pt>
                <c:pt idx="2701">
                  <c:v>2.2499999999999964E-2</c:v>
                </c:pt>
                <c:pt idx="2702">
                  <c:v>1.7500000000000016E-2</c:v>
                </c:pt>
                <c:pt idx="2703">
                  <c:v>2.0000000000000018E-2</c:v>
                </c:pt>
                <c:pt idx="2704">
                  <c:v>2.3999999999999966E-2</c:v>
                </c:pt>
                <c:pt idx="2705">
                  <c:v>2.2499999999999964E-2</c:v>
                </c:pt>
                <c:pt idx="2706">
                  <c:v>2.0000000000000018E-2</c:v>
                </c:pt>
                <c:pt idx="2707">
                  <c:v>1.4500000000000013E-2</c:v>
                </c:pt>
                <c:pt idx="2708">
                  <c:v>2.0500000000000018E-2</c:v>
                </c:pt>
                <c:pt idx="2709">
                  <c:v>2.0000000000000018E-2</c:v>
                </c:pt>
                <c:pt idx="2710">
                  <c:v>1.8500000000000016E-2</c:v>
                </c:pt>
                <c:pt idx="2711">
                  <c:v>2.1000000000000019E-2</c:v>
                </c:pt>
                <c:pt idx="2712">
                  <c:v>1.8500000000000016E-2</c:v>
                </c:pt>
                <c:pt idx="2713">
                  <c:v>1.5000000000000013E-2</c:v>
                </c:pt>
                <c:pt idx="2714">
                  <c:v>1.3000000000000012E-2</c:v>
                </c:pt>
                <c:pt idx="2715">
                  <c:v>1.9500000000000017E-2</c:v>
                </c:pt>
                <c:pt idx="2716">
                  <c:v>7.0000000000000062E-3</c:v>
                </c:pt>
                <c:pt idx="2717">
                  <c:v>1.7500000000000016E-2</c:v>
                </c:pt>
                <c:pt idx="2718">
                  <c:v>1.7000000000000015E-2</c:v>
                </c:pt>
                <c:pt idx="2719">
                  <c:v>1.7000000000000015E-2</c:v>
                </c:pt>
                <c:pt idx="2720">
                  <c:v>2.1499999999999964E-2</c:v>
                </c:pt>
                <c:pt idx="2721">
                  <c:v>1.5500000000000014E-2</c:v>
                </c:pt>
                <c:pt idx="2722">
                  <c:v>1.100000000000001E-2</c:v>
                </c:pt>
                <c:pt idx="2723">
                  <c:v>1.0000000000000009E-2</c:v>
                </c:pt>
                <c:pt idx="2724">
                  <c:v>6.5000000000000058E-3</c:v>
                </c:pt>
                <c:pt idx="2725">
                  <c:v>2.4499999999999966E-2</c:v>
                </c:pt>
                <c:pt idx="2726">
                  <c:v>1.7000000000000015E-2</c:v>
                </c:pt>
                <c:pt idx="2727">
                  <c:v>2.0000000000000018E-2</c:v>
                </c:pt>
                <c:pt idx="2728">
                  <c:v>2.849999999999997E-2</c:v>
                </c:pt>
                <c:pt idx="2729">
                  <c:v>2.1999999999999964E-2</c:v>
                </c:pt>
                <c:pt idx="2730">
                  <c:v>2.6999999999999968E-2</c:v>
                </c:pt>
                <c:pt idx="2731">
                  <c:v>1.7500000000000016E-2</c:v>
                </c:pt>
                <c:pt idx="2732">
                  <c:v>2.3499999999999965E-2</c:v>
                </c:pt>
                <c:pt idx="2733">
                  <c:v>2.1999999999999964E-2</c:v>
                </c:pt>
                <c:pt idx="2734">
                  <c:v>1.6500000000000015E-2</c:v>
                </c:pt>
                <c:pt idx="2735">
                  <c:v>2.1000000000000019E-2</c:v>
                </c:pt>
                <c:pt idx="2736">
                  <c:v>1.4500000000000013E-2</c:v>
                </c:pt>
                <c:pt idx="2737">
                  <c:v>1.150000000000001E-2</c:v>
                </c:pt>
                <c:pt idx="2738">
                  <c:v>1.5000000000000013E-2</c:v>
                </c:pt>
                <c:pt idx="2739">
                  <c:v>1.5000000000000013E-2</c:v>
                </c:pt>
                <c:pt idx="2740">
                  <c:v>1.9000000000000017E-2</c:v>
                </c:pt>
                <c:pt idx="2741">
                  <c:v>1.6500000000000015E-2</c:v>
                </c:pt>
                <c:pt idx="2742">
                  <c:v>1.6000000000000014E-2</c:v>
                </c:pt>
                <c:pt idx="2743">
                  <c:v>1.2500000000000011E-2</c:v>
                </c:pt>
                <c:pt idx="2744">
                  <c:v>2.3499999999999965E-2</c:v>
                </c:pt>
                <c:pt idx="2745">
                  <c:v>2.4499999999999966E-2</c:v>
                </c:pt>
                <c:pt idx="2746">
                  <c:v>2.3499999999999965E-2</c:v>
                </c:pt>
                <c:pt idx="2747">
                  <c:v>2.0000000000000018E-2</c:v>
                </c:pt>
                <c:pt idx="2748">
                  <c:v>1.9500000000000017E-2</c:v>
                </c:pt>
                <c:pt idx="2749">
                  <c:v>1.4500000000000013E-2</c:v>
                </c:pt>
                <c:pt idx="2750">
                  <c:v>5.5000000000000049E-3</c:v>
                </c:pt>
                <c:pt idx="2751">
                  <c:v>1.7000000000000015E-2</c:v>
                </c:pt>
                <c:pt idx="2752">
                  <c:v>8.5000000000000075E-3</c:v>
                </c:pt>
                <c:pt idx="2753">
                  <c:v>1.9000000000000017E-2</c:v>
                </c:pt>
                <c:pt idx="2754">
                  <c:v>1.7000000000000015E-2</c:v>
                </c:pt>
                <c:pt idx="2755">
                  <c:v>1.2000000000000011E-2</c:v>
                </c:pt>
                <c:pt idx="2756">
                  <c:v>2.1000000000000019E-2</c:v>
                </c:pt>
                <c:pt idx="2757">
                  <c:v>1.100000000000001E-2</c:v>
                </c:pt>
                <c:pt idx="2758">
                  <c:v>2.2999999999999965E-2</c:v>
                </c:pt>
                <c:pt idx="2759">
                  <c:v>1.9000000000000017E-2</c:v>
                </c:pt>
                <c:pt idx="2760">
                  <c:v>3.5000000000000031E-3</c:v>
                </c:pt>
                <c:pt idx="2761">
                  <c:v>1.100000000000001E-2</c:v>
                </c:pt>
                <c:pt idx="2762">
                  <c:v>1.8500000000000016E-2</c:v>
                </c:pt>
                <c:pt idx="2763">
                  <c:v>2.1499999999999964E-2</c:v>
                </c:pt>
                <c:pt idx="2764">
                  <c:v>2.1000000000000019E-2</c:v>
                </c:pt>
                <c:pt idx="2765">
                  <c:v>2.6999999999999968E-2</c:v>
                </c:pt>
                <c:pt idx="2766">
                  <c:v>1.3000000000000012E-2</c:v>
                </c:pt>
                <c:pt idx="2767">
                  <c:v>1.6500000000000015E-2</c:v>
                </c:pt>
                <c:pt idx="2768">
                  <c:v>8.0000000000000071E-3</c:v>
                </c:pt>
                <c:pt idx="2769">
                  <c:v>1.5500000000000014E-2</c:v>
                </c:pt>
                <c:pt idx="2770">
                  <c:v>1.5500000000000014E-2</c:v>
                </c:pt>
                <c:pt idx="2771">
                  <c:v>2.2499999999999964E-2</c:v>
                </c:pt>
                <c:pt idx="2772">
                  <c:v>1.4000000000000012E-2</c:v>
                </c:pt>
                <c:pt idx="2773">
                  <c:v>2.4999999999999967E-2</c:v>
                </c:pt>
                <c:pt idx="2774">
                  <c:v>2.6499999999999968E-2</c:v>
                </c:pt>
                <c:pt idx="2775">
                  <c:v>1.9500000000000017E-2</c:v>
                </c:pt>
                <c:pt idx="2776">
                  <c:v>1.9000000000000017E-2</c:v>
                </c:pt>
                <c:pt idx="2777">
                  <c:v>2.3999999999999966E-2</c:v>
                </c:pt>
                <c:pt idx="2778">
                  <c:v>1.9500000000000017E-2</c:v>
                </c:pt>
                <c:pt idx="2779">
                  <c:v>1.3000000000000012E-2</c:v>
                </c:pt>
                <c:pt idx="2780">
                  <c:v>1.7000000000000015E-2</c:v>
                </c:pt>
                <c:pt idx="2781">
                  <c:v>1.3000000000000012E-2</c:v>
                </c:pt>
                <c:pt idx="2782">
                  <c:v>1.5500000000000014E-2</c:v>
                </c:pt>
                <c:pt idx="2783">
                  <c:v>1.3500000000000012E-2</c:v>
                </c:pt>
                <c:pt idx="2784">
                  <c:v>1.150000000000001E-2</c:v>
                </c:pt>
                <c:pt idx="2785">
                  <c:v>1.6500000000000015E-2</c:v>
                </c:pt>
                <c:pt idx="2786">
                  <c:v>1.7500000000000016E-2</c:v>
                </c:pt>
                <c:pt idx="2787">
                  <c:v>1.100000000000001E-2</c:v>
                </c:pt>
                <c:pt idx="2788">
                  <c:v>1.7000000000000015E-2</c:v>
                </c:pt>
                <c:pt idx="2789">
                  <c:v>1.9500000000000017E-2</c:v>
                </c:pt>
                <c:pt idx="2790">
                  <c:v>2.0500000000000018E-2</c:v>
                </c:pt>
                <c:pt idx="2791">
                  <c:v>1.7500000000000016E-2</c:v>
                </c:pt>
                <c:pt idx="2792">
                  <c:v>2.1999999999999964E-2</c:v>
                </c:pt>
                <c:pt idx="2793">
                  <c:v>2.1000000000000019E-2</c:v>
                </c:pt>
                <c:pt idx="2794">
                  <c:v>1.4000000000000012E-2</c:v>
                </c:pt>
                <c:pt idx="2795">
                  <c:v>2.1000000000000019E-2</c:v>
                </c:pt>
                <c:pt idx="2796">
                  <c:v>1.9000000000000017E-2</c:v>
                </c:pt>
                <c:pt idx="2797">
                  <c:v>1.7000000000000015E-2</c:v>
                </c:pt>
                <c:pt idx="2798">
                  <c:v>2.0000000000000018E-2</c:v>
                </c:pt>
                <c:pt idx="2799">
                  <c:v>1.9000000000000017E-2</c:v>
                </c:pt>
                <c:pt idx="2800">
                  <c:v>2.3999999999999966E-2</c:v>
                </c:pt>
                <c:pt idx="2801">
                  <c:v>2.1000000000000019E-2</c:v>
                </c:pt>
                <c:pt idx="2802">
                  <c:v>1.9500000000000017E-2</c:v>
                </c:pt>
                <c:pt idx="2803">
                  <c:v>1.9000000000000017E-2</c:v>
                </c:pt>
                <c:pt idx="2804">
                  <c:v>2.6999999999999968E-2</c:v>
                </c:pt>
                <c:pt idx="2805">
                  <c:v>2.0000000000000018E-2</c:v>
                </c:pt>
                <c:pt idx="2806">
                  <c:v>3.0000000000000027E-3</c:v>
                </c:pt>
                <c:pt idx="2807">
                  <c:v>1.6500000000000015E-2</c:v>
                </c:pt>
                <c:pt idx="2808">
                  <c:v>2.5499999999999967E-2</c:v>
                </c:pt>
                <c:pt idx="2809">
                  <c:v>2.3999999999999966E-2</c:v>
                </c:pt>
                <c:pt idx="2810">
                  <c:v>1.8500000000000016E-2</c:v>
                </c:pt>
                <c:pt idx="2811">
                  <c:v>1.8000000000000016E-2</c:v>
                </c:pt>
                <c:pt idx="2812">
                  <c:v>2.1499999999999964E-2</c:v>
                </c:pt>
                <c:pt idx="2813">
                  <c:v>6.0000000000000053E-3</c:v>
                </c:pt>
                <c:pt idx="2814">
                  <c:v>2.3999999999999966E-2</c:v>
                </c:pt>
                <c:pt idx="2815">
                  <c:v>1.7000000000000015E-2</c:v>
                </c:pt>
                <c:pt idx="2816">
                  <c:v>1.9500000000000017E-2</c:v>
                </c:pt>
                <c:pt idx="2817">
                  <c:v>1.7500000000000016E-2</c:v>
                </c:pt>
                <c:pt idx="2818">
                  <c:v>1.9500000000000017E-2</c:v>
                </c:pt>
                <c:pt idx="2819">
                  <c:v>2.5499999999999967E-2</c:v>
                </c:pt>
                <c:pt idx="2820">
                  <c:v>1.4000000000000012E-2</c:v>
                </c:pt>
                <c:pt idx="2821">
                  <c:v>1.6500000000000015E-2</c:v>
                </c:pt>
                <c:pt idx="2822">
                  <c:v>1.7000000000000015E-2</c:v>
                </c:pt>
                <c:pt idx="2823">
                  <c:v>1.8500000000000016E-2</c:v>
                </c:pt>
                <c:pt idx="2824">
                  <c:v>1.7000000000000015E-2</c:v>
                </c:pt>
                <c:pt idx="2825">
                  <c:v>1.0000000000000009E-2</c:v>
                </c:pt>
                <c:pt idx="2826">
                  <c:v>1.5500000000000014E-2</c:v>
                </c:pt>
                <c:pt idx="2827">
                  <c:v>2.0500000000000018E-2</c:v>
                </c:pt>
                <c:pt idx="2828">
                  <c:v>2.3999999999999966E-2</c:v>
                </c:pt>
                <c:pt idx="2829">
                  <c:v>1.7500000000000016E-2</c:v>
                </c:pt>
                <c:pt idx="2830">
                  <c:v>2.1999999999999964E-2</c:v>
                </c:pt>
                <c:pt idx="2831">
                  <c:v>1.9500000000000017E-2</c:v>
                </c:pt>
                <c:pt idx="2832">
                  <c:v>1.5000000000000013E-2</c:v>
                </c:pt>
                <c:pt idx="2833">
                  <c:v>1.9500000000000017E-2</c:v>
                </c:pt>
                <c:pt idx="2834">
                  <c:v>1.2500000000000011E-2</c:v>
                </c:pt>
                <c:pt idx="2835">
                  <c:v>1.5000000000000013E-2</c:v>
                </c:pt>
                <c:pt idx="2836">
                  <c:v>1.6500000000000015E-2</c:v>
                </c:pt>
                <c:pt idx="2837">
                  <c:v>1.8000000000000016E-2</c:v>
                </c:pt>
                <c:pt idx="2838">
                  <c:v>2.0500000000000018E-2</c:v>
                </c:pt>
                <c:pt idx="2839">
                  <c:v>1.9500000000000017E-2</c:v>
                </c:pt>
                <c:pt idx="2840">
                  <c:v>1.5500000000000014E-2</c:v>
                </c:pt>
                <c:pt idx="2841">
                  <c:v>1.100000000000001E-2</c:v>
                </c:pt>
                <c:pt idx="2842">
                  <c:v>2.3999999999999966E-2</c:v>
                </c:pt>
                <c:pt idx="2843">
                  <c:v>1.8500000000000016E-2</c:v>
                </c:pt>
                <c:pt idx="2844">
                  <c:v>1.5500000000000014E-2</c:v>
                </c:pt>
                <c:pt idx="2845">
                  <c:v>2.3999999999999966E-2</c:v>
                </c:pt>
                <c:pt idx="2846">
                  <c:v>8.5000000000000075E-3</c:v>
                </c:pt>
                <c:pt idx="2847">
                  <c:v>1.7000000000000015E-2</c:v>
                </c:pt>
                <c:pt idx="2848">
                  <c:v>2.2999999999999965E-2</c:v>
                </c:pt>
                <c:pt idx="2849">
                  <c:v>1.6500000000000015E-2</c:v>
                </c:pt>
                <c:pt idx="2850">
                  <c:v>1.8000000000000016E-2</c:v>
                </c:pt>
                <c:pt idx="2851">
                  <c:v>9.000000000000008E-3</c:v>
                </c:pt>
                <c:pt idx="2852">
                  <c:v>1.2500000000000011E-2</c:v>
                </c:pt>
                <c:pt idx="2853">
                  <c:v>1.9500000000000017E-2</c:v>
                </c:pt>
                <c:pt idx="2854">
                  <c:v>2.2499999999999964E-2</c:v>
                </c:pt>
                <c:pt idx="2855">
                  <c:v>2.2999999999999965E-2</c:v>
                </c:pt>
                <c:pt idx="2856">
                  <c:v>1.9500000000000017E-2</c:v>
                </c:pt>
                <c:pt idx="2857">
                  <c:v>1.6500000000000015E-2</c:v>
                </c:pt>
                <c:pt idx="2858">
                  <c:v>2.3999999999999966E-2</c:v>
                </c:pt>
                <c:pt idx="2859">
                  <c:v>9.5000000000000084E-3</c:v>
                </c:pt>
                <c:pt idx="2860">
                  <c:v>1.4000000000000012E-2</c:v>
                </c:pt>
                <c:pt idx="2861">
                  <c:v>1.5000000000000013E-2</c:v>
                </c:pt>
                <c:pt idx="2862">
                  <c:v>2.1499999999999964E-2</c:v>
                </c:pt>
                <c:pt idx="2863">
                  <c:v>1.5500000000000014E-2</c:v>
                </c:pt>
                <c:pt idx="2864">
                  <c:v>2.1499999999999964E-2</c:v>
                </c:pt>
                <c:pt idx="2865">
                  <c:v>2.6999999999999968E-2</c:v>
                </c:pt>
                <c:pt idx="2866">
                  <c:v>2.1999999999999964E-2</c:v>
                </c:pt>
                <c:pt idx="2867">
                  <c:v>1.4500000000000013E-2</c:v>
                </c:pt>
                <c:pt idx="2868">
                  <c:v>1.9000000000000017E-2</c:v>
                </c:pt>
                <c:pt idx="2869">
                  <c:v>1.150000000000001E-2</c:v>
                </c:pt>
                <c:pt idx="2870">
                  <c:v>6.0000000000000053E-3</c:v>
                </c:pt>
                <c:pt idx="2871">
                  <c:v>1.5000000000000013E-2</c:v>
                </c:pt>
                <c:pt idx="2872">
                  <c:v>1.8500000000000016E-2</c:v>
                </c:pt>
                <c:pt idx="2873">
                  <c:v>2.0500000000000018E-2</c:v>
                </c:pt>
                <c:pt idx="2874">
                  <c:v>1.7000000000000015E-2</c:v>
                </c:pt>
                <c:pt idx="2875">
                  <c:v>1.9000000000000017E-2</c:v>
                </c:pt>
                <c:pt idx="2876">
                  <c:v>2.3999999999999966E-2</c:v>
                </c:pt>
                <c:pt idx="2877">
                  <c:v>1.6500000000000015E-2</c:v>
                </c:pt>
                <c:pt idx="2878">
                  <c:v>1.6500000000000015E-2</c:v>
                </c:pt>
                <c:pt idx="2879">
                  <c:v>1.7500000000000016E-2</c:v>
                </c:pt>
                <c:pt idx="2880">
                  <c:v>2.0000000000000018E-2</c:v>
                </c:pt>
                <c:pt idx="2881">
                  <c:v>1.6000000000000014E-2</c:v>
                </c:pt>
                <c:pt idx="2882">
                  <c:v>2.0000000000000018E-2</c:v>
                </c:pt>
                <c:pt idx="2883">
                  <c:v>1.9000000000000017E-2</c:v>
                </c:pt>
                <c:pt idx="2884">
                  <c:v>2.2499999999999964E-2</c:v>
                </c:pt>
                <c:pt idx="2885">
                  <c:v>1.5500000000000014E-2</c:v>
                </c:pt>
                <c:pt idx="2886">
                  <c:v>2.5999999999999968E-2</c:v>
                </c:pt>
                <c:pt idx="2887">
                  <c:v>8.0000000000000071E-3</c:v>
                </c:pt>
                <c:pt idx="2888">
                  <c:v>1.8000000000000016E-2</c:v>
                </c:pt>
                <c:pt idx="2889">
                  <c:v>1.5500000000000014E-2</c:v>
                </c:pt>
                <c:pt idx="2890">
                  <c:v>1.7000000000000015E-2</c:v>
                </c:pt>
                <c:pt idx="2891">
                  <c:v>2.1000000000000019E-2</c:v>
                </c:pt>
                <c:pt idx="2892">
                  <c:v>1.8500000000000016E-2</c:v>
                </c:pt>
                <c:pt idx="2893">
                  <c:v>2.1999999999999964E-2</c:v>
                </c:pt>
                <c:pt idx="2894">
                  <c:v>1.9500000000000017E-2</c:v>
                </c:pt>
                <c:pt idx="2895">
                  <c:v>2.5999999999999968E-2</c:v>
                </c:pt>
                <c:pt idx="2896">
                  <c:v>2.0500000000000018E-2</c:v>
                </c:pt>
                <c:pt idx="2897">
                  <c:v>1.5500000000000014E-2</c:v>
                </c:pt>
                <c:pt idx="2898">
                  <c:v>1.4500000000000013E-2</c:v>
                </c:pt>
                <c:pt idx="2899">
                  <c:v>1.0500000000000009E-2</c:v>
                </c:pt>
                <c:pt idx="2900">
                  <c:v>1.7500000000000016E-2</c:v>
                </c:pt>
                <c:pt idx="2901">
                  <c:v>1.3500000000000012E-2</c:v>
                </c:pt>
                <c:pt idx="2902">
                  <c:v>1.9500000000000017E-2</c:v>
                </c:pt>
                <c:pt idx="2903">
                  <c:v>2.0000000000000018E-2</c:v>
                </c:pt>
                <c:pt idx="2904">
                  <c:v>8.0000000000000071E-3</c:v>
                </c:pt>
                <c:pt idx="2905">
                  <c:v>1.150000000000001E-2</c:v>
                </c:pt>
                <c:pt idx="2906">
                  <c:v>1.7500000000000016E-2</c:v>
                </c:pt>
                <c:pt idx="2907">
                  <c:v>1.8500000000000016E-2</c:v>
                </c:pt>
                <c:pt idx="2908">
                  <c:v>2.0500000000000018E-2</c:v>
                </c:pt>
                <c:pt idx="2909">
                  <c:v>2.1499999999999964E-2</c:v>
                </c:pt>
                <c:pt idx="2910">
                  <c:v>1.8500000000000016E-2</c:v>
                </c:pt>
                <c:pt idx="2911">
                  <c:v>2.1000000000000019E-2</c:v>
                </c:pt>
                <c:pt idx="2912">
                  <c:v>1.9500000000000017E-2</c:v>
                </c:pt>
                <c:pt idx="2913">
                  <c:v>1.6000000000000014E-2</c:v>
                </c:pt>
                <c:pt idx="2914">
                  <c:v>2.1499999999999964E-2</c:v>
                </c:pt>
                <c:pt idx="2915">
                  <c:v>2.0500000000000018E-2</c:v>
                </c:pt>
                <c:pt idx="2916">
                  <c:v>1.9500000000000017E-2</c:v>
                </c:pt>
                <c:pt idx="2917">
                  <c:v>1.8000000000000016E-2</c:v>
                </c:pt>
                <c:pt idx="2918">
                  <c:v>1.9500000000000017E-2</c:v>
                </c:pt>
                <c:pt idx="2919">
                  <c:v>2.5499999999999967E-2</c:v>
                </c:pt>
                <c:pt idx="2920">
                  <c:v>2.1499999999999964E-2</c:v>
                </c:pt>
                <c:pt idx="2921">
                  <c:v>1.0500000000000009E-2</c:v>
                </c:pt>
                <c:pt idx="2922">
                  <c:v>2.0500000000000018E-2</c:v>
                </c:pt>
                <c:pt idx="2923">
                  <c:v>2.0500000000000018E-2</c:v>
                </c:pt>
                <c:pt idx="2924">
                  <c:v>2.2999999999999965E-2</c:v>
                </c:pt>
                <c:pt idx="2925">
                  <c:v>1.8000000000000016E-2</c:v>
                </c:pt>
                <c:pt idx="2926">
                  <c:v>2.0500000000000018E-2</c:v>
                </c:pt>
                <c:pt idx="2927">
                  <c:v>1.5500000000000014E-2</c:v>
                </c:pt>
                <c:pt idx="2928">
                  <c:v>1.8500000000000016E-2</c:v>
                </c:pt>
                <c:pt idx="2929">
                  <c:v>2.2499999999999964E-2</c:v>
                </c:pt>
                <c:pt idx="2930">
                  <c:v>2.0500000000000018E-2</c:v>
                </c:pt>
                <c:pt idx="2931">
                  <c:v>1.8000000000000016E-2</c:v>
                </c:pt>
                <c:pt idx="2932">
                  <c:v>4.500000000000004E-3</c:v>
                </c:pt>
                <c:pt idx="2933">
                  <c:v>2.0000000000000018E-2</c:v>
                </c:pt>
                <c:pt idx="2934">
                  <c:v>2.1000000000000019E-2</c:v>
                </c:pt>
                <c:pt idx="2935">
                  <c:v>1.9500000000000017E-2</c:v>
                </c:pt>
                <c:pt idx="2936">
                  <c:v>1.6000000000000014E-2</c:v>
                </c:pt>
                <c:pt idx="2937">
                  <c:v>1.6000000000000014E-2</c:v>
                </c:pt>
                <c:pt idx="2938">
                  <c:v>1.5500000000000014E-2</c:v>
                </c:pt>
                <c:pt idx="2939">
                  <c:v>1.9500000000000017E-2</c:v>
                </c:pt>
                <c:pt idx="2940">
                  <c:v>2.1999999999999964E-2</c:v>
                </c:pt>
                <c:pt idx="2941">
                  <c:v>1.8000000000000016E-2</c:v>
                </c:pt>
                <c:pt idx="2942">
                  <c:v>1.150000000000001E-2</c:v>
                </c:pt>
                <c:pt idx="2943">
                  <c:v>1.5000000000000013E-2</c:v>
                </c:pt>
                <c:pt idx="2944">
                  <c:v>1.6000000000000014E-2</c:v>
                </c:pt>
                <c:pt idx="2945">
                  <c:v>2.5999999999999968E-2</c:v>
                </c:pt>
                <c:pt idx="2946">
                  <c:v>1.2000000000000011E-2</c:v>
                </c:pt>
                <c:pt idx="2947">
                  <c:v>1.7500000000000016E-2</c:v>
                </c:pt>
                <c:pt idx="2948">
                  <c:v>2.1999999999999964E-2</c:v>
                </c:pt>
                <c:pt idx="2949">
                  <c:v>2.3999999999999966E-2</c:v>
                </c:pt>
                <c:pt idx="2950">
                  <c:v>2.2999999999999965E-2</c:v>
                </c:pt>
                <c:pt idx="2951">
                  <c:v>2.4999999999999967E-2</c:v>
                </c:pt>
                <c:pt idx="2952">
                  <c:v>2.4499999999999966E-2</c:v>
                </c:pt>
                <c:pt idx="2953">
                  <c:v>3.0000000000000027E-3</c:v>
                </c:pt>
                <c:pt idx="2954">
                  <c:v>1.9500000000000017E-2</c:v>
                </c:pt>
                <c:pt idx="2955">
                  <c:v>1.9500000000000017E-2</c:v>
                </c:pt>
                <c:pt idx="2956">
                  <c:v>2.1999999999999964E-2</c:v>
                </c:pt>
                <c:pt idx="2957">
                  <c:v>1.2000000000000011E-2</c:v>
                </c:pt>
                <c:pt idx="2958">
                  <c:v>2.0500000000000018E-2</c:v>
                </c:pt>
                <c:pt idx="2959">
                  <c:v>2.0500000000000018E-2</c:v>
                </c:pt>
                <c:pt idx="2960">
                  <c:v>1.7000000000000015E-2</c:v>
                </c:pt>
                <c:pt idx="2961">
                  <c:v>1.8500000000000016E-2</c:v>
                </c:pt>
                <c:pt idx="2962">
                  <c:v>2.1499999999999964E-2</c:v>
                </c:pt>
                <c:pt idx="2963">
                  <c:v>6.0000000000000053E-3</c:v>
                </c:pt>
                <c:pt idx="2964">
                  <c:v>1.5000000000000013E-2</c:v>
                </c:pt>
                <c:pt idx="2965">
                  <c:v>9.000000000000008E-3</c:v>
                </c:pt>
                <c:pt idx="2966">
                  <c:v>1.9500000000000017E-2</c:v>
                </c:pt>
                <c:pt idx="2967">
                  <c:v>1.9000000000000017E-2</c:v>
                </c:pt>
                <c:pt idx="2968">
                  <c:v>2.0500000000000018E-2</c:v>
                </c:pt>
                <c:pt idx="2969">
                  <c:v>1.9500000000000017E-2</c:v>
                </c:pt>
                <c:pt idx="2970">
                  <c:v>2.1000000000000019E-2</c:v>
                </c:pt>
                <c:pt idx="2971">
                  <c:v>2.1499999999999964E-2</c:v>
                </c:pt>
                <c:pt idx="2972">
                  <c:v>1.9000000000000017E-2</c:v>
                </c:pt>
                <c:pt idx="2973">
                  <c:v>2.0500000000000018E-2</c:v>
                </c:pt>
                <c:pt idx="2974">
                  <c:v>2.4499999999999966E-2</c:v>
                </c:pt>
                <c:pt idx="2975">
                  <c:v>2.1499999999999964E-2</c:v>
                </c:pt>
                <c:pt idx="2976">
                  <c:v>1.2500000000000011E-2</c:v>
                </c:pt>
                <c:pt idx="2977">
                  <c:v>1.4500000000000013E-2</c:v>
                </c:pt>
                <c:pt idx="2978">
                  <c:v>1.8000000000000016E-2</c:v>
                </c:pt>
                <c:pt idx="2979">
                  <c:v>1.5000000000000013E-2</c:v>
                </c:pt>
                <c:pt idx="2980">
                  <c:v>2.7499999999999969E-2</c:v>
                </c:pt>
                <c:pt idx="2981">
                  <c:v>2.1000000000000019E-2</c:v>
                </c:pt>
                <c:pt idx="2982">
                  <c:v>2.6499999999999968E-2</c:v>
                </c:pt>
                <c:pt idx="2983">
                  <c:v>1.5500000000000014E-2</c:v>
                </c:pt>
                <c:pt idx="2984">
                  <c:v>2.6499999999999968E-2</c:v>
                </c:pt>
                <c:pt idx="2985">
                  <c:v>2.0500000000000018E-2</c:v>
                </c:pt>
                <c:pt idx="2986">
                  <c:v>1.3500000000000012E-2</c:v>
                </c:pt>
                <c:pt idx="2987">
                  <c:v>1.6000000000000014E-2</c:v>
                </c:pt>
                <c:pt idx="2988">
                  <c:v>1.5500000000000014E-2</c:v>
                </c:pt>
                <c:pt idx="2989">
                  <c:v>1.6500000000000015E-2</c:v>
                </c:pt>
                <c:pt idx="2990">
                  <c:v>1.5500000000000014E-2</c:v>
                </c:pt>
                <c:pt idx="2991">
                  <c:v>8.5000000000000075E-3</c:v>
                </c:pt>
                <c:pt idx="2992">
                  <c:v>1.8500000000000016E-2</c:v>
                </c:pt>
                <c:pt idx="2993">
                  <c:v>2.2499999999999964E-2</c:v>
                </c:pt>
                <c:pt idx="2994">
                  <c:v>2.1000000000000019E-2</c:v>
                </c:pt>
                <c:pt idx="2995">
                  <c:v>1.6500000000000015E-2</c:v>
                </c:pt>
                <c:pt idx="2996">
                  <c:v>2.2999999999999965E-2</c:v>
                </c:pt>
                <c:pt idx="2997">
                  <c:v>2.1499999999999964E-2</c:v>
                </c:pt>
                <c:pt idx="2998">
                  <c:v>2.2499999999999964E-2</c:v>
                </c:pt>
                <c:pt idx="2999">
                  <c:v>2.3499999999999965E-2</c:v>
                </c:pt>
                <c:pt idx="3000">
                  <c:v>2.2499999999999964E-2</c:v>
                </c:pt>
                <c:pt idx="3001">
                  <c:v>2.0000000000000018E-2</c:v>
                </c:pt>
                <c:pt idx="3002">
                  <c:v>2.2499999999999964E-2</c:v>
                </c:pt>
                <c:pt idx="3003">
                  <c:v>1.8000000000000016E-2</c:v>
                </c:pt>
                <c:pt idx="3004">
                  <c:v>2.2499999999999964E-2</c:v>
                </c:pt>
                <c:pt idx="3005">
                  <c:v>6.5000000000000058E-3</c:v>
                </c:pt>
                <c:pt idx="3006">
                  <c:v>1.6500000000000015E-2</c:v>
                </c:pt>
                <c:pt idx="3007">
                  <c:v>2.1999999999999964E-2</c:v>
                </c:pt>
                <c:pt idx="3008">
                  <c:v>1.8500000000000016E-2</c:v>
                </c:pt>
                <c:pt idx="3009">
                  <c:v>1.6000000000000014E-2</c:v>
                </c:pt>
                <c:pt idx="3010">
                  <c:v>2.1000000000000019E-2</c:v>
                </c:pt>
                <c:pt idx="3011">
                  <c:v>1.9000000000000017E-2</c:v>
                </c:pt>
                <c:pt idx="3012">
                  <c:v>1.6500000000000015E-2</c:v>
                </c:pt>
                <c:pt idx="3013">
                  <c:v>1.8000000000000016E-2</c:v>
                </c:pt>
                <c:pt idx="3014">
                  <c:v>1.4500000000000013E-2</c:v>
                </c:pt>
                <c:pt idx="3015">
                  <c:v>2.4499999999999966E-2</c:v>
                </c:pt>
                <c:pt idx="3016">
                  <c:v>2.3999999999999966E-2</c:v>
                </c:pt>
                <c:pt idx="3017">
                  <c:v>2.1999999999999964E-2</c:v>
                </c:pt>
                <c:pt idx="3018">
                  <c:v>2.3999999999999966E-2</c:v>
                </c:pt>
                <c:pt idx="3019">
                  <c:v>1.8500000000000016E-2</c:v>
                </c:pt>
                <c:pt idx="3020">
                  <c:v>1.5500000000000014E-2</c:v>
                </c:pt>
                <c:pt idx="3021">
                  <c:v>1.9000000000000017E-2</c:v>
                </c:pt>
                <c:pt idx="3022">
                  <c:v>1.3500000000000012E-2</c:v>
                </c:pt>
                <c:pt idx="3023">
                  <c:v>9.5000000000000084E-3</c:v>
                </c:pt>
                <c:pt idx="3024">
                  <c:v>2.2499999999999964E-2</c:v>
                </c:pt>
                <c:pt idx="3025">
                  <c:v>1.5500000000000014E-2</c:v>
                </c:pt>
                <c:pt idx="3026">
                  <c:v>1.3500000000000012E-2</c:v>
                </c:pt>
                <c:pt idx="3027">
                  <c:v>2.2499999999999964E-2</c:v>
                </c:pt>
                <c:pt idx="3028">
                  <c:v>1.7500000000000016E-2</c:v>
                </c:pt>
                <c:pt idx="3029">
                  <c:v>1.2500000000000011E-2</c:v>
                </c:pt>
                <c:pt idx="3030">
                  <c:v>9.5000000000000084E-3</c:v>
                </c:pt>
                <c:pt idx="3031">
                  <c:v>2.0500000000000018E-2</c:v>
                </c:pt>
                <c:pt idx="3032">
                  <c:v>2.1499999999999964E-2</c:v>
                </c:pt>
                <c:pt idx="3033">
                  <c:v>2.0500000000000018E-2</c:v>
                </c:pt>
                <c:pt idx="3034">
                  <c:v>1.5500000000000014E-2</c:v>
                </c:pt>
                <c:pt idx="3035">
                  <c:v>1.100000000000001E-2</c:v>
                </c:pt>
                <c:pt idx="3036">
                  <c:v>1.8000000000000016E-2</c:v>
                </c:pt>
                <c:pt idx="3037">
                  <c:v>1.8500000000000016E-2</c:v>
                </c:pt>
                <c:pt idx="3038">
                  <c:v>1.7500000000000016E-2</c:v>
                </c:pt>
                <c:pt idx="3039">
                  <c:v>1.3500000000000012E-2</c:v>
                </c:pt>
                <c:pt idx="3040">
                  <c:v>2.0500000000000018E-2</c:v>
                </c:pt>
                <c:pt idx="3041">
                  <c:v>7.0000000000000062E-3</c:v>
                </c:pt>
                <c:pt idx="3042">
                  <c:v>1.6000000000000014E-2</c:v>
                </c:pt>
                <c:pt idx="3043">
                  <c:v>1.6500000000000015E-2</c:v>
                </c:pt>
                <c:pt idx="3044">
                  <c:v>2.2999999999999965E-2</c:v>
                </c:pt>
                <c:pt idx="3045">
                  <c:v>7.0000000000000062E-3</c:v>
                </c:pt>
                <c:pt idx="3046">
                  <c:v>1.6000000000000014E-2</c:v>
                </c:pt>
                <c:pt idx="3047">
                  <c:v>2.2999999999999965E-2</c:v>
                </c:pt>
                <c:pt idx="3048">
                  <c:v>1.2500000000000011E-2</c:v>
                </c:pt>
                <c:pt idx="3049">
                  <c:v>1.9000000000000017E-2</c:v>
                </c:pt>
                <c:pt idx="3050">
                  <c:v>2.3499999999999965E-2</c:v>
                </c:pt>
                <c:pt idx="3051">
                  <c:v>1.4500000000000013E-2</c:v>
                </c:pt>
                <c:pt idx="3052">
                  <c:v>1.8500000000000016E-2</c:v>
                </c:pt>
                <c:pt idx="3053">
                  <c:v>2.1999999999999964E-2</c:v>
                </c:pt>
                <c:pt idx="3054">
                  <c:v>2.2499999999999964E-2</c:v>
                </c:pt>
                <c:pt idx="3055">
                  <c:v>2.0500000000000018E-2</c:v>
                </c:pt>
                <c:pt idx="3056">
                  <c:v>2.0500000000000018E-2</c:v>
                </c:pt>
                <c:pt idx="3057">
                  <c:v>2.1000000000000019E-2</c:v>
                </c:pt>
                <c:pt idx="3058">
                  <c:v>1.9500000000000017E-2</c:v>
                </c:pt>
                <c:pt idx="3059">
                  <c:v>2.2999999999999965E-2</c:v>
                </c:pt>
                <c:pt idx="3060">
                  <c:v>1.8500000000000016E-2</c:v>
                </c:pt>
                <c:pt idx="3061">
                  <c:v>1.8000000000000016E-2</c:v>
                </c:pt>
                <c:pt idx="3062">
                  <c:v>1.7500000000000016E-2</c:v>
                </c:pt>
                <c:pt idx="3063">
                  <c:v>1.3000000000000012E-2</c:v>
                </c:pt>
                <c:pt idx="3064">
                  <c:v>1.5500000000000014E-2</c:v>
                </c:pt>
                <c:pt idx="3065">
                  <c:v>4.0000000000000036E-3</c:v>
                </c:pt>
                <c:pt idx="3066">
                  <c:v>2.4499999999999966E-2</c:v>
                </c:pt>
                <c:pt idx="3067">
                  <c:v>1.5500000000000014E-2</c:v>
                </c:pt>
                <c:pt idx="3068">
                  <c:v>2.0500000000000018E-2</c:v>
                </c:pt>
                <c:pt idx="3069">
                  <c:v>1.8500000000000016E-2</c:v>
                </c:pt>
                <c:pt idx="3070">
                  <c:v>2.3999999999999966E-2</c:v>
                </c:pt>
                <c:pt idx="3071">
                  <c:v>2.1499999999999964E-2</c:v>
                </c:pt>
                <c:pt idx="3072">
                  <c:v>2.1499999999999964E-2</c:v>
                </c:pt>
                <c:pt idx="3073">
                  <c:v>1.8000000000000016E-2</c:v>
                </c:pt>
                <c:pt idx="3074">
                  <c:v>5.0000000000000044E-3</c:v>
                </c:pt>
                <c:pt idx="3075">
                  <c:v>2.0000000000000018E-2</c:v>
                </c:pt>
                <c:pt idx="3076">
                  <c:v>1.2000000000000011E-2</c:v>
                </c:pt>
                <c:pt idx="3077">
                  <c:v>2.3499999999999965E-2</c:v>
                </c:pt>
                <c:pt idx="3078">
                  <c:v>1.9000000000000017E-2</c:v>
                </c:pt>
                <c:pt idx="3079">
                  <c:v>1.9500000000000017E-2</c:v>
                </c:pt>
                <c:pt idx="3080">
                  <c:v>2.3499999999999965E-2</c:v>
                </c:pt>
                <c:pt idx="3081">
                  <c:v>2.3499999999999965E-2</c:v>
                </c:pt>
                <c:pt idx="3082">
                  <c:v>2.2999999999999965E-2</c:v>
                </c:pt>
                <c:pt idx="3083">
                  <c:v>1.5000000000000013E-2</c:v>
                </c:pt>
                <c:pt idx="3084">
                  <c:v>1.3500000000000012E-2</c:v>
                </c:pt>
                <c:pt idx="3085">
                  <c:v>2.0500000000000018E-2</c:v>
                </c:pt>
                <c:pt idx="3086">
                  <c:v>2.1000000000000019E-2</c:v>
                </c:pt>
                <c:pt idx="3087">
                  <c:v>2.1999999999999964E-2</c:v>
                </c:pt>
                <c:pt idx="3088">
                  <c:v>1.3000000000000012E-2</c:v>
                </c:pt>
                <c:pt idx="3089">
                  <c:v>1.8000000000000016E-2</c:v>
                </c:pt>
                <c:pt idx="3090">
                  <c:v>2.2999999999999965E-2</c:v>
                </c:pt>
                <c:pt idx="3091">
                  <c:v>2.1999999999999964E-2</c:v>
                </c:pt>
                <c:pt idx="3092">
                  <c:v>1.4000000000000012E-2</c:v>
                </c:pt>
                <c:pt idx="3093">
                  <c:v>1.3500000000000012E-2</c:v>
                </c:pt>
                <c:pt idx="3094">
                  <c:v>1.4500000000000013E-2</c:v>
                </c:pt>
                <c:pt idx="3095">
                  <c:v>2.1999999999999964E-2</c:v>
                </c:pt>
                <c:pt idx="3096">
                  <c:v>2.0500000000000018E-2</c:v>
                </c:pt>
                <c:pt idx="3097">
                  <c:v>1.7000000000000015E-2</c:v>
                </c:pt>
                <c:pt idx="3098">
                  <c:v>2.1000000000000019E-2</c:v>
                </c:pt>
                <c:pt idx="3099">
                  <c:v>2.2999999999999965E-2</c:v>
                </c:pt>
                <c:pt idx="3100">
                  <c:v>5.0000000000000044E-3</c:v>
                </c:pt>
                <c:pt idx="3101">
                  <c:v>9.000000000000008E-3</c:v>
                </c:pt>
                <c:pt idx="3102">
                  <c:v>1.4000000000000012E-2</c:v>
                </c:pt>
                <c:pt idx="3103">
                  <c:v>1.4500000000000013E-2</c:v>
                </c:pt>
                <c:pt idx="3104">
                  <c:v>1.8000000000000016E-2</c:v>
                </c:pt>
                <c:pt idx="3105">
                  <c:v>1.4500000000000013E-2</c:v>
                </c:pt>
                <c:pt idx="3106">
                  <c:v>2.3999999999999966E-2</c:v>
                </c:pt>
                <c:pt idx="3107">
                  <c:v>1.9000000000000017E-2</c:v>
                </c:pt>
                <c:pt idx="3108">
                  <c:v>1.6500000000000015E-2</c:v>
                </c:pt>
                <c:pt idx="3109">
                  <c:v>1.7000000000000015E-2</c:v>
                </c:pt>
                <c:pt idx="3110">
                  <c:v>1.7500000000000016E-2</c:v>
                </c:pt>
                <c:pt idx="3111">
                  <c:v>2.1999999999999964E-2</c:v>
                </c:pt>
                <c:pt idx="3112">
                  <c:v>1.4500000000000013E-2</c:v>
                </c:pt>
                <c:pt idx="3113">
                  <c:v>1.2000000000000011E-2</c:v>
                </c:pt>
                <c:pt idx="3114">
                  <c:v>1.8500000000000016E-2</c:v>
                </c:pt>
                <c:pt idx="3115">
                  <c:v>1.9500000000000017E-2</c:v>
                </c:pt>
                <c:pt idx="3116">
                  <c:v>3.5000000000000031E-3</c:v>
                </c:pt>
                <c:pt idx="3117">
                  <c:v>1.9000000000000017E-2</c:v>
                </c:pt>
                <c:pt idx="3118">
                  <c:v>1.8500000000000016E-2</c:v>
                </c:pt>
                <c:pt idx="3119">
                  <c:v>1.5500000000000014E-2</c:v>
                </c:pt>
                <c:pt idx="3120">
                  <c:v>2.0000000000000018E-2</c:v>
                </c:pt>
                <c:pt idx="3121">
                  <c:v>1.9000000000000017E-2</c:v>
                </c:pt>
                <c:pt idx="3122">
                  <c:v>2.4499999999999966E-2</c:v>
                </c:pt>
                <c:pt idx="3123">
                  <c:v>2.4499999999999966E-2</c:v>
                </c:pt>
                <c:pt idx="3124">
                  <c:v>1.6000000000000014E-2</c:v>
                </c:pt>
                <c:pt idx="3125">
                  <c:v>2.2499999999999964E-2</c:v>
                </c:pt>
                <c:pt idx="3126">
                  <c:v>2.4499999999999966E-2</c:v>
                </c:pt>
                <c:pt idx="3127">
                  <c:v>2.1000000000000019E-2</c:v>
                </c:pt>
                <c:pt idx="3128">
                  <c:v>2.1999999999999964E-2</c:v>
                </c:pt>
                <c:pt idx="3129">
                  <c:v>2.0000000000000018E-2</c:v>
                </c:pt>
                <c:pt idx="3130">
                  <c:v>2.1000000000000019E-2</c:v>
                </c:pt>
                <c:pt idx="3131">
                  <c:v>1.7500000000000016E-2</c:v>
                </c:pt>
                <c:pt idx="3132">
                  <c:v>1.0500000000000009E-2</c:v>
                </c:pt>
                <c:pt idx="3133">
                  <c:v>2.0000000000000018E-2</c:v>
                </c:pt>
                <c:pt idx="3134">
                  <c:v>2.1999999999999964E-2</c:v>
                </c:pt>
                <c:pt idx="3135">
                  <c:v>2.0000000000000018E-2</c:v>
                </c:pt>
                <c:pt idx="3136">
                  <c:v>1.7000000000000015E-2</c:v>
                </c:pt>
                <c:pt idx="3137">
                  <c:v>1.7500000000000016E-2</c:v>
                </c:pt>
                <c:pt idx="3138">
                  <c:v>2.1000000000000019E-2</c:v>
                </c:pt>
                <c:pt idx="3139">
                  <c:v>2.1499999999999964E-2</c:v>
                </c:pt>
                <c:pt idx="3140">
                  <c:v>2.5999999999999968E-2</c:v>
                </c:pt>
                <c:pt idx="3141">
                  <c:v>1.9000000000000017E-2</c:v>
                </c:pt>
                <c:pt idx="3142">
                  <c:v>8.5000000000000075E-3</c:v>
                </c:pt>
                <c:pt idx="3143">
                  <c:v>1.4500000000000013E-2</c:v>
                </c:pt>
                <c:pt idx="3144">
                  <c:v>2.0000000000000018E-2</c:v>
                </c:pt>
                <c:pt idx="3145">
                  <c:v>2.2499999999999964E-2</c:v>
                </c:pt>
                <c:pt idx="3146">
                  <c:v>1.9000000000000017E-2</c:v>
                </c:pt>
                <c:pt idx="3147">
                  <c:v>1.8000000000000016E-2</c:v>
                </c:pt>
                <c:pt idx="3148">
                  <c:v>1.9500000000000017E-2</c:v>
                </c:pt>
                <c:pt idx="3149">
                  <c:v>1.3000000000000012E-2</c:v>
                </c:pt>
                <c:pt idx="3150">
                  <c:v>1.7500000000000016E-2</c:v>
                </c:pt>
                <c:pt idx="3151">
                  <c:v>1.5500000000000014E-2</c:v>
                </c:pt>
                <c:pt idx="3152">
                  <c:v>1.8500000000000016E-2</c:v>
                </c:pt>
                <c:pt idx="3153">
                  <c:v>2.3499999999999965E-2</c:v>
                </c:pt>
                <c:pt idx="3154">
                  <c:v>2.3499999999999965E-2</c:v>
                </c:pt>
                <c:pt idx="3155">
                  <c:v>1.4500000000000013E-2</c:v>
                </c:pt>
                <c:pt idx="3156">
                  <c:v>1.7000000000000015E-2</c:v>
                </c:pt>
                <c:pt idx="3157">
                  <c:v>1.5500000000000014E-2</c:v>
                </c:pt>
                <c:pt idx="3158">
                  <c:v>1.9000000000000017E-2</c:v>
                </c:pt>
                <c:pt idx="3159">
                  <c:v>2.3999999999999966E-2</c:v>
                </c:pt>
                <c:pt idx="3160">
                  <c:v>9.000000000000008E-3</c:v>
                </c:pt>
                <c:pt idx="3161">
                  <c:v>1.7000000000000015E-2</c:v>
                </c:pt>
                <c:pt idx="3162">
                  <c:v>1.8500000000000016E-2</c:v>
                </c:pt>
                <c:pt idx="3163">
                  <c:v>2.0000000000000018E-2</c:v>
                </c:pt>
                <c:pt idx="3164">
                  <c:v>2.0000000000000018E-2</c:v>
                </c:pt>
                <c:pt idx="3165">
                  <c:v>1.5500000000000014E-2</c:v>
                </c:pt>
                <c:pt idx="3166">
                  <c:v>1.7000000000000015E-2</c:v>
                </c:pt>
                <c:pt idx="3167">
                  <c:v>1.6500000000000015E-2</c:v>
                </c:pt>
                <c:pt idx="3168">
                  <c:v>2.1000000000000019E-2</c:v>
                </c:pt>
                <c:pt idx="3169">
                  <c:v>2.0000000000000018E-2</c:v>
                </c:pt>
                <c:pt idx="3170">
                  <c:v>2.1999999999999964E-2</c:v>
                </c:pt>
                <c:pt idx="3171">
                  <c:v>8.0000000000000071E-3</c:v>
                </c:pt>
                <c:pt idx="3172">
                  <c:v>1.9500000000000017E-2</c:v>
                </c:pt>
                <c:pt idx="3173">
                  <c:v>1.6000000000000014E-2</c:v>
                </c:pt>
                <c:pt idx="3174">
                  <c:v>2.1499999999999964E-2</c:v>
                </c:pt>
                <c:pt idx="3175">
                  <c:v>1.9000000000000017E-2</c:v>
                </c:pt>
                <c:pt idx="3176">
                  <c:v>1.0500000000000009E-2</c:v>
                </c:pt>
                <c:pt idx="3177">
                  <c:v>1.8500000000000016E-2</c:v>
                </c:pt>
                <c:pt idx="3178">
                  <c:v>1.7000000000000015E-2</c:v>
                </c:pt>
                <c:pt idx="3179">
                  <c:v>2.2999999999999965E-2</c:v>
                </c:pt>
                <c:pt idx="3180">
                  <c:v>1.8500000000000016E-2</c:v>
                </c:pt>
                <c:pt idx="3181">
                  <c:v>2.1999999999999964E-2</c:v>
                </c:pt>
                <c:pt idx="3182">
                  <c:v>1.5500000000000014E-2</c:v>
                </c:pt>
                <c:pt idx="3183">
                  <c:v>2.1000000000000019E-2</c:v>
                </c:pt>
                <c:pt idx="3184">
                  <c:v>6.5000000000000058E-3</c:v>
                </c:pt>
                <c:pt idx="3185">
                  <c:v>2.1000000000000019E-2</c:v>
                </c:pt>
                <c:pt idx="3186">
                  <c:v>1.4000000000000012E-2</c:v>
                </c:pt>
                <c:pt idx="3187">
                  <c:v>2.3499999999999965E-2</c:v>
                </c:pt>
                <c:pt idx="3188">
                  <c:v>1.6500000000000015E-2</c:v>
                </c:pt>
                <c:pt idx="3189">
                  <c:v>1.2500000000000011E-2</c:v>
                </c:pt>
                <c:pt idx="3190">
                  <c:v>2.1499999999999964E-2</c:v>
                </c:pt>
                <c:pt idx="3191">
                  <c:v>2.3999999999999966E-2</c:v>
                </c:pt>
                <c:pt idx="3192">
                  <c:v>2.6499999999999968E-2</c:v>
                </c:pt>
                <c:pt idx="3193">
                  <c:v>2.1499999999999964E-2</c:v>
                </c:pt>
                <c:pt idx="3194">
                  <c:v>1.9500000000000017E-2</c:v>
                </c:pt>
                <c:pt idx="3195">
                  <c:v>1.5500000000000014E-2</c:v>
                </c:pt>
                <c:pt idx="3196">
                  <c:v>2.1499999999999964E-2</c:v>
                </c:pt>
                <c:pt idx="3197">
                  <c:v>1.9000000000000017E-2</c:v>
                </c:pt>
                <c:pt idx="3198">
                  <c:v>1.7500000000000016E-2</c:v>
                </c:pt>
                <c:pt idx="3199">
                  <c:v>2.0500000000000018E-2</c:v>
                </c:pt>
                <c:pt idx="3200">
                  <c:v>1.6500000000000015E-2</c:v>
                </c:pt>
                <c:pt idx="3201">
                  <c:v>2.3499999999999965E-2</c:v>
                </c:pt>
                <c:pt idx="3202">
                  <c:v>2.5499999999999967E-2</c:v>
                </c:pt>
                <c:pt idx="3203">
                  <c:v>1.9500000000000017E-2</c:v>
                </c:pt>
                <c:pt idx="3204">
                  <c:v>1.4000000000000012E-2</c:v>
                </c:pt>
                <c:pt idx="3205">
                  <c:v>1.2500000000000011E-2</c:v>
                </c:pt>
                <c:pt idx="3206">
                  <c:v>2.3999999999999966E-2</c:v>
                </c:pt>
                <c:pt idx="3207">
                  <c:v>1.150000000000001E-2</c:v>
                </c:pt>
                <c:pt idx="3208">
                  <c:v>2.6499999999999968E-2</c:v>
                </c:pt>
                <c:pt idx="3209">
                  <c:v>2.5999999999999968E-2</c:v>
                </c:pt>
                <c:pt idx="3210">
                  <c:v>1.2000000000000011E-2</c:v>
                </c:pt>
                <c:pt idx="3211">
                  <c:v>1.9500000000000017E-2</c:v>
                </c:pt>
                <c:pt idx="3212">
                  <c:v>1.6000000000000014E-2</c:v>
                </c:pt>
                <c:pt idx="3213">
                  <c:v>2.1000000000000019E-2</c:v>
                </c:pt>
                <c:pt idx="3214">
                  <c:v>2.1000000000000019E-2</c:v>
                </c:pt>
                <c:pt idx="3215">
                  <c:v>2.3499999999999965E-2</c:v>
                </c:pt>
                <c:pt idx="3216">
                  <c:v>1.6000000000000014E-2</c:v>
                </c:pt>
                <c:pt idx="3217">
                  <c:v>7.5000000000000067E-3</c:v>
                </c:pt>
                <c:pt idx="3218">
                  <c:v>1.6500000000000015E-2</c:v>
                </c:pt>
                <c:pt idx="3219">
                  <c:v>1.8000000000000016E-2</c:v>
                </c:pt>
                <c:pt idx="3220">
                  <c:v>1.8000000000000016E-2</c:v>
                </c:pt>
                <c:pt idx="3221">
                  <c:v>1.9000000000000017E-2</c:v>
                </c:pt>
                <c:pt idx="3222">
                  <c:v>1.8500000000000016E-2</c:v>
                </c:pt>
                <c:pt idx="3223">
                  <c:v>2.2499999999999964E-2</c:v>
                </c:pt>
                <c:pt idx="3224">
                  <c:v>1.8000000000000016E-2</c:v>
                </c:pt>
                <c:pt idx="3225">
                  <c:v>2.1499999999999964E-2</c:v>
                </c:pt>
                <c:pt idx="3226">
                  <c:v>2.0000000000000018E-2</c:v>
                </c:pt>
                <c:pt idx="3227">
                  <c:v>1.6500000000000015E-2</c:v>
                </c:pt>
                <c:pt idx="3228">
                  <c:v>1.4000000000000012E-2</c:v>
                </c:pt>
                <c:pt idx="3229">
                  <c:v>1.6500000000000015E-2</c:v>
                </c:pt>
                <c:pt idx="3230">
                  <c:v>2.0500000000000018E-2</c:v>
                </c:pt>
                <c:pt idx="3231">
                  <c:v>2.1999999999999964E-2</c:v>
                </c:pt>
                <c:pt idx="3232">
                  <c:v>1.9000000000000017E-2</c:v>
                </c:pt>
                <c:pt idx="3233">
                  <c:v>2.0000000000000018E-2</c:v>
                </c:pt>
                <c:pt idx="3234">
                  <c:v>1.4500000000000013E-2</c:v>
                </c:pt>
                <c:pt idx="3235">
                  <c:v>2.3499999999999965E-2</c:v>
                </c:pt>
                <c:pt idx="3236">
                  <c:v>2.5499999999999967E-2</c:v>
                </c:pt>
                <c:pt idx="3237">
                  <c:v>2.1499999999999964E-2</c:v>
                </c:pt>
                <c:pt idx="3238">
                  <c:v>1.2500000000000011E-2</c:v>
                </c:pt>
                <c:pt idx="3239">
                  <c:v>1.8000000000000016E-2</c:v>
                </c:pt>
                <c:pt idx="3240">
                  <c:v>1.8500000000000016E-2</c:v>
                </c:pt>
                <c:pt idx="3241">
                  <c:v>1.150000000000001E-2</c:v>
                </c:pt>
                <c:pt idx="3242">
                  <c:v>7.5000000000000067E-3</c:v>
                </c:pt>
                <c:pt idx="3243">
                  <c:v>1.9000000000000017E-2</c:v>
                </c:pt>
                <c:pt idx="3244">
                  <c:v>2.6999999999999968E-2</c:v>
                </c:pt>
                <c:pt idx="3245">
                  <c:v>2.1999999999999964E-2</c:v>
                </c:pt>
                <c:pt idx="3246">
                  <c:v>1.9000000000000017E-2</c:v>
                </c:pt>
                <c:pt idx="3247">
                  <c:v>1.6500000000000015E-2</c:v>
                </c:pt>
                <c:pt idx="3248">
                  <c:v>1.9000000000000017E-2</c:v>
                </c:pt>
                <c:pt idx="3249">
                  <c:v>1.3000000000000012E-2</c:v>
                </c:pt>
                <c:pt idx="3250">
                  <c:v>1.9000000000000017E-2</c:v>
                </c:pt>
                <c:pt idx="3251">
                  <c:v>1.9000000000000017E-2</c:v>
                </c:pt>
                <c:pt idx="3252">
                  <c:v>2.0000000000000018E-2</c:v>
                </c:pt>
                <c:pt idx="3253">
                  <c:v>2.4499999999999966E-2</c:v>
                </c:pt>
                <c:pt idx="3254">
                  <c:v>1.4000000000000012E-2</c:v>
                </c:pt>
                <c:pt idx="3255">
                  <c:v>2.2999999999999965E-2</c:v>
                </c:pt>
                <c:pt idx="3256">
                  <c:v>2.1000000000000019E-2</c:v>
                </c:pt>
                <c:pt idx="3257">
                  <c:v>2.1999999999999964E-2</c:v>
                </c:pt>
                <c:pt idx="3258">
                  <c:v>2.1999999999999964E-2</c:v>
                </c:pt>
                <c:pt idx="3259">
                  <c:v>2.1499999999999964E-2</c:v>
                </c:pt>
                <c:pt idx="3260">
                  <c:v>2.0000000000000018E-2</c:v>
                </c:pt>
                <c:pt idx="3261">
                  <c:v>1.7000000000000015E-2</c:v>
                </c:pt>
                <c:pt idx="3262">
                  <c:v>1.4000000000000012E-2</c:v>
                </c:pt>
                <c:pt idx="3263">
                  <c:v>1.9500000000000017E-2</c:v>
                </c:pt>
                <c:pt idx="3264">
                  <c:v>2.1000000000000019E-2</c:v>
                </c:pt>
                <c:pt idx="3265">
                  <c:v>1.4500000000000013E-2</c:v>
                </c:pt>
                <c:pt idx="3266">
                  <c:v>2.1000000000000019E-2</c:v>
                </c:pt>
                <c:pt idx="3267">
                  <c:v>2.1999999999999964E-2</c:v>
                </c:pt>
                <c:pt idx="3268">
                  <c:v>1.8500000000000016E-2</c:v>
                </c:pt>
                <c:pt idx="3269">
                  <c:v>1.8000000000000016E-2</c:v>
                </c:pt>
                <c:pt idx="3270">
                  <c:v>1.9500000000000017E-2</c:v>
                </c:pt>
                <c:pt idx="3271">
                  <c:v>2.3499999999999965E-2</c:v>
                </c:pt>
                <c:pt idx="3272">
                  <c:v>2.2499999999999964E-2</c:v>
                </c:pt>
                <c:pt idx="3273">
                  <c:v>2.3999999999999966E-2</c:v>
                </c:pt>
                <c:pt idx="3274">
                  <c:v>1.6000000000000014E-2</c:v>
                </c:pt>
                <c:pt idx="3275">
                  <c:v>1.4500000000000013E-2</c:v>
                </c:pt>
                <c:pt idx="3276">
                  <c:v>6.0000000000000053E-3</c:v>
                </c:pt>
                <c:pt idx="3277">
                  <c:v>9.5000000000000084E-3</c:v>
                </c:pt>
                <c:pt idx="3278">
                  <c:v>1.3000000000000012E-2</c:v>
                </c:pt>
                <c:pt idx="3279">
                  <c:v>2.0000000000000018E-2</c:v>
                </c:pt>
                <c:pt idx="3280">
                  <c:v>2.1499999999999964E-2</c:v>
                </c:pt>
                <c:pt idx="3281">
                  <c:v>2.2999999999999965E-2</c:v>
                </c:pt>
                <c:pt idx="3282">
                  <c:v>1.5500000000000014E-2</c:v>
                </c:pt>
                <c:pt idx="3283">
                  <c:v>2.0500000000000018E-2</c:v>
                </c:pt>
                <c:pt idx="3284">
                  <c:v>2.1999999999999964E-2</c:v>
                </c:pt>
                <c:pt idx="3285">
                  <c:v>2.6499999999999968E-2</c:v>
                </c:pt>
                <c:pt idx="3286">
                  <c:v>2.4499999999999966E-2</c:v>
                </c:pt>
                <c:pt idx="3287">
                  <c:v>1.5500000000000014E-2</c:v>
                </c:pt>
                <c:pt idx="3288">
                  <c:v>2.2999999999999965E-2</c:v>
                </c:pt>
                <c:pt idx="3289">
                  <c:v>1.9000000000000017E-2</c:v>
                </c:pt>
                <c:pt idx="3290">
                  <c:v>1.7000000000000015E-2</c:v>
                </c:pt>
                <c:pt idx="3291">
                  <c:v>1.4500000000000013E-2</c:v>
                </c:pt>
                <c:pt idx="3292">
                  <c:v>2.1000000000000019E-2</c:v>
                </c:pt>
                <c:pt idx="3293">
                  <c:v>1.9500000000000017E-2</c:v>
                </c:pt>
                <c:pt idx="3294">
                  <c:v>2.0000000000000018E-2</c:v>
                </c:pt>
                <c:pt idx="3295">
                  <c:v>1.4500000000000013E-2</c:v>
                </c:pt>
                <c:pt idx="3296">
                  <c:v>2.1000000000000019E-2</c:v>
                </c:pt>
                <c:pt idx="3297">
                  <c:v>1.8000000000000016E-2</c:v>
                </c:pt>
                <c:pt idx="3298">
                  <c:v>2.1000000000000019E-2</c:v>
                </c:pt>
                <c:pt idx="3299">
                  <c:v>2.5499999999999967E-2</c:v>
                </c:pt>
                <c:pt idx="3300">
                  <c:v>1.7500000000000016E-2</c:v>
                </c:pt>
                <c:pt idx="3301">
                  <c:v>2.5499999999999967E-2</c:v>
                </c:pt>
                <c:pt idx="3302">
                  <c:v>2.1000000000000019E-2</c:v>
                </c:pt>
                <c:pt idx="3303">
                  <c:v>1.7500000000000016E-2</c:v>
                </c:pt>
                <c:pt idx="3304">
                  <c:v>1.8500000000000016E-2</c:v>
                </c:pt>
                <c:pt idx="3305">
                  <c:v>2.3999999999999966E-2</c:v>
                </c:pt>
                <c:pt idx="3306">
                  <c:v>1.6000000000000014E-2</c:v>
                </c:pt>
                <c:pt idx="3307">
                  <c:v>2.0000000000000018E-2</c:v>
                </c:pt>
                <c:pt idx="3308">
                  <c:v>1.8000000000000016E-2</c:v>
                </c:pt>
                <c:pt idx="3309">
                  <c:v>2.4999999999999967E-2</c:v>
                </c:pt>
                <c:pt idx="3310">
                  <c:v>1.100000000000001E-2</c:v>
                </c:pt>
                <c:pt idx="3311">
                  <c:v>1.5500000000000014E-2</c:v>
                </c:pt>
                <c:pt idx="3312">
                  <c:v>2.0000000000000018E-2</c:v>
                </c:pt>
                <c:pt idx="3313">
                  <c:v>1.5000000000000013E-2</c:v>
                </c:pt>
                <c:pt idx="3314">
                  <c:v>2.1000000000000019E-2</c:v>
                </c:pt>
                <c:pt idx="3315">
                  <c:v>2.2999999999999965E-2</c:v>
                </c:pt>
                <c:pt idx="3316">
                  <c:v>1.5500000000000014E-2</c:v>
                </c:pt>
                <c:pt idx="3317">
                  <c:v>2.1000000000000019E-2</c:v>
                </c:pt>
                <c:pt idx="3318">
                  <c:v>1.8500000000000016E-2</c:v>
                </c:pt>
                <c:pt idx="3319">
                  <c:v>1.6000000000000014E-2</c:v>
                </c:pt>
                <c:pt idx="3320">
                  <c:v>1.8500000000000016E-2</c:v>
                </c:pt>
                <c:pt idx="3321">
                  <c:v>1.9000000000000017E-2</c:v>
                </c:pt>
                <c:pt idx="3322">
                  <c:v>2.2499999999999964E-2</c:v>
                </c:pt>
                <c:pt idx="3323">
                  <c:v>1.3500000000000012E-2</c:v>
                </c:pt>
                <c:pt idx="3324">
                  <c:v>2.1999999999999964E-2</c:v>
                </c:pt>
                <c:pt idx="3325">
                  <c:v>1.7500000000000016E-2</c:v>
                </c:pt>
                <c:pt idx="3326">
                  <c:v>2.4999999999999967E-2</c:v>
                </c:pt>
                <c:pt idx="3327">
                  <c:v>1.9500000000000017E-2</c:v>
                </c:pt>
                <c:pt idx="3328">
                  <c:v>1.150000000000001E-2</c:v>
                </c:pt>
                <c:pt idx="3329">
                  <c:v>2.1499999999999964E-2</c:v>
                </c:pt>
                <c:pt idx="3330">
                  <c:v>1.6500000000000015E-2</c:v>
                </c:pt>
                <c:pt idx="3331">
                  <c:v>1.4500000000000013E-2</c:v>
                </c:pt>
                <c:pt idx="3332">
                  <c:v>1.3500000000000012E-2</c:v>
                </c:pt>
                <c:pt idx="3333">
                  <c:v>1.9500000000000017E-2</c:v>
                </c:pt>
                <c:pt idx="3334">
                  <c:v>2.2499999999999964E-2</c:v>
                </c:pt>
                <c:pt idx="3335">
                  <c:v>1.9000000000000017E-2</c:v>
                </c:pt>
                <c:pt idx="3336">
                  <c:v>2.2499999999999964E-2</c:v>
                </c:pt>
                <c:pt idx="3337">
                  <c:v>2.0500000000000018E-2</c:v>
                </c:pt>
                <c:pt idx="3338">
                  <c:v>2.4999999999999967E-2</c:v>
                </c:pt>
                <c:pt idx="3339">
                  <c:v>2.0500000000000018E-2</c:v>
                </c:pt>
                <c:pt idx="3340">
                  <c:v>1.0500000000000009E-2</c:v>
                </c:pt>
                <c:pt idx="3341">
                  <c:v>1.5500000000000014E-2</c:v>
                </c:pt>
                <c:pt idx="3342">
                  <c:v>1.7500000000000016E-2</c:v>
                </c:pt>
                <c:pt idx="3343">
                  <c:v>2.1499999999999964E-2</c:v>
                </c:pt>
                <c:pt idx="3344">
                  <c:v>1.2500000000000011E-2</c:v>
                </c:pt>
                <c:pt idx="3345">
                  <c:v>2.0500000000000018E-2</c:v>
                </c:pt>
                <c:pt idx="3346">
                  <c:v>2.1499999999999964E-2</c:v>
                </c:pt>
                <c:pt idx="3347">
                  <c:v>2.1999999999999964E-2</c:v>
                </c:pt>
                <c:pt idx="3348">
                  <c:v>2.1000000000000019E-2</c:v>
                </c:pt>
                <c:pt idx="3349">
                  <c:v>1.7500000000000016E-2</c:v>
                </c:pt>
                <c:pt idx="3350">
                  <c:v>2.1999999999999964E-2</c:v>
                </c:pt>
                <c:pt idx="3351">
                  <c:v>2.4999999999999967E-2</c:v>
                </c:pt>
                <c:pt idx="3352">
                  <c:v>1.8500000000000016E-2</c:v>
                </c:pt>
                <c:pt idx="3353">
                  <c:v>2.1999999999999964E-2</c:v>
                </c:pt>
                <c:pt idx="3354">
                  <c:v>2.4499999999999966E-2</c:v>
                </c:pt>
                <c:pt idx="3355">
                  <c:v>2.2499999999999964E-2</c:v>
                </c:pt>
                <c:pt idx="3356">
                  <c:v>2.4499999999999966E-2</c:v>
                </c:pt>
                <c:pt idx="3357">
                  <c:v>1.7000000000000015E-2</c:v>
                </c:pt>
                <c:pt idx="3358">
                  <c:v>2.3499999999999965E-2</c:v>
                </c:pt>
                <c:pt idx="3359">
                  <c:v>2.5999999999999968E-2</c:v>
                </c:pt>
                <c:pt idx="3360">
                  <c:v>1.7500000000000016E-2</c:v>
                </c:pt>
                <c:pt idx="3361">
                  <c:v>1.3500000000000012E-2</c:v>
                </c:pt>
                <c:pt idx="3362">
                  <c:v>1.6500000000000015E-2</c:v>
                </c:pt>
                <c:pt idx="3363">
                  <c:v>1.3500000000000012E-2</c:v>
                </c:pt>
                <c:pt idx="3364">
                  <c:v>1.6000000000000014E-2</c:v>
                </c:pt>
                <c:pt idx="3365">
                  <c:v>1.9500000000000017E-2</c:v>
                </c:pt>
                <c:pt idx="3366">
                  <c:v>2.1999999999999964E-2</c:v>
                </c:pt>
                <c:pt idx="3367">
                  <c:v>2.0000000000000018E-2</c:v>
                </c:pt>
                <c:pt idx="3368">
                  <c:v>1.8000000000000016E-2</c:v>
                </c:pt>
                <c:pt idx="3369">
                  <c:v>1.3500000000000012E-2</c:v>
                </c:pt>
                <c:pt idx="3370">
                  <c:v>1.100000000000001E-2</c:v>
                </c:pt>
                <c:pt idx="3371">
                  <c:v>1.4500000000000013E-2</c:v>
                </c:pt>
                <c:pt idx="3372">
                  <c:v>1.9000000000000017E-2</c:v>
                </c:pt>
                <c:pt idx="3373">
                  <c:v>2.1499999999999964E-2</c:v>
                </c:pt>
                <c:pt idx="3374">
                  <c:v>1.3500000000000012E-2</c:v>
                </c:pt>
                <c:pt idx="3375">
                  <c:v>2.3999999999999966E-2</c:v>
                </c:pt>
                <c:pt idx="3376">
                  <c:v>1.7000000000000015E-2</c:v>
                </c:pt>
                <c:pt idx="3377">
                  <c:v>2.1000000000000019E-2</c:v>
                </c:pt>
                <c:pt idx="3378">
                  <c:v>2.2499999999999964E-2</c:v>
                </c:pt>
                <c:pt idx="3379">
                  <c:v>2.3499999999999965E-2</c:v>
                </c:pt>
                <c:pt idx="3380">
                  <c:v>2.0500000000000018E-2</c:v>
                </c:pt>
                <c:pt idx="3381">
                  <c:v>1.6500000000000015E-2</c:v>
                </c:pt>
                <c:pt idx="3382">
                  <c:v>2.4499999999999966E-2</c:v>
                </c:pt>
                <c:pt idx="3383">
                  <c:v>1.6000000000000014E-2</c:v>
                </c:pt>
                <c:pt idx="3384">
                  <c:v>1.5500000000000014E-2</c:v>
                </c:pt>
                <c:pt idx="3385">
                  <c:v>2.899999999999997E-2</c:v>
                </c:pt>
                <c:pt idx="3386">
                  <c:v>2.1000000000000019E-2</c:v>
                </c:pt>
                <c:pt idx="3387">
                  <c:v>8.0000000000000071E-3</c:v>
                </c:pt>
                <c:pt idx="3388">
                  <c:v>1.9000000000000017E-2</c:v>
                </c:pt>
                <c:pt idx="3389">
                  <c:v>1.8000000000000016E-2</c:v>
                </c:pt>
                <c:pt idx="3390">
                  <c:v>1.9000000000000017E-2</c:v>
                </c:pt>
                <c:pt idx="3391">
                  <c:v>1.150000000000001E-2</c:v>
                </c:pt>
                <c:pt idx="3392">
                  <c:v>2.0500000000000018E-2</c:v>
                </c:pt>
                <c:pt idx="3393">
                  <c:v>2.4999999999999967E-2</c:v>
                </c:pt>
                <c:pt idx="3394">
                  <c:v>2.5499999999999967E-2</c:v>
                </c:pt>
                <c:pt idx="3395">
                  <c:v>1.7500000000000016E-2</c:v>
                </c:pt>
                <c:pt idx="3396">
                  <c:v>2.4999999999999967E-2</c:v>
                </c:pt>
                <c:pt idx="3397">
                  <c:v>1.4500000000000013E-2</c:v>
                </c:pt>
                <c:pt idx="3398">
                  <c:v>1.5000000000000013E-2</c:v>
                </c:pt>
                <c:pt idx="3399">
                  <c:v>2.1000000000000019E-2</c:v>
                </c:pt>
                <c:pt idx="3400">
                  <c:v>1.5000000000000013E-2</c:v>
                </c:pt>
                <c:pt idx="3401">
                  <c:v>2.1999999999999964E-2</c:v>
                </c:pt>
                <c:pt idx="3402">
                  <c:v>1.6000000000000014E-2</c:v>
                </c:pt>
                <c:pt idx="3403">
                  <c:v>2.2999999999999965E-2</c:v>
                </c:pt>
                <c:pt idx="3404">
                  <c:v>2.0000000000000018E-2</c:v>
                </c:pt>
                <c:pt idx="3405">
                  <c:v>1.4500000000000013E-2</c:v>
                </c:pt>
                <c:pt idx="3406">
                  <c:v>2.1000000000000019E-2</c:v>
                </c:pt>
                <c:pt idx="3407">
                  <c:v>1.2500000000000011E-2</c:v>
                </c:pt>
                <c:pt idx="3408">
                  <c:v>5.5000000000000049E-3</c:v>
                </c:pt>
                <c:pt idx="3409">
                  <c:v>2.4499999999999966E-2</c:v>
                </c:pt>
                <c:pt idx="3410">
                  <c:v>1.6500000000000015E-2</c:v>
                </c:pt>
                <c:pt idx="3411">
                  <c:v>2.1000000000000019E-2</c:v>
                </c:pt>
                <c:pt idx="3412">
                  <c:v>1.8500000000000016E-2</c:v>
                </c:pt>
                <c:pt idx="3413">
                  <c:v>1.5500000000000014E-2</c:v>
                </c:pt>
                <c:pt idx="3414">
                  <c:v>2.0500000000000018E-2</c:v>
                </c:pt>
                <c:pt idx="3415">
                  <c:v>1.6500000000000015E-2</c:v>
                </c:pt>
                <c:pt idx="3416">
                  <c:v>2.0000000000000018E-2</c:v>
                </c:pt>
                <c:pt idx="3417">
                  <c:v>2.0000000000000018E-2</c:v>
                </c:pt>
                <c:pt idx="3418">
                  <c:v>2.0500000000000018E-2</c:v>
                </c:pt>
                <c:pt idx="3419">
                  <c:v>1.9500000000000017E-2</c:v>
                </c:pt>
                <c:pt idx="3420">
                  <c:v>9.5000000000000084E-3</c:v>
                </c:pt>
                <c:pt idx="3421">
                  <c:v>1.7500000000000016E-2</c:v>
                </c:pt>
                <c:pt idx="3422">
                  <c:v>1.2000000000000011E-2</c:v>
                </c:pt>
                <c:pt idx="3423">
                  <c:v>1.7500000000000016E-2</c:v>
                </c:pt>
                <c:pt idx="3424">
                  <c:v>9.5000000000000084E-3</c:v>
                </c:pt>
                <c:pt idx="3425">
                  <c:v>2.2499999999999964E-2</c:v>
                </c:pt>
                <c:pt idx="3426">
                  <c:v>1.9000000000000017E-2</c:v>
                </c:pt>
                <c:pt idx="3427">
                  <c:v>1.7500000000000016E-2</c:v>
                </c:pt>
                <c:pt idx="3428">
                  <c:v>2.0000000000000018E-2</c:v>
                </c:pt>
                <c:pt idx="3429">
                  <c:v>2.0000000000000018E-2</c:v>
                </c:pt>
                <c:pt idx="3430">
                  <c:v>2.6499999999999968E-2</c:v>
                </c:pt>
                <c:pt idx="3431">
                  <c:v>7.5000000000000067E-3</c:v>
                </c:pt>
                <c:pt idx="3432">
                  <c:v>2.2499999999999964E-2</c:v>
                </c:pt>
                <c:pt idx="3433">
                  <c:v>1.3500000000000012E-2</c:v>
                </c:pt>
                <c:pt idx="3434">
                  <c:v>1.7500000000000016E-2</c:v>
                </c:pt>
                <c:pt idx="3435">
                  <c:v>1.8000000000000016E-2</c:v>
                </c:pt>
                <c:pt idx="3436">
                  <c:v>1.3000000000000012E-2</c:v>
                </c:pt>
                <c:pt idx="3437">
                  <c:v>1.9500000000000017E-2</c:v>
                </c:pt>
                <c:pt idx="3438">
                  <c:v>1.4500000000000013E-2</c:v>
                </c:pt>
                <c:pt idx="3439">
                  <c:v>1.5500000000000014E-2</c:v>
                </c:pt>
                <c:pt idx="3440">
                  <c:v>9.000000000000008E-3</c:v>
                </c:pt>
                <c:pt idx="3441">
                  <c:v>2.5000000000000022E-3</c:v>
                </c:pt>
                <c:pt idx="3442">
                  <c:v>1.7500000000000016E-2</c:v>
                </c:pt>
                <c:pt idx="3443">
                  <c:v>2.7999999999999969E-2</c:v>
                </c:pt>
                <c:pt idx="3444">
                  <c:v>1.3500000000000012E-2</c:v>
                </c:pt>
                <c:pt idx="3445">
                  <c:v>2.1999999999999964E-2</c:v>
                </c:pt>
                <c:pt idx="3446">
                  <c:v>1.8000000000000016E-2</c:v>
                </c:pt>
                <c:pt idx="3447">
                  <c:v>2.2499999999999964E-2</c:v>
                </c:pt>
                <c:pt idx="3448">
                  <c:v>2.4499999999999966E-2</c:v>
                </c:pt>
                <c:pt idx="3449">
                  <c:v>2.4499999999999966E-2</c:v>
                </c:pt>
                <c:pt idx="3450">
                  <c:v>2.5999999999999968E-2</c:v>
                </c:pt>
                <c:pt idx="3451">
                  <c:v>1.0000000000000009E-2</c:v>
                </c:pt>
                <c:pt idx="3452">
                  <c:v>2.1999999999999964E-2</c:v>
                </c:pt>
                <c:pt idx="3453">
                  <c:v>2.849999999999997E-2</c:v>
                </c:pt>
                <c:pt idx="3454">
                  <c:v>2.3499999999999965E-2</c:v>
                </c:pt>
                <c:pt idx="3455">
                  <c:v>1.8000000000000016E-2</c:v>
                </c:pt>
                <c:pt idx="3456">
                  <c:v>1.8500000000000016E-2</c:v>
                </c:pt>
                <c:pt idx="3457">
                  <c:v>2.0500000000000018E-2</c:v>
                </c:pt>
                <c:pt idx="3458">
                  <c:v>1.5000000000000013E-2</c:v>
                </c:pt>
                <c:pt idx="3459">
                  <c:v>1.0500000000000009E-2</c:v>
                </c:pt>
                <c:pt idx="3460">
                  <c:v>2.4499999999999966E-2</c:v>
                </c:pt>
                <c:pt idx="3461">
                  <c:v>2.6499999999999968E-2</c:v>
                </c:pt>
                <c:pt idx="3462">
                  <c:v>2.0000000000000018E-2</c:v>
                </c:pt>
                <c:pt idx="3463">
                  <c:v>1.7000000000000015E-2</c:v>
                </c:pt>
                <c:pt idx="3464">
                  <c:v>1.9000000000000017E-2</c:v>
                </c:pt>
                <c:pt idx="3465">
                  <c:v>1.7000000000000015E-2</c:v>
                </c:pt>
                <c:pt idx="3466">
                  <c:v>5.5000000000000049E-3</c:v>
                </c:pt>
                <c:pt idx="3467">
                  <c:v>9.000000000000008E-3</c:v>
                </c:pt>
                <c:pt idx="3468">
                  <c:v>1.5000000000000013E-2</c:v>
                </c:pt>
                <c:pt idx="3469">
                  <c:v>2.1000000000000019E-2</c:v>
                </c:pt>
                <c:pt idx="3470">
                  <c:v>1.9000000000000017E-2</c:v>
                </c:pt>
                <c:pt idx="3471">
                  <c:v>1.6000000000000014E-2</c:v>
                </c:pt>
                <c:pt idx="3472">
                  <c:v>2.0500000000000018E-2</c:v>
                </c:pt>
                <c:pt idx="3473">
                  <c:v>1.8500000000000016E-2</c:v>
                </c:pt>
                <c:pt idx="3474">
                  <c:v>2.2999999999999965E-2</c:v>
                </c:pt>
                <c:pt idx="3475">
                  <c:v>1.5500000000000014E-2</c:v>
                </c:pt>
                <c:pt idx="3476">
                  <c:v>1.8000000000000016E-2</c:v>
                </c:pt>
                <c:pt idx="3477">
                  <c:v>1.7000000000000015E-2</c:v>
                </c:pt>
                <c:pt idx="3478">
                  <c:v>1.6500000000000015E-2</c:v>
                </c:pt>
                <c:pt idx="3479">
                  <c:v>2.1999999999999964E-2</c:v>
                </c:pt>
                <c:pt idx="3480">
                  <c:v>1.8000000000000016E-2</c:v>
                </c:pt>
                <c:pt idx="3481">
                  <c:v>1.7500000000000016E-2</c:v>
                </c:pt>
                <c:pt idx="3482">
                  <c:v>2.3499999999999965E-2</c:v>
                </c:pt>
                <c:pt idx="3483">
                  <c:v>1.7000000000000015E-2</c:v>
                </c:pt>
                <c:pt idx="3484">
                  <c:v>2.3999999999999966E-2</c:v>
                </c:pt>
                <c:pt idx="3485">
                  <c:v>1.5000000000000013E-2</c:v>
                </c:pt>
                <c:pt idx="3486">
                  <c:v>2.2499999999999964E-2</c:v>
                </c:pt>
                <c:pt idx="3487">
                  <c:v>2.3499999999999965E-2</c:v>
                </c:pt>
                <c:pt idx="3488">
                  <c:v>2.1499999999999964E-2</c:v>
                </c:pt>
                <c:pt idx="3489">
                  <c:v>1.8000000000000016E-2</c:v>
                </c:pt>
                <c:pt idx="3490">
                  <c:v>2.0000000000000018E-2</c:v>
                </c:pt>
                <c:pt idx="3491">
                  <c:v>2.0500000000000018E-2</c:v>
                </c:pt>
                <c:pt idx="3492">
                  <c:v>2.3499999999999965E-2</c:v>
                </c:pt>
                <c:pt idx="3493">
                  <c:v>1.4000000000000012E-2</c:v>
                </c:pt>
                <c:pt idx="3494">
                  <c:v>2.4999999999999967E-2</c:v>
                </c:pt>
                <c:pt idx="3495">
                  <c:v>2.0500000000000018E-2</c:v>
                </c:pt>
                <c:pt idx="3496">
                  <c:v>4.500000000000004E-3</c:v>
                </c:pt>
                <c:pt idx="3497">
                  <c:v>1.9000000000000017E-2</c:v>
                </c:pt>
                <c:pt idx="3498">
                  <c:v>2.0500000000000018E-2</c:v>
                </c:pt>
                <c:pt idx="3499">
                  <c:v>2.0000000000000018E-2</c:v>
                </c:pt>
                <c:pt idx="3500">
                  <c:v>1.8000000000000016E-2</c:v>
                </c:pt>
                <c:pt idx="3501">
                  <c:v>1.6000000000000014E-2</c:v>
                </c:pt>
                <c:pt idx="3502">
                  <c:v>2.1499999999999964E-2</c:v>
                </c:pt>
                <c:pt idx="3503">
                  <c:v>1.2500000000000011E-2</c:v>
                </c:pt>
                <c:pt idx="3504">
                  <c:v>2.3499999999999965E-2</c:v>
                </c:pt>
                <c:pt idx="3505">
                  <c:v>2.3999999999999966E-2</c:v>
                </c:pt>
                <c:pt idx="3506">
                  <c:v>2.0000000000000018E-2</c:v>
                </c:pt>
                <c:pt idx="3507">
                  <c:v>2.0000000000000018E-2</c:v>
                </c:pt>
                <c:pt idx="3508">
                  <c:v>1.8000000000000016E-2</c:v>
                </c:pt>
                <c:pt idx="3509">
                  <c:v>2.1999999999999964E-2</c:v>
                </c:pt>
                <c:pt idx="3510">
                  <c:v>1.8000000000000016E-2</c:v>
                </c:pt>
                <c:pt idx="3511">
                  <c:v>1.7500000000000016E-2</c:v>
                </c:pt>
                <c:pt idx="3512">
                  <c:v>2.1999999999999964E-2</c:v>
                </c:pt>
                <c:pt idx="3513">
                  <c:v>1.9000000000000017E-2</c:v>
                </c:pt>
                <c:pt idx="3514">
                  <c:v>2.0500000000000018E-2</c:v>
                </c:pt>
                <c:pt idx="3515">
                  <c:v>2.1499999999999964E-2</c:v>
                </c:pt>
                <c:pt idx="3516">
                  <c:v>2.2499999999999964E-2</c:v>
                </c:pt>
                <c:pt idx="3517">
                  <c:v>1.2500000000000011E-2</c:v>
                </c:pt>
                <c:pt idx="3518">
                  <c:v>2.3499999999999965E-2</c:v>
                </c:pt>
                <c:pt idx="3519">
                  <c:v>2.7499999999999969E-2</c:v>
                </c:pt>
                <c:pt idx="3520">
                  <c:v>2.0500000000000018E-2</c:v>
                </c:pt>
                <c:pt idx="3521">
                  <c:v>1.9000000000000017E-2</c:v>
                </c:pt>
                <c:pt idx="3522">
                  <c:v>1.7000000000000015E-2</c:v>
                </c:pt>
                <c:pt idx="3523">
                  <c:v>1.9000000000000017E-2</c:v>
                </c:pt>
                <c:pt idx="3524">
                  <c:v>1.8000000000000016E-2</c:v>
                </c:pt>
                <c:pt idx="3525">
                  <c:v>2.4499999999999966E-2</c:v>
                </c:pt>
                <c:pt idx="3526">
                  <c:v>1.8500000000000016E-2</c:v>
                </c:pt>
                <c:pt idx="3527">
                  <c:v>1.7500000000000016E-2</c:v>
                </c:pt>
                <c:pt idx="3528">
                  <c:v>2.3499999999999965E-2</c:v>
                </c:pt>
                <c:pt idx="3529">
                  <c:v>2.0500000000000018E-2</c:v>
                </c:pt>
                <c:pt idx="3530">
                  <c:v>1.7500000000000016E-2</c:v>
                </c:pt>
                <c:pt idx="3531">
                  <c:v>1.2000000000000011E-2</c:v>
                </c:pt>
                <c:pt idx="3532">
                  <c:v>2.0500000000000018E-2</c:v>
                </c:pt>
                <c:pt idx="3533">
                  <c:v>1.6000000000000014E-2</c:v>
                </c:pt>
                <c:pt idx="3534">
                  <c:v>2.0000000000000018E-2</c:v>
                </c:pt>
                <c:pt idx="3535">
                  <c:v>1.8500000000000016E-2</c:v>
                </c:pt>
                <c:pt idx="3536">
                  <c:v>2.3999999999999966E-2</c:v>
                </c:pt>
                <c:pt idx="3537">
                  <c:v>2.6999999999999968E-2</c:v>
                </c:pt>
                <c:pt idx="3538">
                  <c:v>2.1499999999999964E-2</c:v>
                </c:pt>
                <c:pt idx="3539">
                  <c:v>1.9000000000000017E-2</c:v>
                </c:pt>
                <c:pt idx="3540">
                  <c:v>1.5500000000000014E-2</c:v>
                </c:pt>
                <c:pt idx="3541">
                  <c:v>7.5000000000000067E-3</c:v>
                </c:pt>
                <c:pt idx="3542">
                  <c:v>2.2499999999999964E-2</c:v>
                </c:pt>
                <c:pt idx="3543">
                  <c:v>2.3499999999999965E-2</c:v>
                </c:pt>
                <c:pt idx="3544">
                  <c:v>1.9500000000000017E-2</c:v>
                </c:pt>
                <c:pt idx="3545">
                  <c:v>2.1499999999999964E-2</c:v>
                </c:pt>
                <c:pt idx="3546">
                  <c:v>2.1000000000000019E-2</c:v>
                </c:pt>
                <c:pt idx="3547">
                  <c:v>1.6500000000000015E-2</c:v>
                </c:pt>
                <c:pt idx="3548">
                  <c:v>2.1999999999999964E-2</c:v>
                </c:pt>
                <c:pt idx="3549">
                  <c:v>7.5000000000000067E-3</c:v>
                </c:pt>
                <c:pt idx="3550">
                  <c:v>1.100000000000001E-2</c:v>
                </c:pt>
                <c:pt idx="3551">
                  <c:v>1.8500000000000016E-2</c:v>
                </c:pt>
                <c:pt idx="3552">
                  <c:v>2.1000000000000019E-2</c:v>
                </c:pt>
                <c:pt idx="3553">
                  <c:v>1.6500000000000015E-2</c:v>
                </c:pt>
                <c:pt idx="3554">
                  <c:v>2.0000000000000018E-2</c:v>
                </c:pt>
                <c:pt idx="3555">
                  <c:v>1.6500000000000015E-2</c:v>
                </c:pt>
                <c:pt idx="3556">
                  <c:v>9.5000000000000084E-3</c:v>
                </c:pt>
                <c:pt idx="3557">
                  <c:v>2.0000000000000018E-2</c:v>
                </c:pt>
                <c:pt idx="3558">
                  <c:v>1.7500000000000016E-2</c:v>
                </c:pt>
                <c:pt idx="3559">
                  <c:v>2.4999999999999967E-2</c:v>
                </c:pt>
                <c:pt idx="3560">
                  <c:v>2.4999999999999967E-2</c:v>
                </c:pt>
                <c:pt idx="3561">
                  <c:v>1.9000000000000017E-2</c:v>
                </c:pt>
                <c:pt idx="3562">
                  <c:v>1.5500000000000014E-2</c:v>
                </c:pt>
                <c:pt idx="3563">
                  <c:v>1.9000000000000017E-2</c:v>
                </c:pt>
                <c:pt idx="3564">
                  <c:v>2.3999999999999966E-2</c:v>
                </c:pt>
                <c:pt idx="3565">
                  <c:v>1.5500000000000014E-2</c:v>
                </c:pt>
                <c:pt idx="3566">
                  <c:v>1.9500000000000017E-2</c:v>
                </c:pt>
                <c:pt idx="3567">
                  <c:v>2.1000000000000019E-2</c:v>
                </c:pt>
                <c:pt idx="3568">
                  <c:v>2.0500000000000018E-2</c:v>
                </c:pt>
                <c:pt idx="3569">
                  <c:v>2.3499999999999965E-2</c:v>
                </c:pt>
                <c:pt idx="3570">
                  <c:v>1.8000000000000016E-2</c:v>
                </c:pt>
                <c:pt idx="3571">
                  <c:v>1.8000000000000016E-2</c:v>
                </c:pt>
                <c:pt idx="3572">
                  <c:v>1.5000000000000013E-2</c:v>
                </c:pt>
                <c:pt idx="3573">
                  <c:v>2.1000000000000019E-2</c:v>
                </c:pt>
                <c:pt idx="3574">
                  <c:v>1.0500000000000009E-2</c:v>
                </c:pt>
                <c:pt idx="3575">
                  <c:v>1.7000000000000015E-2</c:v>
                </c:pt>
                <c:pt idx="3576">
                  <c:v>1.9500000000000017E-2</c:v>
                </c:pt>
                <c:pt idx="3577">
                  <c:v>2.5999999999999968E-2</c:v>
                </c:pt>
                <c:pt idx="3578">
                  <c:v>1.8500000000000016E-2</c:v>
                </c:pt>
                <c:pt idx="3579">
                  <c:v>2.1000000000000019E-2</c:v>
                </c:pt>
                <c:pt idx="3580">
                  <c:v>1.7500000000000016E-2</c:v>
                </c:pt>
                <c:pt idx="3581">
                  <c:v>2.0000000000000018E-2</c:v>
                </c:pt>
                <c:pt idx="3582">
                  <c:v>2.5499999999999967E-2</c:v>
                </c:pt>
                <c:pt idx="3583">
                  <c:v>6.0000000000000053E-3</c:v>
                </c:pt>
                <c:pt idx="3584">
                  <c:v>1.150000000000001E-2</c:v>
                </c:pt>
                <c:pt idx="3585">
                  <c:v>2.1999999999999964E-2</c:v>
                </c:pt>
                <c:pt idx="3586">
                  <c:v>2.4999999999999967E-2</c:v>
                </c:pt>
                <c:pt idx="3587">
                  <c:v>1.8500000000000016E-2</c:v>
                </c:pt>
                <c:pt idx="3588">
                  <c:v>1.7500000000000016E-2</c:v>
                </c:pt>
                <c:pt idx="3589">
                  <c:v>1.9000000000000017E-2</c:v>
                </c:pt>
                <c:pt idx="3590">
                  <c:v>2.4499999999999966E-2</c:v>
                </c:pt>
                <c:pt idx="3591">
                  <c:v>1.0500000000000009E-2</c:v>
                </c:pt>
                <c:pt idx="3592">
                  <c:v>2.0000000000000018E-2</c:v>
                </c:pt>
                <c:pt idx="3593">
                  <c:v>2.1499999999999964E-2</c:v>
                </c:pt>
                <c:pt idx="3594">
                  <c:v>1.8500000000000016E-2</c:v>
                </c:pt>
                <c:pt idx="3595">
                  <c:v>2.2999999999999965E-2</c:v>
                </c:pt>
                <c:pt idx="3596">
                  <c:v>2.0000000000000018E-2</c:v>
                </c:pt>
                <c:pt idx="3597">
                  <c:v>1.7000000000000015E-2</c:v>
                </c:pt>
                <c:pt idx="3598">
                  <c:v>1.3500000000000012E-2</c:v>
                </c:pt>
                <c:pt idx="3599">
                  <c:v>9.000000000000008E-3</c:v>
                </c:pt>
                <c:pt idx="3600">
                  <c:v>1.7000000000000015E-2</c:v>
                </c:pt>
                <c:pt idx="3601">
                  <c:v>2.1499999999999964E-2</c:v>
                </c:pt>
                <c:pt idx="3602">
                  <c:v>2.0000000000000018E-2</c:v>
                </c:pt>
                <c:pt idx="3603">
                  <c:v>1.5500000000000014E-2</c:v>
                </c:pt>
                <c:pt idx="3604">
                  <c:v>2.0000000000000018E-2</c:v>
                </c:pt>
                <c:pt idx="3605">
                  <c:v>2.0500000000000018E-2</c:v>
                </c:pt>
                <c:pt idx="3606">
                  <c:v>7.5000000000000067E-3</c:v>
                </c:pt>
                <c:pt idx="3607">
                  <c:v>1.9500000000000017E-2</c:v>
                </c:pt>
                <c:pt idx="3608">
                  <c:v>1.5000000000000013E-2</c:v>
                </c:pt>
                <c:pt idx="3609">
                  <c:v>1.7000000000000015E-2</c:v>
                </c:pt>
                <c:pt idx="3610">
                  <c:v>1.4500000000000013E-2</c:v>
                </c:pt>
                <c:pt idx="3611">
                  <c:v>2.1999999999999964E-2</c:v>
                </c:pt>
                <c:pt idx="3612">
                  <c:v>1.9500000000000017E-2</c:v>
                </c:pt>
                <c:pt idx="3613">
                  <c:v>4.500000000000004E-3</c:v>
                </c:pt>
                <c:pt idx="3614">
                  <c:v>1.6000000000000014E-2</c:v>
                </c:pt>
                <c:pt idx="3615">
                  <c:v>1.8500000000000016E-2</c:v>
                </c:pt>
                <c:pt idx="3616">
                  <c:v>1.7500000000000016E-2</c:v>
                </c:pt>
                <c:pt idx="3617">
                  <c:v>2.4499999999999966E-2</c:v>
                </c:pt>
                <c:pt idx="3618">
                  <c:v>1.7500000000000016E-2</c:v>
                </c:pt>
                <c:pt idx="3619">
                  <c:v>2.2999999999999965E-2</c:v>
                </c:pt>
                <c:pt idx="3620">
                  <c:v>2.1499999999999964E-2</c:v>
                </c:pt>
                <c:pt idx="3621">
                  <c:v>2.0500000000000018E-2</c:v>
                </c:pt>
                <c:pt idx="3622">
                  <c:v>1.7500000000000016E-2</c:v>
                </c:pt>
                <c:pt idx="3623">
                  <c:v>2.2999999999999965E-2</c:v>
                </c:pt>
                <c:pt idx="3624">
                  <c:v>1.9500000000000017E-2</c:v>
                </c:pt>
                <c:pt idx="3625">
                  <c:v>8.5000000000000075E-3</c:v>
                </c:pt>
                <c:pt idx="3626">
                  <c:v>2.5999999999999968E-2</c:v>
                </c:pt>
                <c:pt idx="3627">
                  <c:v>1.4500000000000013E-2</c:v>
                </c:pt>
                <c:pt idx="3628">
                  <c:v>8.0000000000000071E-3</c:v>
                </c:pt>
                <c:pt idx="3629">
                  <c:v>1.6500000000000015E-2</c:v>
                </c:pt>
                <c:pt idx="3630">
                  <c:v>1.9000000000000017E-2</c:v>
                </c:pt>
                <c:pt idx="3631">
                  <c:v>2.0000000000000018E-2</c:v>
                </c:pt>
                <c:pt idx="3632">
                  <c:v>1.9500000000000017E-2</c:v>
                </c:pt>
                <c:pt idx="3633">
                  <c:v>1.100000000000001E-2</c:v>
                </c:pt>
                <c:pt idx="3634">
                  <c:v>2.1499999999999964E-2</c:v>
                </c:pt>
                <c:pt idx="3635">
                  <c:v>1.8500000000000016E-2</c:v>
                </c:pt>
                <c:pt idx="3636">
                  <c:v>2.3999999999999966E-2</c:v>
                </c:pt>
                <c:pt idx="3637">
                  <c:v>2.1999999999999964E-2</c:v>
                </c:pt>
                <c:pt idx="3638">
                  <c:v>2.1999999999999964E-2</c:v>
                </c:pt>
                <c:pt idx="3639">
                  <c:v>1.8500000000000016E-2</c:v>
                </c:pt>
                <c:pt idx="3640">
                  <c:v>1.9000000000000017E-2</c:v>
                </c:pt>
                <c:pt idx="3641">
                  <c:v>1.9000000000000017E-2</c:v>
                </c:pt>
                <c:pt idx="3642">
                  <c:v>2.1000000000000019E-2</c:v>
                </c:pt>
                <c:pt idx="3643">
                  <c:v>1.6500000000000015E-2</c:v>
                </c:pt>
                <c:pt idx="3644">
                  <c:v>1.7000000000000015E-2</c:v>
                </c:pt>
                <c:pt idx="3645">
                  <c:v>1.6500000000000015E-2</c:v>
                </c:pt>
                <c:pt idx="3646">
                  <c:v>1.5000000000000013E-2</c:v>
                </c:pt>
                <c:pt idx="3647">
                  <c:v>1.6500000000000015E-2</c:v>
                </c:pt>
                <c:pt idx="3648">
                  <c:v>1.5500000000000014E-2</c:v>
                </c:pt>
                <c:pt idx="3649">
                  <c:v>2.5499999999999967E-2</c:v>
                </c:pt>
                <c:pt idx="3650">
                  <c:v>2.3999999999999966E-2</c:v>
                </c:pt>
                <c:pt idx="3651">
                  <c:v>2.1000000000000019E-2</c:v>
                </c:pt>
                <c:pt idx="3652">
                  <c:v>2.1499999999999964E-2</c:v>
                </c:pt>
                <c:pt idx="3653">
                  <c:v>2.1999999999999964E-2</c:v>
                </c:pt>
                <c:pt idx="3654">
                  <c:v>1.5500000000000014E-2</c:v>
                </c:pt>
                <c:pt idx="3655">
                  <c:v>1.3000000000000012E-2</c:v>
                </c:pt>
                <c:pt idx="3656">
                  <c:v>1.9000000000000017E-2</c:v>
                </c:pt>
                <c:pt idx="3657">
                  <c:v>2.0500000000000018E-2</c:v>
                </c:pt>
                <c:pt idx="3658">
                  <c:v>1.5500000000000014E-2</c:v>
                </c:pt>
                <c:pt idx="3659">
                  <c:v>2.1499999999999964E-2</c:v>
                </c:pt>
                <c:pt idx="3660">
                  <c:v>6.5000000000000058E-3</c:v>
                </c:pt>
                <c:pt idx="3661">
                  <c:v>3.5000000000000031E-3</c:v>
                </c:pt>
                <c:pt idx="3662">
                  <c:v>1.5000000000000013E-2</c:v>
                </c:pt>
                <c:pt idx="3663">
                  <c:v>2.1000000000000019E-2</c:v>
                </c:pt>
                <c:pt idx="3664">
                  <c:v>1.8500000000000016E-2</c:v>
                </c:pt>
                <c:pt idx="3665">
                  <c:v>2.4999999999999967E-2</c:v>
                </c:pt>
                <c:pt idx="3666">
                  <c:v>1.6500000000000015E-2</c:v>
                </c:pt>
                <c:pt idx="3667">
                  <c:v>1.0000000000000009E-2</c:v>
                </c:pt>
                <c:pt idx="3668">
                  <c:v>2.0500000000000018E-2</c:v>
                </c:pt>
                <c:pt idx="3669">
                  <c:v>1.9500000000000017E-2</c:v>
                </c:pt>
                <c:pt idx="3670">
                  <c:v>1.0000000000000009E-2</c:v>
                </c:pt>
                <c:pt idx="3671">
                  <c:v>1.6500000000000015E-2</c:v>
                </c:pt>
                <c:pt idx="3672">
                  <c:v>1.4500000000000013E-2</c:v>
                </c:pt>
                <c:pt idx="3673">
                  <c:v>1.8500000000000016E-2</c:v>
                </c:pt>
                <c:pt idx="3674">
                  <c:v>1.9000000000000017E-2</c:v>
                </c:pt>
                <c:pt idx="3675">
                  <c:v>1.5000000000000013E-2</c:v>
                </c:pt>
                <c:pt idx="3676">
                  <c:v>2.2999999999999965E-2</c:v>
                </c:pt>
                <c:pt idx="3677">
                  <c:v>2.0000000000000018E-2</c:v>
                </c:pt>
                <c:pt idx="3678">
                  <c:v>1.5000000000000013E-2</c:v>
                </c:pt>
                <c:pt idx="3679">
                  <c:v>1.9500000000000017E-2</c:v>
                </c:pt>
                <c:pt idx="3680">
                  <c:v>1.4000000000000012E-2</c:v>
                </c:pt>
                <c:pt idx="3681">
                  <c:v>9.000000000000008E-3</c:v>
                </c:pt>
                <c:pt idx="3682">
                  <c:v>1.2000000000000011E-2</c:v>
                </c:pt>
                <c:pt idx="3683">
                  <c:v>1.5000000000000013E-2</c:v>
                </c:pt>
                <c:pt idx="3684">
                  <c:v>2.1999999999999964E-2</c:v>
                </c:pt>
                <c:pt idx="3685">
                  <c:v>1.7000000000000015E-2</c:v>
                </c:pt>
                <c:pt idx="3686">
                  <c:v>2.1000000000000019E-2</c:v>
                </c:pt>
                <c:pt idx="3687">
                  <c:v>1.9500000000000017E-2</c:v>
                </c:pt>
                <c:pt idx="3688">
                  <c:v>2.2499999999999964E-2</c:v>
                </c:pt>
                <c:pt idx="3689">
                  <c:v>2.0500000000000018E-2</c:v>
                </c:pt>
                <c:pt idx="3690">
                  <c:v>2.4999999999999967E-2</c:v>
                </c:pt>
                <c:pt idx="3691">
                  <c:v>2.3499999999999965E-2</c:v>
                </c:pt>
                <c:pt idx="3692">
                  <c:v>1.6000000000000014E-2</c:v>
                </c:pt>
                <c:pt idx="3693">
                  <c:v>2.0500000000000018E-2</c:v>
                </c:pt>
                <c:pt idx="3694">
                  <c:v>2.0500000000000018E-2</c:v>
                </c:pt>
                <c:pt idx="3695">
                  <c:v>1.8500000000000016E-2</c:v>
                </c:pt>
                <c:pt idx="3696">
                  <c:v>2.2499999999999964E-2</c:v>
                </c:pt>
                <c:pt idx="3697">
                  <c:v>1.9500000000000017E-2</c:v>
                </c:pt>
                <c:pt idx="3698">
                  <c:v>1.9500000000000017E-2</c:v>
                </c:pt>
                <c:pt idx="3699">
                  <c:v>2.0500000000000018E-2</c:v>
                </c:pt>
                <c:pt idx="3700">
                  <c:v>2.4499999999999966E-2</c:v>
                </c:pt>
                <c:pt idx="3701">
                  <c:v>1.9500000000000017E-2</c:v>
                </c:pt>
                <c:pt idx="3702">
                  <c:v>2.1499999999999964E-2</c:v>
                </c:pt>
                <c:pt idx="3703">
                  <c:v>2.3999999999999966E-2</c:v>
                </c:pt>
                <c:pt idx="3704">
                  <c:v>1.9000000000000017E-2</c:v>
                </c:pt>
                <c:pt idx="3705">
                  <c:v>1.4500000000000013E-2</c:v>
                </c:pt>
                <c:pt idx="3706">
                  <c:v>1.0000000000000009E-2</c:v>
                </c:pt>
                <c:pt idx="3707">
                  <c:v>1.7500000000000016E-2</c:v>
                </c:pt>
                <c:pt idx="3708">
                  <c:v>1.9000000000000017E-2</c:v>
                </c:pt>
                <c:pt idx="3709">
                  <c:v>2.0000000000000018E-2</c:v>
                </c:pt>
                <c:pt idx="3710">
                  <c:v>2.7999999999999969E-2</c:v>
                </c:pt>
                <c:pt idx="3711">
                  <c:v>1.3500000000000012E-2</c:v>
                </c:pt>
                <c:pt idx="3712">
                  <c:v>1.7000000000000015E-2</c:v>
                </c:pt>
                <c:pt idx="3713">
                  <c:v>2.1000000000000019E-2</c:v>
                </c:pt>
                <c:pt idx="3714">
                  <c:v>1.8000000000000016E-2</c:v>
                </c:pt>
                <c:pt idx="3715">
                  <c:v>2.2499999999999964E-2</c:v>
                </c:pt>
                <c:pt idx="3716">
                  <c:v>2.0000000000000018E-2</c:v>
                </c:pt>
                <c:pt idx="3717">
                  <c:v>2.1000000000000019E-2</c:v>
                </c:pt>
                <c:pt idx="3718">
                  <c:v>1.3500000000000012E-2</c:v>
                </c:pt>
                <c:pt idx="3719">
                  <c:v>1.5000000000000013E-2</c:v>
                </c:pt>
                <c:pt idx="3720">
                  <c:v>1.9500000000000017E-2</c:v>
                </c:pt>
                <c:pt idx="3721">
                  <c:v>1.9000000000000017E-2</c:v>
                </c:pt>
                <c:pt idx="3722">
                  <c:v>1.5000000000000013E-2</c:v>
                </c:pt>
                <c:pt idx="3723">
                  <c:v>1.7000000000000015E-2</c:v>
                </c:pt>
                <c:pt idx="3724">
                  <c:v>7.0000000000000062E-3</c:v>
                </c:pt>
                <c:pt idx="3725">
                  <c:v>1.0500000000000009E-2</c:v>
                </c:pt>
                <c:pt idx="3726">
                  <c:v>2.2499999999999964E-2</c:v>
                </c:pt>
                <c:pt idx="3727">
                  <c:v>2.3499999999999965E-2</c:v>
                </c:pt>
                <c:pt idx="3728">
                  <c:v>1.6500000000000015E-2</c:v>
                </c:pt>
                <c:pt idx="3729">
                  <c:v>1.7000000000000015E-2</c:v>
                </c:pt>
                <c:pt idx="3730">
                  <c:v>1.8000000000000016E-2</c:v>
                </c:pt>
                <c:pt idx="3731">
                  <c:v>2.3499999999999965E-2</c:v>
                </c:pt>
                <c:pt idx="3732">
                  <c:v>2.1499999999999964E-2</c:v>
                </c:pt>
                <c:pt idx="3733">
                  <c:v>2.1000000000000019E-2</c:v>
                </c:pt>
                <c:pt idx="3734">
                  <c:v>2.3999999999999966E-2</c:v>
                </c:pt>
                <c:pt idx="3735">
                  <c:v>1.8000000000000016E-2</c:v>
                </c:pt>
                <c:pt idx="3736">
                  <c:v>2.3999999999999966E-2</c:v>
                </c:pt>
                <c:pt idx="3737">
                  <c:v>2.5499999999999967E-2</c:v>
                </c:pt>
                <c:pt idx="3738">
                  <c:v>2.0500000000000018E-2</c:v>
                </c:pt>
                <c:pt idx="3739">
                  <c:v>9.000000000000008E-3</c:v>
                </c:pt>
                <c:pt idx="3740">
                  <c:v>2.1499999999999964E-2</c:v>
                </c:pt>
                <c:pt idx="3741">
                  <c:v>1.7000000000000015E-2</c:v>
                </c:pt>
                <c:pt idx="3742">
                  <c:v>1.3000000000000012E-2</c:v>
                </c:pt>
                <c:pt idx="3743">
                  <c:v>2.4499999999999966E-2</c:v>
                </c:pt>
                <c:pt idx="3744">
                  <c:v>1.7500000000000016E-2</c:v>
                </c:pt>
                <c:pt idx="3745">
                  <c:v>2.6999999999999968E-2</c:v>
                </c:pt>
                <c:pt idx="3746">
                  <c:v>1.6000000000000014E-2</c:v>
                </c:pt>
                <c:pt idx="3747">
                  <c:v>1.4500000000000013E-2</c:v>
                </c:pt>
                <c:pt idx="3748">
                  <c:v>2.0000000000000018E-2</c:v>
                </c:pt>
                <c:pt idx="3749">
                  <c:v>2.1999999999999964E-2</c:v>
                </c:pt>
                <c:pt idx="3750">
                  <c:v>1.9500000000000017E-2</c:v>
                </c:pt>
                <c:pt idx="3751">
                  <c:v>1.8500000000000016E-2</c:v>
                </c:pt>
                <c:pt idx="3752">
                  <c:v>2.4999999999999967E-2</c:v>
                </c:pt>
                <c:pt idx="3753">
                  <c:v>1.7500000000000016E-2</c:v>
                </c:pt>
                <c:pt idx="3754">
                  <c:v>2.5499999999999967E-2</c:v>
                </c:pt>
                <c:pt idx="3755">
                  <c:v>1.2000000000000011E-2</c:v>
                </c:pt>
                <c:pt idx="3756">
                  <c:v>1.5500000000000014E-2</c:v>
                </c:pt>
                <c:pt idx="3757">
                  <c:v>1.8500000000000016E-2</c:v>
                </c:pt>
                <c:pt idx="3758">
                  <c:v>2.2999999999999965E-2</c:v>
                </c:pt>
                <c:pt idx="3759">
                  <c:v>2.1999999999999964E-2</c:v>
                </c:pt>
                <c:pt idx="3760">
                  <c:v>1.8500000000000016E-2</c:v>
                </c:pt>
                <c:pt idx="3761">
                  <c:v>2.2999999999999965E-2</c:v>
                </c:pt>
                <c:pt idx="3762">
                  <c:v>1.8500000000000016E-2</c:v>
                </c:pt>
                <c:pt idx="3763">
                  <c:v>1.9000000000000017E-2</c:v>
                </c:pt>
                <c:pt idx="3764">
                  <c:v>2.5499999999999967E-2</c:v>
                </c:pt>
                <c:pt idx="3765">
                  <c:v>1.9500000000000017E-2</c:v>
                </c:pt>
                <c:pt idx="3766">
                  <c:v>2.2499999999999964E-2</c:v>
                </c:pt>
                <c:pt idx="3767">
                  <c:v>1.8000000000000016E-2</c:v>
                </c:pt>
                <c:pt idx="3768">
                  <c:v>2.4999999999999967E-2</c:v>
                </c:pt>
                <c:pt idx="3769">
                  <c:v>2.1999999999999964E-2</c:v>
                </c:pt>
                <c:pt idx="3770">
                  <c:v>2.4999999999999967E-2</c:v>
                </c:pt>
                <c:pt idx="3771">
                  <c:v>1.8500000000000016E-2</c:v>
                </c:pt>
                <c:pt idx="3772">
                  <c:v>1.0500000000000009E-2</c:v>
                </c:pt>
                <c:pt idx="3773">
                  <c:v>1.6000000000000014E-2</c:v>
                </c:pt>
                <c:pt idx="3774">
                  <c:v>1.6000000000000014E-2</c:v>
                </c:pt>
                <c:pt idx="3775">
                  <c:v>1.9500000000000017E-2</c:v>
                </c:pt>
                <c:pt idx="3776">
                  <c:v>1.9500000000000017E-2</c:v>
                </c:pt>
                <c:pt idx="3777">
                  <c:v>1.8500000000000016E-2</c:v>
                </c:pt>
                <c:pt idx="3778">
                  <c:v>2.5499999999999967E-2</c:v>
                </c:pt>
                <c:pt idx="3779">
                  <c:v>1.8000000000000016E-2</c:v>
                </c:pt>
                <c:pt idx="3780">
                  <c:v>2.0500000000000018E-2</c:v>
                </c:pt>
                <c:pt idx="3781">
                  <c:v>1.8500000000000016E-2</c:v>
                </c:pt>
                <c:pt idx="3782">
                  <c:v>7.5000000000000067E-3</c:v>
                </c:pt>
                <c:pt idx="3783">
                  <c:v>1.9500000000000017E-2</c:v>
                </c:pt>
                <c:pt idx="3784">
                  <c:v>1.2500000000000011E-2</c:v>
                </c:pt>
                <c:pt idx="3785">
                  <c:v>2.1999999999999964E-2</c:v>
                </c:pt>
                <c:pt idx="3786">
                  <c:v>2.1499999999999964E-2</c:v>
                </c:pt>
                <c:pt idx="3787">
                  <c:v>1.100000000000001E-2</c:v>
                </c:pt>
                <c:pt idx="3788">
                  <c:v>1.8000000000000016E-2</c:v>
                </c:pt>
                <c:pt idx="3789">
                  <c:v>1.5000000000000013E-2</c:v>
                </c:pt>
                <c:pt idx="3790">
                  <c:v>1.7000000000000015E-2</c:v>
                </c:pt>
                <c:pt idx="3791">
                  <c:v>1.5000000000000013E-2</c:v>
                </c:pt>
                <c:pt idx="3792">
                  <c:v>1.5000000000000013E-2</c:v>
                </c:pt>
                <c:pt idx="3793">
                  <c:v>1.2500000000000011E-2</c:v>
                </c:pt>
                <c:pt idx="3794">
                  <c:v>2.1000000000000019E-2</c:v>
                </c:pt>
                <c:pt idx="3795">
                  <c:v>1.0000000000000009E-2</c:v>
                </c:pt>
                <c:pt idx="3796">
                  <c:v>2.0000000000000018E-2</c:v>
                </c:pt>
                <c:pt idx="3797">
                  <c:v>1.9000000000000017E-2</c:v>
                </c:pt>
                <c:pt idx="3798">
                  <c:v>2.0000000000000018E-2</c:v>
                </c:pt>
                <c:pt idx="3799">
                  <c:v>2.0000000000000018E-2</c:v>
                </c:pt>
                <c:pt idx="3800">
                  <c:v>1.9500000000000017E-2</c:v>
                </c:pt>
                <c:pt idx="3801">
                  <c:v>2.5999999999999968E-2</c:v>
                </c:pt>
                <c:pt idx="3802">
                  <c:v>1.6000000000000014E-2</c:v>
                </c:pt>
                <c:pt idx="3803">
                  <c:v>1.9500000000000017E-2</c:v>
                </c:pt>
                <c:pt idx="3804">
                  <c:v>2.0000000000000018E-2</c:v>
                </c:pt>
                <c:pt idx="3805">
                  <c:v>1.3500000000000012E-2</c:v>
                </c:pt>
                <c:pt idx="3806">
                  <c:v>1.4500000000000013E-2</c:v>
                </c:pt>
                <c:pt idx="3807">
                  <c:v>1.4500000000000013E-2</c:v>
                </c:pt>
                <c:pt idx="3808">
                  <c:v>1.150000000000001E-2</c:v>
                </c:pt>
                <c:pt idx="3809">
                  <c:v>1.8000000000000016E-2</c:v>
                </c:pt>
                <c:pt idx="3810">
                  <c:v>1.6000000000000014E-2</c:v>
                </c:pt>
                <c:pt idx="3811">
                  <c:v>1.7500000000000016E-2</c:v>
                </c:pt>
                <c:pt idx="3812">
                  <c:v>2.5499999999999967E-2</c:v>
                </c:pt>
                <c:pt idx="3813">
                  <c:v>2.1999999999999964E-2</c:v>
                </c:pt>
                <c:pt idx="3814">
                  <c:v>2.1999999999999964E-2</c:v>
                </c:pt>
                <c:pt idx="3815">
                  <c:v>2.1499999999999964E-2</c:v>
                </c:pt>
                <c:pt idx="3816">
                  <c:v>1.0500000000000009E-2</c:v>
                </c:pt>
                <c:pt idx="3817">
                  <c:v>2.2499999999999964E-2</c:v>
                </c:pt>
                <c:pt idx="3818">
                  <c:v>2.4499999999999966E-2</c:v>
                </c:pt>
                <c:pt idx="3819">
                  <c:v>1.0000000000000009E-2</c:v>
                </c:pt>
                <c:pt idx="3820">
                  <c:v>1.6500000000000015E-2</c:v>
                </c:pt>
                <c:pt idx="3821">
                  <c:v>2.2999999999999965E-2</c:v>
                </c:pt>
                <c:pt idx="3822">
                  <c:v>1.3500000000000012E-2</c:v>
                </c:pt>
                <c:pt idx="3823">
                  <c:v>1.9500000000000017E-2</c:v>
                </c:pt>
                <c:pt idx="3824">
                  <c:v>7.5000000000000067E-3</c:v>
                </c:pt>
                <c:pt idx="3825">
                  <c:v>1.7500000000000016E-2</c:v>
                </c:pt>
                <c:pt idx="3826">
                  <c:v>1.7500000000000016E-2</c:v>
                </c:pt>
                <c:pt idx="3827">
                  <c:v>2.1000000000000019E-2</c:v>
                </c:pt>
                <c:pt idx="3828">
                  <c:v>1.9000000000000017E-2</c:v>
                </c:pt>
                <c:pt idx="3829">
                  <c:v>2.1999999999999964E-2</c:v>
                </c:pt>
                <c:pt idx="3830">
                  <c:v>2.1499999999999964E-2</c:v>
                </c:pt>
                <c:pt idx="3831">
                  <c:v>2.7999999999999969E-2</c:v>
                </c:pt>
                <c:pt idx="3832">
                  <c:v>1.8500000000000016E-2</c:v>
                </c:pt>
                <c:pt idx="3833">
                  <c:v>1.2500000000000011E-2</c:v>
                </c:pt>
                <c:pt idx="3834">
                  <c:v>1.9000000000000017E-2</c:v>
                </c:pt>
                <c:pt idx="3835">
                  <c:v>2.2499999999999964E-2</c:v>
                </c:pt>
                <c:pt idx="3836">
                  <c:v>1.9500000000000017E-2</c:v>
                </c:pt>
                <c:pt idx="3837">
                  <c:v>1.9000000000000017E-2</c:v>
                </c:pt>
                <c:pt idx="3838">
                  <c:v>1.8000000000000016E-2</c:v>
                </c:pt>
                <c:pt idx="3839">
                  <c:v>1.4500000000000013E-2</c:v>
                </c:pt>
                <c:pt idx="3840">
                  <c:v>1.9000000000000017E-2</c:v>
                </c:pt>
                <c:pt idx="3841">
                  <c:v>1.5500000000000014E-2</c:v>
                </c:pt>
                <c:pt idx="3842">
                  <c:v>1.0000000000000009E-2</c:v>
                </c:pt>
                <c:pt idx="3843">
                  <c:v>2.0500000000000018E-2</c:v>
                </c:pt>
                <c:pt idx="3844">
                  <c:v>1.6000000000000014E-2</c:v>
                </c:pt>
                <c:pt idx="3845">
                  <c:v>1.5000000000000013E-2</c:v>
                </c:pt>
                <c:pt idx="3846">
                  <c:v>2.1000000000000019E-2</c:v>
                </c:pt>
                <c:pt idx="3847">
                  <c:v>2.4499999999999966E-2</c:v>
                </c:pt>
                <c:pt idx="3848">
                  <c:v>1.8000000000000016E-2</c:v>
                </c:pt>
                <c:pt idx="3849">
                  <c:v>2.3999999999999966E-2</c:v>
                </c:pt>
                <c:pt idx="3850">
                  <c:v>1.6000000000000014E-2</c:v>
                </c:pt>
                <c:pt idx="3851">
                  <c:v>2.0500000000000018E-2</c:v>
                </c:pt>
                <c:pt idx="3852">
                  <c:v>2.0500000000000018E-2</c:v>
                </c:pt>
                <c:pt idx="3853">
                  <c:v>1.0500000000000009E-2</c:v>
                </c:pt>
                <c:pt idx="3854">
                  <c:v>1.9500000000000017E-2</c:v>
                </c:pt>
                <c:pt idx="3855">
                  <c:v>1.8000000000000016E-2</c:v>
                </c:pt>
                <c:pt idx="3856">
                  <c:v>4.500000000000004E-3</c:v>
                </c:pt>
                <c:pt idx="3857">
                  <c:v>1.5500000000000014E-2</c:v>
                </c:pt>
                <c:pt idx="3858">
                  <c:v>1.3500000000000012E-2</c:v>
                </c:pt>
                <c:pt idx="3859">
                  <c:v>1.5500000000000014E-2</c:v>
                </c:pt>
                <c:pt idx="3860">
                  <c:v>2.3999999999999966E-2</c:v>
                </c:pt>
                <c:pt idx="3861">
                  <c:v>1.2500000000000011E-2</c:v>
                </c:pt>
                <c:pt idx="3862">
                  <c:v>1.9000000000000017E-2</c:v>
                </c:pt>
                <c:pt idx="3863">
                  <c:v>2.4499999999999966E-2</c:v>
                </c:pt>
                <c:pt idx="3864">
                  <c:v>1.5000000000000013E-2</c:v>
                </c:pt>
                <c:pt idx="3865">
                  <c:v>2.1000000000000019E-2</c:v>
                </c:pt>
                <c:pt idx="3866">
                  <c:v>1.8000000000000016E-2</c:v>
                </c:pt>
                <c:pt idx="3867">
                  <c:v>1.9500000000000017E-2</c:v>
                </c:pt>
                <c:pt idx="3868">
                  <c:v>1.9000000000000017E-2</c:v>
                </c:pt>
                <c:pt idx="3869">
                  <c:v>2.1999999999999964E-2</c:v>
                </c:pt>
                <c:pt idx="3870">
                  <c:v>1.8500000000000016E-2</c:v>
                </c:pt>
                <c:pt idx="3871">
                  <c:v>1.5500000000000014E-2</c:v>
                </c:pt>
                <c:pt idx="3872">
                  <c:v>1.9500000000000017E-2</c:v>
                </c:pt>
                <c:pt idx="3873">
                  <c:v>6.5000000000000058E-3</c:v>
                </c:pt>
                <c:pt idx="3874">
                  <c:v>1.8000000000000016E-2</c:v>
                </c:pt>
                <c:pt idx="3875">
                  <c:v>1.7000000000000015E-2</c:v>
                </c:pt>
                <c:pt idx="3876">
                  <c:v>1.3500000000000012E-2</c:v>
                </c:pt>
                <c:pt idx="3877">
                  <c:v>2.0000000000000018E-2</c:v>
                </c:pt>
                <c:pt idx="3878">
                  <c:v>1.9000000000000017E-2</c:v>
                </c:pt>
                <c:pt idx="3879">
                  <c:v>2.1000000000000019E-2</c:v>
                </c:pt>
                <c:pt idx="3880">
                  <c:v>2.5999999999999968E-2</c:v>
                </c:pt>
                <c:pt idx="3881">
                  <c:v>2.5499999999999967E-2</c:v>
                </c:pt>
                <c:pt idx="3882">
                  <c:v>1.9000000000000017E-2</c:v>
                </c:pt>
                <c:pt idx="3883">
                  <c:v>2.3999999999999966E-2</c:v>
                </c:pt>
                <c:pt idx="3884">
                  <c:v>1.8500000000000016E-2</c:v>
                </c:pt>
                <c:pt idx="3885">
                  <c:v>1.9500000000000017E-2</c:v>
                </c:pt>
                <c:pt idx="3886">
                  <c:v>1.7500000000000016E-2</c:v>
                </c:pt>
                <c:pt idx="3887">
                  <c:v>1.0000000000000009E-2</c:v>
                </c:pt>
                <c:pt idx="3888">
                  <c:v>1.150000000000001E-2</c:v>
                </c:pt>
                <c:pt idx="3889">
                  <c:v>2.2499999999999964E-2</c:v>
                </c:pt>
                <c:pt idx="3890">
                  <c:v>1.5500000000000014E-2</c:v>
                </c:pt>
                <c:pt idx="3891">
                  <c:v>2.1999999999999964E-2</c:v>
                </c:pt>
                <c:pt idx="3892">
                  <c:v>2.2999999999999965E-2</c:v>
                </c:pt>
                <c:pt idx="3893">
                  <c:v>2.1999999999999964E-2</c:v>
                </c:pt>
                <c:pt idx="3894">
                  <c:v>2.5999999999999968E-2</c:v>
                </c:pt>
                <c:pt idx="3895">
                  <c:v>2.1000000000000019E-2</c:v>
                </c:pt>
                <c:pt idx="3896">
                  <c:v>2.2999999999999965E-2</c:v>
                </c:pt>
                <c:pt idx="3897">
                  <c:v>1.9000000000000017E-2</c:v>
                </c:pt>
                <c:pt idx="3898">
                  <c:v>1.6500000000000015E-2</c:v>
                </c:pt>
                <c:pt idx="3899">
                  <c:v>1.8500000000000016E-2</c:v>
                </c:pt>
                <c:pt idx="3900">
                  <c:v>2.3999999999999966E-2</c:v>
                </c:pt>
                <c:pt idx="3901">
                  <c:v>2.3999999999999966E-2</c:v>
                </c:pt>
                <c:pt idx="3902">
                  <c:v>1.6500000000000015E-2</c:v>
                </c:pt>
                <c:pt idx="3903">
                  <c:v>1.4500000000000013E-2</c:v>
                </c:pt>
                <c:pt idx="3904">
                  <c:v>2.1000000000000019E-2</c:v>
                </c:pt>
                <c:pt idx="3905">
                  <c:v>1.5500000000000014E-2</c:v>
                </c:pt>
                <c:pt idx="3906">
                  <c:v>2.5999999999999968E-2</c:v>
                </c:pt>
                <c:pt idx="3907">
                  <c:v>2.0000000000000018E-2</c:v>
                </c:pt>
                <c:pt idx="3908">
                  <c:v>2.3999999999999966E-2</c:v>
                </c:pt>
                <c:pt idx="3909">
                  <c:v>2.2999999999999965E-2</c:v>
                </c:pt>
                <c:pt idx="3910">
                  <c:v>2.1499999999999964E-2</c:v>
                </c:pt>
                <c:pt idx="3911">
                  <c:v>2.1499999999999964E-2</c:v>
                </c:pt>
                <c:pt idx="3912">
                  <c:v>2.1499999999999964E-2</c:v>
                </c:pt>
                <c:pt idx="3913">
                  <c:v>2.2999999999999965E-2</c:v>
                </c:pt>
                <c:pt idx="3914">
                  <c:v>1.6000000000000014E-2</c:v>
                </c:pt>
                <c:pt idx="3915">
                  <c:v>2.6499999999999968E-2</c:v>
                </c:pt>
                <c:pt idx="3916">
                  <c:v>1.6500000000000015E-2</c:v>
                </c:pt>
                <c:pt idx="3917">
                  <c:v>9.000000000000008E-3</c:v>
                </c:pt>
                <c:pt idx="3918">
                  <c:v>1.7500000000000016E-2</c:v>
                </c:pt>
                <c:pt idx="3919">
                  <c:v>6.5000000000000058E-3</c:v>
                </c:pt>
                <c:pt idx="3920">
                  <c:v>1.2000000000000011E-2</c:v>
                </c:pt>
                <c:pt idx="3921">
                  <c:v>2.0500000000000018E-2</c:v>
                </c:pt>
                <c:pt idx="3922">
                  <c:v>1.9500000000000017E-2</c:v>
                </c:pt>
                <c:pt idx="3923">
                  <c:v>2.0000000000000018E-2</c:v>
                </c:pt>
                <c:pt idx="3924">
                  <c:v>1.8000000000000016E-2</c:v>
                </c:pt>
                <c:pt idx="3925">
                  <c:v>2.4499999999999966E-2</c:v>
                </c:pt>
                <c:pt idx="3926">
                  <c:v>1.8000000000000016E-2</c:v>
                </c:pt>
                <c:pt idx="3927">
                  <c:v>2.4999999999999967E-2</c:v>
                </c:pt>
                <c:pt idx="3928">
                  <c:v>1.7500000000000016E-2</c:v>
                </c:pt>
                <c:pt idx="3929">
                  <c:v>1.9000000000000017E-2</c:v>
                </c:pt>
                <c:pt idx="3930">
                  <c:v>1.7500000000000016E-2</c:v>
                </c:pt>
                <c:pt idx="3931">
                  <c:v>2.5999999999999968E-2</c:v>
                </c:pt>
                <c:pt idx="3932">
                  <c:v>1.7500000000000016E-2</c:v>
                </c:pt>
                <c:pt idx="3933">
                  <c:v>2.1999999999999964E-2</c:v>
                </c:pt>
                <c:pt idx="3934">
                  <c:v>2.1000000000000019E-2</c:v>
                </c:pt>
                <c:pt idx="3935">
                  <c:v>1.100000000000001E-2</c:v>
                </c:pt>
                <c:pt idx="3936">
                  <c:v>2.4499999999999966E-2</c:v>
                </c:pt>
                <c:pt idx="3937">
                  <c:v>2.1999999999999964E-2</c:v>
                </c:pt>
                <c:pt idx="3938">
                  <c:v>1.8000000000000016E-2</c:v>
                </c:pt>
                <c:pt idx="3939">
                  <c:v>1.7000000000000015E-2</c:v>
                </c:pt>
                <c:pt idx="3940">
                  <c:v>2.2999999999999965E-2</c:v>
                </c:pt>
                <c:pt idx="3941">
                  <c:v>1.7500000000000016E-2</c:v>
                </c:pt>
                <c:pt idx="3942">
                  <c:v>2.0500000000000018E-2</c:v>
                </c:pt>
                <c:pt idx="3943">
                  <c:v>1.7500000000000016E-2</c:v>
                </c:pt>
                <c:pt idx="3944">
                  <c:v>1.8500000000000016E-2</c:v>
                </c:pt>
                <c:pt idx="3945">
                  <c:v>1.8000000000000016E-2</c:v>
                </c:pt>
                <c:pt idx="3946">
                  <c:v>1.8000000000000016E-2</c:v>
                </c:pt>
                <c:pt idx="3947">
                  <c:v>1.9500000000000017E-2</c:v>
                </c:pt>
                <c:pt idx="3948">
                  <c:v>1.9500000000000017E-2</c:v>
                </c:pt>
                <c:pt idx="3949">
                  <c:v>1.7000000000000015E-2</c:v>
                </c:pt>
                <c:pt idx="3950">
                  <c:v>1.7500000000000016E-2</c:v>
                </c:pt>
                <c:pt idx="3951">
                  <c:v>8.5000000000000075E-3</c:v>
                </c:pt>
                <c:pt idx="3952">
                  <c:v>2.1499999999999964E-2</c:v>
                </c:pt>
                <c:pt idx="3953">
                  <c:v>1.7000000000000015E-2</c:v>
                </c:pt>
                <c:pt idx="3954">
                  <c:v>2.2999999999999965E-2</c:v>
                </c:pt>
                <c:pt idx="3955">
                  <c:v>1.4500000000000013E-2</c:v>
                </c:pt>
                <c:pt idx="3956">
                  <c:v>1.8000000000000016E-2</c:v>
                </c:pt>
                <c:pt idx="3957">
                  <c:v>2.0000000000000018E-2</c:v>
                </c:pt>
                <c:pt idx="3958">
                  <c:v>2.5999999999999968E-2</c:v>
                </c:pt>
                <c:pt idx="3959">
                  <c:v>2.1000000000000019E-2</c:v>
                </c:pt>
                <c:pt idx="3960">
                  <c:v>2.3499999999999965E-2</c:v>
                </c:pt>
                <c:pt idx="3961">
                  <c:v>7.0000000000000062E-3</c:v>
                </c:pt>
                <c:pt idx="3962">
                  <c:v>1.3500000000000012E-2</c:v>
                </c:pt>
                <c:pt idx="3963">
                  <c:v>1.9000000000000017E-2</c:v>
                </c:pt>
                <c:pt idx="3964">
                  <c:v>1.3500000000000012E-2</c:v>
                </c:pt>
                <c:pt idx="3965">
                  <c:v>2.0500000000000018E-2</c:v>
                </c:pt>
                <c:pt idx="3966">
                  <c:v>1.7000000000000015E-2</c:v>
                </c:pt>
                <c:pt idx="3967">
                  <c:v>1.9500000000000017E-2</c:v>
                </c:pt>
                <c:pt idx="3968">
                  <c:v>7.0000000000000062E-3</c:v>
                </c:pt>
                <c:pt idx="3969">
                  <c:v>1.4000000000000012E-2</c:v>
                </c:pt>
                <c:pt idx="3970">
                  <c:v>2.4999999999999967E-2</c:v>
                </c:pt>
                <c:pt idx="3971">
                  <c:v>2.0500000000000018E-2</c:v>
                </c:pt>
                <c:pt idx="3972">
                  <c:v>1.9500000000000017E-2</c:v>
                </c:pt>
                <c:pt idx="3973">
                  <c:v>1.8500000000000016E-2</c:v>
                </c:pt>
                <c:pt idx="3974">
                  <c:v>1.5500000000000014E-2</c:v>
                </c:pt>
                <c:pt idx="3975">
                  <c:v>1.3000000000000012E-2</c:v>
                </c:pt>
                <c:pt idx="3976">
                  <c:v>2.2499999999999964E-2</c:v>
                </c:pt>
                <c:pt idx="3977">
                  <c:v>2.3499999999999965E-2</c:v>
                </c:pt>
                <c:pt idx="3978">
                  <c:v>2.6499999999999968E-2</c:v>
                </c:pt>
                <c:pt idx="3979">
                  <c:v>7.5000000000000067E-3</c:v>
                </c:pt>
                <c:pt idx="3980">
                  <c:v>2.0500000000000018E-2</c:v>
                </c:pt>
                <c:pt idx="3981">
                  <c:v>2.1499999999999964E-2</c:v>
                </c:pt>
                <c:pt idx="3982">
                  <c:v>1.9000000000000017E-2</c:v>
                </c:pt>
                <c:pt idx="3983">
                  <c:v>9.000000000000008E-3</c:v>
                </c:pt>
                <c:pt idx="3984">
                  <c:v>2.0000000000000018E-2</c:v>
                </c:pt>
                <c:pt idx="3985">
                  <c:v>2.2999999999999965E-2</c:v>
                </c:pt>
                <c:pt idx="3986">
                  <c:v>1.9000000000000017E-2</c:v>
                </c:pt>
                <c:pt idx="3987">
                  <c:v>2.3999999999999966E-2</c:v>
                </c:pt>
                <c:pt idx="3988">
                  <c:v>2.0000000000000018E-2</c:v>
                </c:pt>
                <c:pt idx="3989">
                  <c:v>2.4499999999999966E-2</c:v>
                </c:pt>
                <c:pt idx="3990">
                  <c:v>7.5000000000000067E-3</c:v>
                </c:pt>
                <c:pt idx="3991">
                  <c:v>2.0000000000000018E-2</c:v>
                </c:pt>
                <c:pt idx="3992">
                  <c:v>1.9000000000000017E-2</c:v>
                </c:pt>
                <c:pt idx="3993">
                  <c:v>1.9500000000000017E-2</c:v>
                </c:pt>
                <c:pt idx="3994">
                  <c:v>2.2999999999999965E-2</c:v>
                </c:pt>
                <c:pt idx="3995">
                  <c:v>2.3499999999999965E-2</c:v>
                </c:pt>
                <c:pt idx="3996">
                  <c:v>7.0000000000000062E-3</c:v>
                </c:pt>
                <c:pt idx="3997">
                  <c:v>1.5000000000000013E-2</c:v>
                </c:pt>
                <c:pt idx="3998">
                  <c:v>2.2499999999999964E-2</c:v>
                </c:pt>
                <c:pt idx="3999">
                  <c:v>2.1999999999999964E-2</c:v>
                </c:pt>
                <c:pt idx="4000">
                  <c:v>1.7000000000000015E-2</c:v>
                </c:pt>
                <c:pt idx="4001">
                  <c:v>1.8500000000000016E-2</c:v>
                </c:pt>
                <c:pt idx="4002">
                  <c:v>2.1499999999999964E-2</c:v>
                </c:pt>
                <c:pt idx="4003">
                  <c:v>4.500000000000004E-3</c:v>
                </c:pt>
                <c:pt idx="4004">
                  <c:v>2.1499999999999964E-2</c:v>
                </c:pt>
                <c:pt idx="4005">
                  <c:v>1.8500000000000016E-2</c:v>
                </c:pt>
                <c:pt idx="4006">
                  <c:v>2.1499999999999964E-2</c:v>
                </c:pt>
                <c:pt idx="4007">
                  <c:v>2.3999999999999966E-2</c:v>
                </c:pt>
                <c:pt idx="4008">
                  <c:v>1.7500000000000016E-2</c:v>
                </c:pt>
                <c:pt idx="4009">
                  <c:v>2.4499999999999966E-2</c:v>
                </c:pt>
                <c:pt idx="4010">
                  <c:v>1.7000000000000015E-2</c:v>
                </c:pt>
                <c:pt idx="4011">
                  <c:v>1.9500000000000017E-2</c:v>
                </c:pt>
                <c:pt idx="4012">
                  <c:v>4.0000000000000036E-3</c:v>
                </c:pt>
                <c:pt idx="4013">
                  <c:v>1.5000000000000013E-2</c:v>
                </c:pt>
                <c:pt idx="4014">
                  <c:v>2.0500000000000018E-2</c:v>
                </c:pt>
                <c:pt idx="4015">
                  <c:v>2.4999999999999967E-2</c:v>
                </c:pt>
                <c:pt idx="4016">
                  <c:v>1.7000000000000015E-2</c:v>
                </c:pt>
                <c:pt idx="4017">
                  <c:v>1.8000000000000016E-2</c:v>
                </c:pt>
                <c:pt idx="4018">
                  <c:v>1.8500000000000016E-2</c:v>
                </c:pt>
                <c:pt idx="4019">
                  <c:v>1.8500000000000016E-2</c:v>
                </c:pt>
                <c:pt idx="4020">
                  <c:v>1.9500000000000017E-2</c:v>
                </c:pt>
                <c:pt idx="4021">
                  <c:v>1.3000000000000012E-2</c:v>
                </c:pt>
                <c:pt idx="4022">
                  <c:v>2.0500000000000018E-2</c:v>
                </c:pt>
                <c:pt idx="4023">
                  <c:v>2.5499999999999967E-2</c:v>
                </c:pt>
                <c:pt idx="4024">
                  <c:v>1.7500000000000016E-2</c:v>
                </c:pt>
                <c:pt idx="4025">
                  <c:v>2.1999999999999964E-2</c:v>
                </c:pt>
                <c:pt idx="4026">
                  <c:v>1.8500000000000016E-2</c:v>
                </c:pt>
                <c:pt idx="4027">
                  <c:v>1.7000000000000015E-2</c:v>
                </c:pt>
                <c:pt idx="4028">
                  <c:v>1.6500000000000015E-2</c:v>
                </c:pt>
                <c:pt idx="4029">
                  <c:v>2.1000000000000019E-2</c:v>
                </c:pt>
                <c:pt idx="4030">
                  <c:v>2.1499999999999964E-2</c:v>
                </c:pt>
                <c:pt idx="4031">
                  <c:v>1.3000000000000012E-2</c:v>
                </c:pt>
                <c:pt idx="4032">
                  <c:v>1.9500000000000017E-2</c:v>
                </c:pt>
                <c:pt idx="4033">
                  <c:v>1.8000000000000016E-2</c:v>
                </c:pt>
                <c:pt idx="4034">
                  <c:v>2.0500000000000018E-2</c:v>
                </c:pt>
                <c:pt idx="4035">
                  <c:v>1.6500000000000015E-2</c:v>
                </c:pt>
                <c:pt idx="4036">
                  <c:v>1.8000000000000016E-2</c:v>
                </c:pt>
                <c:pt idx="4037">
                  <c:v>1.4500000000000013E-2</c:v>
                </c:pt>
                <c:pt idx="4038">
                  <c:v>1.5000000000000013E-2</c:v>
                </c:pt>
                <c:pt idx="4039">
                  <c:v>1.5500000000000014E-2</c:v>
                </c:pt>
                <c:pt idx="4040">
                  <c:v>1.6500000000000015E-2</c:v>
                </c:pt>
                <c:pt idx="4041">
                  <c:v>2.0000000000000018E-2</c:v>
                </c:pt>
                <c:pt idx="4042">
                  <c:v>4.0000000000000036E-3</c:v>
                </c:pt>
                <c:pt idx="4043">
                  <c:v>2.1999999999999964E-2</c:v>
                </c:pt>
                <c:pt idx="4044">
                  <c:v>1.9500000000000017E-2</c:v>
                </c:pt>
                <c:pt idx="4045">
                  <c:v>1.2000000000000011E-2</c:v>
                </c:pt>
                <c:pt idx="4046">
                  <c:v>1.6500000000000015E-2</c:v>
                </c:pt>
                <c:pt idx="4047">
                  <c:v>1.3500000000000012E-2</c:v>
                </c:pt>
                <c:pt idx="4048">
                  <c:v>2.1999999999999964E-2</c:v>
                </c:pt>
                <c:pt idx="4049">
                  <c:v>1.6000000000000014E-2</c:v>
                </c:pt>
                <c:pt idx="4050">
                  <c:v>1.9000000000000017E-2</c:v>
                </c:pt>
                <c:pt idx="4051">
                  <c:v>2.3999999999999966E-2</c:v>
                </c:pt>
                <c:pt idx="4052">
                  <c:v>1.8000000000000016E-2</c:v>
                </c:pt>
                <c:pt idx="4053">
                  <c:v>1.7500000000000016E-2</c:v>
                </c:pt>
                <c:pt idx="4054">
                  <c:v>1.150000000000001E-2</c:v>
                </c:pt>
                <c:pt idx="4055">
                  <c:v>1.2000000000000011E-2</c:v>
                </c:pt>
                <c:pt idx="4056">
                  <c:v>1.5000000000000013E-2</c:v>
                </c:pt>
                <c:pt idx="4057">
                  <c:v>1.6500000000000015E-2</c:v>
                </c:pt>
                <c:pt idx="4058">
                  <c:v>1.6500000000000015E-2</c:v>
                </c:pt>
                <c:pt idx="4059">
                  <c:v>2.3999999999999966E-2</c:v>
                </c:pt>
                <c:pt idx="4060">
                  <c:v>2.1499999999999964E-2</c:v>
                </c:pt>
                <c:pt idx="4061">
                  <c:v>1.7000000000000015E-2</c:v>
                </c:pt>
                <c:pt idx="4062">
                  <c:v>2.2999999999999965E-2</c:v>
                </c:pt>
                <c:pt idx="4063">
                  <c:v>1.9000000000000017E-2</c:v>
                </c:pt>
                <c:pt idx="4064">
                  <c:v>1.5500000000000014E-2</c:v>
                </c:pt>
                <c:pt idx="4065">
                  <c:v>1.6500000000000015E-2</c:v>
                </c:pt>
                <c:pt idx="4066">
                  <c:v>1.3000000000000012E-2</c:v>
                </c:pt>
                <c:pt idx="4067">
                  <c:v>2.0500000000000018E-2</c:v>
                </c:pt>
                <c:pt idx="4068">
                  <c:v>1.5000000000000013E-2</c:v>
                </c:pt>
                <c:pt idx="4069">
                  <c:v>1.7500000000000016E-2</c:v>
                </c:pt>
                <c:pt idx="4070">
                  <c:v>1.150000000000001E-2</c:v>
                </c:pt>
                <c:pt idx="4071">
                  <c:v>1.5500000000000014E-2</c:v>
                </c:pt>
                <c:pt idx="4072">
                  <c:v>2.4499999999999966E-2</c:v>
                </c:pt>
                <c:pt idx="4073">
                  <c:v>2.0000000000000018E-2</c:v>
                </c:pt>
                <c:pt idx="4074">
                  <c:v>2.1499999999999964E-2</c:v>
                </c:pt>
                <c:pt idx="4075">
                  <c:v>2.899999999999997E-2</c:v>
                </c:pt>
                <c:pt idx="4076">
                  <c:v>2.4999999999999967E-2</c:v>
                </c:pt>
                <c:pt idx="4077">
                  <c:v>1.4000000000000012E-2</c:v>
                </c:pt>
                <c:pt idx="4078">
                  <c:v>1.5500000000000014E-2</c:v>
                </c:pt>
                <c:pt idx="4079">
                  <c:v>2.3999999999999966E-2</c:v>
                </c:pt>
                <c:pt idx="4080">
                  <c:v>2.1000000000000019E-2</c:v>
                </c:pt>
                <c:pt idx="4081">
                  <c:v>2.1000000000000019E-2</c:v>
                </c:pt>
                <c:pt idx="4082">
                  <c:v>1.9000000000000017E-2</c:v>
                </c:pt>
                <c:pt idx="4083">
                  <c:v>1.7500000000000016E-2</c:v>
                </c:pt>
                <c:pt idx="4084">
                  <c:v>1.9500000000000017E-2</c:v>
                </c:pt>
                <c:pt idx="4085">
                  <c:v>2.0000000000000018E-2</c:v>
                </c:pt>
                <c:pt idx="4086">
                  <c:v>1.9500000000000017E-2</c:v>
                </c:pt>
                <c:pt idx="4087">
                  <c:v>1.4000000000000012E-2</c:v>
                </c:pt>
                <c:pt idx="4088">
                  <c:v>1.5000000000000013E-2</c:v>
                </c:pt>
                <c:pt idx="4089">
                  <c:v>8.0000000000000071E-3</c:v>
                </c:pt>
                <c:pt idx="4090">
                  <c:v>1.8000000000000016E-2</c:v>
                </c:pt>
                <c:pt idx="4091">
                  <c:v>2.1000000000000019E-2</c:v>
                </c:pt>
                <c:pt idx="4092">
                  <c:v>2.2499999999999964E-2</c:v>
                </c:pt>
                <c:pt idx="4093">
                  <c:v>1.8500000000000016E-2</c:v>
                </c:pt>
                <c:pt idx="4094">
                  <c:v>1.4500000000000013E-2</c:v>
                </c:pt>
                <c:pt idx="4095">
                  <c:v>8.0000000000000071E-3</c:v>
                </c:pt>
                <c:pt idx="4096">
                  <c:v>1.0500000000000009E-2</c:v>
                </c:pt>
                <c:pt idx="4097">
                  <c:v>1.7500000000000016E-2</c:v>
                </c:pt>
                <c:pt idx="4098">
                  <c:v>1.5500000000000014E-2</c:v>
                </c:pt>
                <c:pt idx="4099">
                  <c:v>1.5000000000000013E-2</c:v>
                </c:pt>
                <c:pt idx="4100">
                  <c:v>1.7500000000000016E-2</c:v>
                </c:pt>
                <c:pt idx="4101">
                  <c:v>2.2499999999999964E-2</c:v>
                </c:pt>
                <c:pt idx="4102">
                  <c:v>2.5999999999999968E-2</c:v>
                </c:pt>
                <c:pt idx="4103">
                  <c:v>1.8000000000000016E-2</c:v>
                </c:pt>
                <c:pt idx="4104">
                  <c:v>1.3500000000000012E-2</c:v>
                </c:pt>
                <c:pt idx="4105">
                  <c:v>1.4500000000000013E-2</c:v>
                </c:pt>
                <c:pt idx="4106">
                  <c:v>2.2999999999999965E-2</c:v>
                </c:pt>
                <c:pt idx="4107">
                  <c:v>1.7000000000000015E-2</c:v>
                </c:pt>
                <c:pt idx="4108">
                  <c:v>1.9000000000000017E-2</c:v>
                </c:pt>
                <c:pt idx="4109">
                  <c:v>1.9000000000000017E-2</c:v>
                </c:pt>
                <c:pt idx="4110">
                  <c:v>1.8500000000000016E-2</c:v>
                </c:pt>
                <c:pt idx="4111">
                  <c:v>2.5499999999999967E-2</c:v>
                </c:pt>
                <c:pt idx="4112">
                  <c:v>2.2499999999999964E-2</c:v>
                </c:pt>
                <c:pt idx="4113">
                  <c:v>1.6500000000000015E-2</c:v>
                </c:pt>
                <c:pt idx="4114">
                  <c:v>2.2499999999999964E-2</c:v>
                </c:pt>
                <c:pt idx="4115">
                  <c:v>2.0500000000000018E-2</c:v>
                </c:pt>
                <c:pt idx="4116">
                  <c:v>1.9000000000000017E-2</c:v>
                </c:pt>
                <c:pt idx="4117">
                  <c:v>1.9000000000000017E-2</c:v>
                </c:pt>
                <c:pt idx="4118">
                  <c:v>1.9500000000000017E-2</c:v>
                </c:pt>
                <c:pt idx="4119">
                  <c:v>2.2499999999999964E-2</c:v>
                </c:pt>
                <c:pt idx="4120">
                  <c:v>2.1000000000000019E-2</c:v>
                </c:pt>
                <c:pt idx="4121">
                  <c:v>2.4999999999999967E-2</c:v>
                </c:pt>
                <c:pt idx="4122">
                  <c:v>1.5000000000000013E-2</c:v>
                </c:pt>
                <c:pt idx="4123">
                  <c:v>1.8500000000000016E-2</c:v>
                </c:pt>
                <c:pt idx="4124">
                  <c:v>1.5500000000000014E-2</c:v>
                </c:pt>
                <c:pt idx="4125">
                  <c:v>1.4500000000000013E-2</c:v>
                </c:pt>
                <c:pt idx="4126">
                  <c:v>1.6000000000000014E-2</c:v>
                </c:pt>
                <c:pt idx="4127">
                  <c:v>2.5999999999999968E-2</c:v>
                </c:pt>
                <c:pt idx="4128">
                  <c:v>2.5499999999999967E-2</c:v>
                </c:pt>
                <c:pt idx="4129">
                  <c:v>2.5499999999999967E-2</c:v>
                </c:pt>
                <c:pt idx="4130">
                  <c:v>1.7000000000000015E-2</c:v>
                </c:pt>
                <c:pt idx="4131">
                  <c:v>1.8000000000000016E-2</c:v>
                </c:pt>
                <c:pt idx="4132">
                  <c:v>1.9000000000000017E-2</c:v>
                </c:pt>
                <c:pt idx="4133">
                  <c:v>2.2499999999999964E-2</c:v>
                </c:pt>
                <c:pt idx="4134">
                  <c:v>2.6999999999999968E-2</c:v>
                </c:pt>
                <c:pt idx="4135">
                  <c:v>1.8500000000000016E-2</c:v>
                </c:pt>
                <c:pt idx="4136">
                  <c:v>1.7000000000000015E-2</c:v>
                </c:pt>
                <c:pt idx="4137">
                  <c:v>9.000000000000008E-3</c:v>
                </c:pt>
                <c:pt idx="4138">
                  <c:v>2.4499999999999966E-2</c:v>
                </c:pt>
                <c:pt idx="4139">
                  <c:v>2.5499999999999967E-2</c:v>
                </c:pt>
                <c:pt idx="4140">
                  <c:v>1.6000000000000014E-2</c:v>
                </c:pt>
                <c:pt idx="4141">
                  <c:v>1.5500000000000014E-2</c:v>
                </c:pt>
                <c:pt idx="4142">
                  <c:v>1.8500000000000016E-2</c:v>
                </c:pt>
                <c:pt idx="4143">
                  <c:v>2.1000000000000019E-2</c:v>
                </c:pt>
                <c:pt idx="4144">
                  <c:v>1.9000000000000017E-2</c:v>
                </c:pt>
                <c:pt idx="4145">
                  <c:v>2.1999999999999964E-2</c:v>
                </c:pt>
                <c:pt idx="4146">
                  <c:v>2.0000000000000018E-2</c:v>
                </c:pt>
                <c:pt idx="4147">
                  <c:v>2.5999999999999968E-2</c:v>
                </c:pt>
                <c:pt idx="4148">
                  <c:v>2.5499999999999967E-2</c:v>
                </c:pt>
                <c:pt idx="4149">
                  <c:v>2.1000000000000019E-2</c:v>
                </c:pt>
                <c:pt idx="4150">
                  <c:v>1.3500000000000012E-2</c:v>
                </c:pt>
                <c:pt idx="4151">
                  <c:v>1.3500000000000012E-2</c:v>
                </c:pt>
                <c:pt idx="4152">
                  <c:v>1.6000000000000014E-2</c:v>
                </c:pt>
                <c:pt idx="4153">
                  <c:v>1.6000000000000014E-2</c:v>
                </c:pt>
                <c:pt idx="4154">
                  <c:v>1.2500000000000011E-2</c:v>
                </c:pt>
                <c:pt idx="4155">
                  <c:v>2.1999999999999964E-2</c:v>
                </c:pt>
                <c:pt idx="4156">
                  <c:v>2.2999999999999965E-2</c:v>
                </c:pt>
                <c:pt idx="4157">
                  <c:v>1.8000000000000016E-2</c:v>
                </c:pt>
                <c:pt idx="4158">
                  <c:v>1.5000000000000013E-2</c:v>
                </c:pt>
                <c:pt idx="4159">
                  <c:v>1.3000000000000012E-2</c:v>
                </c:pt>
                <c:pt idx="4160">
                  <c:v>1.4000000000000012E-2</c:v>
                </c:pt>
                <c:pt idx="4161">
                  <c:v>2.2999999999999965E-2</c:v>
                </c:pt>
                <c:pt idx="4162">
                  <c:v>1.7000000000000015E-2</c:v>
                </c:pt>
                <c:pt idx="4163">
                  <c:v>2.0000000000000018E-2</c:v>
                </c:pt>
                <c:pt idx="4164">
                  <c:v>1.9000000000000017E-2</c:v>
                </c:pt>
                <c:pt idx="4165">
                  <c:v>1.6000000000000014E-2</c:v>
                </c:pt>
                <c:pt idx="4166">
                  <c:v>1.2500000000000011E-2</c:v>
                </c:pt>
                <c:pt idx="4167">
                  <c:v>1.8500000000000016E-2</c:v>
                </c:pt>
                <c:pt idx="4168">
                  <c:v>2.0500000000000018E-2</c:v>
                </c:pt>
                <c:pt idx="4169">
                  <c:v>2.3999999999999966E-2</c:v>
                </c:pt>
                <c:pt idx="4170">
                  <c:v>1.8000000000000016E-2</c:v>
                </c:pt>
                <c:pt idx="4171">
                  <c:v>2.1999999999999964E-2</c:v>
                </c:pt>
                <c:pt idx="4172">
                  <c:v>1.9500000000000017E-2</c:v>
                </c:pt>
                <c:pt idx="4173">
                  <c:v>2.6499999999999968E-2</c:v>
                </c:pt>
                <c:pt idx="4174">
                  <c:v>1.9000000000000017E-2</c:v>
                </c:pt>
                <c:pt idx="4175">
                  <c:v>1.5500000000000014E-2</c:v>
                </c:pt>
                <c:pt idx="4176">
                  <c:v>1.2000000000000011E-2</c:v>
                </c:pt>
                <c:pt idx="4177">
                  <c:v>1.7500000000000016E-2</c:v>
                </c:pt>
                <c:pt idx="4178">
                  <c:v>2.2499999999999964E-2</c:v>
                </c:pt>
                <c:pt idx="4179">
                  <c:v>2.0500000000000018E-2</c:v>
                </c:pt>
                <c:pt idx="4180">
                  <c:v>2.1000000000000019E-2</c:v>
                </c:pt>
                <c:pt idx="4181">
                  <c:v>2.0500000000000018E-2</c:v>
                </c:pt>
                <c:pt idx="4182">
                  <c:v>2.1999999999999964E-2</c:v>
                </c:pt>
                <c:pt idx="4183">
                  <c:v>1.7000000000000015E-2</c:v>
                </c:pt>
                <c:pt idx="4184">
                  <c:v>1.6500000000000015E-2</c:v>
                </c:pt>
                <c:pt idx="4185">
                  <c:v>1.3500000000000012E-2</c:v>
                </c:pt>
                <c:pt idx="4186">
                  <c:v>2.7499999999999969E-2</c:v>
                </c:pt>
                <c:pt idx="4187">
                  <c:v>1.8000000000000016E-2</c:v>
                </c:pt>
                <c:pt idx="4188">
                  <c:v>1.7000000000000015E-2</c:v>
                </c:pt>
                <c:pt idx="4189">
                  <c:v>1.4000000000000012E-2</c:v>
                </c:pt>
                <c:pt idx="4190">
                  <c:v>1.0500000000000009E-2</c:v>
                </c:pt>
                <c:pt idx="4191">
                  <c:v>2.0000000000000018E-2</c:v>
                </c:pt>
                <c:pt idx="4192">
                  <c:v>2.1000000000000019E-2</c:v>
                </c:pt>
                <c:pt idx="4193">
                  <c:v>2.1999999999999964E-2</c:v>
                </c:pt>
                <c:pt idx="4194">
                  <c:v>2.2499999999999964E-2</c:v>
                </c:pt>
                <c:pt idx="4195">
                  <c:v>1.9500000000000017E-2</c:v>
                </c:pt>
                <c:pt idx="4196">
                  <c:v>1.8500000000000016E-2</c:v>
                </c:pt>
                <c:pt idx="4197">
                  <c:v>2.1000000000000019E-2</c:v>
                </c:pt>
                <c:pt idx="4198">
                  <c:v>2.1499999999999964E-2</c:v>
                </c:pt>
                <c:pt idx="4199">
                  <c:v>2.4499999999999966E-2</c:v>
                </c:pt>
                <c:pt idx="4200">
                  <c:v>2.1499999999999964E-2</c:v>
                </c:pt>
                <c:pt idx="4201">
                  <c:v>2.1499999999999964E-2</c:v>
                </c:pt>
                <c:pt idx="4202">
                  <c:v>1.9500000000000017E-2</c:v>
                </c:pt>
                <c:pt idx="4203">
                  <c:v>1.8500000000000016E-2</c:v>
                </c:pt>
                <c:pt idx="4204">
                  <c:v>2.5999999999999968E-2</c:v>
                </c:pt>
                <c:pt idx="4205">
                  <c:v>1.150000000000001E-2</c:v>
                </c:pt>
                <c:pt idx="4206">
                  <c:v>7.0000000000000062E-3</c:v>
                </c:pt>
                <c:pt idx="4207">
                  <c:v>2.1000000000000019E-2</c:v>
                </c:pt>
                <c:pt idx="4208">
                  <c:v>2.0500000000000018E-2</c:v>
                </c:pt>
                <c:pt idx="4209">
                  <c:v>1.9500000000000017E-2</c:v>
                </c:pt>
                <c:pt idx="4210">
                  <c:v>1.3000000000000012E-2</c:v>
                </c:pt>
                <c:pt idx="4211">
                  <c:v>8.5000000000000075E-3</c:v>
                </c:pt>
                <c:pt idx="4212">
                  <c:v>1.9500000000000017E-2</c:v>
                </c:pt>
                <c:pt idx="4213">
                  <c:v>1.7000000000000015E-2</c:v>
                </c:pt>
                <c:pt idx="4214">
                  <c:v>1.9500000000000017E-2</c:v>
                </c:pt>
                <c:pt idx="4215">
                  <c:v>2.1000000000000019E-2</c:v>
                </c:pt>
                <c:pt idx="4216">
                  <c:v>1.8500000000000016E-2</c:v>
                </c:pt>
                <c:pt idx="4217">
                  <c:v>1.6000000000000014E-2</c:v>
                </c:pt>
                <c:pt idx="4218">
                  <c:v>1.7000000000000015E-2</c:v>
                </c:pt>
                <c:pt idx="4219">
                  <c:v>1.9000000000000017E-2</c:v>
                </c:pt>
                <c:pt idx="4220">
                  <c:v>1.7500000000000016E-2</c:v>
                </c:pt>
                <c:pt idx="4221">
                  <c:v>2.1000000000000019E-2</c:v>
                </c:pt>
                <c:pt idx="4222">
                  <c:v>1.5000000000000013E-2</c:v>
                </c:pt>
                <c:pt idx="4223">
                  <c:v>2.1000000000000019E-2</c:v>
                </c:pt>
                <c:pt idx="4224">
                  <c:v>2.0500000000000018E-2</c:v>
                </c:pt>
                <c:pt idx="4225">
                  <c:v>1.6500000000000015E-2</c:v>
                </c:pt>
                <c:pt idx="4226">
                  <c:v>1.6000000000000014E-2</c:v>
                </c:pt>
                <c:pt idx="4227">
                  <c:v>2.4999999999999967E-2</c:v>
                </c:pt>
                <c:pt idx="4228">
                  <c:v>2.4999999999999967E-2</c:v>
                </c:pt>
                <c:pt idx="4229">
                  <c:v>2.1000000000000019E-2</c:v>
                </c:pt>
                <c:pt idx="4230">
                  <c:v>2.2999999999999965E-2</c:v>
                </c:pt>
                <c:pt idx="4231">
                  <c:v>2.2999999999999965E-2</c:v>
                </c:pt>
                <c:pt idx="4232">
                  <c:v>2.4499999999999966E-2</c:v>
                </c:pt>
                <c:pt idx="4233">
                  <c:v>1.7500000000000016E-2</c:v>
                </c:pt>
                <c:pt idx="4234">
                  <c:v>2.5499999999999967E-2</c:v>
                </c:pt>
                <c:pt idx="4235">
                  <c:v>1.9500000000000017E-2</c:v>
                </c:pt>
                <c:pt idx="4236">
                  <c:v>2.5499999999999967E-2</c:v>
                </c:pt>
                <c:pt idx="4237">
                  <c:v>2.0500000000000018E-2</c:v>
                </c:pt>
                <c:pt idx="4238">
                  <c:v>1.2000000000000011E-2</c:v>
                </c:pt>
                <c:pt idx="4239">
                  <c:v>1.4500000000000013E-2</c:v>
                </c:pt>
                <c:pt idx="4240">
                  <c:v>2.0500000000000018E-2</c:v>
                </c:pt>
                <c:pt idx="4241">
                  <c:v>2.0000000000000018E-3</c:v>
                </c:pt>
                <c:pt idx="4242">
                  <c:v>9.5000000000000084E-3</c:v>
                </c:pt>
                <c:pt idx="4243">
                  <c:v>2.2999999999999965E-2</c:v>
                </c:pt>
                <c:pt idx="4244">
                  <c:v>1.9000000000000017E-2</c:v>
                </c:pt>
                <c:pt idx="4245">
                  <c:v>1.100000000000001E-2</c:v>
                </c:pt>
                <c:pt idx="4246">
                  <c:v>1.6000000000000014E-2</c:v>
                </c:pt>
                <c:pt idx="4247">
                  <c:v>1.3500000000000012E-2</c:v>
                </c:pt>
                <c:pt idx="4248">
                  <c:v>1.5500000000000014E-2</c:v>
                </c:pt>
                <c:pt idx="4249">
                  <c:v>2.1000000000000019E-2</c:v>
                </c:pt>
                <c:pt idx="4250">
                  <c:v>1.0500000000000009E-2</c:v>
                </c:pt>
                <c:pt idx="4251">
                  <c:v>2.6999999999999968E-2</c:v>
                </c:pt>
                <c:pt idx="4252">
                  <c:v>1.150000000000001E-2</c:v>
                </c:pt>
                <c:pt idx="4253">
                  <c:v>2.0500000000000018E-2</c:v>
                </c:pt>
                <c:pt idx="4254">
                  <c:v>2.5999999999999968E-2</c:v>
                </c:pt>
                <c:pt idx="4255">
                  <c:v>2.1000000000000019E-2</c:v>
                </c:pt>
                <c:pt idx="4256">
                  <c:v>1.100000000000001E-2</c:v>
                </c:pt>
                <c:pt idx="4257">
                  <c:v>1.9500000000000017E-2</c:v>
                </c:pt>
                <c:pt idx="4258">
                  <c:v>1.2000000000000011E-2</c:v>
                </c:pt>
                <c:pt idx="4259">
                  <c:v>2.1000000000000019E-2</c:v>
                </c:pt>
                <c:pt idx="4260">
                  <c:v>1.4000000000000012E-2</c:v>
                </c:pt>
                <c:pt idx="4261">
                  <c:v>2.4499999999999966E-2</c:v>
                </c:pt>
                <c:pt idx="4262">
                  <c:v>1.9500000000000017E-2</c:v>
                </c:pt>
                <c:pt idx="4263">
                  <c:v>2.1499999999999964E-2</c:v>
                </c:pt>
                <c:pt idx="4264">
                  <c:v>2.2499999999999964E-2</c:v>
                </c:pt>
                <c:pt idx="4265">
                  <c:v>2.2499999999999964E-2</c:v>
                </c:pt>
                <c:pt idx="4266">
                  <c:v>2.1999999999999964E-2</c:v>
                </c:pt>
                <c:pt idx="4267">
                  <c:v>1.6500000000000015E-2</c:v>
                </c:pt>
                <c:pt idx="4268">
                  <c:v>2.3499999999999965E-2</c:v>
                </c:pt>
                <c:pt idx="4269">
                  <c:v>1.9000000000000017E-2</c:v>
                </c:pt>
                <c:pt idx="4270">
                  <c:v>2.1000000000000019E-2</c:v>
                </c:pt>
                <c:pt idx="4271">
                  <c:v>2.0500000000000018E-2</c:v>
                </c:pt>
                <c:pt idx="4272">
                  <c:v>2.1499999999999964E-2</c:v>
                </c:pt>
                <c:pt idx="4273">
                  <c:v>2.0000000000000018E-2</c:v>
                </c:pt>
                <c:pt idx="4274">
                  <c:v>2.1499999999999964E-2</c:v>
                </c:pt>
                <c:pt idx="4275">
                  <c:v>2.1499999999999964E-2</c:v>
                </c:pt>
                <c:pt idx="4276">
                  <c:v>1.3500000000000012E-2</c:v>
                </c:pt>
                <c:pt idx="4277">
                  <c:v>1.7000000000000015E-2</c:v>
                </c:pt>
                <c:pt idx="4278">
                  <c:v>2.1999999999999964E-2</c:v>
                </c:pt>
                <c:pt idx="4279">
                  <c:v>1.8000000000000016E-2</c:v>
                </c:pt>
                <c:pt idx="4280">
                  <c:v>1.5500000000000014E-2</c:v>
                </c:pt>
                <c:pt idx="4281">
                  <c:v>1.6000000000000014E-2</c:v>
                </c:pt>
                <c:pt idx="4282">
                  <c:v>1.8500000000000016E-2</c:v>
                </c:pt>
                <c:pt idx="4283">
                  <c:v>2.1000000000000019E-2</c:v>
                </c:pt>
                <c:pt idx="4284">
                  <c:v>1.9500000000000017E-2</c:v>
                </c:pt>
                <c:pt idx="4285">
                  <c:v>4.0000000000000036E-3</c:v>
                </c:pt>
                <c:pt idx="4286">
                  <c:v>8.0000000000000071E-3</c:v>
                </c:pt>
                <c:pt idx="4287">
                  <c:v>2.0000000000000018E-2</c:v>
                </c:pt>
                <c:pt idx="4288">
                  <c:v>2.0000000000000018E-2</c:v>
                </c:pt>
                <c:pt idx="4289">
                  <c:v>2.7499999999999969E-2</c:v>
                </c:pt>
                <c:pt idx="4290">
                  <c:v>2.1000000000000019E-2</c:v>
                </c:pt>
                <c:pt idx="4291">
                  <c:v>2.2499999999999964E-2</c:v>
                </c:pt>
                <c:pt idx="4292">
                  <c:v>1.9500000000000017E-2</c:v>
                </c:pt>
                <c:pt idx="4293">
                  <c:v>1.2500000000000011E-2</c:v>
                </c:pt>
                <c:pt idx="4294">
                  <c:v>2.2999999999999965E-2</c:v>
                </c:pt>
                <c:pt idx="4295">
                  <c:v>2.4999999999999967E-2</c:v>
                </c:pt>
                <c:pt idx="4296">
                  <c:v>2.1999999999999964E-2</c:v>
                </c:pt>
                <c:pt idx="4297">
                  <c:v>1.0000000000000009E-2</c:v>
                </c:pt>
                <c:pt idx="4298">
                  <c:v>1.8000000000000016E-2</c:v>
                </c:pt>
                <c:pt idx="4299">
                  <c:v>1.6000000000000014E-2</c:v>
                </c:pt>
                <c:pt idx="4300">
                  <c:v>1.4000000000000012E-2</c:v>
                </c:pt>
                <c:pt idx="4301">
                  <c:v>1.4500000000000013E-2</c:v>
                </c:pt>
                <c:pt idx="4302">
                  <c:v>1.8000000000000016E-2</c:v>
                </c:pt>
                <c:pt idx="4303">
                  <c:v>2.3999999999999966E-2</c:v>
                </c:pt>
                <c:pt idx="4304">
                  <c:v>2.3999999999999966E-2</c:v>
                </c:pt>
                <c:pt idx="4305">
                  <c:v>2.3499999999999965E-2</c:v>
                </c:pt>
                <c:pt idx="4306">
                  <c:v>2.3999999999999966E-2</c:v>
                </c:pt>
                <c:pt idx="4307">
                  <c:v>2.0000000000000018E-2</c:v>
                </c:pt>
                <c:pt idx="4308">
                  <c:v>2.3999999999999966E-2</c:v>
                </c:pt>
                <c:pt idx="4309">
                  <c:v>2.2999999999999965E-2</c:v>
                </c:pt>
                <c:pt idx="4310">
                  <c:v>2.1499999999999964E-2</c:v>
                </c:pt>
                <c:pt idx="4311">
                  <c:v>1.7500000000000016E-2</c:v>
                </c:pt>
                <c:pt idx="4312">
                  <c:v>2.2499999999999964E-2</c:v>
                </c:pt>
                <c:pt idx="4313">
                  <c:v>1.4500000000000013E-2</c:v>
                </c:pt>
                <c:pt idx="4314">
                  <c:v>1.9500000000000017E-2</c:v>
                </c:pt>
                <c:pt idx="4315">
                  <c:v>1.9500000000000017E-2</c:v>
                </c:pt>
                <c:pt idx="4316">
                  <c:v>1.9500000000000017E-2</c:v>
                </c:pt>
                <c:pt idx="4317">
                  <c:v>2.2499999999999964E-2</c:v>
                </c:pt>
                <c:pt idx="4318">
                  <c:v>1.9500000000000017E-2</c:v>
                </c:pt>
                <c:pt idx="4319">
                  <c:v>1.4000000000000012E-2</c:v>
                </c:pt>
                <c:pt idx="4320">
                  <c:v>1.8500000000000016E-2</c:v>
                </c:pt>
                <c:pt idx="4321">
                  <c:v>2.5499999999999967E-2</c:v>
                </c:pt>
                <c:pt idx="4322">
                  <c:v>2.1499999999999964E-2</c:v>
                </c:pt>
                <c:pt idx="4323">
                  <c:v>2.0000000000000018E-2</c:v>
                </c:pt>
                <c:pt idx="4324">
                  <c:v>2.2999999999999965E-2</c:v>
                </c:pt>
                <c:pt idx="4325">
                  <c:v>1.8500000000000016E-2</c:v>
                </c:pt>
                <c:pt idx="4326">
                  <c:v>1.6000000000000014E-2</c:v>
                </c:pt>
                <c:pt idx="4327">
                  <c:v>2.5999999999999968E-2</c:v>
                </c:pt>
                <c:pt idx="4328">
                  <c:v>2.3499999999999965E-2</c:v>
                </c:pt>
                <c:pt idx="4329">
                  <c:v>2.3499999999999965E-2</c:v>
                </c:pt>
                <c:pt idx="4330">
                  <c:v>1.0000000000000009E-2</c:v>
                </c:pt>
                <c:pt idx="4331">
                  <c:v>1.9500000000000017E-2</c:v>
                </c:pt>
                <c:pt idx="4332">
                  <c:v>1.8500000000000016E-2</c:v>
                </c:pt>
                <c:pt idx="4333">
                  <c:v>2.4999999999999967E-2</c:v>
                </c:pt>
                <c:pt idx="4334">
                  <c:v>2.6999999999999968E-2</c:v>
                </c:pt>
                <c:pt idx="4335">
                  <c:v>2.2999999999999965E-2</c:v>
                </c:pt>
                <c:pt idx="4336">
                  <c:v>2.2499999999999964E-2</c:v>
                </c:pt>
                <c:pt idx="4337">
                  <c:v>1.4000000000000012E-2</c:v>
                </c:pt>
                <c:pt idx="4338">
                  <c:v>1.8000000000000016E-2</c:v>
                </c:pt>
                <c:pt idx="4339">
                  <c:v>2.4499999999999966E-2</c:v>
                </c:pt>
                <c:pt idx="4340">
                  <c:v>2.3999999999999966E-2</c:v>
                </c:pt>
                <c:pt idx="4341">
                  <c:v>2.1000000000000019E-2</c:v>
                </c:pt>
                <c:pt idx="4342">
                  <c:v>2.2499999999999964E-2</c:v>
                </c:pt>
                <c:pt idx="4343">
                  <c:v>2.1999999999999964E-2</c:v>
                </c:pt>
                <c:pt idx="4344">
                  <c:v>2.2999999999999965E-2</c:v>
                </c:pt>
                <c:pt idx="4345">
                  <c:v>2.0500000000000018E-2</c:v>
                </c:pt>
                <c:pt idx="4346">
                  <c:v>1.9500000000000017E-2</c:v>
                </c:pt>
                <c:pt idx="4347">
                  <c:v>2.0500000000000018E-2</c:v>
                </c:pt>
                <c:pt idx="4348">
                  <c:v>1.7000000000000015E-2</c:v>
                </c:pt>
                <c:pt idx="4349">
                  <c:v>1.8500000000000016E-2</c:v>
                </c:pt>
                <c:pt idx="4350">
                  <c:v>2.1999999999999964E-2</c:v>
                </c:pt>
                <c:pt idx="4351">
                  <c:v>2.4499999999999966E-2</c:v>
                </c:pt>
                <c:pt idx="4352">
                  <c:v>1.2000000000000011E-2</c:v>
                </c:pt>
                <c:pt idx="4353">
                  <c:v>2.3999999999999966E-2</c:v>
                </c:pt>
                <c:pt idx="4354">
                  <c:v>1.3000000000000012E-2</c:v>
                </c:pt>
                <c:pt idx="4355">
                  <c:v>2.2499999999999964E-2</c:v>
                </c:pt>
                <c:pt idx="4356">
                  <c:v>2.1499999999999964E-2</c:v>
                </c:pt>
                <c:pt idx="4357">
                  <c:v>1.8500000000000016E-2</c:v>
                </c:pt>
                <c:pt idx="4358">
                  <c:v>1.5500000000000014E-2</c:v>
                </c:pt>
                <c:pt idx="4359">
                  <c:v>1.7500000000000016E-2</c:v>
                </c:pt>
                <c:pt idx="4360">
                  <c:v>2.0500000000000018E-2</c:v>
                </c:pt>
                <c:pt idx="4361">
                  <c:v>1.0000000000000009E-2</c:v>
                </c:pt>
                <c:pt idx="4362">
                  <c:v>9.000000000000008E-3</c:v>
                </c:pt>
                <c:pt idx="4363">
                  <c:v>2.2999999999999965E-2</c:v>
                </c:pt>
                <c:pt idx="4364">
                  <c:v>2.2499999999999964E-2</c:v>
                </c:pt>
                <c:pt idx="4365">
                  <c:v>2.2499999999999964E-2</c:v>
                </c:pt>
                <c:pt idx="4366">
                  <c:v>2.0500000000000018E-2</c:v>
                </c:pt>
                <c:pt idx="4367">
                  <c:v>1.6500000000000015E-2</c:v>
                </c:pt>
                <c:pt idx="4368">
                  <c:v>2.849999999999997E-2</c:v>
                </c:pt>
                <c:pt idx="4369">
                  <c:v>8.0000000000000071E-3</c:v>
                </c:pt>
                <c:pt idx="4370">
                  <c:v>1.6500000000000015E-2</c:v>
                </c:pt>
                <c:pt idx="4371">
                  <c:v>1.9500000000000017E-2</c:v>
                </c:pt>
                <c:pt idx="4372">
                  <c:v>2.0000000000000018E-2</c:v>
                </c:pt>
                <c:pt idx="4373">
                  <c:v>1.9500000000000017E-2</c:v>
                </c:pt>
                <c:pt idx="4374">
                  <c:v>1.6000000000000014E-2</c:v>
                </c:pt>
                <c:pt idx="4375">
                  <c:v>4.500000000000004E-3</c:v>
                </c:pt>
                <c:pt idx="4376">
                  <c:v>1.8000000000000016E-2</c:v>
                </c:pt>
                <c:pt idx="4377">
                  <c:v>1.9000000000000017E-2</c:v>
                </c:pt>
                <c:pt idx="4378">
                  <c:v>2.1499999999999964E-2</c:v>
                </c:pt>
                <c:pt idx="4379">
                  <c:v>2.6999999999999968E-2</c:v>
                </c:pt>
                <c:pt idx="4380">
                  <c:v>2.1499999999999964E-2</c:v>
                </c:pt>
                <c:pt idx="4381">
                  <c:v>1.7000000000000015E-2</c:v>
                </c:pt>
                <c:pt idx="4382">
                  <c:v>2.2499999999999964E-2</c:v>
                </c:pt>
                <c:pt idx="4383">
                  <c:v>2.7999999999999969E-2</c:v>
                </c:pt>
                <c:pt idx="4384">
                  <c:v>2.4499999999999966E-2</c:v>
                </c:pt>
                <c:pt idx="4385">
                  <c:v>2.1499999999999964E-2</c:v>
                </c:pt>
                <c:pt idx="4386">
                  <c:v>2.1000000000000019E-2</c:v>
                </c:pt>
                <c:pt idx="4387">
                  <c:v>2.4499999999999966E-2</c:v>
                </c:pt>
                <c:pt idx="4388">
                  <c:v>1.150000000000001E-2</c:v>
                </c:pt>
                <c:pt idx="4389">
                  <c:v>1.8000000000000016E-2</c:v>
                </c:pt>
                <c:pt idx="4390">
                  <c:v>1.5500000000000014E-2</c:v>
                </c:pt>
                <c:pt idx="4391">
                  <c:v>2.4499999999999966E-2</c:v>
                </c:pt>
                <c:pt idx="4392">
                  <c:v>1.6500000000000015E-2</c:v>
                </c:pt>
                <c:pt idx="4393">
                  <c:v>1.9000000000000017E-2</c:v>
                </c:pt>
                <c:pt idx="4394">
                  <c:v>2.5999999999999968E-2</c:v>
                </c:pt>
                <c:pt idx="4395">
                  <c:v>8.5000000000000075E-3</c:v>
                </c:pt>
                <c:pt idx="4396">
                  <c:v>2.2499999999999964E-2</c:v>
                </c:pt>
                <c:pt idx="4397">
                  <c:v>2.0000000000000018E-2</c:v>
                </c:pt>
                <c:pt idx="4398">
                  <c:v>1.7000000000000015E-2</c:v>
                </c:pt>
                <c:pt idx="4399">
                  <c:v>1.2500000000000011E-2</c:v>
                </c:pt>
                <c:pt idx="4400">
                  <c:v>2.3499999999999965E-2</c:v>
                </c:pt>
                <c:pt idx="4401">
                  <c:v>2.7999999999999969E-2</c:v>
                </c:pt>
                <c:pt idx="4402">
                  <c:v>2.3999999999999966E-2</c:v>
                </c:pt>
                <c:pt idx="4403">
                  <c:v>6.5000000000000058E-3</c:v>
                </c:pt>
                <c:pt idx="4404">
                  <c:v>2.1999999999999964E-2</c:v>
                </c:pt>
                <c:pt idx="4405">
                  <c:v>2.1999999999999964E-2</c:v>
                </c:pt>
                <c:pt idx="4406">
                  <c:v>2.3999999999999966E-2</c:v>
                </c:pt>
                <c:pt idx="4407">
                  <c:v>1.8000000000000016E-2</c:v>
                </c:pt>
                <c:pt idx="4408">
                  <c:v>2.2999999999999965E-2</c:v>
                </c:pt>
                <c:pt idx="4409">
                  <c:v>2.7999999999999969E-2</c:v>
                </c:pt>
                <c:pt idx="4410">
                  <c:v>2.7999999999999969E-2</c:v>
                </c:pt>
                <c:pt idx="4411">
                  <c:v>6.5000000000000058E-3</c:v>
                </c:pt>
                <c:pt idx="4412">
                  <c:v>2.0000000000000018E-2</c:v>
                </c:pt>
                <c:pt idx="4413">
                  <c:v>2.1000000000000019E-2</c:v>
                </c:pt>
                <c:pt idx="4414">
                  <c:v>2.7999999999999969E-2</c:v>
                </c:pt>
                <c:pt idx="4415">
                  <c:v>2.0000000000000018E-2</c:v>
                </c:pt>
                <c:pt idx="4416">
                  <c:v>2.1499999999999964E-2</c:v>
                </c:pt>
                <c:pt idx="4417">
                  <c:v>2.5499999999999967E-2</c:v>
                </c:pt>
                <c:pt idx="4418">
                  <c:v>2.1499999999999964E-2</c:v>
                </c:pt>
                <c:pt idx="4419">
                  <c:v>1.2000000000000011E-2</c:v>
                </c:pt>
                <c:pt idx="4420">
                  <c:v>1.7500000000000016E-2</c:v>
                </c:pt>
                <c:pt idx="4421">
                  <c:v>2.1000000000000019E-2</c:v>
                </c:pt>
                <c:pt idx="4422">
                  <c:v>1.8500000000000016E-2</c:v>
                </c:pt>
                <c:pt idx="4423">
                  <c:v>1.9000000000000017E-2</c:v>
                </c:pt>
                <c:pt idx="4424">
                  <c:v>2.0500000000000018E-2</c:v>
                </c:pt>
                <c:pt idx="4425">
                  <c:v>2.1999999999999964E-2</c:v>
                </c:pt>
                <c:pt idx="4426">
                  <c:v>1.7500000000000016E-2</c:v>
                </c:pt>
                <c:pt idx="4427">
                  <c:v>2.1499999999999964E-2</c:v>
                </c:pt>
                <c:pt idx="4428">
                  <c:v>2.2499999999999964E-2</c:v>
                </c:pt>
                <c:pt idx="4429">
                  <c:v>2.0500000000000018E-2</c:v>
                </c:pt>
                <c:pt idx="4430">
                  <c:v>2.0500000000000018E-2</c:v>
                </c:pt>
                <c:pt idx="4431">
                  <c:v>1.5500000000000014E-2</c:v>
                </c:pt>
                <c:pt idx="4432">
                  <c:v>1.6500000000000015E-2</c:v>
                </c:pt>
                <c:pt idx="4433">
                  <c:v>2.5999999999999968E-2</c:v>
                </c:pt>
                <c:pt idx="4434">
                  <c:v>2.0000000000000018E-2</c:v>
                </c:pt>
                <c:pt idx="4435">
                  <c:v>2.0000000000000018E-2</c:v>
                </c:pt>
                <c:pt idx="4436">
                  <c:v>1.0500000000000009E-2</c:v>
                </c:pt>
                <c:pt idx="4437">
                  <c:v>1.8000000000000016E-2</c:v>
                </c:pt>
                <c:pt idx="4438">
                  <c:v>1.3500000000000012E-2</c:v>
                </c:pt>
                <c:pt idx="4439">
                  <c:v>1.4500000000000013E-2</c:v>
                </c:pt>
                <c:pt idx="4440">
                  <c:v>6.5000000000000058E-3</c:v>
                </c:pt>
                <c:pt idx="4441">
                  <c:v>1.0000000000000009E-2</c:v>
                </c:pt>
                <c:pt idx="4442">
                  <c:v>8.0000000000000071E-3</c:v>
                </c:pt>
                <c:pt idx="4443">
                  <c:v>2.1000000000000019E-2</c:v>
                </c:pt>
                <c:pt idx="4444">
                  <c:v>2.0000000000000018E-2</c:v>
                </c:pt>
                <c:pt idx="4445">
                  <c:v>1.4500000000000013E-2</c:v>
                </c:pt>
                <c:pt idx="4446">
                  <c:v>2.0000000000000018E-2</c:v>
                </c:pt>
                <c:pt idx="4447">
                  <c:v>1.4000000000000012E-2</c:v>
                </c:pt>
                <c:pt idx="4448">
                  <c:v>1.9500000000000017E-2</c:v>
                </c:pt>
                <c:pt idx="4449">
                  <c:v>2.6999999999999968E-2</c:v>
                </c:pt>
                <c:pt idx="4450">
                  <c:v>2.0500000000000018E-2</c:v>
                </c:pt>
                <c:pt idx="4451">
                  <c:v>7.5000000000000067E-3</c:v>
                </c:pt>
                <c:pt idx="4452">
                  <c:v>1.4500000000000013E-2</c:v>
                </c:pt>
                <c:pt idx="4453">
                  <c:v>1.6000000000000014E-2</c:v>
                </c:pt>
                <c:pt idx="4454">
                  <c:v>2.4499999999999966E-2</c:v>
                </c:pt>
                <c:pt idx="4455">
                  <c:v>2.6999999999999968E-2</c:v>
                </c:pt>
                <c:pt idx="4456">
                  <c:v>2.6499999999999968E-2</c:v>
                </c:pt>
                <c:pt idx="4457">
                  <c:v>2.0500000000000018E-2</c:v>
                </c:pt>
                <c:pt idx="4458">
                  <c:v>1.8500000000000016E-2</c:v>
                </c:pt>
                <c:pt idx="4459">
                  <c:v>2.6999999999999968E-2</c:v>
                </c:pt>
                <c:pt idx="4460">
                  <c:v>1.6500000000000015E-2</c:v>
                </c:pt>
                <c:pt idx="4461">
                  <c:v>2.1000000000000019E-2</c:v>
                </c:pt>
                <c:pt idx="4462">
                  <c:v>1.8500000000000016E-2</c:v>
                </c:pt>
                <c:pt idx="4463">
                  <c:v>1.6500000000000015E-2</c:v>
                </c:pt>
                <c:pt idx="4464">
                  <c:v>2.1999999999999964E-2</c:v>
                </c:pt>
                <c:pt idx="4465">
                  <c:v>2.1999999999999964E-2</c:v>
                </c:pt>
                <c:pt idx="4466">
                  <c:v>2.6499999999999968E-2</c:v>
                </c:pt>
                <c:pt idx="4467">
                  <c:v>2.0500000000000018E-2</c:v>
                </c:pt>
                <c:pt idx="4468">
                  <c:v>1.8500000000000016E-2</c:v>
                </c:pt>
                <c:pt idx="4469">
                  <c:v>2.1999999999999964E-2</c:v>
                </c:pt>
                <c:pt idx="4470">
                  <c:v>2.0500000000000018E-2</c:v>
                </c:pt>
                <c:pt idx="4471">
                  <c:v>1.9500000000000017E-2</c:v>
                </c:pt>
                <c:pt idx="4472">
                  <c:v>9.5000000000000084E-3</c:v>
                </c:pt>
                <c:pt idx="4473">
                  <c:v>1.8000000000000016E-2</c:v>
                </c:pt>
                <c:pt idx="4474">
                  <c:v>1.8000000000000016E-2</c:v>
                </c:pt>
                <c:pt idx="4475">
                  <c:v>2.1499999999999964E-2</c:v>
                </c:pt>
                <c:pt idx="4476">
                  <c:v>2.1499999999999964E-2</c:v>
                </c:pt>
                <c:pt idx="4477">
                  <c:v>2.849999999999997E-2</c:v>
                </c:pt>
                <c:pt idx="4478">
                  <c:v>1.6000000000000014E-2</c:v>
                </c:pt>
                <c:pt idx="4479">
                  <c:v>1.100000000000001E-2</c:v>
                </c:pt>
                <c:pt idx="4480">
                  <c:v>2.3499999999999965E-2</c:v>
                </c:pt>
                <c:pt idx="4481">
                  <c:v>1.4500000000000013E-2</c:v>
                </c:pt>
                <c:pt idx="4482">
                  <c:v>2.4999999999999967E-2</c:v>
                </c:pt>
                <c:pt idx="4483">
                  <c:v>1.8000000000000016E-2</c:v>
                </c:pt>
                <c:pt idx="4484">
                  <c:v>2.0500000000000018E-2</c:v>
                </c:pt>
                <c:pt idx="4485">
                  <c:v>2.0000000000000018E-2</c:v>
                </c:pt>
                <c:pt idx="4486">
                  <c:v>1.8500000000000016E-2</c:v>
                </c:pt>
                <c:pt idx="4487">
                  <c:v>2.0500000000000018E-2</c:v>
                </c:pt>
                <c:pt idx="4488">
                  <c:v>2.1000000000000019E-2</c:v>
                </c:pt>
                <c:pt idx="4489">
                  <c:v>2.0000000000000018E-2</c:v>
                </c:pt>
                <c:pt idx="4490">
                  <c:v>2.1499999999999964E-2</c:v>
                </c:pt>
                <c:pt idx="4491">
                  <c:v>2.1499999999999964E-2</c:v>
                </c:pt>
                <c:pt idx="4492">
                  <c:v>1.6000000000000014E-2</c:v>
                </c:pt>
                <c:pt idx="4493">
                  <c:v>3.0499999999999972E-2</c:v>
                </c:pt>
                <c:pt idx="4494">
                  <c:v>1.9000000000000017E-2</c:v>
                </c:pt>
                <c:pt idx="4495">
                  <c:v>8.5000000000000075E-3</c:v>
                </c:pt>
                <c:pt idx="4496">
                  <c:v>2.3999999999999966E-2</c:v>
                </c:pt>
                <c:pt idx="4497">
                  <c:v>1.150000000000001E-2</c:v>
                </c:pt>
                <c:pt idx="4498">
                  <c:v>1.5000000000000013E-2</c:v>
                </c:pt>
                <c:pt idx="4499">
                  <c:v>2.1000000000000019E-2</c:v>
                </c:pt>
                <c:pt idx="4500">
                  <c:v>1.2000000000000011E-2</c:v>
                </c:pt>
                <c:pt idx="4501">
                  <c:v>1.2000000000000011E-2</c:v>
                </c:pt>
                <c:pt idx="4502">
                  <c:v>2.1499999999999964E-2</c:v>
                </c:pt>
                <c:pt idx="4503">
                  <c:v>1.7000000000000015E-2</c:v>
                </c:pt>
                <c:pt idx="4504">
                  <c:v>1.7500000000000016E-2</c:v>
                </c:pt>
                <c:pt idx="4505">
                  <c:v>2.1999999999999964E-2</c:v>
                </c:pt>
                <c:pt idx="4506">
                  <c:v>2.5999999999999968E-2</c:v>
                </c:pt>
                <c:pt idx="4507">
                  <c:v>1.150000000000001E-2</c:v>
                </c:pt>
                <c:pt idx="4508">
                  <c:v>1.3500000000000012E-2</c:v>
                </c:pt>
                <c:pt idx="4509">
                  <c:v>2.1000000000000019E-2</c:v>
                </c:pt>
                <c:pt idx="4510">
                  <c:v>2.5999999999999968E-2</c:v>
                </c:pt>
                <c:pt idx="4511">
                  <c:v>2.3499999999999965E-2</c:v>
                </c:pt>
                <c:pt idx="4512">
                  <c:v>1.6500000000000015E-2</c:v>
                </c:pt>
                <c:pt idx="4513">
                  <c:v>2.1000000000000019E-2</c:v>
                </c:pt>
                <c:pt idx="4514">
                  <c:v>1.6500000000000015E-2</c:v>
                </c:pt>
                <c:pt idx="4515">
                  <c:v>2.1000000000000019E-2</c:v>
                </c:pt>
                <c:pt idx="4516">
                  <c:v>1.6000000000000014E-2</c:v>
                </c:pt>
                <c:pt idx="4517">
                  <c:v>2.2999999999999965E-2</c:v>
                </c:pt>
                <c:pt idx="4518">
                  <c:v>2.0500000000000018E-2</c:v>
                </c:pt>
                <c:pt idx="4519">
                  <c:v>2.3999999999999966E-2</c:v>
                </c:pt>
                <c:pt idx="4520">
                  <c:v>1.8000000000000016E-2</c:v>
                </c:pt>
                <c:pt idx="4521">
                  <c:v>2.4499999999999966E-2</c:v>
                </c:pt>
                <c:pt idx="4522">
                  <c:v>2.0000000000000018E-2</c:v>
                </c:pt>
                <c:pt idx="4523">
                  <c:v>1.4500000000000013E-2</c:v>
                </c:pt>
                <c:pt idx="4524">
                  <c:v>2.5499999999999967E-2</c:v>
                </c:pt>
                <c:pt idx="4525">
                  <c:v>1.6000000000000014E-2</c:v>
                </c:pt>
                <c:pt idx="4526">
                  <c:v>1.7500000000000016E-2</c:v>
                </c:pt>
                <c:pt idx="4527">
                  <c:v>2.2499999999999964E-2</c:v>
                </c:pt>
                <c:pt idx="4528">
                  <c:v>1.4000000000000012E-2</c:v>
                </c:pt>
                <c:pt idx="4529">
                  <c:v>2.2999999999999965E-2</c:v>
                </c:pt>
                <c:pt idx="4530">
                  <c:v>2.0000000000000018E-2</c:v>
                </c:pt>
                <c:pt idx="4531">
                  <c:v>1.8500000000000016E-2</c:v>
                </c:pt>
                <c:pt idx="4532">
                  <c:v>1.8000000000000016E-2</c:v>
                </c:pt>
                <c:pt idx="4533">
                  <c:v>2.2499999999999964E-2</c:v>
                </c:pt>
                <c:pt idx="4534">
                  <c:v>2.6999999999999968E-2</c:v>
                </c:pt>
                <c:pt idx="4535">
                  <c:v>2.5499999999999967E-2</c:v>
                </c:pt>
                <c:pt idx="4536">
                  <c:v>2.0000000000000018E-2</c:v>
                </c:pt>
                <c:pt idx="4537">
                  <c:v>2.1000000000000019E-2</c:v>
                </c:pt>
                <c:pt idx="4538">
                  <c:v>2.1999999999999964E-2</c:v>
                </c:pt>
                <c:pt idx="4539">
                  <c:v>1.6500000000000015E-2</c:v>
                </c:pt>
                <c:pt idx="4540">
                  <c:v>2.0500000000000018E-2</c:v>
                </c:pt>
                <c:pt idx="4541">
                  <c:v>2.5999999999999968E-2</c:v>
                </c:pt>
                <c:pt idx="4542">
                  <c:v>8.5000000000000075E-3</c:v>
                </c:pt>
                <c:pt idx="4543">
                  <c:v>1.4500000000000013E-2</c:v>
                </c:pt>
                <c:pt idx="4544">
                  <c:v>2.2999999999999965E-2</c:v>
                </c:pt>
                <c:pt idx="4545">
                  <c:v>2.4999999999999967E-2</c:v>
                </c:pt>
                <c:pt idx="4546">
                  <c:v>1.9000000000000017E-2</c:v>
                </c:pt>
                <c:pt idx="4547">
                  <c:v>1.9000000000000017E-2</c:v>
                </c:pt>
                <c:pt idx="4548">
                  <c:v>1.9000000000000017E-2</c:v>
                </c:pt>
                <c:pt idx="4549">
                  <c:v>1.4500000000000013E-2</c:v>
                </c:pt>
                <c:pt idx="4550">
                  <c:v>2.5499999999999967E-2</c:v>
                </c:pt>
                <c:pt idx="4551">
                  <c:v>2.2499999999999964E-2</c:v>
                </c:pt>
                <c:pt idx="4552">
                  <c:v>2.2999999999999965E-2</c:v>
                </c:pt>
                <c:pt idx="4553">
                  <c:v>2.2999999999999965E-2</c:v>
                </c:pt>
                <c:pt idx="4554">
                  <c:v>1.8500000000000016E-2</c:v>
                </c:pt>
                <c:pt idx="4555">
                  <c:v>1.5500000000000014E-2</c:v>
                </c:pt>
                <c:pt idx="4556">
                  <c:v>1.9500000000000017E-2</c:v>
                </c:pt>
                <c:pt idx="4557">
                  <c:v>1.8500000000000016E-2</c:v>
                </c:pt>
                <c:pt idx="4558">
                  <c:v>1.3000000000000012E-2</c:v>
                </c:pt>
                <c:pt idx="4559">
                  <c:v>1.7500000000000016E-2</c:v>
                </c:pt>
                <c:pt idx="4560">
                  <c:v>2.0500000000000018E-2</c:v>
                </c:pt>
                <c:pt idx="4561">
                  <c:v>2.1999999999999964E-2</c:v>
                </c:pt>
                <c:pt idx="4562">
                  <c:v>1.9500000000000017E-2</c:v>
                </c:pt>
                <c:pt idx="4563">
                  <c:v>2.5499999999999967E-2</c:v>
                </c:pt>
                <c:pt idx="4564">
                  <c:v>1.7500000000000016E-2</c:v>
                </c:pt>
                <c:pt idx="4565">
                  <c:v>2.2499999999999964E-2</c:v>
                </c:pt>
                <c:pt idx="4566">
                  <c:v>1.8500000000000016E-2</c:v>
                </c:pt>
                <c:pt idx="4567">
                  <c:v>1.6000000000000014E-2</c:v>
                </c:pt>
                <c:pt idx="4568">
                  <c:v>2.2999999999999965E-2</c:v>
                </c:pt>
                <c:pt idx="4569">
                  <c:v>2.6499999999999968E-2</c:v>
                </c:pt>
                <c:pt idx="4570">
                  <c:v>8.5000000000000075E-3</c:v>
                </c:pt>
                <c:pt idx="4571">
                  <c:v>2.1499999999999964E-2</c:v>
                </c:pt>
                <c:pt idx="4572">
                  <c:v>2.0500000000000018E-2</c:v>
                </c:pt>
                <c:pt idx="4573">
                  <c:v>1.3000000000000012E-2</c:v>
                </c:pt>
                <c:pt idx="4574">
                  <c:v>1.5000000000000013E-2</c:v>
                </c:pt>
                <c:pt idx="4575">
                  <c:v>1.5500000000000014E-2</c:v>
                </c:pt>
                <c:pt idx="4576">
                  <c:v>2.2499999999999964E-2</c:v>
                </c:pt>
                <c:pt idx="4577">
                  <c:v>2.1499999999999964E-2</c:v>
                </c:pt>
                <c:pt idx="4578">
                  <c:v>2.1499999999999964E-2</c:v>
                </c:pt>
                <c:pt idx="4579">
                  <c:v>2.0000000000000018E-2</c:v>
                </c:pt>
                <c:pt idx="4580">
                  <c:v>2.2999999999999965E-2</c:v>
                </c:pt>
                <c:pt idx="4581">
                  <c:v>1.6500000000000015E-2</c:v>
                </c:pt>
                <c:pt idx="4582">
                  <c:v>1.7500000000000016E-2</c:v>
                </c:pt>
                <c:pt idx="4583">
                  <c:v>1.4500000000000013E-2</c:v>
                </c:pt>
                <c:pt idx="4584">
                  <c:v>1.7000000000000015E-2</c:v>
                </c:pt>
                <c:pt idx="4585">
                  <c:v>1.7000000000000015E-2</c:v>
                </c:pt>
                <c:pt idx="4586">
                  <c:v>2.3999999999999966E-2</c:v>
                </c:pt>
                <c:pt idx="4587">
                  <c:v>2.6499999999999968E-2</c:v>
                </c:pt>
                <c:pt idx="4588">
                  <c:v>2.0000000000000018E-2</c:v>
                </c:pt>
                <c:pt idx="4589">
                  <c:v>1.7000000000000015E-2</c:v>
                </c:pt>
                <c:pt idx="4590">
                  <c:v>2.3499999999999965E-2</c:v>
                </c:pt>
                <c:pt idx="4591">
                  <c:v>1.100000000000001E-2</c:v>
                </c:pt>
                <c:pt idx="4592">
                  <c:v>2.1999999999999964E-2</c:v>
                </c:pt>
                <c:pt idx="4593">
                  <c:v>1.150000000000001E-2</c:v>
                </c:pt>
                <c:pt idx="4594">
                  <c:v>1.8000000000000016E-2</c:v>
                </c:pt>
                <c:pt idx="4595">
                  <c:v>2.7499999999999969E-2</c:v>
                </c:pt>
                <c:pt idx="4596">
                  <c:v>2.0500000000000018E-2</c:v>
                </c:pt>
                <c:pt idx="4597">
                  <c:v>1.5000000000000013E-2</c:v>
                </c:pt>
                <c:pt idx="4598">
                  <c:v>1.9000000000000017E-2</c:v>
                </c:pt>
                <c:pt idx="4599">
                  <c:v>1.9500000000000017E-2</c:v>
                </c:pt>
                <c:pt idx="4600">
                  <c:v>1.3500000000000012E-2</c:v>
                </c:pt>
                <c:pt idx="4601">
                  <c:v>1.150000000000001E-2</c:v>
                </c:pt>
                <c:pt idx="4602">
                  <c:v>2.2999999999999965E-2</c:v>
                </c:pt>
                <c:pt idx="4603">
                  <c:v>1.8000000000000016E-2</c:v>
                </c:pt>
                <c:pt idx="4604">
                  <c:v>1.9000000000000017E-2</c:v>
                </c:pt>
                <c:pt idx="4605">
                  <c:v>2.3999999999999966E-2</c:v>
                </c:pt>
                <c:pt idx="4606">
                  <c:v>1.7500000000000016E-2</c:v>
                </c:pt>
                <c:pt idx="4607">
                  <c:v>2.4499999999999966E-2</c:v>
                </c:pt>
                <c:pt idx="4608">
                  <c:v>2.1999999999999964E-2</c:v>
                </c:pt>
                <c:pt idx="4609">
                  <c:v>1.4500000000000013E-2</c:v>
                </c:pt>
                <c:pt idx="4610">
                  <c:v>2.3499999999999965E-2</c:v>
                </c:pt>
                <c:pt idx="4611">
                  <c:v>2.3499999999999965E-2</c:v>
                </c:pt>
                <c:pt idx="4612">
                  <c:v>4.500000000000004E-3</c:v>
                </c:pt>
                <c:pt idx="4613">
                  <c:v>1.6000000000000014E-2</c:v>
                </c:pt>
                <c:pt idx="4614">
                  <c:v>2.1999999999999964E-2</c:v>
                </c:pt>
                <c:pt idx="4615">
                  <c:v>2.0000000000000018E-2</c:v>
                </c:pt>
                <c:pt idx="4616">
                  <c:v>1.6000000000000014E-2</c:v>
                </c:pt>
                <c:pt idx="4617">
                  <c:v>2.3999999999999966E-2</c:v>
                </c:pt>
                <c:pt idx="4618">
                  <c:v>2.0500000000000018E-2</c:v>
                </c:pt>
                <c:pt idx="4619">
                  <c:v>2.0500000000000018E-2</c:v>
                </c:pt>
                <c:pt idx="4620">
                  <c:v>2.0500000000000018E-2</c:v>
                </c:pt>
                <c:pt idx="4621">
                  <c:v>2.0000000000000018E-2</c:v>
                </c:pt>
                <c:pt idx="4622">
                  <c:v>2.4499999999999966E-2</c:v>
                </c:pt>
                <c:pt idx="4623">
                  <c:v>2.0000000000000018E-2</c:v>
                </c:pt>
                <c:pt idx="4624">
                  <c:v>2.3499999999999965E-2</c:v>
                </c:pt>
                <c:pt idx="4625">
                  <c:v>1.9500000000000017E-2</c:v>
                </c:pt>
                <c:pt idx="4626">
                  <c:v>2.4999999999999967E-2</c:v>
                </c:pt>
                <c:pt idx="4627">
                  <c:v>2.1999999999999964E-2</c:v>
                </c:pt>
                <c:pt idx="4628">
                  <c:v>2.4999999999999967E-2</c:v>
                </c:pt>
                <c:pt idx="4629">
                  <c:v>1.4500000000000013E-2</c:v>
                </c:pt>
                <c:pt idx="4630">
                  <c:v>1.150000000000001E-2</c:v>
                </c:pt>
                <c:pt idx="4631">
                  <c:v>2.3499999999999965E-2</c:v>
                </c:pt>
                <c:pt idx="4632">
                  <c:v>1.4500000000000013E-2</c:v>
                </c:pt>
                <c:pt idx="4633">
                  <c:v>1.3500000000000012E-2</c:v>
                </c:pt>
                <c:pt idx="4634">
                  <c:v>2.6999999999999968E-2</c:v>
                </c:pt>
                <c:pt idx="4635">
                  <c:v>1.6500000000000015E-2</c:v>
                </c:pt>
                <c:pt idx="4636">
                  <c:v>2.2499999999999964E-2</c:v>
                </c:pt>
                <c:pt idx="4637">
                  <c:v>1.9000000000000017E-2</c:v>
                </c:pt>
                <c:pt idx="4638">
                  <c:v>1.9500000000000017E-2</c:v>
                </c:pt>
                <c:pt idx="4639">
                  <c:v>2.2999999999999965E-2</c:v>
                </c:pt>
                <c:pt idx="4640">
                  <c:v>2.4499999999999966E-2</c:v>
                </c:pt>
                <c:pt idx="4641">
                  <c:v>2.2499999999999964E-2</c:v>
                </c:pt>
                <c:pt idx="4642">
                  <c:v>2.4499999999999966E-2</c:v>
                </c:pt>
                <c:pt idx="4643">
                  <c:v>2.4499999999999966E-2</c:v>
                </c:pt>
                <c:pt idx="4644">
                  <c:v>2.4999999999999967E-2</c:v>
                </c:pt>
                <c:pt idx="4645">
                  <c:v>2.5999999999999968E-2</c:v>
                </c:pt>
                <c:pt idx="4646">
                  <c:v>1.6000000000000014E-2</c:v>
                </c:pt>
                <c:pt idx="4647">
                  <c:v>2.1000000000000019E-2</c:v>
                </c:pt>
                <c:pt idx="4648">
                  <c:v>2.4499999999999966E-2</c:v>
                </c:pt>
                <c:pt idx="4649">
                  <c:v>2.0000000000000018E-2</c:v>
                </c:pt>
                <c:pt idx="4650">
                  <c:v>1.0000000000000009E-2</c:v>
                </c:pt>
                <c:pt idx="4651">
                  <c:v>2.2499999999999964E-2</c:v>
                </c:pt>
                <c:pt idx="4652">
                  <c:v>2.4999999999999967E-2</c:v>
                </c:pt>
                <c:pt idx="4653">
                  <c:v>2.6999999999999968E-2</c:v>
                </c:pt>
                <c:pt idx="4654">
                  <c:v>2.4999999999999967E-2</c:v>
                </c:pt>
                <c:pt idx="4655">
                  <c:v>1.5000000000000013E-2</c:v>
                </c:pt>
                <c:pt idx="4656">
                  <c:v>2.0000000000000018E-2</c:v>
                </c:pt>
                <c:pt idx="4657">
                  <c:v>1.8500000000000016E-2</c:v>
                </c:pt>
                <c:pt idx="4658">
                  <c:v>1.7000000000000015E-2</c:v>
                </c:pt>
                <c:pt idx="4659">
                  <c:v>1.9000000000000017E-2</c:v>
                </c:pt>
                <c:pt idx="4660">
                  <c:v>2.1499999999999964E-2</c:v>
                </c:pt>
                <c:pt idx="4661">
                  <c:v>1.100000000000001E-2</c:v>
                </c:pt>
                <c:pt idx="4662">
                  <c:v>2.2999999999999965E-2</c:v>
                </c:pt>
                <c:pt idx="4663">
                  <c:v>1.9500000000000017E-2</c:v>
                </c:pt>
                <c:pt idx="4664">
                  <c:v>2.4499999999999966E-2</c:v>
                </c:pt>
                <c:pt idx="4665">
                  <c:v>1.8500000000000016E-2</c:v>
                </c:pt>
                <c:pt idx="4666">
                  <c:v>2.849999999999997E-2</c:v>
                </c:pt>
                <c:pt idx="4667">
                  <c:v>2.5499999999999967E-2</c:v>
                </c:pt>
                <c:pt idx="4668">
                  <c:v>2.7499999999999969E-2</c:v>
                </c:pt>
                <c:pt idx="4669">
                  <c:v>2.1499999999999964E-2</c:v>
                </c:pt>
                <c:pt idx="4670">
                  <c:v>2.2499999999999964E-2</c:v>
                </c:pt>
                <c:pt idx="4671">
                  <c:v>1.0500000000000009E-2</c:v>
                </c:pt>
                <c:pt idx="4672">
                  <c:v>1.7000000000000015E-2</c:v>
                </c:pt>
                <c:pt idx="4673">
                  <c:v>1.6000000000000014E-2</c:v>
                </c:pt>
                <c:pt idx="4674">
                  <c:v>2.1499999999999964E-2</c:v>
                </c:pt>
                <c:pt idx="4675">
                  <c:v>2.4999999999999967E-2</c:v>
                </c:pt>
                <c:pt idx="4676">
                  <c:v>1.6000000000000014E-2</c:v>
                </c:pt>
                <c:pt idx="4677">
                  <c:v>1.9000000000000017E-2</c:v>
                </c:pt>
                <c:pt idx="4678">
                  <c:v>1.9000000000000017E-2</c:v>
                </c:pt>
                <c:pt idx="4679">
                  <c:v>1.5500000000000014E-2</c:v>
                </c:pt>
                <c:pt idx="4680">
                  <c:v>2.1999999999999964E-2</c:v>
                </c:pt>
                <c:pt idx="4681">
                  <c:v>2.1000000000000019E-2</c:v>
                </c:pt>
                <c:pt idx="4682">
                  <c:v>1.2000000000000011E-2</c:v>
                </c:pt>
                <c:pt idx="4683">
                  <c:v>1.8500000000000016E-2</c:v>
                </c:pt>
                <c:pt idx="4684">
                  <c:v>2.3499999999999965E-2</c:v>
                </c:pt>
                <c:pt idx="4685">
                  <c:v>1.8000000000000016E-2</c:v>
                </c:pt>
                <c:pt idx="4686">
                  <c:v>1.6000000000000014E-2</c:v>
                </c:pt>
                <c:pt idx="4687">
                  <c:v>1.5000000000000013E-2</c:v>
                </c:pt>
                <c:pt idx="4688">
                  <c:v>2.0500000000000018E-2</c:v>
                </c:pt>
                <c:pt idx="4689">
                  <c:v>3.5000000000000031E-3</c:v>
                </c:pt>
                <c:pt idx="4690">
                  <c:v>2.1499999999999964E-2</c:v>
                </c:pt>
                <c:pt idx="4691">
                  <c:v>1.6500000000000015E-2</c:v>
                </c:pt>
                <c:pt idx="4692">
                  <c:v>1.8500000000000016E-2</c:v>
                </c:pt>
                <c:pt idx="4693">
                  <c:v>2.1999999999999964E-2</c:v>
                </c:pt>
                <c:pt idx="4694">
                  <c:v>2.0000000000000018E-2</c:v>
                </c:pt>
                <c:pt idx="4695">
                  <c:v>2.7999999999999969E-2</c:v>
                </c:pt>
                <c:pt idx="4696">
                  <c:v>2.0000000000000018E-2</c:v>
                </c:pt>
                <c:pt idx="4697">
                  <c:v>2.2499999999999964E-2</c:v>
                </c:pt>
                <c:pt idx="4698">
                  <c:v>2.6499999999999968E-2</c:v>
                </c:pt>
                <c:pt idx="4699">
                  <c:v>2.3999999999999966E-2</c:v>
                </c:pt>
                <c:pt idx="4700">
                  <c:v>1.8500000000000016E-2</c:v>
                </c:pt>
                <c:pt idx="4701">
                  <c:v>2.1000000000000019E-2</c:v>
                </c:pt>
                <c:pt idx="4702">
                  <c:v>1.7000000000000015E-2</c:v>
                </c:pt>
                <c:pt idx="4703">
                  <c:v>2.7499999999999969E-2</c:v>
                </c:pt>
                <c:pt idx="4704">
                  <c:v>1.7000000000000015E-2</c:v>
                </c:pt>
                <c:pt idx="4705">
                  <c:v>2.5999999999999968E-2</c:v>
                </c:pt>
                <c:pt idx="4706">
                  <c:v>1.9000000000000017E-2</c:v>
                </c:pt>
                <c:pt idx="4707">
                  <c:v>1.5000000000000013E-2</c:v>
                </c:pt>
                <c:pt idx="4708">
                  <c:v>2.6999999999999968E-2</c:v>
                </c:pt>
                <c:pt idx="4709">
                  <c:v>2.0500000000000018E-2</c:v>
                </c:pt>
                <c:pt idx="4710">
                  <c:v>1.9000000000000017E-2</c:v>
                </c:pt>
                <c:pt idx="4711">
                  <c:v>1.8500000000000016E-2</c:v>
                </c:pt>
                <c:pt idx="4712">
                  <c:v>2.0000000000000018E-2</c:v>
                </c:pt>
                <c:pt idx="4713">
                  <c:v>2.6499999999999968E-2</c:v>
                </c:pt>
                <c:pt idx="4714">
                  <c:v>1.7000000000000015E-2</c:v>
                </c:pt>
                <c:pt idx="4715">
                  <c:v>2.9999999999999971E-2</c:v>
                </c:pt>
                <c:pt idx="4716">
                  <c:v>2.1000000000000019E-2</c:v>
                </c:pt>
                <c:pt idx="4717">
                  <c:v>2.2499999999999964E-2</c:v>
                </c:pt>
                <c:pt idx="4718">
                  <c:v>2.0500000000000018E-2</c:v>
                </c:pt>
                <c:pt idx="4719">
                  <c:v>2.4999999999999967E-2</c:v>
                </c:pt>
                <c:pt idx="4720">
                  <c:v>2.2499999999999964E-2</c:v>
                </c:pt>
                <c:pt idx="4721">
                  <c:v>1.9500000000000017E-2</c:v>
                </c:pt>
                <c:pt idx="4722">
                  <c:v>2.4999999999999967E-2</c:v>
                </c:pt>
                <c:pt idx="4723">
                  <c:v>2.5499999999999967E-2</c:v>
                </c:pt>
                <c:pt idx="4724">
                  <c:v>1.4500000000000013E-2</c:v>
                </c:pt>
                <c:pt idx="4725">
                  <c:v>2.2999999999999965E-2</c:v>
                </c:pt>
                <c:pt idx="4726">
                  <c:v>2.4499999999999966E-2</c:v>
                </c:pt>
                <c:pt idx="4727">
                  <c:v>1.8000000000000016E-2</c:v>
                </c:pt>
                <c:pt idx="4728">
                  <c:v>2.1000000000000019E-2</c:v>
                </c:pt>
                <c:pt idx="4729">
                  <c:v>2.2499999999999964E-2</c:v>
                </c:pt>
                <c:pt idx="4730">
                  <c:v>1.6000000000000014E-2</c:v>
                </c:pt>
                <c:pt idx="4731">
                  <c:v>2.0500000000000018E-2</c:v>
                </c:pt>
                <c:pt idx="4732">
                  <c:v>2.2499999999999964E-2</c:v>
                </c:pt>
                <c:pt idx="4733">
                  <c:v>1.9000000000000017E-2</c:v>
                </c:pt>
                <c:pt idx="4734">
                  <c:v>1.7500000000000016E-2</c:v>
                </c:pt>
                <c:pt idx="4735">
                  <c:v>2.6499999999999968E-2</c:v>
                </c:pt>
                <c:pt idx="4736">
                  <c:v>4.500000000000004E-3</c:v>
                </c:pt>
                <c:pt idx="4737">
                  <c:v>2.5499999999999967E-2</c:v>
                </c:pt>
                <c:pt idx="4738">
                  <c:v>8.0000000000000071E-3</c:v>
                </c:pt>
                <c:pt idx="4739">
                  <c:v>2.6999999999999968E-2</c:v>
                </c:pt>
                <c:pt idx="4740">
                  <c:v>2.4999999999999967E-2</c:v>
                </c:pt>
                <c:pt idx="4741">
                  <c:v>1.7500000000000016E-2</c:v>
                </c:pt>
                <c:pt idx="4742">
                  <c:v>1.9500000000000017E-2</c:v>
                </c:pt>
                <c:pt idx="4743">
                  <c:v>1.7500000000000016E-2</c:v>
                </c:pt>
                <c:pt idx="4744">
                  <c:v>2.4999999999999967E-2</c:v>
                </c:pt>
                <c:pt idx="4745">
                  <c:v>2.6499999999999968E-2</c:v>
                </c:pt>
                <c:pt idx="4746">
                  <c:v>2.2999999999999965E-2</c:v>
                </c:pt>
                <c:pt idx="4747">
                  <c:v>1.8000000000000016E-2</c:v>
                </c:pt>
                <c:pt idx="4748">
                  <c:v>2.1499999999999964E-2</c:v>
                </c:pt>
                <c:pt idx="4749">
                  <c:v>1.7500000000000016E-2</c:v>
                </c:pt>
                <c:pt idx="4750">
                  <c:v>1.8500000000000016E-2</c:v>
                </c:pt>
                <c:pt idx="4751">
                  <c:v>2.3499999999999965E-2</c:v>
                </c:pt>
                <c:pt idx="4752">
                  <c:v>1.6000000000000014E-2</c:v>
                </c:pt>
                <c:pt idx="4753">
                  <c:v>1.9000000000000017E-2</c:v>
                </c:pt>
                <c:pt idx="4754">
                  <c:v>2.1499999999999964E-2</c:v>
                </c:pt>
                <c:pt idx="4755">
                  <c:v>2.3999999999999966E-2</c:v>
                </c:pt>
                <c:pt idx="4756">
                  <c:v>2.3999999999999966E-2</c:v>
                </c:pt>
                <c:pt idx="4757">
                  <c:v>1.8500000000000016E-2</c:v>
                </c:pt>
                <c:pt idx="4758">
                  <c:v>1.7500000000000016E-2</c:v>
                </c:pt>
                <c:pt idx="4759">
                  <c:v>1.9500000000000017E-2</c:v>
                </c:pt>
                <c:pt idx="4760">
                  <c:v>1.4000000000000012E-2</c:v>
                </c:pt>
                <c:pt idx="4761">
                  <c:v>2.3499999999999965E-2</c:v>
                </c:pt>
                <c:pt idx="4762">
                  <c:v>8.5000000000000075E-3</c:v>
                </c:pt>
                <c:pt idx="4763">
                  <c:v>2.0500000000000018E-2</c:v>
                </c:pt>
                <c:pt idx="4764">
                  <c:v>2.2999999999999965E-2</c:v>
                </c:pt>
                <c:pt idx="4765">
                  <c:v>2.5499999999999967E-2</c:v>
                </c:pt>
                <c:pt idx="4766">
                  <c:v>2.2499999999999964E-2</c:v>
                </c:pt>
                <c:pt idx="4767">
                  <c:v>1.7500000000000016E-2</c:v>
                </c:pt>
                <c:pt idx="4768">
                  <c:v>2.6499999999999968E-2</c:v>
                </c:pt>
                <c:pt idx="4769">
                  <c:v>2.6499999999999968E-2</c:v>
                </c:pt>
                <c:pt idx="4770">
                  <c:v>1.0500000000000009E-2</c:v>
                </c:pt>
                <c:pt idx="4771">
                  <c:v>1.4500000000000013E-2</c:v>
                </c:pt>
                <c:pt idx="4772">
                  <c:v>1.6000000000000014E-2</c:v>
                </c:pt>
                <c:pt idx="4773">
                  <c:v>7.5000000000000067E-3</c:v>
                </c:pt>
                <c:pt idx="4774">
                  <c:v>8.0000000000000071E-3</c:v>
                </c:pt>
                <c:pt idx="4775">
                  <c:v>1.7500000000000016E-2</c:v>
                </c:pt>
                <c:pt idx="4776">
                  <c:v>2.2999999999999965E-2</c:v>
                </c:pt>
                <c:pt idx="4777">
                  <c:v>2.2999999999999965E-2</c:v>
                </c:pt>
                <c:pt idx="4778">
                  <c:v>1.7500000000000016E-2</c:v>
                </c:pt>
                <c:pt idx="4779">
                  <c:v>2.0000000000000018E-2</c:v>
                </c:pt>
                <c:pt idx="4780">
                  <c:v>2.0500000000000018E-2</c:v>
                </c:pt>
                <c:pt idx="4781">
                  <c:v>1.7500000000000016E-2</c:v>
                </c:pt>
                <c:pt idx="4782">
                  <c:v>2.4499999999999966E-2</c:v>
                </c:pt>
                <c:pt idx="4783">
                  <c:v>2.6499999999999968E-2</c:v>
                </c:pt>
                <c:pt idx="4784">
                  <c:v>1.9000000000000017E-2</c:v>
                </c:pt>
                <c:pt idx="4785">
                  <c:v>2.3999999999999966E-2</c:v>
                </c:pt>
                <c:pt idx="4786">
                  <c:v>2.2499999999999964E-2</c:v>
                </c:pt>
                <c:pt idx="4787">
                  <c:v>9.5000000000000084E-3</c:v>
                </c:pt>
                <c:pt idx="4788">
                  <c:v>2.2499999999999964E-2</c:v>
                </c:pt>
                <c:pt idx="4789">
                  <c:v>2.3999999999999966E-2</c:v>
                </c:pt>
                <c:pt idx="4790">
                  <c:v>1.7000000000000015E-2</c:v>
                </c:pt>
                <c:pt idx="4791">
                  <c:v>2.2999999999999965E-2</c:v>
                </c:pt>
                <c:pt idx="4792">
                  <c:v>2.1000000000000019E-2</c:v>
                </c:pt>
                <c:pt idx="4793">
                  <c:v>2.6999999999999968E-2</c:v>
                </c:pt>
                <c:pt idx="4794">
                  <c:v>2.0500000000000018E-2</c:v>
                </c:pt>
                <c:pt idx="4795">
                  <c:v>2.1999999999999964E-2</c:v>
                </c:pt>
                <c:pt idx="4796">
                  <c:v>1.4500000000000013E-2</c:v>
                </c:pt>
                <c:pt idx="4797">
                  <c:v>2.1999999999999964E-2</c:v>
                </c:pt>
                <c:pt idx="4798">
                  <c:v>1.6500000000000015E-2</c:v>
                </c:pt>
                <c:pt idx="4799">
                  <c:v>1.5500000000000014E-2</c:v>
                </c:pt>
                <c:pt idx="4800">
                  <c:v>2.849999999999997E-2</c:v>
                </c:pt>
                <c:pt idx="4801">
                  <c:v>1.8500000000000016E-2</c:v>
                </c:pt>
                <c:pt idx="4802">
                  <c:v>2.899999999999997E-2</c:v>
                </c:pt>
                <c:pt idx="4803">
                  <c:v>2.2499999999999964E-2</c:v>
                </c:pt>
                <c:pt idx="4804">
                  <c:v>1.5500000000000014E-2</c:v>
                </c:pt>
                <c:pt idx="4805">
                  <c:v>1.8000000000000016E-2</c:v>
                </c:pt>
                <c:pt idx="4806">
                  <c:v>2.3499999999999965E-2</c:v>
                </c:pt>
                <c:pt idx="4807">
                  <c:v>2.1499999999999964E-2</c:v>
                </c:pt>
                <c:pt idx="4808">
                  <c:v>1.7500000000000016E-2</c:v>
                </c:pt>
                <c:pt idx="4809">
                  <c:v>1.5000000000000013E-2</c:v>
                </c:pt>
                <c:pt idx="4810">
                  <c:v>2.7999999999999969E-2</c:v>
                </c:pt>
                <c:pt idx="4811">
                  <c:v>2.4999999999999967E-2</c:v>
                </c:pt>
                <c:pt idx="4812">
                  <c:v>1.9500000000000017E-2</c:v>
                </c:pt>
                <c:pt idx="4813">
                  <c:v>2.1000000000000019E-2</c:v>
                </c:pt>
                <c:pt idx="4814">
                  <c:v>2.0000000000000018E-2</c:v>
                </c:pt>
                <c:pt idx="4815">
                  <c:v>2.3499999999999965E-2</c:v>
                </c:pt>
                <c:pt idx="4816">
                  <c:v>1.4500000000000013E-2</c:v>
                </c:pt>
                <c:pt idx="4817">
                  <c:v>2.4499999999999966E-2</c:v>
                </c:pt>
                <c:pt idx="4818">
                  <c:v>2.4999999999999967E-2</c:v>
                </c:pt>
                <c:pt idx="4819">
                  <c:v>2.4499999999999966E-2</c:v>
                </c:pt>
                <c:pt idx="4820">
                  <c:v>2.5499999999999967E-2</c:v>
                </c:pt>
                <c:pt idx="4821">
                  <c:v>2.4999999999999967E-2</c:v>
                </c:pt>
                <c:pt idx="4822">
                  <c:v>7.5000000000000067E-3</c:v>
                </c:pt>
                <c:pt idx="4823">
                  <c:v>2.0000000000000018E-2</c:v>
                </c:pt>
                <c:pt idx="4824">
                  <c:v>2.1000000000000019E-2</c:v>
                </c:pt>
                <c:pt idx="4825">
                  <c:v>2.3499999999999965E-2</c:v>
                </c:pt>
                <c:pt idx="4826">
                  <c:v>1.7000000000000015E-2</c:v>
                </c:pt>
                <c:pt idx="4827">
                  <c:v>2.1499999999999964E-2</c:v>
                </c:pt>
                <c:pt idx="4828">
                  <c:v>1.9500000000000017E-2</c:v>
                </c:pt>
                <c:pt idx="4829">
                  <c:v>1.8500000000000016E-2</c:v>
                </c:pt>
                <c:pt idx="4830">
                  <c:v>2.2499999999999964E-2</c:v>
                </c:pt>
                <c:pt idx="4831">
                  <c:v>6.0000000000000053E-3</c:v>
                </c:pt>
                <c:pt idx="4832">
                  <c:v>8.5000000000000075E-3</c:v>
                </c:pt>
                <c:pt idx="4833">
                  <c:v>2.1499999999999964E-2</c:v>
                </c:pt>
                <c:pt idx="4834">
                  <c:v>3.0999999999999972E-2</c:v>
                </c:pt>
                <c:pt idx="4835">
                  <c:v>2.0000000000000018E-2</c:v>
                </c:pt>
                <c:pt idx="4836">
                  <c:v>1.7500000000000016E-2</c:v>
                </c:pt>
                <c:pt idx="4837">
                  <c:v>2.4999999999999967E-2</c:v>
                </c:pt>
                <c:pt idx="4838">
                  <c:v>1.9000000000000017E-2</c:v>
                </c:pt>
                <c:pt idx="4839">
                  <c:v>2.2499999999999964E-2</c:v>
                </c:pt>
                <c:pt idx="4840">
                  <c:v>1.8500000000000016E-2</c:v>
                </c:pt>
                <c:pt idx="4841">
                  <c:v>2.2999999999999965E-2</c:v>
                </c:pt>
                <c:pt idx="4842">
                  <c:v>2.7999999999999969E-2</c:v>
                </c:pt>
                <c:pt idx="4843">
                  <c:v>2.5499999999999967E-2</c:v>
                </c:pt>
                <c:pt idx="4844">
                  <c:v>2.5499999999999967E-2</c:v>
                </c:pt>
                <c:pt idx="4845">
                  <c:v>1.6500000000000015E-2</c:v>
                </c:pt>
                <c:pt idx="4846">
                  <c:v>1.6500000000000015E-2</c:v>
                </c:pt>
                <c:pt idx="4847">
                  <c:v>1.9000000000000017E-2</c:v>
                </c:pt>
                <c:pt idx="4848">
                  <c:v>2.4499999999999966E-2</c:v>
                </c:pt>
                <c:pt idx="4849">
                  <c:v>2.3999999999999966E-2</c:v>
                </c:pt>
                <c:pt idx="4850">
                  <c:v>1.9500000000000017E-2</c:v>
                </c:pt>
                <c:pt idx="4851">
                  <c:v>1.8000000000000016E-2</c:v>
                </c:pt>
                <c:pt idx="4852">
                  <c:v>2.3499999999999965E-2</c:v>
                </c:pt>
                <c:pt idx="4853">
                  <c:v>1.9000000000000017E-2</c:v>
                </c:pt>
                <c:pt idx="4854">
                  <c:v>2.6999999999999968E-2</c:v>
                </c:pt>
                <c:pt idx="4855">
                  <c:v>2.3499999999999965E-2</c:v>
                </c:pt>
                <c:pt idx="4856">
                  <c:v>1.9500000000000017E-2</c:v>
                </c:pt>
                <c:pt idx="4857">
                  <c:v>1.5500000000000014E-2</c:v>
                </c:pt>
                <c:pt idx="4858">
                  <c:v>1.9000000000000017E-2</c:v>
                </c:pt>
                <c:pt idx="4859">
                  <c:v>1.7000000000000015E-2</c:v>
                </c:pt>
                <c:pt idx="4860">
                  <c:v>2.6999999999999968E-2</c:v>
                </c:pt>
                <c:pt idx="4861">
                  <c:v>2.1000000000000019E-2</c:v>
                </c:pt>
                <c:pt idx="4862">
                  <c:v>2.1000000000000019E-2</c:v>
                </c:pt>
                <c:pt idx="4863">
                  <c:v>1.9500000000000017E-2</c:v>
                </c:pt>
                <c:pt idx="4864">
                  <c:v>2.1000000000000019E-2</c:v>
                </c:pt>
                <c:pt idx="4865">
                  <c:v>1.8500000000000016E-2</c:v>
                </c:pt>
                <c:pt idx="4866">
                  <c:v>2.7999999999999969E-2</c:v>
                </c:pt>
                <c:pt idx="4867">
                  <c:v>8.0000000000000071E-3</c:v>
                </c:pt>
                <c:pt idx="4868">
                  <c:v>2.1000000000000019E-2</c:v>
                </c:pt>
                <c:pt idx="4869">
                  <c:v>2.1499999999999964E-2</c:v>
                </c:pt>
                <c:pt idx="4870">
                  <c:v>2.1999999999999964E-2</c:v>
                </c:pt>
                <c:pt idx="4871">
                  <c:v>2.5999999999999968E-2</c:v>
                </c:pt>
                <c:pt idx="4872">
                  <c:v>2.1499999999999964E-2</c:v>
                </c:pt>
                <c:pt idx="4873">
                  <c:v>1.7500000000000016E-2</c:v>
                </c:pt>
                <c:pt idx="4874">
                  <c:v>2.2999999999999965E-2</c:v>
                </c:pt>
                <c:pt idx="4875">
                  <c:v>2.5499999999999967E-2</c:v>
                </c:pt>
                <c:pt idx="4876">
                  <c:v>2.2499999999999964E-2</c:v>
                </c:pt>
                <c:pt idx="4877">
                  <c:v>2.3999999999999966E-2</c:v>
                </c:pt>
                <c:pt idx="4878">
                  <c:v>2.1999999999999964E-2</c:v>
                </c:pt>
                <c:pt idx="4879">
                  <c:v>1.6000000000000014E-2</c:v>
                </c:pt>
                <c:pt idx="4880">
                  <c:v>1.6500000000000015E-2</c:v>
                </c:pt>
                <c:pt idx="4881">
                  <c:v>1.7000000000000015E-2</c:v>
                </c:pt>
                <c:pt idx="4882">
                  <c:v>2.0000000000000018E-2</c:v>
                </c:pt>
                <c:pt idx="4883">
                  <c:v>2.0000000000000018E-2</c:v>
                </c:pt>
                <c:pt idx="4884">
                  <c:v>2.4999999999999967E-2</c:v>
                </c:pt>
                <c:pt idx="4885">
                  <c:v>2.2499999999999964E-2</c:v>
                </c:pt>
                <c:pt idx="4886">
                  <c:v>2.3499999999999965E-2</c:v>
                </c:pt>
                <c:pt idx="4887">
                  <c:v>2.1999999999999964E-2</c:v>
                </c:pt>
                <c:pt idx="4888">
                  <c:v>1.8500000000000016E-2</c:v>
                </c:pt>
                <c:pt idx="4889">
                  <c:v>2.1000000000000019E-2</c:v>
                </c:pt>
                <c:pt idx="4890">
                  <c:v>1.9500000000000017E-2</c:v>
                </c:pt>
                <c:pt idx="4891">
                  <c:v>1.7500000000000016E-2</c:v>
                </c:pt>
                <c:pt idx="4892">
                  <c:v>1.4000000000000012E-2</c:v>
                </c:pt>
                <c:pt idx="4893">
                  <c:v>2.1999999999999964E-2</c:v>
                </c:pt>
                <c:pt idx="4894">
                  <c:v>2.1499999999999964E-2</c:v>
                </c:pt>
                <c:pt idx="4895">
                  <c:v>2.0000000000000018E-2</c:v>
                </c:pt>
                <c:pt idx="4896">
                  <c:v>2.1000000000000019E-2</c:v>
                </c:pt>
                <c:pt idx="4897">
                  <c:v>2.4999999999999967E-2</c:v>
                </c:pt>
                <c:pt idx="4898">
                  <c:v>1.3500000000000012E-2</c:v>
                </c:pt>
                <c:pt idx="4899">
                  <c:v>2.6499999999999968E-2</c:v>
                </c:pt>
                <c:pt idx="4900">
                  <c:v>1.7500000000000016E-2</c:v>
                </c:pt>
                <c:pt idx="4901">
                  <c:v>1.9000000000000017E-2</c:v>
                </c:pt>
                <c:pt idx="4902">
                  <c:v>1.4500000000000013E-2</c:v>
                </c:pt>
                <c:pt idx="4903">
                  <c:v>1.3000000000000012E-2</c:v>
                </c:pt>
                <c:pt idx="4904">
                  <c:v>2.3999999999999966E-2</c:v>
                </c:pt>
                <c:pt idx="4905">
                  <c:v>1.5500000000000014E-2</c:v>
                </c:pt>
                <c:pt idx="4906">
                  <c:v>2.6999999999999968E-2</c:v>
                </c:pt>
                <c:pt idx="4907">
                  <c:v>1.8000000000000016E-2</c:v>
                </c:pt>
                <c:pt idx="4908">
                  <c:v>1.6000000000000014E-2</c:v>
                </c:pt>
                <c:pt idx="4909">
                  <c:v>2.1000000000000019E-2</c:v>
                </c:pt>
                <c:pt idx="4910">
                  <c:v>2.2499999999999964E-2</c:v>
                </c:pt>
                <c:pt idx="4911">
                  <c:v>2.3999999999999966E-2</c:v>
                </c:pt>
                <c:pt idx="4912">
                  <c:v>2.4999999999999967E-2</c:v>
                </c:pt>
                <c:pt idx="4913">
                  <c:v>1.2000000000000011E-2</c:v>
                </c:pt>
                <c:pt idx="4914">
                  <c:v>5.5000000000000049E-3</c:v>
                </c:pt>
                <c:pt idx="4915">
                  <c:v>1.6000000000000014E-2</c:v>
                </c:pt>
                <c:pt idx="4916">
                  <c:v>9.5000000000000084E-3</c:v>
                </c:pt>
                <c:pt idx="4917">
                  <c:v>1.6000000000000014E-2</c:v>
                </c:pt>
                <c:pt idx="4918">
                  <c:v>1.5500000000000014E-2</c:v>
                </c:pt>
                <c:pt idx="4919">
                  <c:v>2.0000000000000018E-2</c:v>
                </c:pt>
                <c:pt idx="4920">
                  <c:v>2.0000000000000018E-2</c:v>
                </c:pt>
                <c:pt idx="4921">
                  <c:v>2.3499999999999965E-2</c:v>
                </c:pt>
                <c:pt idx="4922">
                  <c:v>2.2999999999999965E-2</c:v>
                </c:pt>
                <c:pt idx="4923">
                  <c:v>1.150000000000001E-2</c:v>
                </c:pt>
                <c:pt idx="4924">
                  <c:v>2.0500000000000018E-2</c:v>
                </c:pt>
                <c:pt idx="4925">
                  <c:v>2.1000000000000019E-2</c:v>
                </c:pt>
                <c:pt idx="4926">
                  <c:v>2.2999999999999965E-2</c:v>
                </c:pt>
                <c:pt idx="4927">
                  <c:v>2.4999999999999967E-2</c:v>
                </c:pt>
                <c:pt idx="4928">
                  <c:v>2.1499999999999964E-2</c:v>
                </c:pt>
                <c:pt idx="4929">
                  <c:v>2.2999999999999965E-2</c:v>
                </c:pt>
                <c:pt idx="4930">
                  <c:v>1.150000000000001E-2</c:v>
                </c:pt>
                <c:pt idx="4931">
                  <c:v>1.3000000000000012E-2</c:v>
                </c:pt>
                <c:pt idx="4932">
                  <c:v>2.5499999999999967E-2</c:v>
                </c:pt>
                <c:pt idx="4933">
                  <c:v>2.0000000000000018E-2</c:v>
                </c:pt>
                <c:pt idx="4934">
                  <c:v>2.0500000000000018E-2</c:v>
                </c:pt>
                <c:pt idx="4935">
                  <c:v>2.2499999999999964E-2</c:v>
                </c:pt>
                <c:pt idx="4936">
                  <c:v>1.6500000000000015E-2</c:v>
                </c:pt>
                <c:pt idx="4937">
                  <c:v>2.4499999999999966E-2</c:v>
                </c:pt>
                <c:pt idx="4938">
                  <c:v>2.4999999999999967E-2</c:v>
                </c:pt>
                <c:pt idx="4939">
                  <c:v>1.100000000000001E-2</c:v>
                </c:pt>
                <c:pt idx="4940">
                  <c:v>2.7499999999999969E-2</c:v>
                </c:pt>
                <c:pt idx="4941">
                  <c:v>1.0000000000000009E-2</c:v>
                </c:pt>
                <c:pt idx="4942">
                  <c:v>2.4999999999999967E-2</c:v>
                </c:pt>
                <c:pt idx="4943">
                  <c:v>1.7500000000000016E-2</c:v>
                </c:pt>
                <c:pt idx="4944">
                  <c:v>1.9000000000000017E-2</c:v>
                </c:pt>
                <c:pt idx="4945">
                  <c:v>1.9000000000000017E-2</c:v>
                </c:pt>
                <c:pt idx="4946">
                  <c:v>1.9500000000000017E-2</c:v>
                </c:pt>
                <c:pt idx="4947">
                  <c:v>2.899999999999997E-2</c:v>
                </c:pt>
                <c:pt idx="4948">
                  <c:v>2.5499999999999967E-2</c:v>
                </c:pt>
                <c:pt idx="4949">
                  <c:v>1.9500000000000017E-2</c:v>
                </c:pt>
                <c:pt idx="4950">
                  <c:v>1.5500000000000014E-2</c:v>
                </c:pt>
                <c:pt idx="4951">
                  <c:v>1.8500000000000016E-2</c:v>
                </c:pt>
                <c:pt idx="4952">
                  <c:v>1.9500000000000017E-2</c:v>
                </c:pt>
                <c:pt idx="4953">
                  <c:v>2.1499999999999964E-2</c:v>
                </c:pt>
                <c:pt idx="4954">
                  <c:v>2.1499999999999964E-2</c:v>
                </c:pt>
                <c:pt idx="4955">
                  <c:v>2.1499999999999964E-2</c:v>
                </c:pt>
                <c:pt idx="4956">
                  <c:v>2.1499999999999964E-2</c:v>
                </c:pt>
                <c:pt idx="4957">
                  <c:v>1.9500000000000017E-2</c:v>
                </c:pt>
                <c:pt idx="4958">
                  <c:v>1.7500000000000016E-2</c:v>
                </c:pt>
                <c:pt idx="4959">
                  <c:v>1.9500000000000017E-2</c:v>
                </c:pt>
                <c:pt idx="4960">
                  <c:v>2.899999999999997E-2</c:v>
                </c:pt>
                <c:pt idx="4961">
                  <c:v>2.3999999999999966E-2</c:v>
                </c:pt>
                <c:pt idx="4962">
                  <c:v>2.3499999999999965E-2</c:v>
                </c:pt>
                <c:pt idx="4963">
                  <c:v>2.3999999999999966E-2</c:v>
                </c:pt>
                <c:pt idx="4964">
                  <c:v>2.2499999999999964E-2</c:v>
                </c:pt>
                <c:pt idx="4965">
                  <c:v>1.3500000000000012E-2</c:v>
                </c:pt>
                <c:pt idx="4966">
                  <c:v>1.9500000000000017E-2</c:v>
                </c:pt>
                <c:pt idx="4967">
                  <c:v>1.9500000000000017E-2</c:v>
                </c:pt>
                <c:pt idx="4968">
                  <c:v>2.1000000000000019E-2</c:v>
                </c:pt>
                <c:pt idx="4969">
                  <c:v>2.0500000000000018E-2</c:v>
                </c:pt>
                <c:pt idx="4970">
                  <c:v>1.7500000000000016E-2</c:v>
                </c:pt>
                <c:pt idx="4971">
                  <c:v>2.849999999999997E-2</c:v>
                </c:pt>
                <c:pt idx="4972">
                  <c:v>1.9500000000000017E-2</c:v>
                </c:pt>
                <c:pt idx="4973">
                  <c:v>2.5999999999999968E-2</c:v>
                </c:pt>
                <c:pt idx="4974">
                  <c:v>2.1999999999999964E-2</c:v>
                </c:pt>
                <c:pt idx="4975">
                  <c:v>1.8000000000000016E-2</c:v>
                </c:pt>
                <c:pt idx="4976">
                  <c:v>2.7999999999999969E-2</c:v>
                </c:pt>
                <c:pt idx="4977">
                  <c:v>1.9500000000000017E-2</c:v>
                </c:pt>
                <c:pt idx="4978">
                  <c:v>1.9500000000000017E-2</c:v>
                </c:pt>
                <c:pt idx="4979">
                  <c:v>1.8000000000000016E-2</c:v>
                </c:pt>
                <c:pt idx="4980">
                  <c:v>2.3999999999999966E-2</c:v>
                </c:pt>
                <c:pt idx="4981">
                  <c:v>1.7500000000000016E-2</c:v>
                </c:pt>
                <c:pt idx="4982">
                  <c:v>1.6500000000000015E-2</c:v>
                </c:pt>
                <c:pt idx="4983">
                  <c:v>1.8000000000000016E-2</c:v>
                </c:pt>
                <c:pt idx="4984">
                  <c:v>2.3499999999999965E-2</c:v>
                </c:pt>
                <c:pt idx="4985">
                  <c:v>2.3499999999999965E-2</c:v>
                </c:pt>
                <c:pt idx="4986">
                  <c:v>2.1000000000000019E-2</c:v>
                </c:pt>
                <c:pt idx="4987">
                  <c:v>1.9000000000000017E-2</c:v>
                </c:pt>
                <c:pt idx="4988">
                  <c:v>2.1499999999999964E-2</c:v>
                </c:pt>
                <c:pt idx="4989">
                  <c:v>1.7000000000000015E-2</c:v>
                </c:pt>
                <c:pt idx="4990">
                  <c:v>2.3999999999999966E-2</c:v>
                </c:pt>
                <c:pt idx="4991">
                  <c:v>2.0500000000000018E-2</c:v>
                </c:pt>
                <c:pt idx="4992">
                  <c:v>2.2499999999999964E-2</c:v>
                </c:pt>
                <c:pt idx="4993">
                  <c:v>2.2999999999999965E-2</c:v>
                </c:pt>
                <c:pt idx="4994">
                  <c:v>1.7000000000000015E-2</c:v>
                </c:pt>
                <c:pt idx="4995">
                  <c:v>1.9500000000000017E-2</c:v>
                </c:pt>
                <c:pt idx="4996">
                  <c:v>2.1499999999999964E-2</c:v>
                </c:pt>
                <c:pt idx="4997">
                  <c:v>6.5000000000000058E-3</c:v>
                </c:pt>
                <c:pt idx="4998">
                  <c:v>2.0500000000000018E-2</c:v>
                </c:pt>
                <c:pt idx="4999">
                  <c:v>1.2500000000000011E-2</c:v>
                </c:pt>
                <c:pt idx="5000">
                  <c:v>2.2999999999999965E-2</c:v>
                </c:pt>
                <c:pt idx="5001">
                  <c:v>2.2999999999999965E-2</c:v>
                </c:pt>
                <c:pt idx="5002">
                  <c:v>2.1000000000000019E-2</c:v>
                </c:pt>
                <c:pt idx="5003">
                  <c:v>1.8500000000000016E-2</c:v>
                </c:pt>
                <c:pt idx="5004">
                  <c:v>1.2000000000000011E-2</c:v>
                </c:pt>
                <c:pt idx="5005">
                  <c:v>1.8000000000000016E-2</c:v>
                </c:pt>
                <c:pt idx="5006">
                  <c:v>2.0000000000000018E-2</c:v>
                </c:pt>
                <c:pt idx="5007">
                  <c:v>2.0000000000000018E-2</c:v>
                </c:pt>
                <c:pt idx="5008">
                  <c:v>1.7500000000000016E-2</c:v>
                </c:pt>
                <c:pt idx="5009">
                  <c:v>1.4500000000000013E-2</c:v>
                </c:pt>
                <c:pt idx="5010">
                  <c:v>2.6499999999999968E-2</c:v>
                </c:pt>
                <c:pt idx="5011">
                  <c:v>1.9500000000000017E-2</c:v>
                </c:pt>
                <c:pt idx="5012">
                  <c:v>2.0500000000000018E-2</c:v>
                </c:pt>
                <c:pt idx="5013">
                  <c:v>1.7500000000000016E-2</c:v>
                </c:pt>
                <c:pt idx="5014">
                  <c:v>1.0500000000000009E-2</c:v>
                </c:pt>
                <c:pt idx="5015">
                  <c:v>1.8500000000000016E-2</c:v>
                </c:pt>
                <c:pt idx="5016">
                  <c:v>1.9000000000000017E-2</c:v>
                </c:pt>
                <c:pt idx="5017">
                  <c:v>1.4000000000000012E-2</c:v>
                </c:pt>
                <c:pt idx="5018">
                  <c:v>1.7500000000000016E-2</c:v>
                </c:pt>
                <c:pt idx="5019">
                  <c:v>2.4999999999999967E-2</c:v>
                </c:pt>
                <c:pt idx="5020">
                  <c:v>1.8000000000000016E-2</c:v>
                </c:pt>
                <c:pt idx="5021">
                  <c:v>1.9500000000000017E-2</c:v>
                </c:pt>
                <c:pt idx="5022">
                  <c:v>1.7500000000000016E-2</c:v>
                </c:pt>
                <c:pt idx="5023">
                  <c:v>2.3499999999999965E-2</c:v>
                </c:pt>
                <c:pt idx="5024">
                  <c:v>2.2499999999999964E-2</c:v>
                </c:pt>
                <c:pt idx="5025">
                  <c:v>1.0500000000000009E-2</c:v>
                </c:pt>
                <c:pt idx="5026">
                  <c:v>1.5500000000000014E-2</c:v>
                </c:pt>
                <c:pt idx="5027">
                  <c:v>1.8000000000000016E-2</c:v>
                </c:pt>
                <c:pt idx="5028">
                  <c:v>2.0000000000000018E-2</c:v>
                </c:pt>
                <c:pt idx="5029">
                  <c:v>1.9500000000000017E-2</c:v>
                </c:pt>
                <c:pt idx="5030">
                  <c:v>2.1499999999999964E-2</c:v>
                </c:pt>
                <c:pt idx="5031">
                  <c:v>2.3499999999999965E-2</c:v>
                </c:pt>
                <c:pt idx="5032">
                  <c:v>2.4499999999999966E-2</c:v>
                </c:pt>
                <c:pt idx="5033">
                  <c:v>2.2999999999999965E-2</c:v>
                </c:pt>
                <c:pt idx="5034">
                  <c:v>2.0000000000000018E-2</c:v>
                </c:pt>
                <c:pt idx="5035">
                  <c:v>6.0000000000000053E-3</c:v>
                </c:pt>
                <c:pt idx="5036">
                  <c:v>1.8000000000000016E-2</c:v>
                </c:pt>
                <c:pt idx="5037">
                  <c:v>2.849999999999997E-2</c:v>
                </c:pt>
                <c:pt idx="5038">
                  <c:v>2.0000000000000018E-2</c:v>
                </c:pt>
                <c:pt idx="5039">
                  <c:v>2.6999999999999968E-2</c:v>
                </c:pt>
                <c:pt idx="5040">
                  <c:v>1.7000000000000015E-2</c:v>
                </c:pt>
                <c:pt idx="5041">
                  <c:v>2.849999999999997E-2</c:v>
                </c:pt>
                <c:pt idx="5042">
                  <c:v>2.0500000000000018E-2</c:v>
                </c:pt>
                <c:pt idx="5043">
                  <c:v>2.6499999999999968E-2</c:v>
                </c:pt>
                <c:pt idx="5044">
                  <c:v>2.4999999999999967E-2</c:v>
                </c:pt>
                <c:pt idx="5045">
                  <c:v>1.4500000000000013E-2</c:v>
                </c:pt>
                <c:pt idx="5046">
                  <c:v>1.150000000000001E-2</c:v>
                </c:pt>
                <c:pt idx="5047">
                  <c:v>1.5500000000000014E-2</c:v>
                </c:pt>
                <c:pt idx="5048">
                  <c:v>2.1499999999999964E-2</c:v>
                </c:pt>
                <c:pt idx="5049">
                  <c:v>1.9500000000000017E-2</c:v>
                </c:pt>
                <c:pt idx="5050">
                  <c:v>2.0500000000000018E-2</c:v>
                </c:pt>
                <c:pt idx="5051">
                  <c:v>2.1499999999999964E-2</c:v>
                </c:pt>
                <c:pt idx="5052">
                  <c:v>2.2499999999999964E-2</c:v>
                </c:pt>
                <c:pt idx="5053">
                  <c:v>2.0500000000000018E-2</c:v>
                </c:pt>
                <c:pt idx="5054">
                  <c:v>2.2499999999999964E-2</c:v>
                </c:pt>
                <c:pt idx="5055">
                  <c:v>2.1000000000000019E-2</c:v>
                </c:pt>
                <c:pt idx="5056">
                  <c:v>2.0500000000000018E-2</c:v>
                </c:pt>
                <c:pt idx="5057">
                  <c:v>1.9500000000000017E-2</c:v>
                </c:pt>
                <c:pt idx="5058">
                  <c:v>2.1999999999999964E-2</c:v>
                </c:pt>
                <c:pt idx="5059">
                  <c:v>2.6499999999999968E-2</c:v>
                </c:pt>
                <c:pt idx="5060">
                  <c:v>1.4500000000000013E-2</c:v>
                </c:pt>
                <c:pt idx="5061">
                  <c:v>2.2499999999999964E-2</c:v>
                </c:pt>
                <c:pt idx="5062">
                  <c:v>2.2999999999999965E-2</c:v>
                </c:pt>
                <c:pt idx="5063">
                  <c:v>2.3499999999999965E-2</c:v>
                </c:pt>
                <c:pt idx="5064">
                  <c:v>2.0000000000000018E-2</c:v>
                </c:pt>
                <c:pt idx="5065">
                  <c:v>1.5500000000000014E-2</c:v>
                </c:pt>
                <c:pt idx="5066">
                  <c:v>1.6000000000000014E-2</c:v>
                </c:pt>
                <c:pt idx="5067">
                  <c:v>1.8000000000000016E-2</c:v>
                </c:pt>
                <c:pt idx="5068">
                  <c:v>2.6499999999999968E-2</c:v>
                </c:pt>
                <c:pt idx="5069">
                  <c:v>2.6499999999999968E-2</c:v>
                </c:pt>
                <c:pt idx="5070">
                  <c:v>2.1499999999999964E-2</c:v>
                </c:pt>
                <c:pt idx="5071">
                  <c:v>1.7000000000000015E-2</c:v>
                </c:pt>
                <c:pt idx="5072">
                  <c:v>2.1999999999999964E-2</c:v>
                </c:pt>
                <c:pt idx="5073">
                  <c:v>2.2999999999999965E-2</c:v>
                </c:pt>
                <c:pt idx="5074">
                  <c:v>1.9500000000000017E-2</c:v>
                </c:pt>
                <c:pt idx="5075">
                  <c:v>1.8500000000000016E-2</c:v>
                </c:pt>
                <c:pt idx="5076">
                  <c:v>1.2000000000000011E-2</c:v>
                </c:pt>
                <c:pt idx="5077">
                  <c:v>1.5500000000000014E-2</c:v>
                </c:pt>
                <c:pt idx="5078">
                  <c:v>1.6000000000000014E-2</c:v>
                </c:pt>
                <c:pt idx="5079">
                  <c:v>1.9500000000000017E-2</c:v>
                </c:pt>
                <c:pt idx="5080">
                  <c:v>1.4000000000000012E-2</c:v>
                </c:pt>
                <c:pt idx="5081">
                  <c:v>1.2000000000000011E-2</c:v>
                </c:pt>
                <c:pt idx="5082">
                  <c:v>1.8000000000000016E-2</c:v>
                </c:pt>
                <c:pt idx="5083">
                  <c:v>1.7500000000000016E-2</c:v>
                </c:pt>
                <c:pt idx="5084">
                  <c:v>2.3499999999999965E-2</c:v>
                </c:pt>
                <c:pt idx="5085">
                  <c:v>2.3499999999999965E-2</c:v>
                </c:pt>
                <c:pt idx="5086">
                  <c:v>2.3999999999999966E-2</c:v>
                </c:pt>
                <c:pt idx="5087">
                  <c:v>2.2999999999999965E-2</c:v>
                </c:pt>
                <c:pt idx="5088">
                  <c:v>2.1000000000000019E-2</c:v>
                </c:pt>
                <c:pt idx="5089">
                  <c:v>1.100000000000001E-2</c:v>
                </c:pt>
                <c:pt idx="5090">
                  <c:v>2.0500000000000018E-2</c:v>
                </c:pt>
                <c:pt idx="5091">
                  <c:v>2.2999999999999965E-2</c:v>
                </c:pt>
                <c:pt idx="5092">
                  <c:v>1.9000000000000017E-2</c:v>
                </c:pt>
                <c:pt idx="5093">
                  <c:v>2.4499999999999966E-2</c:v>
                </c:pt>
                <c:pt idx="5094">
                  <c:v>1.8000000000000016E-2</c:v>
                </c:pt>
                <c:pt idx="5095">
                  <c:v>1.3500000000000012E-2</c:v>
                </c:pt>
                <c:pt idx="5096">
                  <c:v>1.7000000000000015E-2</c:v>
                </c:pt>
                <c:pt idx="5097">
                  <c:v>2.2999999999999965E-2</c:v>
                </c:pt>
                <c:pt idx="5098">
                  <c:v>2.0000000000000018E-2</c:v>
                </c:pt>
                <c:pt idx="5099">
                  <c:v>1.0000000000000009E-2</c:v>
                </c:pt>
                <c:pt idx="5100">
                  <c:v>2.1499999999999964E-2</c:v>
                </c:pt>
                <c:pt idx="5101">
                  <c:v>2.1499999999999964E-2</c:v>
                </c:pt>
                <c:pt idx="5102">
                  <c:v>2.7999999999999969E-2</c:v>
                </c:pt>
                <c:pt idx="5103">
                  <c:v>1.9000000000000017E-2</c:v>
                </c:pt>
                <c:pt idx="5104">
                  <c:v>4.0000000000000036E-3</c:v>
                </c:pt>
                <c:pt idx="5105">
                  <c:v>1.4000000000000012E-2</c:v>
                </c:pt>
                <c:pt idx="5106">
                  <c:v>2.1499999999999964E-2</c:v>
                </c:pt>
                <c:pt idx="5107">
                  <c:v>1.8000000000000016E-2</c:v>
                </c:pt>
                <c:pt idx="5108">
                  <c:v>2.3499999999999965E-2</c:v>
                </c:pt>
                <c:pt idx="5109">
                  <c:v>1.6000000000000014E-2</c:v>
                </c:pt>
                <c:pt idx="5110">
                  <c:v>1.100000000000001E-2</c:v>
                </c:pt>
                <c:pt idx="5111">
                  <c:v>1.6500000000000015E-2</c:v>
                </c:pt>
                <c:pt idx="5112">
                  <c:v>8.0000000000000071E-3</c:v>
                </c:pt>
                <c:pt idx="5113">
                  <c:v>1.8500000000000016E-2</c:v>
                </c:pt>
                <c:pt idx="5114">
                  <c:v>2.6999999999999968E-2</c:v>
                </c:pt>
                <c:pt idx="5115">
                  <c:v>1.9000000000000017E-2</c:v>
                </c:pt>
                <c:pt idx="5116">
                  <c:v>1.9500000000000017E-2</c:v>
                </c:pt>
                <c:pt idx="5117">
                  <c:v>2.5999999999999968E-2</c:v>
                </c:pt>
                <c:pt idx="5118">
                  <c:v>2.0000000000000018E-2</c:v>
                </c:pt>
                <c:pt idx="5119">
                  <c:v>2.2999999999999965E-2</c:v>
                </c:pt>
                <c:pt idx="5120">
                  <c:v>1.9500000000000017E-2</c:v>
                </c:pt>
                <c:pt idx="5121">
                  <c:v>1.9000000000000017E-2</c:v>
                </c:pt>
                <c:pt idx="5122">
                  <c:v>1.5000000000000013E-2</c:v>
                </c:pt>
                <c:pt idx="5123">
                  <c:v>2.2499999999999964E-2</c:v>
                </c:pt>
                <c:pt idx="5124">
                  <c:v>2.0000000000000018E-2</c:v>
                </c:pt>
                <c:pt idx="5125">
                  <c:v>1.6500000000000015E-2</c:v>
                </c:pt>
                <c:pt idx="5126">
                  <c:v>2.5499999999999967E-2</c:v>
                </c:pt>
                <c:pt idx="5127">
                  <c:v>2.3999999999999966E-2</c:v>
                </c:pt>
                <c:pt idx="5128">
                  <c:v>2.3999999999999966E-2</c:v>
                </c:pt>
                <c:pt idx="5129">
                  <c:v>2.4999999999999967E-2</c:v>
                </c:pt>
                <c:pt idx="5130">
                  <c:v>2.3999999999999966E-2</c:v>
                </c:pt>
                <c:pt idx="5131">
                  <c:v>1.7000000000000015E-2</c:v>
                </c:pt>
                <c:pt idx="5132">
                  <c:v>1.6000000000000014E-2</c:v>
                </c:pt>
                <c:pt idx="5133">
                  <c:v>2.3499999999999965E-2</c:v>
                </c:pt>
                <c:pt idx="5134">
                  <c:v>2.3499999999999965E-2</c:v>
                </c:pt>
                <c:pt idx="5135">
                  <c:v>2.7499999999999969E-2</c:v>
                </c:pt>
                <c:pt idx="5136">
                  <c:v>2.1000000000000019E-2</c:v>
                </c:pt>
                <c:pt idx="5137">
                  <c:v>1.4500000000000013E-2</c:v>
                </c:pt>
                <c:pt idx="5138">
                  <c:v>2.4499999999999966E-2</c:v>
                </c:pt>
                <c:pt idx="5139">
                  <c:v>1.5500000000000014E-2</c:v>
                </c:pt>
                <c:pt idx="5140">
                  <c:v>1.9500000000000017E-2</c:v>
                </c:pt>
                <c:pt idx="5141">
                  <c:v>2.1999999999999964E-2</c:v>
                </c:pt>
                <c:pt idx="5142">
                  <c:v>2.6999999999999968E-2</c:v>
                </c:pt>
                <c:pt idx="5143">
                  <c:v>1.9000000000000017E-2</c:v>
                </c:pt>
                <c:pt idx="5144">
                  <c:v>1.9000000000000017E-2</c:v>
                </c:pt>
                <c:pt idx="5145">
                  <c:v>1.4000000000000012E-2</c:v>
                </c:pt>
                <c:pt idx="5146">
                  <c:v>1.8500000000000016E-2</c:v>
                </c:pt>
                <c:pt idx="5147">
                  <c:v>1.8000000000000016E-2</c:v>
                </c:pt>
                <c:pt idx="5148">
                  <c:v>2.3499999999999965E-2</c:v>
                </c:pt>
                <c:pt idx="5149">
                  <c:v>1.0500000000000009E-2</c:v>
                </c:pt>
                <c:pt idx="5150">
                  <c:v>2.7499999999999969E-2</c:v>
                </c:pt>
                <c:pt idx="5151">
                  <c:v>2.0000000000000018E-2</c:v>
                </c:pt>
                <c:pt idx="5152">
                  <c:v>1.9500000000000017E-2</c:v>
                </c:pt>
                <c:pt idx="5153">
                  <c:v>6.5000000000000058E-3</c:v>
                </c:pt>
                <c:pt idx="5154">
                  <c:v>2.3499999999999965E-2</c:v>
                </c:pt>
                <c:pt idx="5155">
                  <c:v>2.3499999999999965E-2</c:v>
                </c:pt>
                <c:pt idx="5156">
                  <c:v>1.8500000000000016E-2</c:v>
                </c:pt>
                <c:pt idx="5157">
                  <c:v>1.3500000000000012E-2</c:v>
                </c:pt>
                <c:pt idx="5158">
                  <c:v>5.5000000000000049E-3</c:v>
                </c:pt>
                <c:pt idx="5159">
                  <c:v>2.1000000000000019E-2</c:v>
                </c:pt>
                <c:pt idx="5160">
                  <c:v>1.6500000000000015E-2</c:v>
                </c:pt>
                <c:pt idx="5161">
                  <c:v>1.6000000000000014E-2</c:v>
                </c:pt>
                <c:pt idx="5162">
                  <c:v>1.7000000000000015E-2</c:v>
                </c:pt>
                <c:pt idx="5163">
                  <c:v>1.9000000000000017E-2</c:v>
                </c:pt>
                <c:pt idx="5164">
                  <c:v>2.2999999999999965E-2</c:v>
                </c:pt>
                <c:pt idx="5165">
                  <c:v>1.3500000000000012E-2</c:v>
                </c:pt>
                <c:pt idx="5166">
                  <c:v>2.0000000000000018E-2</c:v>
                </c:pt>
                <c:pt idx="5167">
                  <c:v>1.6000000000000014E-2</c:v>
                </c:pt>
                <c:pt idx="5168">
                  <c:v>2.0000000000000018E-2</c:v>
                </c:pt>
                <c:pt idx="5169">
                  <c:v>2.1000000000000019E-2</c:v>
                </c:pt>
                <c:pt idx="5170">
                  <c:v>2.2499999999999964E-2</c:v>
                </c:pt>
                <c:pt idx="5171">
                  <c:v>1.7500000000000016E-2</c:v>
                </c:pt>
                <c:pt idx="5172">
                  <c:v>1.7500000000000016E-2</c:v>
                </c:pt>
                <c:pt idx="5173">
                  <c:v>1.9500000000000017E-2</c:v>
                </c:pt>
                <c:pt idx="5174">
                  <c:v>2.4499999999999966E-2</c:v>
                </c:pt>
                <c:pt idx="5175">
                  <c:v>1.5500000000000014E-2</c:v>
                </c:pt>
                <c:pt idx="5176">
                  <c:v>1.8000000000000016E-2</c:v>
                </c:pt>
                <c:pt idx="5177">
                  <c:v>2.6999999999999968E-2</c:v>
                </c:pt>
                <c:pt idx="5178">
                  <c:v>1.9500000000000017E-2</c:v>
                </c:pt>
                <c:pt idx="5179">
                  <c:v>1.6000000000000014E-2</c:v>
                </c:pt>
                <c:pt idx="5180">
                  <c:v>1.9500000000000017E-2</c:v>
                </c:pt>
                <c:pt idx="5181">
                  <c:v>1.5500000000000014E-2</c:v>
                </c:pt>
                <c:pt idx="5182">
                  <c:v>2.4999999999999967E-2</c:v>
                </c:pt>
                <c:pt idx="5183">
                  <c:v>2.4499999999999966E-2</c:v>
                </c:pt>
                <c:pt idx="5184">
                  <c:v>1.6000000000000014E-2</c:v>
                </c:pt>
                <c:pt idx="5185">
                  <c:v>1.5500000000000014E-2</c:v>
                </c:pt>
                <c:pt idx="5186">
                  <c:v>1.8000000000000016E-2</c:v>
                </c:pt>
                <c:pt idx="5187">
                  <c:v>1.3000000000000012E-2</c:v>
                </c:pt>
                <c:pt idx="5188">
                  <c:v>1.2000000000000011E-2</c:v>
                </c:pt>
                <c:pt idx="5189">
                  <c:v>4.0000000000000036E-3</c:v>
                </c:pt>
                <c:pt idx="5190">
                  <c:v>1.6000000000000014E-2</c:v>
                </c:pt>
                <c:pt idx="5191">
                  <c:v>1.4000000000000012E-2</c:v>
                </c:pt>
                <c:pt idx="5192">
                  <c:v>2.2499999999999964E-2</c:v>
                </c:pt>
                <c:pt idx="5193">
                  <c:v>2.2999999999999965E-2</c:v>
                </c:pt>
                <c:pt idx="5194">
                  <c:v>2.3499999999999965E-2</c:v>
                </c:pt>
                <c:pt idx="5195">
                  <c:v>2.1000000000000019E-2</c:v>
                </c:pt>
                <c:pt idx="5196">
                  <c:v>1.150000000000001E-2</c:v>
                </c:pt>
                <c:pt idx="5197">
                  <c:v>1.8500000000000016E-2</c:v>
                </c:pt>
                <c:pt idx="5198">
                  <c:v>1.6000000000000014E-2</c:v>
                </c:pt>
                <c:pt idx="5199">
                  <c:v>2.2999999999999965E-2</c:v>
                </c:pt>
                <c:pt idx="5200">
                  <c:v>1.6000000000000014E-2</c:v>
                </c:pt>
                <c:pt idx="5201">
                  <c:v>1.7000000000000015E-2</c:v>
                </c:pt>
                <c:pt idx="5202">
                  <c:v>2.3999999999999966E-2</c:v>
                </c:pt>
                <c:pt idx="5203">
                  <c:v>1.8000000000000016E-2</c:v>
                </c:pt>
                <c:pt idx="5204">
                  <c:v>2.5499999999999967E-2</c:v>
                </c:pt>
                <c:pt idx="5205">
                  <c:v>2.0500000000000018E-2</c:v>
                </c:pt>
                <c:pt idx="5206">
                  <c:v>1.8000000000000016E-2</c:v>
                </c:pt>
                <c:pt idx="5207">
                  <c:v>2.3999999999999966E-2</c:v>
                </c:pt>
                <c:pt idx="5208">
                  <c:v>2.2999999999999965E-2</c:v>
                </c:pt>
                <c:pt idx="5209">
                  <c:v>1.5000000000000013E-2</c:v>
                </c:pt>
                <c:pt idx="5210">
                  <c:v>2.1000000000000019E-2</c:v>
                </c:pt>
                <c:pt idx="5211">
                  <c:v>2.2999999999999965E-2</c:v>
                </c:pt>
                <c:pt idx="5212">
                  <c:v>1.7000000000000015E-2</c:v>
                </c:pt>
                <c:pt idx="5213">
                  <c:v>1.5000000000000013E-2</c:v>
                </c:pt>
                <c:pt idx="5214">
                  <c:v>1.8500000000000016E-2</c:v>
                </c:pt>
                <c:pt idx="5215">
                  <c:v>1.6500000000000015E-2</c:v>
                </c:pt>
                <c:pt idx="5216">
                  <c:v>2.4999999999999967E-2</c:v>
                </c:pt>
                <c:pt idx="5217">
                  <c:v>2.1499999999999964E-2</c:v>
                </c:pt>
                <c:pt idx="5218">
                  <c:v>2.2499999999999964E-2</c:v>
                </c:pt>
                <c:pt idx="5219">
                  <c:v>2.2499999999999964E-2</c:v>
                </c:pt>
                <c:pt idx="5220">
                  <c:v>8.5000000000000075E-3</c:v>
                </c:pt>
                <c:pt idx="5221">
                  <c:v>4.500000000000004E-3</c:v>
                </c:pt>
                <c:pt idx="5222">
                  <c:v>3.5000000000000031E-3</c:v>
                </c:pt>
                <c:pt idx="5223">
                  <c:v>8.0000000000000071E-3</c:v>
                </c:pt>
                <c:pt idx="5224">
                  <c:v>2.2499999999999964E-2</c:v>
                </c:pt>
                <c:pt idx="5225">
                  <c:v>2.0000000000000018E-2</c:v>
                </c:pt>
                <c:pt idx="5226">
                  <c:v>1.9500000000000017E-2</c:v>
                </c:pt>
                <c:pt idx="5227">
                  <c:v>2.2999999999999965E-2</c:v>
                </c:pt>
                <c:pt idx="5228">
                  <c:v>7.5000000000000067E-3</c:v>
                </c:pt>
                <c:pt idx="5229">
                  <c:v>1.4500000000000013E-2</c:v>
                </c:pt>
                <c:pt idx="5230">
                  <c:v>8.5000000000000075E-3</c:v>
                </c:pt>
                <c:pt idx="5231">
                  <c:v>1.8000000000000016E-2</c:v>
                </c:pt>
                <c:pt idx="5232">
                  <c:v>2.3499999999999965E-2</c:v>
                </c:pt>
                <c:pt idx="5233">
                  <c:v>1.8000000000000016E-2</c:v>
                </c:pt>
                <c:pt idx="5234">
                  <c:v>5.5000000000000049E-3</c:v>
                </c:pt>
                <c:pt idx="5235">
                  <c:v>2.6499999999999968E-2</c:v>
                </c:pt>
                <c:pt idx="5236">
                  <c:v>2.4999999999999967E-2</c:v>
                </c:pt>
                <c:pt idx="5237">
                  <c:v>1.5500000000000014E-2</c:v>
                </c:pt>
                <c:pt idx="5238">
                  <c:v>7.0000000000000062E-3</c:v>
                </c:pt>
                <c:pt idx="5239">
                  <c:v>1.7500000000000016E-2</c:v>
                </c:pt>
                <c:pt idx="5240">
                  <c:v>1.6500000000000015E-2</c:v>
                </c:pt>
                <c:pt idx="5241">
                  <c:v>2.2499999999999964E-2</c:v>
                </c:pt>
                <c:pt idx="5242">
                  <c:v>1.9000000000000017E-2</c:v>
                </c:pt>
                <c:pt idx="5243">
                  <c:v>2.0500000000000018E-2</c:v>
                </c:pt>
                <c:pt idx="5244">
                  <c:v>2.2999999999999965E-2</c:v>
                </c:pt>
                <c:pt idx="5245">
                  <c:v>2.3999999999999966E-2</c:v>
                </c:pt>
                <c:pt idx="5246">
                  <c:v>2.0500000000000018E-2</c:v>
                </c:pt>
                <c:pt idx="5247">
                  <c:v>1.6500000000000015E-2</c:v>
                </c:pt>
                <c:pt idx="5248">
                  <c:v>1.3500000000000012E-2</c:v>
                </c:pt>
                <c:pt idx="5249">
                  <c:v>2.6499999999999968E-2</c:v>
                </c:pt>
                <c:pt idx="5250">
                  <c:v>2.5999999999999968E-2</c:v>
                </c:pt>
                <c:pt idx="5251">
                  <c:v>9.000000000000008E-3</c:v>
                </c:pt>
                <c:pt idx="5252">
                  <c:v>1.8500000000000016E-2</c:v>
                </c:pt>
                <c:pt idx="5253">
                  <c:v>1.9000000000000017E-2</c:v>
                </c:pt>
                <c:pt idx="5254">
                  <c:v>1.6000000000000014E-2</c:v>
                </c:pt>
                <c:pt idx="5255">
                  <c:v>2.0000000000000018E-2</c:v>
                </c:pt>
                <c:pt idx="5256">
                  <c:v>2.4499999999999966E-2</c:v>
                </c:pt>
                <c:pt idx="5257">
                  <c:v>2.3999999999999966E-2</c:v>
                </c:pt>
                <c:pt idx="5258">
                  <c:v>1.7000000000000015E-2</c:v>
                </c:pt>
                <c:pt idx="5259">
                  <c:v>2.4499999999999966E-2</c:v>
                </c:pt>
                <c:pt idx="5260">
                  <c:v>1.6000000000000014E-2</c:v>
                </c:pt>
                <c:pt idx="5261">
                  <c:v>2.0500000000000018E-2</c:v>
                </c:pt>
                <c:pt idx="5262">
                  <c:v>2.2999999999999965E-2</c:v>
                </c:pt>
                <c:pt idx="5263">
                  <c:v>2.2999999999999965E-2</c:v>
                </c:pt>
                <c:pt idx="5264">
                  <c:v>5.5000000000000049E-3</c:v>
                </c:pt>
                <c:pt idx="5265">
                  <c:v>1.8500000000000016E-2</c:v>
                </c:pt>
                <c:pt idx="5266">
                  <c:v>1.6000000000000014E-2</c:v>
                </c:pt>
                <c:pt idx="5267">
                  <c:v>1.4500000000000013E-2</c:v>
                </c:pt>
                <c:pt idx="5268">
                  <c:v>1.9000000000000017E-2</c:v>
                </c:pt>
                <c:pt idx="5269">
                  <c:v>2.3999999999999966E-2</c:v>
                </c:pt>
                <c:pt idx="5270">
                  <c:v>2.4499999999999966E-2</c:v>
                </c:pt>
                <c:pt idx="5271">
                  <c:v>2.6999999999999968E-2</c:v>
                </c:pt>
                <c:pt idx="5272">
                  <c:v>2.5499999999999967E-2</c:v>
                </c:pt>
                <c:pt idx="5273">
                  <c:v>1.9000000000000017E-2</c:v>
                </c:pt>
                <c:pt idx="5274">
                  <c:v>1.5000000000000013E-2</c:v>
                </c:pt>
                <c:pt idx="5275">
                  <c:v>2.4999999999999967E-2</c:v>
                </c:pt>
                <c:pt idx="5276">
                  <c:v>2.1499999999999964E-2</c:v>
                </c:pt>
                <c:pt idx="5277">
                  <c:v>1.2500000000000011E-2</c:v>
                </c:pt>
                <c:pt idx="5278">
                  <c:v>2.1000000000000019E-2</c:v>
                </c:pt>
                <c:pt idx="5279">
                  <c:v>1.6500000000000015E-2</c:v>
                </c:pt>
                <c:pt idx="5280">
                  <c:v>1.9000000000000017E-2</c:v>
                </c:pt>
                <c:pt idx="5281">
                  <c:v>1.7000000000000015E-2</c:v>
                </c:pt>
                <c:pt idx="5282">
                  <c:v>1.2500000000000011E-2</c:v>
                </c:pt>
                <c:pt idx="5283">
                  <c:v>1.3000000000000012E-2</c:v>
                </c:pt>
                <c:pt idx="5284">
                  <c:v>1.9500000000000017E-2</c:v>
                </c:pt>
                <c:pt idx="5285">
                  <c:v>1.9000000000000017E-2</c:v>
                </c:pt>
                <c:pt idx="5286">
                  <c:v>1.9500000000000017E-2</c:v>
                </c:pt>
                <c:pt idx="5287">
                  <c:v>1.2000000000000011E-2</c:v>
                </c:pt>
                <c:pt idx="5288">
                  <c:v>2.0500000000000018E-2</c:v>
                </c:pt>
                <c:pt idx="5289">
                  <c:v>1.9500000000000017E-2</c:v>
                </c:pt>
                <c:pt idx="5290">
                  <c:v>2.5499999999999967E-2</c:v>
                </c:pt>
                <c:pt idx="5291">
                  <c:v>2.5499999999999967E-2</c:v>
                </c:pt>
                <c:pt idx="5292">
                  <c:v>1.8500000000000016E-2</c:v>
                </c:pt>
                <c:pt idx="5293">
                  <c:v>2.2499999999999964E-2</c:v>
                </c:pt>
                <c:pt idx="5294">
                  <c:v>2.3999999999999966E-2</c:v>
                </c:pt>
                <c:pt idx="5295">
                  <c:v>1.6500000000000015E-2</c:v>
                </c:pt>
                <c:pt idx="5296">
                  <c:v>2.5499999999999967E-2</c:v>
                </c:pt>
                <c:pt idx="5297">
                  <c:v>1.9500000000000017E-2</c:v>
                </c:pt>
                <c:pt idx="5298">
                  <c:v>1.9000000000000017E-2</c:v>
                </c:pt>
                <c:pt idx="5299">
                  <c:v>6.5000000000000058E-3</c:v>
                </c:pt>
                <c:pt idx="5300">
                  <c:v>1.6500000000000015E-2</c:v>
                </c:pt>
                <c:pt idx="5301">
                  <c:v>1.5000000000000013E-2</c:v>
                </c:pt>
                <c:pt idx="5302">
                  <c:v>2.2999999999999965E-2</c:v>
                </c:pt>
                <c:pt idx="5303">
                  <c:v>2.1499999999999964E-2</c:v>
                </c:pt>
                <c:pt idx="5304">
                  <c:v>2.3499999999999965E-2</c:v>
                </c:pt>
                <c:pt idx="5305">
                  <c:v>1.7500000000000016E-2</c:v>
                </c:pt>
                <c:pt idx="5306">
                  <c:v>2.2999999999999965E-2</c:v>
                </c:pt>
                <c:pt idx="5307">
                  <c:v>1.5000000000000013E-2</c:v>
                </c:pt>
                <c:pt idx="5308">
                  <c:v>2.1000000000000019E-2</c:v>
                </c:pt>
                <c:pt idx="5309">
                  <c:v>2.1499999999999964E-2</c:v>
                </c:pt>
                <c:pt idx="5310">
                  <c:v>2.0000000000000018E-2</c:v>
                </c:pt>
                <c:pt idx="5311">
                  <c:v>1.8500000000000016E-2</c:v>
                </c:pt>
                <c:pt idx="5312">
                  <c:v>2.0000000000000018E-2</c:v>
                </c:pt>
                <c:pt idx="5313">
                  <c:v>1.6000000000000014E-2</c:v>
                </c:pt>
                <c:pt idx="5314">
                  <c:v>2.2499999999999964E-2</c:v>
                </c:pt>
                <c:pt idx="5315">
                  <c:v>2.2999999999999965E-2</c:v>
                </c:pt>
                <c:pt idx="5316">
                  <c:v>1.8000000000000016E-2</c:v>
                </c:pt>
                <c:pt idx="5317">
                  <c:v>2.0500000000000018E-2</c:v>
                </c:pt>
                <c:pt idx="5318">
                  <c:v>2.0500000000000018E-2</c:v>
                </c:pt>
                <c:pt idx="5319">
                  <c:v>2.0500000000000018E-2</c:v>
                </c:pt>
                <c:pt idx="5320">
                  <c:v>1.150000000000001E-2</c:v>
                </c:pt>
                <c:pt idx="5321">
                  <c:v>2.1000000000000019E-2</c:v>
                </c:pt>
                <c:pt idx="5322">
                  <c:v>2.2999999999999965E-2</c:v>
                </c:pt>
                <c:pt idx="5323">
                  <c:v>1.7000000000000015E-2</c:v>
                </c:pt>
                <c:pt idx="5324">
                  <c:v>1.9500000000000017E-2</c:v>
                </c:pt>
                <c:pt idx="5325">
                  <c:v>2.0500000000000018E-2</c:v>
                </c:pt>
                <c:pt idx="5326">
                  <c:v>1.9500000000000017E-2</c:v>
                </c:pt>
                <c:pt idx="5327">
                  <c:v>1.4000000000000012E-2</c:v>
                </c:pt>
                <c:pt idx="5328">
                  <c:v>1.3000000000000012E-2</c:v>
                </c:pt>
                <c:pt idx="5329">
                  <c:v>5.5000000000000049E-3</c:v>
                </c:pt>
                <c:pt idx="5330">
                  <c:v>1.4500000000000013E-2</c:v>
                </c:pt>
                <c:pt idx="5331">
                  <c:v>1.8500000000000016E-2</c:v>
                </c:pt>
                <c:pt idx="5332">
                  <c:v>1.9000000000000017E-2</c:v>
                </c:pt>
                <c:pt idx="5333">
                  <c:v>1.8500000000000016E-2</c:v>
                </c:pt>
                <c:pt idx="5334">
                  <c:v>1.8000000000000016E-2</c:v>
                </c:pt>
                <c:pt idx="5335">
                  <c:v>2.2999999999999965E-2</c:v>
                </c:pt>
                <c:pt idx="5336">
                  <c:v>2.3999999999999966E-2</c:v>
                </c:pt>
                <c:pt idx="5337">
                  <c:v>2.5499999999999967E-2</c:v>
                </c:pt>
                <c:pt idx="5338">
                  <c:v>2.5999999999999968E-2</c:v>
                </c:pt>
                <c:pt idx="5339">
                  <c:v>2.3499999999999965E-2</c:v>
                </c:pt>
                <c:pt idx="5340">
                  <c:v>1.7000000000000015E-2</c:v>
                </c:pt>
                <c:pt idx="5341">
                  <c:v>2.2999999999999965E-2</c:v>
                </c:pt>
                <c:pt idx="5342">
                  <c:v>1.2000000000000011E-2</c:v>
                </c:pt>
                <c:pt idx="5343">
                  <c:v>1.2000000000000011E-2</c:v>
                </c:pt>
                <c:pt idx="5344">
                  <c:v>1.100000000000001E-2</c:v>
                </c:pt>
                <c:pt idx="5345">
                  <c:v>1.8500000000000016E-2</c:v>
                </c:pt>
                <c:pt idx="5346">
                  <c:v>1.6000000000000014E-2</c:v>
                </c:pt>
                <c:pt idx="5347">
                  <c:v>2.0500000000000018E-2</c:v>
                </c:pt>
                <c:pt idx="5348">
                  <c:v>2.3999999999999966E-2</c:v>
                </c:pt>
                <c:pt idx="5349">
                  <c:v>2.0000000000000018E-2</c:v>
                </c:pt>
                <c:pt idx="5350">
                  <c:v>2.7999999999999969E-2</c:v>
                </c:pt>
                <c:pt idx="5351">
                  <c:v>2.1999999999999964E-2</c:v>
                </c:pt>
                <c:pt idx="5352">
                  <c:v>2.2499999999999964E-2</c:v>
                </c:pt>
                <c:pt idx="5353">
                  <c:v>2.2499999999999964E-2</c:v>
                </c:pt>
                <c:pt idx="5354">
                  <c:v>2.1499999999999964E-2</c:v>
                </c:pt>
                <c:pt idx="5355">
                  <c:v>9.5000000000000084E-3</c:v>
                </c:pt>
                <c:pt idx="5356">
                  <c:v>2.1499999999999964E-2</c:v>
                </c:pt>
                <c:pt idx="5357">
                  <c:v>2.0000000000000018E-2</c:v>
                </c:pt>
                <c:pt idx="5358">
                  <c:v>2.0000000000000018E-2</c:v>
                </c:pt>
                <c:pt idx="5359">
                  <c:v>2.0000000000000018E-2</c:v>
                </c:pt>
                <c:pt idx="5360">
                  <c:v>2.1999999999999964E-2</c:v>
                </c:pt>
                <c:pt idx="5361">
                  <c:v>1.150000000000001E-2</c:v>
                </c:pt>
                <c:pt idx="5362">
                  <c:v>2.2499999999999964E-2</c:v>
                </c:pt>
                <c:pt idx="5363">
                  <c:v>1.2000000000000011E-2</c:v>
                </c:pt>
                <c:pt idx="5364">
                  <c:v>2.1999999999999964E-2</c:v>
                </c:pt>
                <c:pt idx="5365">
                  <c:v>1.9500000000000017E-2</c:v>
                </c:pt>
                <c:pt idx="5366">
                  <c:v>1.5000000000000013E-2</c:v>
                </c:pt>
                <c:pt idx="5367">
                  <c:v>2.1000000000000019E-2</c:v>
                </c:pt>
                <c:pt idx="5368">
                  <c:v>4.500000000000004E-3</c:v>
                </c:pt>
                <c:pt idx="5369">
                  <c:v>2.1999999999999964E-2</c:v>
                </c:pt>
                <c:pt idx="5370">
                  <c:v>1.7500000000000016E-2</c:v>
                </c:pt>
                <c:pt idx="5371">
                  <c:v>2.1999999999999964E-2</c:v>
                </c:pt>
                <c:pt idx="5372">
                  <c:v>1.8500000000000016E-2</c:v>
                </c:pt>
                <c:pt idx="5373">
                  <c:v>2.2999999999999965E-2</c:v>
                </c:pt>
                <c:pt idx="5374">
                  <c:v>2.1999999999999964E-2</c:v>
                </c:pt>
                <c:pt idx="5375">
                  <c:v>1.4500000000000013E-2</c:v>
                </c:pt>
                <c:pt idx="5376">
                  <c:v>2.2499999999999964E-2</c:v>
                </c:pt>
                <c:pt idx="5377">
                  <c:v>9.000000000000008E-3</c:v>
                </c:pt>
                <c:pt idx="5378">
                  <c:v>1.9000000000000017E-2</c:v>
                </c:pt>
                <c:pt idx="5379">
                  <c:v>2.1499999999999964E-2</c:v>
                </c:pt>
                <c:pt idx="5380">
                  <c:v>2.5499999999999967E-2</c:v>
                </c:pt>
                <c:pt idx="5381">
                  <c:v>1.6500000000000015E-2</c:v>
                </c:pt>
                <c:pt idx="5382">
                  <c:v>2.1499999999999964E-2</c:v>
                </c:pt>
                <c:pt idx="5383">
                  <c:v>2.1000000000000019E-2</c:v>
                </c:pt>
                <c:pt idx="5384">
                  <c:v>2.3499999999999965E-2</c:v>
                </c:pt>
                <c:pt idx="5385">
                  <c:v>2.5499999999999967E-2</c:v>
                </c:pt>
                <c:pt idx="5386">
                  <c:v>2.0000000000000018E-2</c:v>
                </c:pt>
                <c:pt idx="5387">
                  <c:v>2.5999999999999968E-2</c:v>
                </c:pt>
                <c:pt idx="5388">
                  <c:v>2.1000000000000019E-2</c:v>
                </c:pt>
                <c:pt idx="5389">
                  <c:v>9.5000000000000084E-3</c:v>
                </c:pt>
                <c:pt idx="5390">
                  <c:v>2.1499999999999964E-2</c:v>
                </c:pt>
                <c:pt idx="5391">
                  <c:v>2.3999999999999966E-2</c:v>
                </c:pt>
                <c:pt idx="5392">
                  <c:v>2.1999999999999964E-2</c:v>
                </c:pt>
                <c:pt idx="5393">
                  <c:v>2.1000000000000019E-2</c:v>
                </c:pt>
                <c:pt idx="5394">
                  <c:v>2.1999999999999964E-2</c:v>
                </c:pt>
                <c:pt idx="5395">
                  <c:v>1.9000000000000017E-2</c:v>
                </c:pt>
                <c:pt idx="5396">
                  <c:v>2.2499999999999964E-2</c:v>
                </c:pt>
                <c:pt idx="5397">
                  <c:v>2.1499999999999964E-2</c:v>
                </c:pt>
                <c:pt idx="5398">
                  <c:v>2.3499999999999965E-2</c:v>
                </c:pt>
                <c:pt idx="5399">
                  <c:v>1.7500000000000016E-2</c:v>
                </c:pt>
                <c:pt idx="5400">
                  <c:v>1.2500000000000011E-2</c:v>
                </c:pt>
                <c:pt idx="5401">
                  <c:v>1.4000000000000012E-2</c:v>
                </c:pt>
                <c:pt idx="5402">
                  <c:v>2.1499999999999964E-2</c:v>
                </c:pt>
                <c:pt idx="5403">
                  <c:v>1.8500000000000016E-2</c:v>
                </c:pt>
                <c:pt idx="5404">
                  <c:v>2.0500000000000018E-2</c:v>
                </c:pt>
                <c:pt idx="5405">
                  <c:v>2.6999999999999968E-2</c:v>
                </c:pt>
                <c:pt idx="5406">
                  <c:v>2.4999999999999967E-2</c:v>
                </c:pt>
                <c:pt idx="5407">
                  <c:v>2.1499999999999964E-2</c:v>
                </c:pt>
                <c:pt idx="5408">
                  <c:v>2.1000000000000019E-2</c:v>
                </c:pt>
                <c:pt idx="5409">
                  <c:v>2.2999999999999965E-2</c:v>
                </c:pt>
                <c:pt idx="5410">
                  <c:v>2.1000000000000019E-2</c:v>
                </c:pt>
                <c:pt idx="5411">
                  <c:v>1.8000000000000016E-2</c:v>
                </c:pt>
                <c:pt idx="5412">
                  <c:v>2.1999999999999964E-2</c:v>
                </c:pt>
                <c:pt idx="5413">
                  <c:v>2.0500000000000018E-2</c:v>
                </c:pt>
                <c:pt idx="5414">
                  <c:v>2.1000000000000019E-2</c:v>
                </c:pt>
                <c:pt idx="5415">
                  <c:v>2.1000000000000019E-2</c:v>
                </c:pt>
                <c:pt idx="5416">
                  <c:v>1.2500000000000011E-2</c:v>
                </c:pt>
                <c:pt idx="5417">
                  <c:v>1.8500000000000016E-2</c:v>
                </c:pt>
                <c:pt idx="5418">
                  <c:v>1.7000000000000015E-2</c:v>
                </c:pt>
                <c:pt idx="5419">
                  <c:v>1.3000000000000012E-2</c:v>
                </c:pt>
                <c:pt idx="5420">
                  <c:v>1.7500000000000016E-2</c:v>
                </c:pt>
                <c:pt idx="5421">
                  <c:v>2.1000000000000019E-2</c:v>
                </c:pt>
                <c:pt idx="5422">
                  <c:v>1.0000000000000009E-2</c:v>
                </c:pt>
                <c:pt idx="5423">
                  <c:v>2.3999999999999966E-2</c:v>
                </c:pt>
                <c:pt idx="5424">
                  <c:v>1.5000000000000013E-2</c:v>
                </c:pt>
                <c:pt idx="5425">
                  <c:v>2.0500000000000018E-2</c:v>
                </c:pt>
                <c:pt idx="5426">
                  <c:v>1.8500000000000016E-2</c:v>
                </c:pt>
                <c:pt idx="5427">
                  <c:v>1.8500000000000016E-2</c:v>
                </c:pt>
                <c:pt idx="5428">
                  <c:v>1.2500000000000011E-2</c:v>
                </c:pt>
                <c:pt idx="5429">
                  <c:v>8.0000000000000071E-3</c:v>
                </c:pt>
                <c:pt idx="5430">
                  <c:v>2.3499999999999965E-2</c:v>
                </c:pt>
                <c:pt idx="5431">
                  <c:v>1.150000000000001E-2</c:v>
                </c:pt>
                <c:pt idx="5432">
                  <c:v>1.8500000000000016E-2</c:v>
                </c:pt>
                <c:pt idx="5433">
                  <c:v>2.1000000000000019E-2</c:v>
                </c:pt>
                <c:pt idx="5434">
                  <c:v>2.3499999999999965E-2</c:v>
                </c:pt>
                <c:pt idx="5435">
                  <c:v>2.3499999999999965E-2</c:v>
                </c:pt>
                <c:pt idx="5436">
                  <c:v>2.5999999999999968E-2</c:v>
                </c:pt>
                <c:pt idx="5437">
                  <c:v>1.7000000000000015E-2</c:v>
                </c:pt>
                <c:pt idx="5438">
                  <c:v>8.5000000000000075E-3</c:v>
                </c:pt>
                <c:pt idx="5439">
                  <c:v>1.6000000000000014E-2</c:v>
                </c:pt>
                <c:pt idx="5440">
                  <c:v>1.9500000000000017E-2</c:v>
                </c:pt>
                <c:pt idx="5441">
                  <c:v>2.1999999999999964E-2</c:v>
                </c:pt>
                <c:pt idx="5442">
                  <c:v>2.1499999999999964E-2</c:v>
                </c:pt>
                <c:pt idx="5443">
                  <c:v>1.5500000000000014E-2</c:v>
                </c:pt>
                <c:pt idx="5444">
                  <c:v>2.0500000000000018E-2</c:v>
                </c:pt>
                <c:pt idx="5445">
                  <c:v>2.6999999999999968E-2</c:v>
                </c:pt>
                <c:pt idx="5446">
                  <c:v>1.2500000000000011E-2</c:v>
                </c:pt>
                <c:pt idx="5447">
                  <c:v>1.6000000000000014E-2</c:v>
                </c:pt>
                <c:pt idx="5448">
                  <c:v>7.0000000000000062E-3</c:v>
                </c:pt>
                <c:pt idx="5449">
                  <c:v>1.2500000000000011E-2</c:v>
                </c:pt>
                <c:pt idx="5450">
                  <c:v>2.2999999999999965E-2</c:v>
                </c:pt>
                <c:pt idx="5451">
                  <c:v>1.5500000000000014E-2</c:v>
                </c:pt>
                <c:pt idx="5452">
                  <c:v>1.4000000000000012E-2</c:v>
                </c:pt>
                <c:pt idx="5453">
                  <c:v>1.9500000000000017E-2</c:v>
                </c:pt>
                <c:pt idx="5454">
                  <c:v>5.5000000000000049E-3</c:v>
                </c:pt>
                <c:pt idx="5455">
                  <c:v>1.8500000000000016E-2</c:v>
                </c:pt>
                <c:pt idx="5456">
                  <c:v>1.8000000000000016E-2</c:v>
                </c:pt>
                <c:pt idx="5457">
                  <c:v>2.5999999999999968E-2</c:v>
                </c:pt>
                <c:pt idx="5458">
                  <c:v>1.6500000000000015E-2</c:v>
                </c:pt>
                <c:pt idx="5459">
                  <c:v>2.1499999999999964E-2</c:v>
                </c:pt>
                <c:pt idx="5460">
                  <c:v>1.4500000000000013E-2</c:v>
                </c:pt>
                <c:pt idx="5461">
                  <c:v>1.4500000000000013E-2</c:v>
                </c:pt>
                <c:pt idx="5462">
                  <c:v>2.7499999999999969E-2</c:v>
                </c:pt>
                <c:pt idx="5463">
                  <c:v>1.8500000000000016E-2</c:v>
                </c:pt>
                <c:pt idx="5464">
                  <c:v>1.7000000000000015E-2</c:v>
                </c:pt>
                <c:pt idx="5465">
                  <c:v>1.4000000000000012E-2</c:v>
                </c:pt>
                <c:pt idx="5466">
                  <c:v>2.5499999999999967E-2</c:v>
                </c:pt>
                <c:pt idx="5467">
                  <c:v>8.5000000000000075E-3</c:v>
                </c:pt>
                <c:pt idx="5468">
                  <c:v>1.4000000000000012E-2</c:v>
                </c:pt>
                <c:pt idx="5469">
                  <c:v>1.5000000000000013E-2</c:v>
                </c:pt>
                <c:pt idx="5470">
                  <c:v>2.0000000000000018E-2</c:v>
                </c:pt>
                <c:pt idx="5471">
                  <c:v>2.1499999999999964E-2</c:v>
                </c:pt>
                <c:pt idx="5472">
                  <c:v>2.1499999999999964E-2</c:v>
                </c:pt>
                <c:pt idx="5473">
                  <c:v>2.6499999999999968E-2</c:v>
                </c:pt>
                <c:pt idx="5474">
                  <c:v>1.8500000000000016E-2</c:v>
                </c:pt>
                <c:pt idx="5475">
                  <c:v>2.1999999999999964E-2</c:v>
                </c:pt>
                <c:pt idx="5476">
                  <c:v>1.8000000000000016E-2</c:v>
                </c:pt>
                <c:pt idx="5477">
                  <c:v>1.9500000000000017E-2</c:v>
                </c:pt>
                <c:pt idx="5478">
                  <c:v>2.4999999999999967E-2</c:v>
                </c:pt>
                <c:pt idx="5479">
                  <c:v>2.4999999999999967E-2</c:v>
                </c:pt>
                <c:pt idx="5480">
                  <c:v>8.5000000000000075E-3</c:v>
                </c:pt>
                <c:pt idx="5481">
                  <c:v>1.4500000000000013E-2</c:v>
                </c:pt>
                <c:pt idx="5482">
                  <c:v>1.6000000000000014E-2</c:v>
                </c:pt>
                <c:pt idx="5483">
                  <c:v>1.6500000000000015E-2</c:v>
                </c:pt>
                <c:pt idx="5484">
                  <c:v>1.9500000000000017E-2</c:v>
                </c:pt>
                <c:pt idx="5485">
                  <c:v>2.3999999999999966E-2</c:v>
                </c:pt>
                <c:pt idx="5486">
                  <c:v>2.2999999999999965E-2</c:v>
                </c:pt>
                <c:pt idx="5487">
                  <c:v>2.6499999999999968E-2</c:v>
                </c:pt>
                <c:pt idx="5488">
                  <c:v>2.1000000000000019E-2</c:v>
                </c:pt>
                <c:pt idx="5489">
                  <c:v>1.9500000000000017E-2</c:v>
                </c:pt>
                <c:pt idx="5490">
                  <c:v>1.8500000000000016E-2</c:v>
                </c:pt>
                <c:pt idx="5491">
                  <c:v>1.8000000000000016E-2</c:v>
                </c:pt>
                <c:pt idx="5492">
                  <c:v>1.9500000000000017E-2</c:v>
                </c:pt>
                <c:pt idx="5493">
                  <c:v>1.7500000000000016E-2</c:v>
                </c:pt>
                <c:pt idx="5494">
                  <c:v>2.3499999999999965E-2</c:v>
                </c:pt>
                <c:pt idx="5495">
                  <c:v>2.0500000000000018E-2</c:v>
                </c:pt>
                <c:pt idx="5496">
                  <c:v>2.1000000000000019E-2</c:v>
                </c:pt>
                <c:pt idx="5497">
                  <c:v>1.9000000000000017E-2</c:v>
                </c:pt>
                <c:pt idx="5498">
                  <c:v>1.8000000000000016E-2</c:v>
                </c:pt>
                <c:pt idx="5499">
                  <c:v>2.1000000000000019E-2</c:v>
                </c:pt>
                <c:pt idx="5500">
                  <c:v>1.8500000000000016E-2</c:v>
                </c:pt>
                <c:pt idx="5501">
                  <c:v>2.2499999999999964E-2</c:v>
                </c:pt>
                <c:pt idx="5502">
                  <c:v>1.4500000000000013E-2</c:v>
                </c:pt>
                <c:pt idx="5503">
                  <c:v>1.9500000000000017E-2</c:v>
                </c:pt>
                <c:pt idx="5504">
                  <c:v>2.1999999999999964E-2</c:v>
                </c:pt>
                <c:pt idx="5505">
                  <c:v>1.7000000000000015E-2</c:v>
                </c:pt>
                <c:pt idx="5506">
                  <c:v>2.3499999999999965E-2</c:v>
                </c:pt>
                <c:pt idx="5507">
                  <c:v>1.4500000000000013E-2</c:v>
                </c:pt>
                <c:pt idx="5508">
                  <c:v>2.1999999999999964E-2</c:v>
                </c:pt>
                <c:pt idx="5509">
                  <c:v>2.3999999999999966E-2</c:v>
                </c:pt>
                <c:pt idx="5510">
                  <c:v>2.3999999999999966E-2</c:v>
                </c:pt>
                <c:pt idx="5511">
                  <c:v>8.5000000000000075E-3</c:v>
                </c:pt>
                <c:pt idx="5512">
                  <c:v>1.6500000000000015E-2</c:v>
                </c:pt>
                <c:pt idx="5513">
                  <c:v>1.6500000000000015E-2</c:v>
                </c:pt>
                <c:pt idx="5514">
                  <c:v>2.1000000000000019E-2</c:v>
                </c:pt>
                <c:pt idx="5515">
                  <c:v>2.2999999999999965E-2</c:v>
                </c:pt>
                <c:pt idx="5516">
                  <c:v>1.9500000000000017E-2</c:v>
                </c:pt>
                <c:pt idx="5517">
                  <c:v>2.1499999999999964E-2</c:v>
                </c:pt>
                <c:pt idx="5518">
                  <c:v>1.8000000000000016E-2</c:v>
                </c:pt>
                <c:pt idx="5519">
                  <c:v>1.4000000000000012E-2</c:v>
                </c:pt>
                <c:pt idx="5520">
                  <c:v>1.7000000000000015E-2</c:v>
                </c:pt>
                <c:pt idx="5521">
                  <c:v>1.9000000000000017E-2</c:v>
                </c:pt>
                <c:pt idx="5522">
                  <c:v>2.0000000000000018E-2</c:v>
                </c:pt>
                <c:pt idx="5523">
                  <c:v>1.7500000000000016E-2</c:v>
                </c:pt>
                <c:pt idx="5524">
                  <c:v>2.2499999999999964E-2</c:v>
                </c:pt>
                <c:pt idx="5525">
                  <c:v>1.7000000000000015E-2</c:v>
                </c:pt>
                <c:pt idx="5526">
                  <c:v>1.5500000000000014E-2</c:v>
                </c:pt>
                <c:pt idx="5527">
                  <c:v>1.4500000000000013E-2</c:v>
                </c:pt>
                <c:pt idx="5528">
                  <c:v>1.9000000000000017E-2</c:v>
                </c:pt>
                <c:pt idx="5529">
                  <c:v>2.0000000000000018E-2</c:v>
                </c:pt>
                <c:pt idx="5530">
                  <c:v>2.1499999999999964E-2</c:v>
                </c:pt>
                <c:pt idx="5531">
                  <c:v>2.2999999999999965E-2</c:v>
                </c:pt>
                <c:pt idx="5532">
                  <c:v>2.3999999999999966E-2</c:v>
                </c:pt>
                <c:pt idx="5533">
                  <c:v>1.5500000000000014E-2</c:v>
                </c:pt>
                <c:pt idx="5534">
                  <c:v>2.3999999999999966E-2</c:v>
                </c:pt>
                <c:pt idx="5535">
                  <c:v>2.3999999999999966E-2</c:v>
                </c:pt>
                <c:pt idx="5536">
                  <c:v>2.1999999999999964E-2</c:v>
                </c:pt>
                <c:pt idx="5537">
                  <c:v>2.3499999999999965E-2</c:v>
                </c:pt>
                <c:pt idx="5538">
                  <c:v>1.2000000000000011E-2</c:v>
                </c:pt>
                <c:pt idx="5539">
                  <c:v>1.2000000000000011E-2</c:v>
                </c:pt>
                <c:pt idx="5540">
                  <c:v>1.9500000000000017E-2</c:v>
                </c:pt>
                <c:pt idx="5541">
                  <c:v>2.2499999999999964E-2</c:v>
                </c:pt>
                <c:pt idx="5542">
                  <c:v>2.1000000000000019E-2</c:v>
                </c:pt>
                <c:pt idx="5543">
                  <c:v>1.100000000000001E-2</c:v>
                </c:pt>
                <c:pt idx="5544">
                  <c:v>5.5000000000000049E-3</c:v>
                </c:pt>
                <c:pt idx="5545">
                  <c:v>1.9500000000000017E-2</c:v>
                </c:pt>
                <c:pt idx="5546">
                  <c:v>2.4999999999999967E-2</c:v>
                </c:pt>
                <c:pt idx="5547">
                  <c:v>1.6500000000000015E-2</c:v>
                </c:pt>
                <c:pt idx="5548">
                  <c:v>2.9999999999999971E-2</c:v>
                </c:pt>
                <c:pt idx="5549">
                  <c:v>2.0500000000000018E-2</c:v>
                </c:pt>
                <c:pt idx="5550">
                  <c:v>2.2999999999999965E-2</c:v>
                </c:pt>
                <c:pt idx="5551">
                  <c:v>2.3499999999999965E-2</c:v>
                </c:pt>
                <c:pt idx="5552">
                  <c:v>1.100000000000001E-2</c:v>
                </c:pt>
                <c:pt idx="5553">
                  <c:v>1.7000000000000015E-2</c:v>
                </c:pt>
                <c:pt idx="5554">
                  <c:v>1.9000000000000017E-2</c:v>
                </c:pt>
                <c:pt idx="5555">
                  <c:v>1.6500000000000015E-2</c:v>
                </c:pt>
                <c:pt idx="5556">
                  <c:v>2.1499999999999964E-2</c:v>
                </c:pt>
                <c:pt idx="5557">
                  <c:v>1.4000000000000012E-2</c:v>
                </c:pt>
                <c:pt idx="5558">
                  <c:v>2.3999999999999966E-2</c:v>
                </c:pt>
                <c:pt idx="5559">
                  <c:v>1.5500000000000014E-2</c:v>
                </c:pt>
                <c:pt idx="5560">
                  <c:v>1.9500000000000017E-2</c:v>
                </c:pt>
                <c:pt idx="5561">
                  <c:v>1.9500000000000017E-2</c:v>
                </c:pt>
                <c:pt idx="5562">
                  <c:v>1.9000000000000017E-2</c:v>
                </c:pt>
                <c:pt idx="5563">
                  <c:v>2.2999999999999965E-2</c:v>
                </c:pt>
                <c:pt idx="5564">
                  <c:v>2.5999999999999968E-2</c:v>
                </c:pt>
                <c:pt idx="5565">
                  <c:v>2.5499999999999967E-2</c:v>
                </c:pt>
                <c:pt idx="5566">
                  <c:v>1.7500000000000016E-2</c:v>
                </c:pt>
                <c:pt idx="5567">
                  <c:v>1.9500000000000017E-2</c:v>
                </c:pt>
                <c:pt idx="5568">
                  <c:v>2.0000000000000018E-2</c:v>
                </c:pt>
                <c:pt idx="5569">
                  <c:v>1.7500000000000016E-2</c:v>
                </c:pt>
                <c:pt idx="5570">
                  <c:v>1.5000000000000013E-2</c:v>
                </c:pt>
                <c:pt idx="5571">
                  <c:v>1.5000000000000013E-2</c:v>
                </c:pt>
                <c:pt idx="5572">
                  <c:v>2.7999999999999969E-2</c:v>
                </c:pt>
                <c:pt idx="5573">
                  <c:v>1.4000000000000012E-2</c:v>
                </c:pt>
                <c:pt idx="5574">
                  <c:v>2.0000000000000018E-2</c:v>
                </c:pt>
                <c:pt idx="5575">
                  <c:v>1.9000000000000017E-2</c:v>
                </c:pt>
                <c:pt idx="5576">
                  <c:v>2.1499999999999964E-2</c:v>
                </c:pt>
                <c:pt idx="5577">
                  <c:v>2.1499999999999964E-2</c:v>
                </c:pt>
                <c:pt idx="5578">
                  <c:v>1.8000000000000016E-2</c:v>
                </c:pt>
                <c:pt idx="5579">
                  <c:v>2.1999999999999964E-2</c:v>
                </c:pt>
                <c:pt idx="5580">
                  <c:v>2.1999999999999964E-2</c:v>
                </c:pt>
                <c:pt idx="5581">
                  <c:v>1.4500000000000013E-2</c:v>
                </c:pt>
                <c:pt idx="5582">
                  <c:v>1.4000000000000012E-2</c:v>
                </c:pt>
                <c:pt idx="5583">
                  <c:v>2.2999999999999965E-2</c:v>
                </c:pt>
                <c:pt idx="5584">
                  <c:v>1.8500000000000016E-2</c:v>
                </c:pt>
                <c:pt idx="5585">
                  <c:v>2.7999999999999969E-2</c:v>
                </c:pt>
                <c:pt idx="5586">
                  <c:v>1.4000000000000012E-2</c:v>
                </c:pt>
                <c:pt idx="5587">
                  <c:v>1.6000000000000014E-2</c:v>
                </c:pt>
                <c:pt idx="5588">
                  <c:v>2.5499999999999967E-2</c:v>
                </c:pt>
                <c:pt idx="5589">
                  <c:v>1.3500000000000012E-2</c:v>
                </c:pt>
                <c:pt idx="5590">
                  <c:v>2.7499999999999969E-2</c:v>
                </c:pt>
                <c:pt idx="5591">
                  <c:v>1.8500000000000016E-2</c:v>
                </c:pt>
                <c:pt idx="5592">
                  <c:v>1.150000000000001E-2</c:v>
                </c:pt>
                <c:pt idx="5593">
                  <c:v>1.5000000000000013E-2</c:v>
                </c:pt>
                <c:pt idx="5594">
                  <c:v>1.2000000000000011E-2</c:v>
                </c:pt>
                <c:pt idx="5595">
                  <c:v>2.5999999999999968E-2</c:v>
                </c:pt>
                <c:pt idx="5596">
                  <c:v>2.3499999999999965E-2</c:v>
                </c:pt>
                <c:pt idx="5597">
                  <c:v>2.0000000000000018E-2</c:v>
                </c:pt>
                <c:pt idx="5598">
                  <c:v>2.0000000000000018E-2</c:v>
                </c:pt>
                <c:pt idx="5599">
                  <c:v>2.1999999999999964E-2</c:v>
                </c:pt>
                <c:pt idx="5600">
                  <c:v>1.9000000000000017E-2</c:v>
                </c:pt>
                <c:pt idx="5601">
                  <c:v>2.6999999999999968E-2</c:v>
                </c:pt>
                <c:pt idx="5602">
                  <c:v>2.1000000000000019E-2</c:v>
                </c:pt>
                <c:pt idx="5603">
                  <c:v>1.7000000000000015E-2</c:v>
                </c:pt>
                <c:pt idx="5604">
                  <c:v>1.6500000000000015E-2</c:v>
                </c:pt>
                <c:pt idx="5605">
                  <c:v>2.0500000000000018E-2</c:v>
                </c:pt>
                <c:pt idx="5606">
                  <c:v>1.9000000000000017E-2</c:v>
                </c:pt>
                <c:pt idx="5607">
                  <c:v>1.7500000000000016E-2</c:v>
                </c:pt>
                <c:pt idx="5608">
                  <c:v>2.0000000000000018E-2</c:v>
                </c:pt>
                <c:pt idx="5609">
                  <c:v>2.0000000000000018E-2</c:v>
                </c:pt>
                <c:pt idx="5610">
                  <c:v>1.3000000000000012E-2</c:v>
                </c:pt>
                <c:pt idx="5611">
                  <c:v>2.899999999999997E-2</c:v>
                </c:pt>
                <c:pt idx="5612">
                  <c:v>1.6500000000000015E-2</c:v>
                </c:pt>
                <c:pt idx="5613">
                  <c:v>1.2500000000000011E-2</c:v>
                </c:pt>
                <c:pt idx="5614">
                  <c:v>2.5499999999999967E-2</c:v>
                </c:pt>
                <c:pt idx="5615">
                  <c:v>8.0000000000000071E-3</c:v>
                </c:pt>
                <c:pt idx="5616">
                  <c:v>2.4499999999999966E-2</c:v>
                </c:pt>
                <c:pt idx="5617">
                  <c:v>1.2000000000000011E-2</c:v>
                </c:pt>
                <c:pt idx="5618">
                  <c:v>2.0000000000000018E-2</c:v>
                </c:pt>
                <c:pt idx="5619">
                  <c:v>2.4999999999999967E-2</c:v>
                </c:pt>
                <c:pt idx="5620">
                  <c:v>2.1000000000000019E-2</c:v>
                </c:pt>
                <c:pt idx="5621">
                  <c:v>2.1999999999999964E-2</c:v>
                </c:pt>
                <c:pt idx="5622">
                  <c:v>1.2000000000000011E-2</c:v>
                </c:pt>
                <c:pt idx="5623">
                  <c:v>2.1999999999999964E-2</c:v>
                </c:pt>
                <c:pt idx="5624">
                  <c:v>1.9500000000000017E-2</c:v>
                </c:pt>
                <c:pt idx="5625">
                  <c:v>1.6500000000000015E-2</c:v>
                </c:pt>
                <c:pt idx="5626">
                  <c:v>2.3999999999999966E-2</c:v>
                </c:pt>
                <c:pt idx="5627">
                  <c:v>2.1000000000000019E-2</c:v>
                </c:pt>
                <c:pt idx="5628">
                  <c:v>7.0000000000000062E-3</c:v>
                </c:pt>
                <c:pt idx="5629">
                  <c:v>2.5999999999999968E-2</c:v>
                </c:pt>
                <c:pt idx="5630">
                  <c:v>1.6500000000000015E-2</c:v>
                </c:pt>
                <c:pt idx="5631">
                  <c:v>1.3000000000000012E-2</c:v>
                </c:pt>
                <c:pt idx="5632">
                  <c:v>1.9000000000000017E-2</c:v>
                </c:pt>
                <c:pt idx="5633">
                  <c:v>2.2499999999999964E-2</c:v>
                </c:pt>
                <c:pt idx="5634">
                  <c:v>1.5000000000000013E-2</c:v>
                </c:pt>
                <c:pt idx="5635">
                  <c:v>1.2000000000000011E-2</c:v>
                </c:pt>
                <c:pt idx="5636">
                  <c:v>2.1999999999999964E-2</c:v>
                </c:pt>
                <c:pt idx="5637">
                  <c:v>2.4499999999999966E-2</c:v>
                </c:pt>
                <c:pt idx="5638">
                  <c:v>1.6000000000000014E-2</c:v>
                </c:pt>
                <c:pt idx="5639">
                  <c:v>2.1000000000000019E-2</c:v>
                </c:pt>
                <c:pt idx="5640">
                  <c:v>2.2999999999999965E-2</c:v>
                </c:pt>
                <c:pt idx="5641">
                  <c:v>1.8500000000000016E-2</c:v>
                </c:pt>
                <c:pt idx="5642">
                  <c:v>1.7000000000000015E-2</c:v>
                </c:pt>
                <c:pt idx="5643">
                  <c:v>2.0000000000000018E-2</c:v>
                </c:pt>
                <c:pt idx="5644">
                  <c:v>2.1000000000000019E-2</c:v>
                </c:pt>
                <c:pt idx="5645">
                  <c:v>1.9000000000000017E-2</c:v>
                </c:pt>
                <c:pt idx="5646">
                  <c:v>1.7500000000000016E-2</c:v>
                </c:pt>
                <c:pt idx="5647">
                  <c:v>1.7500000000000016E-2</c:v>
                </c:pt>
                <c:pt idx="5648">
                  <c:v>2.2499999999999964E-2</c:v>
                </c:pt>
                <c:pt idx="5649">
                  <c:v>2.0000000000000018E-2</c:v>
                </c:pt>
                <c:pt idx="5650">
                  <c:v>7.0000000000000062E-3</c:v>
                </c:pt>
                <c:pt idx="5651">
                  <c:v>1.7500000000000016E-2</c:v>
                </c:pt>
                <c:pt idx="5652">
                  <c:v>1.8000000000000016E-2</c:v>
                </c:pt>
                <c:pt idx="5653">
                  <c:v>1.6000000000000014E-2</c:v>
                </c:pt>
                <c:pt idx="5654">
                  <c:v>2.1999999999999964E-2</c:v>
                </c:pt>
                <c:pt idx="5655">
                  <c:v>1.5000000000000013E-2</c:v>
                </c:pt>
                <c:pt idx="5656">
                  <c:v>1.9500000000000017E-2</c:v>
                </c:pt>
                <c:pt idx="5657">
                  <c:v>1.9500000000000017E-2</c:v>
                </c:pt>
                <c:pt idx="5658">
                  <c:v>2.2499999999999964E-2</c:v>
                </c:pt>
                <c:pt idx="5659">
                  <c:v>1.9500000000000017E-2</c:v>
                </c:pt>
                <c:pt idx="5660">
                  <c:v>2.3499999999999965E-2</c:v>
                </c:pt>
                <c:pt idx="5661">
                  <c:v>1.7500000000000016E-2</c:v>
                </c:pt>
                <c:pt idx="5662">
                  <c:v>2.6999999999999968E-2</c:v>
                </c:pt>
                <c:pt idx="5663">
                  <c:v>2.1499999999999964E-2</c:v>
                </c:pt>
                <c:pt idx="5664">
                  <c:v>1.9000000000000017E-2</c:v>
                </c:pt>
                <c:pt idx="5665">
                  <c:v>2.1499999999999964E-2</c:v>
                </c:pt>
                <c:pt idx="5666">
                  <c:v>2.1000000000000019E-2</c:v>
                </c:pt>
                <c:pt idx="5667">
                  <c:v>1.9000000000000017E-2</c:v>
                </c:pt>
                <c:pt idx="5668">
                  <c:v>2.1999999999999964E-2</c:v>
                </c:pt>
                <c:pt idx="5669">
                  <c:v>1.0500000000000009E-2</c:v>
                </c:pt>
                <c:pt idx="5670">
                  <c:v>1.6500000000000015E-2</c:v>
                </c:pt>
                <c:pt idx="5671">
                  <c:v>2.4499999999999966E-2</c:v>
                </c:pt>
                <c:pt idx="5672">
                  <c:v>1.6500000000000015E-2</c:v>
                </c:pt>
                <c:pt idx="5673">
                  <c:v>1.7000000000000015E-2</c:v>
                </c:pt>
                <c:pt idx="5674">
                  <c:v>2.4999999999999967E-2</c:v>
                </c:pt>
                <c:pt idx="5675">
                  <c:v>2.0000000000000018E-2</c:v>
                </c:pt>
                <c:pt idx="5676">
                  <c:v>2.0000000000000018E-2</c:v>
                </c:pt>
                <c:pt idx="5677">
                  <c:v>2.0500000000000018E-2</c:v>
                </c:pt>
                <c:pt idx="5678">
                  <c:v>2.3999999999999966E-2</c:v>
                </c:pt>
                <c:pt idx="5679">
                  <c:v>2.3999999999999966E-2</c:v>
                </c:pt>
                <c:pt idx="5680">
                  <c:v>6.5000000000000058E-3</c:v>
                </c:pt>
                <c:pt idx="5681">
                  <c:v>2.1999999999999964E-2</c:v>
                </c:pt>
                <c:pt idx="5682">
                  <c:v>1.7000000000000015E-2</c:v>
                </c:pt>
                <c:pt idx="5683">
                  <c:v>2.0000000000000018E-2</c:v>
                </c:pt>
                <c:pt idx="5684">
                  <c:v>1.3500000000000012E-2</c:v>
                </c:pt>
                <c:pt idx="5685">
                  <c:v>6.0000000000000053E-3</c:v>
                </c:pt>
                <c:pt idx="5686">
                  <c:v>2.1999999999999964E-2</c:v>
                </c:pt>
                <c:pt idx="5687">
                  <c:v>1.9000000000000017E-2</c:v>
                </c:pt>
                <c:pt idx="5688">
                  <c:v>1.7500000000000016E-2</c:v>
                </c:pt>
                <c:pt idx="5689">
                  <c:v>2.5999999999999968E-2</c:v>
                </c:pt>
                <c:pt idx="5690">
                  <c:v>1.8000000000000016E-2</c:v>
                </c:pt>
                <c:pt idx="5691">
                  <c:v>1.6500000000000015E-2</c:v>
                </c:pt>
                <c:pt idx="5692">
                  <c:v>1.5500000000000014E-2</c:v>
                </c:pt>
                <c:pt idx="5693">
                  <c:v>7.0000000000000062E-3</c:v>
                </c:pt>
                <c:pt idx="5694">
                  <c:v>1.5000000000000013E-2</c:v>
                </c:pt>
                <c:pt idx="5695">
                  <c:v>1.6500000000000015E-2</c:v>
                </c:pt>
                <c:pt idx="5696">
                  <c:v>2.2499999999999964E-2</c:v>
                </c:pt>
                <c:pt idx="5697">
                  <c:v>2.2499999999999964E-2</c:v>
                </c:pt>
                <c:pt idx="5698">
                  <c:v>1.3500000000000012E-2</c:v>
                </c:pt>
                <c:pt idx="5699">
                  <c:v>1.9500000000000017E-2</c:v>
                </c:pt>
                <c:pt idx="5700">
                  <c:v>1.6500000000000015E-2</c:v>
                </c:pt>
                <c:pt idx="5701">
                  <c:v>1.5500000000000014E-2</c:v>
                </c:pt>
                <c:pt idx="5702">
                  <c:v>2.3499999999999965E-2</c:v>
                </c:pt>
                <c:pt idx="5703">
                  <c:v>1.6500000000000015E-2</c:v>
                </c:pt>
                <c:pt idx="5704">
                  <c:v>2.0500000000000018E-2</c:v>
                </c:pt>
                <c:pt idx="5705">
                  <c:v>2.1000000000000019E-2</c:v>
                </c:pt>
                <c:pt idx="5706">
                  <c:v>1.9000000000000017E-2</c:v>
                </c:pt>
                <c:pt idx="5707">
                  <c:v>1.8000000000000016E-2</c:v>
                </c:pt>
                <c:pt idx="5708">
                  <c:v>1.7000000000000015E-2</c:v>
                </c:pt>
                <c:pt idx="5709">
                  <c:v>1.9500000000000017E-2</c:v>
                </c:pt>
                <c:pt idx="5710">
                  <c:v>1.8000000000000016E-2</c:v>
                </c:pt>
                <c:pt idx="5711">
                  <c:v>7.0000000000000062E-3</c:v>
                </c:pt>
                <c:pt idx="5712">
                  <c:v>2.4499999999999966E-2</c:v>
                </c:pt>
                <c:pt idx="5713">
                  <c:v>2.3499999999999965E-2</c:v>
                </c:pt>
                <c:pt idx="5714">
                  <c:v>1.4000000000000012E-2</c:v>
                </c:pt>
                <c:pt idx="5715">
                  <c:v>1.4500000000000013E-2</c:v>
                </c:pt>
                <c:pt idx="5716">
                  <c:v>2.3499999999999965E-2</c:v>
                </c:pt>
                <c:pt idx="5717">
                  <c:v>2.4999999999999967E-2</c:v>
                </c:pt>
                <c:pt idx="5718">
                  <c:v>2.3999999999999966E-2</c:v>
                </c:pt>
                <c:pt idx="5719">
                  <c:v>8.0000000000000071E-3</c:v>
                </c:pt>
                <c:pt idx="5720">
                  <c:v>3.0000000000000027E-3</c:v>
                </c:pt>
                <c:pt idx="5721">
                  <c:v>1.150000000000001E-2</c:v>
                </c:pt>
                <c:pt idx="5722">
                  <c:v>1.5000000000000013E-2</c:v>
                </c:pt>
                <c:pt idx="5723">
                  <c:v>1.2500000000000011E-2</c:v>
                </c:pt>
                <c:pt idx="5724">
                  <c:v>1.150000000000001E-2</c:v>
                </c:pt>
                <c:pt idx="5725">
                  <c:v>2.3999999999999966E-2</c:v>
                </c:pt>
                <c:pt idx="5726">
                  <c:v>1.5500000000000014E-2</c:v>
                </c:pt>
                <c:pt idx="5727">
                  <c:v>1.2500000000000011E-2</c:v>
                </c:pt>
                <c:pt idx="5728">
                  <c:v>2.1499999999999964E-2</c:v>
                </c:pt>
                <c:pt idx="5729">
                  <c:v>2.1499999999999964E-2</c:v>
                </c:pt>
                <c:pt idx="5730">
                  <c:v>2.3999999999999966E-2</c:v>
                </c:pt>
                <c:pt idx="5731">
                  <c:v>1.8500000000000016E-2</c:v>
                </c:pt>
                <c:pt idx="5732">
                  <c:v>4.0000000000000036E-3</c:v>
                </c:pt>
                <c:pt idx="5733">
                  <c:v>1.0500000000000009E-2</c:v>
                </c:pt>
                <c:pt idx="5734">
                  <c:v>1.0500000000000009E-2</c:v>
                </c:pt>
                <c:pt idx="5735">
                  <c:v>2.0000000000000018E-2</c:v>
                </c:pt>
                <c:pt idx="5736">
                  <c:v>1.5500000000000014E-2</c:v>
                </c:pt>
                <c:pt idx="5737">
                  <c:v>1.7500000000000016E-2</c:v>
                </c:pt>
                <c:pt idx="5738">
                  <c:v>1.8500000000000016E-2</c:v>
                </c:pt>
                <c:pt idx="5739">
                  <c:v>1.9000000000000017E-2</c:v>
                </c:pt>
                <c:pt idx="5740">
                  <c:v>2.2499999999999964E-2</c:v>
                </c:pt>
                <c:pt idx="5741">
                  <c:v>1.8000000000000016E-2</c:v>
                </c:pt>
                <c:pt idx="5742">
                  <c:v>2.7999999999999969E-2</c:v>
                </c:pt>
                <c:pt idx="5743">
                  <c:v>1.8000000000000016E-2</c:v>
                </c:pt>
                <c:pt idx="5744">
                  <c:v>1.8000000000000016E-2</c:v>
                </c:pt>
                <c:pt idx="5745">
                  <c:v>2.3999999999999966E-2</c:v>
                </c:pt>
                <c:pt idx="5746">
                  <c:v>1.8500000000000016E-2</c:v>
                </c:pt>
                <c:pt idx="5747">
                  <c:v>1.9000000000000017E-2</c:v>
                </c:pt>
                <c:pt idx="5748">
                  <c:v>1.8500000000000016E-2</c:v>
                </c:pt>
                <c:pt idx="5749">
                  <c:v>2.0500000000000018E-2</c:v>
                </c:pt>
                <c:pt idx="5750">
                  <c:v>1.5000000000000013E-2</c:v>
                </c:pt>
                <c:pt idx="5751">
                  <c:v>2.2999999999999965E-2</c:v>
                </c:pt>
                <c:pt idx="5752">
                  <c:v>1.6000000000000014E-2</c:v>
                </c:pt>
                <c:pt idx="5753">
                  <c:v>2.1000000000000019E-2</c:v>
                </c:pt>
                <c:pt idx="5754">
                  <c:v>2.5999999999999968E-2</c:v>
                </c:pt>
                <c:pt idx="5755">
                  <c:v>1.8000000000000016E-2</c:v>
                </c:pt>
                <c:pt idx="5756">
                  <c:v>1.8000000000000016E-2</c:v>
                </c:pt>
                <c:pt idx="5757">
                  <c:v>1.6000000000000014E-2</c:v>
                </c:pt>
                <c:pt idx="5758">
                  <c:v>1.9000000000000017E-2</c:v>
                </c:pt>
                <c:pt idx="5759">
                  <c:v>2.1999999999999964E-2</c:v>
                </c:pt>
                <c:pt idx="5760">
                  <c:v>1.4000000000000012E-2</c:v>
                </c:pt>
                <c:pt idx="5761">
                  <c:v>1.3500000000000012E-2</c:v>
                </c:pt>
                <c:pt idx="5762">
                  <c:v>2.0500000000000018E-2</c:v>
                </c:pt>
                <c:pt idx="5763">
                  <c:v>1.5500000000000014E-2</c:v>
                </c:pt>
                <c:pt idx="5764">
                  <c:v>2.0500000000000018E-2</c:v>
                </c:pt>
                <c:pt idx="5765">
                  <c:v>2.3499999999999965E-2</c:v>
                </c:pt>
                <c:pt idx="5766">
                  <c:v>1.9500000000000017E-2</c:v>
                </c:pt>
                <c:pt idx="5767">
                  <c:v>2.1999999999999964E-2</c:v>
                </c:pt>
                <c:pt idx="5768">
                  <c:v>1.7000000000000015E-2</c:v>
                </c:pt>
                <c:pt idx="5769">
                  <c:v>1.4000000000000012E-2</c:v>
                </c:pt>
                <c:pt idx="5770">
                  <c:v>2.1499999999999964E-2</c:v>
                </c:pt>
                <c:pt idx="5771">
                  <c:v>2.2999999999999965E-2</c:v>
                </c:pt>
                <c:pt idx="5772">
                  <c:v>2.3499999999999965E-2</c:v>
                </c:pt>
                <c:pt idx="5773">
                  <c:v>1.7500000000000016E-2</c:v>
                </c:pt>
                <c:pt idx="5774">
                  <c:v>2.1999999999999964E-2</c:v>
                </c:pt>
                <c:pt idx="5775">
                  <c:v>1.3000000000000012E-2</c:v>
                </c:pt>
                <c:pt idx="5776">
                  <c:v>1.8000000000000016E-2</c:v>
                </c:pt>
                <c:pt idx="5777">
                  <c:v>1.5500000000000014E-2</c:v>
                </c:pt>
                <c:pt idx="5778">
                  <c:v>2.0500000000000018E-2</c:v>
                </c:pt>
                <c:pt idx="5779">
                  <c:v>2.849999999999997E-2</c:v>
                </c:pt>
                <c:pt idx="5780">
                  <c:v>2.1000000000000019E-2</c:v>
                </c:pt>
                <c:pt idx="5781">
                  <c:v>2.1999999999999964E-2</c:v>
                </c:pt>
                <c:pt idx="5782">
                  <c:v>1.9500000000000017E-2</c:v>
                </c:pt>
                <c:pt idx="5783">
                  <c:v>2.4499999999999966E-2</c:v>
                </c:pt>
                <c:pt idx="5784">
                  <c:v>1.4500000000000013E-2</c:v>
                </c:pt>
                <c:pt idx="5785">
                  <c:v>1.6500000000000015E-2</c:v>
                </c:pt>
                <c:pt idx="5786">
                  <c:v>2.4999999999999967E-2</c:v>
                </c:pt>
                <c:pt idx="5787">
                  <c:v>2.5999999999999968E-2</c:v>
                </c:pt>
                <c:pt idx="5788">
                  <c:v>1.9500000000000017E-2</c:v>
                </c:pt>
                <c:pt idx="5789">
                  <c:v>1.8000000000000016E-2</c:v>
                </c:pt>
                <c:pt idx="5790">
                  <c:v>1.8000000000000016E-2</c:v>
                </c:pt>
                <c:pt idx="5791">
                  <c:v>2.5499999999999967E-2</c:v>
                </c:pt>
                <c:pt idx="5792">
                  <c:v>2.3999999999999966E-2</c:v>
                </c:pt>
                <c:pt idx="5793">
                  <c:v>1.8500000000000016E-2</c:v>
                </c:pt>
                <c:pt idx="5794">
                  <c:v>2.2499999999999964E-2</c:v>
                </c:pt>
                <c:pt idx="5795">
                  <c:v>2.5499999999999967E-2</c:v>
                </c:pt>
                <c:pt idx="5796">
                  <c:v>2.2999999999999965E-2</c:v>
                </c:pt>
                <c:pt idx="5797">
                  <c:v>7.5000000000000067E-3</c:v>
                </c:pt>
                <c:pt idx="5798">
                  <c:v>2.1000000000000019E-2</c:v>
                </c:pt>
                <c:pt idx="5799">
                  <c:v>2.3999999999999966E-2</c:v>
                </c:pt>
                <c:pt idx="5800">
                  <c:v>2.3999999999999966E-2</c:v>
                </c:pt>
                <c:pt idx="5801">
                  <c:v>2.2999999999999965E-2</c:v>
                </c:pt>
                <c:pt idx="5802">
                  <c:v>2.1499999999999964E-2</c:v>
                </c:pt>
                <c:pt idx="5803">
                  <c:v>2.2499999999999964E-2</c:v>
                </c:pt>
                <c:pt idx="5804">
                  <c:v>1.3500000000000012E-2</c:v>
                </c:pt>
                <c:pt idx="5805">
                  <c:v>2.7999999999999969E-2</c:v>
                </c:pt>
                <c:pt idx="5806">
                  <c:v>2.3499999999999965E-2</c:v>
                </c:pt>
                <c:pt idx="5807">
                  <c:v>2.2999999999999965E-2</c:v>
                </c:pt>
                <c:pt idx="5808">
                  <c:v>1.6500000000000015E-2</c:v>
                </c:pt>
                <c:pt idx="5809">
                  <c:v>1.8000000000000016E-2</c:v>
                </c:pt>
                <c:pt idx="5810">
                  <c:v>6.5000000000000058E-3</c:v>
                </c:pt>
                <c:pt idx="5811">
                  <c:v>2.2999999999999965E-2</c:v>
                </c:pt>
                <c:pt idx="5812">
                  <c:v>2.1499999999999964E-2</c:v>
                </c:pt>
                <c:pt idx="5813">
                  <c:v>2.0500000000000018E-2</c:v>
                </c:pt>
                <c:pt idx="5814">
                  <c:v>9.000000000000008E-3</c:v>
                </c:pt>
                <c:pt idx="5815">
                  <c:v>1.6500000000000015E-2</c:v>
                </c:pt>
                <c:pt idx="5816">
                  <c:v>2.0000000000000018E-2</c:v>
                </c:pt>
                <c:pt idx="5817">
                  <c:v>2.6999999999999968E-2</c:v>
                </c:pt>
                <c:pt idx="5818">
                  <c:v>2.1499999999999964E-2</c:v>
                </c:pt>
                <c:pt idx="5819">
                  <c:v>2.1999999999999964E-2</c:v>
                </c:pt>
                <c:pt idx="5820">
                  <c:v>1.6000000000000014E-2</c:v>
                </c:pt>
                <c:pt idx="5821">
                  <c:v>2.3499999999999965E-2</c:v>
                </c:pt>
                <c:pt idx="5822">
                  <c:v>2.1999999999999964E-2</c:v>
                </c:pt>
                <c:pt idx="5823">
                  <c:v>2.0500000000000018E-2</c:v>
                </c:pt>
                <c:pt idx="5824">
                  <c:v>2.0000000000000018E-2</c:v>
                </c:pt>
                <c:pt idx="5825">
                  <c:v>2.2999999999999965E-2</c:v>
                </c:pt>
                <c:pt idx="5826">
                  <c:v>2.2499999999999964E-2</c:v>
                </c:pt>
                <c:pt idx="5827">
                  <c:v>1.9000000000000017E-2</c:v>
                </c:pt>
                <c:pt idx="5828">
                  <c:v>1.4000000000000012E-2</c:v>
                </c:pt>
                <c:pt idx="5829">
                  <c:v>2.3999999999999966E-2</c:v>
                </c:pt>
                <c:pt idx="5830">
                  <c:v>2.1999999999999964E-2</c:v>
                </c:pt>
                <c:pt idx="5831">
                  <c:v>1.3500000000000012E-2</c:v>
                </c:pt>
                <c:pt idx="5832">
                  <c:v>2.6999999999999968E-2</c:v>
                </c:pt>
                <c:pt idx="5833">
                  <c:v>1.9000000000000017E-2</c:v>
                </c:pt>
                <c:pt idx="5834">
                  <c:v>2.0000000000000018E-2</c:v>
                </c:pt>
                <c:pt idx="5835">
                  <c:v>1.6500000000000015E-2</c:v>
                </c:pt>
                <c:pt idx="5836">
                  <c:v>2.5999999999999968E-2</c:v>
                </c:pt>
                <c:pt idx="5837">
                  <c:v>1.7500000000000016E-2</c:v>
                </c:pt>
                <c:pt idx="5838">
                  <c:v>1.7000000000000015E-2</c:v>
                </c:pt>
                <c:pt idx="5839">
                  <c:v>1.9500000000000017E-2</c:v>
                </c:pt>
                <c:pt idx="5840">
                  <c:v>1.9000000000000017E-2</c:v>
                </c:pt>
                <c:pt idx="5841">
                  <c:v>2.6499999999999968E-2</c:v>
                </c:pt>
                <c:pt idx="5842">
                  <c:v>2.5499999999999967E-2</c:v>
                </c:pt>
                <c:pt idx="5843">
                  <c:v>1.7500000000000016E-2</c:v>
                </c:pt>
                <c:pt idx="5844">
                  <c:v>2.5999999999999968E-2</c:v>
                </c:pt>
                <c:pt idx="5845">
                  <c:v>2.4499999999999966E-2</c:v>
                </c:pt>
                <c:pt idx="5846">
                  <c:v>1.2500000000000011E-2</c:v>
                </c:pt>
                <c:pt idx="5847">
                  <c:v>1.2500000000000011E-2</c:v>
                </c:pt>
                <c:pt idx="5848">
                  <c:v>1.8000000000000016E-2</c:v>
                </c:pt>
                <c:pt idx="5849">
                  <c:v>2.2999999999999965E-2</c:v>
                </c:pt>
                <c:pt idx="5850">
                  <c:v>1.7500000000000016E-2</c:v>
                </c:pt>
                <c:pt idx="5851">
                  <c:v>1.7500000000000016E-2</c:v>
                </c:pt>
                <c:pt idx="5852">
                  <c:v>1.9000000000000017E-2</c:v>
                </c:pt>
                <c:pt idx="5853">
                  <c:v>1.7000000000000015E-2</c:v>
                </c:pt>
                <c:pt idx="5854">
                  <c:v>1.9000000000000017E-2</c:v>
                </c:pt>
                <c:pt idx="5855">
                  <c:v>2.0500000000000018E-2</c:v>
                </c:pt>
                <c:pt idx="5856">
                  <c:v>1.8500000000000016E-2</c:v>
                </c:pt>
                <c:pt idx="5857">
                  <c:v>1.7500000000000016E-2</c:v>
                </c:pt>
                <c:pt idx="5858">
                  <c:v>2.1000000000000019E-2</c:v>
                </c:pt>
                <c:pt idx="5859">
                  <c:v>1.3500000000000012E-2</c:v>
                </c:pt>
                <c:pt idx="5860">
                  <c:v>1.2000000000000011E-2</c:v>
                </c:pt>
                <c:pt idx="5861">
                  <c:v>2.0500000000000018E-2</c:v>
                </c:pt>
                <c:pt idx="5862">
                  <c:v>2.1999999999999964E-2</c:v>
                </c:pt>
                <c:pt idx="5863">
                  <c:v>2.6499999999999968E-2</c:v>
                </c:pt>
                <c:pt idx="5864">
                  <c:v>1.9000000000000017E-2</c:v>
                </c:pt>
                <c:pt idx="5865">
                  <c:v>2.4999999999999967E-2</c:v>
                </c:pt>
                <c:pt idx="5866">
                  <c:v>2.0500000000000018E-2</c:v>
                </c:pt>
                <c:pt idx="5867">
                  <c:v>1.5500000000000014E-2</c:v>
                </c:pt>
                <c:pt idx="5868">
                  <c:v>2.0500000000000018E-2</c:v>
                </c:pt>
                <c:pt idx="5869">
                  <c:v>2.1000000000000019E-2</c:v>
                </c:pt>
                <c:pt idx="5870">
                  <c:v>2.1499999999999964E-2</c:v>
                </c:pt>
                <c:pt idx="5871">
                  <c:v>1.7500000000000016E-2</c:v>
                </c:pt>
                <c:pt idx="5872">
                  <c:v>2.4999999999999967E-2</c:v>
                </c:pt>
                <c:pt idx="5873">
                  <c:v>2.1000000000000019E-2</c:v>
                </c:pt>
                <c:pt idx="5874">
                  <c:v>2.0000000000000018E-2</c:v>
                </c:pt>
                <c:pt idx="5875">
                  <c:v>2.0000000000000018E-2</c:v>
                </c:pt>
                <c:pt idx="5876">
                  <c:v>1.8500000000000016E-2</c:v>
                </c:pt>
                <c:pt idx="5877">
                  <c:v>1.9500000000000017E-2</c:v>
                </c:pt>
                <c:pt idx="5878">
                  <c:v>2.1999999999999964E-2</c:v>
                </c:pt>
                <c:pt idx="5879">
                  <c:v>1.2500000000000011E-2</c:v>
                </c:pt>
                <c:pt idx="5880">
                  <c:v>2.1000000000000019E-2</c:v>
                </c:pt>
                <c:pt idx="5881">
                  <c:v>1.8000000000000016E-2</c:v>
                </c:pt>
                <c:pt idx="5882">
                  <c:v>2.1499999999999964E-2</c:v>
                </c:pt>
                <c:pt idx="5883">
                  <c:v>2.2999999999999965E-2</c:v>
                </c:pt>
                <c:pt idx="5884">
                  <c:v>1.6500000000000015E-2</c:v>
                </c:pt>
                <c:pt idx="5885">
                  <c:v>2.2999999999999965E-2</c:v>
                </c:pt>
                <c:pt idx="5886">
                  <c:v>2.0000000000000018E-2</c:v>
                </c:pt>
                <c:pt idx="5887">
                  <c:v>2.1000000000000019E-2</c:v>
                </c:pt>
                <c:pt idx="5888">
                  <c:v>2.1000000000000019E-2</c:v>
                </c:pt>
                <c:pt idx="5889">
                  <c:v>2.5499999999999967E-2</c:v>
                </c:pt>
                <c:pt idx="5890">
                  <c:v>9.5000000000000084E-3</c:v>
                </c:pt>
                <c:pt idx="5891">
                  <c:v>2.4499999999999966E-2</c:v>
                </c:pt>
                <c:pt idx="5892">
                  <c:v>2.1499999999999964E-2</c:v>
                </c:pt>
                <c:pt idx="5893">
                  <c:v>1.7500000000000016E-2</c:v>
                </c:pt>
                <c:pt idx="5894">
                  <c:v>1.0000000000000009E-2</c:v>
                </c:pt>
                <c:pt idx="5895">
                  <c:v>2.1999999999999964E-2</c:v>
                </c:pt>
                <c:pt idx="5896">
                  <c:v>2.2499999999999964E-2</c:v>
                </c:pt>
                <c:pt idx="5897">
                  <c:v>2.1499999999999964E-2</c:v>
                </c:pt>
                <c:pt idx="5898">
                  <c:v>2.4499999999999966E-2</c:v>
                </c:pt>
                <c:pt idx="5899">
                  <c:v>1.8000000000000016E-2</c:v>
                </c:pt>
                <c:pt idx="5900">
                  <c:v>2.1000000000000019E-2</c:v>
                </c:pt>
                <c:pt idx="5901">
                  <c:v>2.4499999999999966E-2</c:v>
                </c:pt>
                <c:pt idx="5902">
                  <c:v>2.2499999999999964E-2</c:v>
                </c:pt>
                <c:pt idx="5903">
                  <c:v>2.0500000000000018E-2</c:v>
                </c:pt>
                <c:pt idx="5904">
                  <c:v>1.9000000000000017E-2</c:v>
                </c:pt>
                <c:pt idx="5905">
                  <c:v>2.0500000000000018E-2</c:v>
                </c:pt>
                <c:pt idx="5906">
                  <c:v>2.0500000000000018E-2</c:v>
                </c:pt>
                <c:pt idx="5907">
                  <c:v>1.9500000000000017E-2</c:v>
                </c:pt>
                <c:pt idx="5908">
                  <c:v>1.6500000000000015E-2</c:v>
                </c:pt>
                <c:pt idx="5909">
                  <c:v>2.3499999999999965E-2</c:v>
                </c:pt>
                <c:pt idx="5910">
                  <c:v>1.9000000000000017E-2</c:v>
                </c:pt>
                <c:pt idx="5911">
                  <c:v>2.5499999999999967E-2</c:v>
                </c:pt>
                <c:pt idx="5912">
                  <c:v>2.0000000000000018E-2</c:v>
                </c:pt>
                <c:pt idx="5913">
                  <c:v>2.6499999999999968E-2</c:v>
                </c:pt>
                <c:pt idx="5914">
                  <c:v>2.2999999999999965E-2</c:v>
                </c:pt>
                <c:pt idx="5915">
                  <c:v>2.3999999999999966E-2</c:v>
                </c:pt>
                <c:pt idx="5916">
                  <c:v>2.1499999999999964E-2</c:v>
                </c:pt>
                <c:pt idx="5917">
                  <c:v>2.0000000000000018E-2</c:v>
                </c:pt>
                <c:pt idx="5918">
                  <c:v>2.3999999999999966E-2</c:v>
                </c:pt>
                <c:pt idx="5919">
                  <c:v>1.8000000000000016E-2</c:v>
                </c:pt>
                <c:pt idx="5920">
                  <c:v>2.0000000000000018E-2</c:v>
                </c:pt>
                <c:pt idx="5921">
                  <c:v>1.5500000000000014E-2</c:v>
                </c:pt>
                <c:pt idx="5922">
                  <c:v>2.2999999999999965E-2</c:v>
                </c:pt>
                <c:pt idx="5923">
                  <c:v>2.5499999999999967E-2</c:v>
                </c:pt>
                <c:pt idx="5924">
                  <c:v>4.500000000000004E-3</c:v>
                </c:pt>
                <c:pt idx="5925">
                  <c:v>2.1999999999999964E-2</c:v>
                </c:pt>
                <c:pt idx="5926">
                  <c:v>1.9500000000000017E-2</c:v>
                </c:pt>
                <c:pt idx="5927">
                  <c:v>1.5000000000000013E-2</c:v>
                </c:pt>
                <c:pt idx="5928">
                  <c:v>2.0500000000000018E-2</c:v>
                </c:pt>
                <c:pt idx="5929">
                  <c:v>2.2499999999999964E-2</c:v>
                </c:pt>
                <c:pt idx="5930">
                  <c:v>1.9000000000000017E-2</c:v>
                </c:pt>
                <c:pt idx="5931">
                  <c:v>1.5000000000000013E-2</c:v>
                </c:pt>
                <c:pt idx="5932">
                  <c:v>2.1499999999999964E-2</c:v>
                </c:pt>
                <c:pt idx="5933">
                  <c:v>2.4999999999999967E-2</c:v>
                </c:pt>
                <c:pt idx="5934">
                  <c:v>2.1499999999999964E-2</c:v>
                </c:pt>
                <c:pt idx="5935">
                  <c:v>1.150000000000001E-2</c:v>
                </c:pt>
                <c:pt idx="5936">
                  <c:v>2.1999999999999964E-2</c:v>
                </c:pt>
                <c:pt idx="5937">
                  <c:v>2.0000000000000018E-2</c:v>
                </c:pt>
                <c:pt idx="5938">
                  <c:v>2.3499999999999965E-2</c:v>
                </c:pt>
                <c:pt idx="5939">
                  <c:v>2.5499999999999967E-2</c:v>
                </c:pt>
                <c:pt idx="5940">
                  <c:v>1.0000000000000009E-3</c:v>
                </c:pt>
                <c:pt idx="5941">
                  <c:v>2.5999999999999968E-2</c:v>
                </c:pt>
                <c:pt idx="5942">
                  <c:v>2.2499999999999964E-2</c:v>
                </c:pt>
                <c:pt idx="5943">
                  <c:v>2.3499999999999965E-2</c:v>
                </c:pt>
                <c:pt idx="5944">
                  <c:v>2.1000000000000019E-2</c:v>
                </c:pt>
                <c:pt idx="5945">
                  <c:v>1.8000000000000016E-2</c:v>
                </c:pt>
                <c:pt idx="5946">
                  <c:v>2.7999999999999969E-2</c:v>
                </c:pt>
                <c:pt idx="5947">
                  <c:v>2.7499999999999969E-2</c:v>
                </c:pt>
                <c:pt idx="5948">
                  <c:v>2.1499999999999964E-2</c:v>
                </c:pt>
                <c:pt idx="5949">
                  <c:v>2.3999999999999966E-2</c:v>
                </c:pt>
                <c:pt idx="5950">
                  <c:v>2.2499999999999964E-2</c:v>
                </c:pt>
                <c:pt idx="5951">
                  <c:v>1.8500000000000016E-2</c:v>
                </c:pt>
                <c:pt idx="5952">
                  <c:v>2.2499999999999964E-2</c:v>
                </c:pt>
                <c:pt idx="5953">
                  <c:v>2.3999999999999966E-2</c:v>
                </c:pt>
                <c:pt idx="5954">
                  <c:v>2.3999999999999966E-2</c:v>
                </c:pt>
                <c:pt idx="5955">
                  <c:v>2.1499999999999964E-2</c:v>
                </c:pt>
                <c:pt idx="5956">
                  <c:v>1.9000000000000017E-2</c:v>
                </c:pt>
                <c:pt idx="5957">
                  <c:v>2.0500000000000018E-2</c:v>
                </c:pt>
                <c:pt idx="5958">
                  <c:v>1.9000000000000017E-2</c:v>
                </c:pt>
                <c:pt idx="5959">
                  <c:v>2.6999999999999968E-2</c:v>
                </c:pt>
                <c:pt idx="5960">
                  <c:v>1.9000000000000017E-2</c:v>
                </c:pt>
                <c:pt idx="5961">
                  <c:v>2.4999999999999967E-2</c:v>
                </c:pt>
                <c:pt idx="5962">
                  <c:v>2.3499999999999965E-2</c:v>
                </c:pt>
                <c:pt idx="5963">
                  <c:v>1.5500000000000014E-2</c:v>
                </c:pt>
                <c:pt idx="5964">
                  <c:v>2.0500000000000018E-2</c:v>
                </c:pt>
                <c:pt idx="5965">
                  <c:v>1.7500000000000016E-2</c:v>
                </c:pt>
                <c:pt idx="5966">
                  <c:v>2.4499999999999966E-2</c:v>
                </c:pt>
                <c:pt idx="5967">
                  <c:v>1.9500000000000017E-2</c:v>
                </c:pt>
                <c:pt idx="5968">
                  <c:v>1.150000000000001E-2</c:v>
                </c:pt>
                <c:pt idx="5969">
                  <c:v>1.9500000000000017E-2</c:v>
                </c:pt>
                <c:pt idx="5970">
                  <c:v>1.7500000000000016E-2</c:v>
                </c:pt>
                <c:pt idx="5971">
                  <c:v>1.8000000000000016E-2</c:v>
                </c:pt>
                <c:pt idx="5972">
                  <c:v>1.100000000000001E-2</c:v>
                </c:pt>
                <c:pt idx="5973">
                  <c:v>1.9500000000000017E-2</c:v>
                </c:pt>
                <c:pt idx="5974">
                  <c:v>1.9000000000000017E-2</c:v>
                </c:pt>
                <c:pt idx="5975">
                  <c:v>2.7499999999999969E-2</c:v>
                </c:pt>
                <c:pt idx="5976">
                  <c:v>2.3499999999999965E-2</c:v>
                </c:pt>
                <c:pt idx="5977">
                  <c:v>2.1499999999999964E-2</c:v>
                </c:pt>
                <c:pt idx="5978">
                  <c:v>2.0000000000000018E-2</c:v>
                </c:pt>
                <c:pt idx="5979">
                  <c:v>2.4999999999999967E-2</c:v>
                </c:pt>
                <c:pt idx="5980">
                  <c:v>2.7999999999999969E-2</c:v>
                </c:pt>
                <c:pt idx="5981">
                  <c:v>2.2499999999999964E-2</c:v>
                </c:pt>
                <c:pt idx="5982">
                  <c:v>2.1000000000000019E-2</c:v>
                </c:pt>
                <c:pt idx="5983">
                  <c:v>2.3499999999999965E-2</c:v>
                </c:pt>
                <c:pt idx="5984">
                  <c:v>2.3499999999999965E-2</c:v>
                </c:pt>
                <c:pt idx="5985">
                  <c:v>2.1499999999999964E-2</c:v>
                </c:pt>
                <c:pt idx="5986">
                  <c:v>1.9000000000000017E-2</c:v>
                </c:pt>
                <c:pt idx="5987">
                  <c:v>1.9500000000000017E-2</c:v>
                </c:pt>
                <c:pt idx="5988">
                  <c:v>2.1000000000000019E-2</c:v>
                </c:pt>
                <c:pt idx="5989">
                  <c:v>2.1499999999999964E-2</c:v>
                </c:pt>
                <c:pt idx="5990">
                  <c:v>2.3999999999999966E-2</c:v>
                </c:pt>
                <c:pt idx="5991">
                  <c:v>2.3999999999999966E-2</c:v>
                </c:pt>
                <c:pt idx="5992">
                  <c:v>2.0500000000000018E-2</c:v>
                </c:pt>
                <c:pt idx="5993">
                  <c:v>2.2999999999999965E-2</c:v>
                </c:pt>
                <c:pt idx="5994">
                  <c:v>2.5499999999999967E-2</c:v>
                </c:pt>
                <c:pt idx="5995">
                  <c:v>2.0500000000000018E-2</c:v>
                </c:pt>
                <c:pt idx="5996">
                  <c:v>2.4499999999999966E-2</c:v>
                </c:pt>
                <c:pt idx="5997">
                  <c:v>1.7500000000000016E-2</c:v>
                </c:pt>
                <c:pt idx="5998">
                  <c:v>1.7500000000000016E-2</c:v>
                </c:pt>
                <c:pt idx="5999">
                  <c:v>2.849999999999997E-2</c:v>
                </c:pt>
                <c:pt idx="6000">
                  <c:v>2.0000000000000018E-2</c:v>
                </c:pt>
                <c:pt idx="6001">
                  <c:v>2.5499999999999967E-2</c:v>
                </c:pt>
                <c:pt idx="6002">
                  <c:v>2.5499999999999967E-2</c:v>
                </c:pt>
                <c:pt idx="6003">
                  <c:v>1.6000000000000014E-2</c:v>
                </c:pt>
                <c:pt idx="6004">
                  <c:v>2.3999999999999966E-2</c:v>
                </c:pt>
                <c:pt idx="6005">
                  <c:v>1.6500000000000015E-2</c:v>
                </c:pt>
                <c:pt idx="6006">
                  <c:v>1.2000000000000011E-2</c:v>
                </c:pt>
                <c:pt idx="6007">
                  <c:v>1.6000000000000014E-2</c:v>
                </c:pt>
                <c:pt idx="6008">
                  <c:v>2.899999999999997E-2</c:v>
                </c:pt>
                <c:pt idx="6009">
                  <c:v>2.3499999999999965E-2</c:v>
                </c:pt>
                <c:pt idx="6010">
                  <c:v>2.1000000000000019E-2</c:v>
                </c:pt>
                <c:pt idx="6011">
                  <c:v>2.5999999999999968E-2</c:v>
                </c:pt>
                <c:pt idx="6012">
                  <c:v>2.7499999999999969E-2</c:v>
                </c:pt>
                <c:pt idx="6013">
                  <c:v>1.0000000000000009E-2</c:v>
                </c:pt>
                <c:pt idx="6014">
                  <c:v>2.0000000000000018E-2</c:v>
                </c:pt>
                <c:pt idx="6015">
                  <c:v>2.3499999999999965E-2</c:v>
                </c:pt>
                <c:pt idx="6016">
                  <c:v>2.5499999999999967E-2</c:v>
                </c:pt>
                <c:pt idx="6017">
                  <c:v>2.0500000000000018E-2</c:v>
                </c:pt>
                <c:pt idx="6018">
                  <c:v>3.1499999999999972E-2</c:v>
                </c:pt>
                <c:pt idx="6019">
                  <c:v>1.3000000000000012E-2</c:v>
                </c:pt>
                <c:pt idx="6020">
                  <c:v>2.7499999999999969E-2</c:v>
                </c:pt>
                <c:pt idx="6021">
                  <c:v>2.0500000000000018E-2</c:v>
                </c:pt>
                <c:pt idx="6022">
                  <c:v>2.5999999999999968E-2</c:v>
                </c:pt>
                <c:pt idx="6023">
                  <c:v>2.2999999999999965E-2</c:v>
                </c:pt>
                <c:pt idx="6024">
                  <c:v>2.4999999999999967E-2</c:v>
                </c:pt>
                <c:pt idx="6025">
                  <c:v>2.1999999999999964E-2</c:v>
                </c:pt>
                <c:pt idx="6026">
                  <c:v>2.7499999999999969E-2</c:v>
                </c:pt>
                <c:pt idx="6027">
                  <c:v>2.4999999999999967E-2</c:v>
                </c:pt>
                <c:pt idx="6028">
                  <c:v>2.4999999999999967E-2</c:v>
                </c:pt>
                <c:pt idx="6029">
                  <c:v>2.3499999999999965E-2</c:v>
                </c:pt>
                <c:pt idx="6030">
                  <c:v>2.2499999999999964E-2</c:v>
                </c:pt>
                <c:pt idx="6031">
                  <c:v>2.1999999999999964E-2</c:v>
                </c:pt>
                <c:pt idx="6032">
                  <c:v>2.3999999999999966E-2</c:v>
                </c:pt>
                <c:pt idx="6033">
                  <c:v>2.2499999999999964E-2</c:v>
                </c:pt>
                <c:pt idx="6034">
                  <c:v>2.3999999999999966E-2</c:v>
                </c:pt>
                <c:pt idx="6035">
                  <c:v>2.1999999999999964E-2</c:v>
                </c:pt>
                <c:pt idx="6036">
                  <c:v>1.5000000000000013E-2</c:v>
                </c:pt>
                <c:pt idx="6037">
                  <c:v>1.5000000000000013E-2</c:v>
                </c:pt>
                <c:pt idx="6038">
                  <c:v>1.8500000000000016E-2</c:v>
                </c:pt>
                <c:pt idx="6039">
                  <c:v>2.849999999999997E-2</c:v>
                </c:pt>
                <c:pt idx="6040">
                  <c:v>1.9000000000000017E-2</c:v>
                </c:pt>
                <c:pt idx="6041">
                  <c:v>1.2500000000000011E-2</c:v>
                </c:pt>
                <c:pt idx="6042">
                  <c:v>2.0500000000000018E-2</c:v>
                </c:pt>
                <c:pt idx="6043">
                  <c:v>2.1000000000000019E-2</c:v>
                </c:pt>
                <c:pt idx="6044">
                  <c:v>2.7499999999999969E-2</c:v>
                </c:pt>
                <c:pt idx="6045">
                  <c:v>2.1499999999999964E-2</c:v>
                </c:pt>
                <c:pt idx="6046">
                  <c:v>2.1499999999999964E-2</c:v>
                </c:pt>
                <c:pt idx="6047">
                  <c:v>2.899999999999997E-2</c:v>
                </c:pt>
                <c:pt idx="6048">
                  <c:v>1.0500000000000009E-2</c:v>
                </c:pt>
                <c:pt idx="6049">
                  <c:v>2.1999999999999964E-2</c:v>
                </c:pt>
                <c:pt idx="6050">
                  <c:v>2.849999999999997E-2</c:v>
                </c:pt>
                <c:pt idx="6051">
                  <c:v>1.9500000000000017E-2</c:v>
                </c:pt>
                <c:pt idx="6052">
                  <c:v>2.2499999999999964E-2</c:v>
                </c:pt>
                <c:pt idx="6053">
                  <c:v>2.9499999999999971E-2</c:v>
                </c:pt>
                <c:pt idx="6054">
                  <c:v>1.4000000000000012E-2</c:v>
                </c:pt>
                <c:pt idx="6055">
                  <c:v>2.0000000000000018E-2</c:v>
                </c:pt>
                <c:pt idx="6056">
                  <c:v>6.0000000000000053E-3</c:v>
                </c:pt>
                <c:pt idx="6057">
                  <c:v>2.5499999999999967E-2</c:v>
                </c:pt>
                <c:pt idx="6058">
                  <c:v>1.5500000000000014E-2</c:v>
                </c:pt>
                <c:pt idx="6059">
                  <c:v>2.2499999999999964E-2</c:v>
                </c:pt>
                <c:pt idx="6060">
                  <c:v>1.6000000000000014E-2</c:v>
                </c:pt>
                <c:pt idx="6061">
                  <c:v>2.1000000000000019E-2</c:v>
                </c:pt>
                <c:pt idx="6062">
                  <c:v>1.8000000000000016E-2</c:v>
                </c:pt>
                <c:pt idx="6063">
                  <c:v>2.0500000000000018E-2</c:v>
                </c:pt>
                <c:pt idx="6064">
                  <c:v>2.5499999999999967E-2</c:v>
                </c:pt>
                <c:pt idx="6065">
                  <c:v>1.7000000000000015E-2</c:v>
                </c:pt>
                <c:pt idx="6066">
                  <c:v>2.6499999999999968E-2</c:v>
                </c:pt>
                <c:pt idx="6067">
                  <c:v>1.8000000000000016E-2</c:v>
                </c:pt>
                <c:pt idx="6068">
                  <c:v>2.2499999999999964E-2</c:v>
                </c:pt>
                <c:pt idx="6069">
                  <c:v>2.2499999999999964E-2</c:v>
                </c:pt>
                <c:pt idx="6070">
                  <c:v>1.8500000000000016E-2</c:v>
                </c:pt>
                <c:pt idx="6071">
                  <c:v>2.1499999999999964E-2</c:v>
                </c:pt>
                <c:pt idx="6072">
                  <c:v>2.0500000000000018E-2</c:v>
                </c:pt>
                <c:pt idx="6073">
                  <c:v>2.1000000000000019E-2</c:v>
                </c:pt>
                <c:pt idx="6074">
                  <c:v>2.2999999999999965E-2</c:v>
                </c:pt>
                <c:pt idx="6075">
                  <c:v>1.6000000000000014E-2</c:v>
                </c:pt>
                <c:pt idx="6076">
                  <c:v>2.3499999999999965E-2</c:v>
                </c:pt>
                <c:pt idx="6077">
                  <c:v>2.3999999999999966E-2</c:v>
                </c:pt>
                <c:pt idx="6078">
                  <c:v>2.1000000000000019E-2</c:v>
                </c:pt>
                <c:pt idx="6079">
                  <c:v>1.7000000000000015E-2</c:v>
                </c:pt>
                <c:pt idx="6080">
                  <c:v>2.4499999999999966E-2</c:v>
                </c:pt>
                <c:pt idx="6081">
                  <c:v>1.8000000000000016E-2</c:v>
                </c:pt>
                <c:pt idx="6082">
                  <c:v>2.6499999999999968E-2</c:v>
                </c:pt>
                <c:pt idx="6083">
                  <c:v>2.4999999999999967E-2</c:v>
                </c:pt>
                <c:pt idx="6084">
                  <c:v>1.9000000000000017E-2</c:v>
                </c:pt>
                <c:pt idx="6085">
                  <c:v>2.0000000000000018E-2</c:v>
                </c:pt>
                <c:pt idx="6086">
                  <c:v>1.9000000000000017E-2</c:v>
                </c:pt>
                <c:pt idx="6087">
                  <c:v>2.1499999999999964E-2</c:v>
                </c:pt>
                <c:pt idx="6088">
                  <c:v>2.3999999999999966E-2</c:v>
                </c:pt>
                <c:pt idx="6089">
                  <c:v>2.0500000000000018E-2</c:v>
                </c:pt>
                <c:pt idx="6090">
                  <c:v>2.4999999999999967E-2</c:v>
                </c:pt>
                <c:pt idx="6091">
                  <c:v>2.3499999999999965E-2</c:v>
                </c:pt>
                <c:pt idx="6092">
                  <c:v>2.2499999999999964E-2</c:v>
                </c:pt>
                <c:pt idx="6093">
                  <c:v>2.7499999999999969E-2</c:v>
                </c:pt>
                <c:pt idx="6094">
                  <c:v>2.899999999999997E-2</c:v>
                </c:pt>
                <c:pt idx="6095">
                  <c:v>2.2999999999999965E-2</c:v>
                </c:pt>
                <c:pt idx="6096">
                  <c:v>1.9000000000000017E-2</c:v>
                </c:pt>
                <c:pt idx="6097">
                  <c:v>1.8000000000000016E-2</c:v>
                </c:pt>
                <c:pt idx="6098">
                  <c:v>2.1000000000000019E-2</c:v>
                </c:pt>
                <c:pt idx="6099">
                  <c:v>1.8500000000000016E-2</c:v>
                </c:pt>
                <c:pt idx="6100">
                  <c:v>2.3999999999999966E-2</c:v>
                </c:pt>
                <c:pt idx="6101">
                  <c:v>2.1000000000000019E-2</c:v>
                </c:pt>
                <c:pt idx="6102">
                  <c:v>2.0000000000000018E-2</c:v>
                </c:pt>
                <c:pt idx="6103">
                  <c:v>2.0500000000000018E-2</c:v>
                </c:pt>
                <c:pt idx="6104">
                  <c:v>2.5999999999999968E-2</c:v>
                </c:pt>
                <c:pt idx="6105">
                  <c:v>2.2499999999999964E-2</c:v>
                </c:pt>
                <c:pt idx="6106">
                  <c:v>2.849999999999997E-2</c:v>
                </c:pt>
                <c:pt idx="6107">
                  <c:v>2.1499999999999964E-2</c:v>
                </c:pt>
                <c:pt idx="6108">
                  <c:v>2.4999999999999967E-2</c:v>
                </c:pt>
                <c:pt idx="6109">
                  <c:v>2.4999999999999967E-2</c:v>
                </c:pt>
                <c:pt idx="6110">
                  <c:v>1.7500000000000016E-2</c:v>
                </c:pt>
                <c:pt idx="6111">
                  <c:v>2.2499999999999964E-2</c:v>
                </c:pt>
                <c:pt idx="6112">
                  <c:v>2.3999999999999966E-2</c:v>
                </c:pt>
                <c:pt idx="6113">
                  <c:v>2.4999999999999967E-2</c:v>
                </c:pt>
                <c:pt idx="6114">
                  <c:v>2.5999999999999968E-2</c:v>
                </c:pt>
                <c:pt idx="6115">
                  <c:v>2.3499999999999965E-2</c:v>
                </c:pt>
                <c:pt idx="6116">
                  <c:v>2.0000000000000018E-2</c:v>
                </c:pt>
                <c:pt idx="6117">
                  <c:v>2.1499999999999964E-2</c:v>
                </c:pt>
                <c:pt idx="6118">
                  <c:v>2.0500000000000018E-2</c:v>
                </c:pt>
                <c:pt idx="6119">
                  <c:v>1.7000000000000015E-2</c:v>
                </c:pt>
                <c:pt idx="6120">
                  <c:v>1.9000000000000017E-2</c:v>
                </c:pt>
                <c:pt idx="6121">
                  <c:v>2.5499999999999967E-2</c:v>
                </c:pt>
                <c:pt idx="6122">
                  <c:v>1.3000000000000012E-2</c:v>
                </c:pt>
                <c:pt idx="6123">
                  <c:v>1.6500000000000015E-2</c:v>
                </c:pt>
                <c:pt idx="6124">
                  <c:v>1.7000000000000015E-2</c:v>
                </c:pt>
                <c:pt idx="6125">
                  <c:v>2.1000000000000019E-2</c:v>
                </c:pt>
                <c:pt idx="6126">
                  <c:v>2.2499999999999964E-2</c:v>
                </c:pt>
                <c:pt idx="6127">
                  <c:v>2.1499999999999964E-2</c:v>
                </c:pt>
                <c:pt idx="6128">
                  <c:v>2.5999999999999968E-2</c:v>
                </c:pt>
                <c:pt idx="6129">
                  <c:v>2.4499999999999966E-2</c:v>
                </c:pt>
                <c:pt idx="6130">
                  <c:v>2.1499999999999964E-2</c:v>
                </c:pt>
                <c:pt idx="6131">
                  <c:v>1.4500000000000013E-2</c:v>
                </c:pt>
                <c:pt idx="6132">
                  <c:v>1.9000000000000017E-2</c:v>
                </c:pt>
                <c:pt idx="6133">
                  <c:v>2.0500000000000018E-2</c:v>
                </c:pt>
                <c:pt idx="6134">
                  <c:v>2.5499999999999967E-2</c:v>
                </c:pt>
                <c:pt idx="6135">
                  <c:v>1.8000000000000016E-2</c:v>
                </c:pt>
                <c:pt idx="6136">
                  <c:v>2.5499999999999967E-2</c:v>
                </c:pt>
                <c:pt idx="6137">
                  <c:v>2.2499999999999964E-2</c:v>
                </c:pt>
                <c:pt idx="6138">
                  <c:v>2.6999999999999968E-2</c:v>
                </c:pt>
                <c:pt idx="6139">
                  <c:v>8.5000000000000075E-3</c:v>
                </c:pt>
                <c:pt idx="6140">
                  <c:v>1.8000000000000016E-2</c:v>
                </c:pt>
                <c:pt idx="6141">
                  <c:v>2.2999999999999965E-2</c:v>
                </c:pt>
                <c:pt idx="6142">
                  <c:v>2.7999999999999969E-2</c:v>
                </c:pt>
                <c:pt idx="6143">
                  <c:v>1.8000000000000016E-2</c:v>
                </c:pt>
                <c:pt idx="6144">
                  <c:v>2.4499999999999966E-2</c:v>
                </c:pt>
                <c:pt idx="6145">
                  <c:v>1.9000000000000017E-2</c:v>
                </c:pt>
                <c:pt idx="6146">
                  <c:v>2.0000000000000018E-2</c:v>
                </c:pt>
                <c:pt idx="6147">
                  <c:v>1.7500000000000016E-2</c:v>
                </c:pt>
                <c:pt idx="6148">
                  <c:v>1.2500000000000011E-2</c:v>
                </c:pt>
                <c:pt idx="6149">
                  <c:v>1.8500000000000016E-2</c:v>
                </c:pt>
                <c:pt idx="6150">
                  <c:v>2.3999999999999966E-2</c:v>
                </c:pt>
                <c:pt idx="6151">
                  <c:v>2.0000000000000018E-2</c:v>
                </c:pt>
                <c:pt idx="6152">
                  <c:v>1.8000000000000016E-2</c:v>
                </c:pt>
                <c:pt idx="6153">
                  <c:v>2.1999999999999964E-2</c:v>
                </c:pt>
                <c:pt idx="6154">
                  <c:v>1.7500000000000016E-2</c:v>
                </c:pt>
                <c:pt idx="6155">
                  <c:v>2.1499999999999964E-2</c:v>
                </c:pt>
                <c:pt idx="6156">
                  <c:v>2.1000000000000019E-2</c:v>
                </c:pt>
                <c:pt idx="6157">
                  <c:v>2.2999999999999965E-2</c:v>
                </c:pt>
                <c:pt idx="6158">
                  <c:v>2.5499999999999967E-2</c:v>
                </c:pt>
                <c:pt idx="6159">
                  <c:v>2.2999999999999965E-2</c:v>
                </c:pt>
                <c:pt idx="6160">
                  <c:v>2.6499999999999968E-2</c:v>
                </c:pt>
                <c:pt idx="6161">
                  <c:v>1.2000000000000011E-2</c:v>
                </c:pt>
                <c:pt idx="6162">
                  <c:v>2.1000000000000019E-2</c:v>
                </c:pt>
                <c:pt idx="6163">
                  <c:v>1.2500000000000011E-2</c:v>
                </c:pt>
                <c:pt idx="6164">
                  <c:v>2.1000000000000019E-2</c:v>
                </c:pt>
                <c:pt idx="6165">
                  <c:v>2.3999999999999966E-2</c:v>
                </c:pt>
                <c:pt idx="6166">
                  <c:v>2.1999999999999964E-2</c:v>
                </c:pt>
                <c:pt idx="6167">
                  <c:v>2.6999999999999968E-2</c:v>
                </c:pt>
                <c:pt idx="6168">
                  <c:v>1.8000000000000016E-2</c:v>
                </c:pt>
                <c:pt idx="6169">
                  <c:v>2.3499999999999965E-2</c:v>
                </c:pt>
                <c:pt idx="6170">
                  <c:v>2.0000000000000018E-2</c:v>
                </c:pt>
                <c:pt idx="6171">
                  <c:v>2.899999999999997E-2</c:v>
                </c:pt>
                <c:pt idx="6172">
                  <c:v>2.1999999999999964E-2</c:v>
                </c:pt>
                <c:pt idx="6173">
                  <c:v>2.1499999999999964E-2</c:v>
                </c:pt>
                <c:pt idx="6174">
                  <c:v>2.3499999999999965E-2</c:v>
                </c:pt>
                <c:pt idx="6175">
                  <c:v>1.2500000000000011E-2</c:v>
                </c:pt>
                <c:pt idx="6176">
                  <c:v>2.0000000000000018E-2</c:v>
                </c:pt>
                <c:pt idx="6177">
                  <c:v>1.7500000000000016E-2</c:v>
                </c:pt>
                <c:pt idx="6178">
                  <c:v>2.849999999999997E-2</c:v>
                </c:pt>
                <c:pt idx="6179">
                  <c:v>1.8500000000000016E-2</c:v>
                </c:pt>
                <c:pt idx="6180">
                  <c:v>2.3499999999999965E-2</c:v>
                </c:pt>
                <c:pt idx="6181">
                  <c:v>1.9000000000000017E-2</c:v>
                </c:pt>
                <c:pt idx="6182">
                  <c:v>2.2999999999999965E-2</c:v>
                </c:pt>
                <c:pt idx="6183">
                  <c:v>1.8500000000000016E-2</c:v>
                </c:pt>
                <c:pt idx="6184">
                  <c:v>2.2999999999999965E-2</c:v>
                </c:pt>
                <c:pt idx="6185">
                  <c:v>2.1999999999999964E-2</c:v>
                </c:pt>
                <c:pt idx="6186">
                  <c:v>1.6000000000000014E-2</c:v>
                </c:pt>
                <c:pt idx="6187">
                  <c:v>2.9499999999999971E-2</c:v>
                </c:pt>
                <c:pt idx="6188">
                  <c:v>2.4499999999999966E-2</c:v>
                </c:pt>
                <c:pt idx="6189">
                  <c:v>2.2499999999999964E-2</c:v>
                </c:pt>
                <c:pt idx="6190">
                  <c:v>2.1000000000000019E-2</c:v>
                </c:pt>
                <c:pt idx="6191">
                  <c:v>2.0500000000000018E-2</c:v>
                </c:pt>
                <c:pt idx="6192">
                  <c:v>2.5999999999999968E-2</c:v>
                </c:pt>
                <c:pt idx="6193">
                  <c:v>2.0500000000000018E-2</c:v>
                </c:pt>
                <c:pt idx="6194">
                  <c:v>2.2499999999999964E-2</c:v>
                </c:pt>
                <c:pt idx="6195">
                  <c:v>2.2499999999999964E-2</c:v>
                </c:pt>
                <c:pt idx="6196">
                  <c:v>1.2000000000000011E-2</c:v>
                </c:pt>
                <c:pt idx="6197">
                  <c:v>1.9000000000000017E-2</c:v>
                </c:pt>
                <c:pt idx="6198">
                  <c:v>1.4500000000000013E-2</c:v>
                </c:pt>
                <c:pt idx="6199">
                  <c:v>2.0500000000000018E-2</c:v>
                </c:pt>
                <c:pt idx="6200">
                  <c:v>2.1000000000000019E-2</c:v>
                </c:pt>
                <c:pt idx="6201">
                  <c:v>1.6000000000000014E-2</c:v>
                </c:pt>
                <c:pt idx="6202">
                  <c:v>1.7500000000000016E-2</c:v>
                </c:pt>
                <c:pt idx="6203">
                  <c:v>1.9500000000000017E-2</c:v>
                </c:pt>
                <c:pt idx="6204">
                  <c:v>2.5999999999999968E-2</c:v>
                </c:pt>
                <c:pt idx="6205">
                  <c:v>2.1000000000000019E-2</c:v>
                </c:pt>
                <c:pt idx="6206">
                  <c:v>2.3499999999999965E-2</c:v>
                </c:pt>
                <c:pt idx="6207">
                  <c:v>1.7000000000000015E-2</c:v>
                </c:pt>
                <c:pt idx="6208">
                  <c:v>1.2500000000000011E-2</c:v>
                </c:pt>
                <c:pt idx="6209">
                  <c:v>2.7499999999999969E-2</c:v>
                </c:pt>
                <c:pt idx="6210">
                  <c:v>2.2499999999999964E-2</c:v>
                </c:pt>
                <c:pt idx="6211">
                  <c:v>2.6999999999999968E-2</c:v>
                </c:pt>
                <c:pt idx="6212">
                  <c:v>1.2000000000000011E-2</c:v>
                </c:pt>
                <c:pt idx="6213">
                  <c:v>1.7500000000000016E-2</c:v>
                </c:pt>
                <c:pt idx="6214">
                  <c:v>2.4499999999999966E-2</c:v>
                </c:pt>
                <c:pt idx="6215">
                  <c:v>5.0000000000000044E-3</c:v>
                </c:pt>
                <c:pt idx="6216">
                  <c:v>2.1000000000000019E-2</c:v>
                </c:pt>
                <c:pt idx="6217">
                  <c:v>1.0500000000000009E-2</c:v>
                </c:pt>
                <c:pt idx="6218">
                  <c:v>2.3999999999999966E-2</c:v>
                </c:pt>
                <c:pt idx="6219">
                  <c:v>1.9000000000000017E-2</c:v>
                </c:pt>
                <c:pt idx="6220">
                  <c:v>2.1499999999999964E-2</c:v>
                </c:pt>
                <c:pt idx="6221">
                  <c:v>2.3499999999999965E-2</c:v>
                </c:pt>
                <c:pt idx="6222">
                  <c:v>2.7999999999999969E-2</c:v>
                </c:pt>
                <c:pt idx="6223">
                  <c:v>1.9000000000000017E-2</c:v>
                </c:pt>
                <c:pt idx="6224">
                  <c:v>2.3999999999999966E-2</c:v>
                </c:pt>
                <c:pt idx="6225">
                  <c:v>2.6999999999999968E-2</c:v>
                </c:pt>
                <c:pt idx="6226">
                  <c:v>2.3499999999999965E-2</c:v>
                </c:pt>
                <c:pt idx="6227">
                  <c:v>9.000000000000008E-3</c:v>
                </c:pt>
                <c:pt idx="6228">
                  <c:v>2.3499999999999965E-2</c:v>
                </c:pt>
                <c:pt idx="6229">
                  <c:v>1.5500000000000014E-2</c:v>
                </c:pt>
                <c:pt idx="6230">
                  <c:v>2.1499999999999964E-2</c:v>
                </c:pt>
                <c:pt idx="6231">
                  <c:v>2.0000000000000018E-2</c:v>
                </c:pt>
                <c:pt idx="6232">
                  <c:v>1.7000000000000015E-2</c:v>
                </c:pt>
                <c:pt idx="6233">
                  <c:v>2.3499999999999965E-2</c:v>
                </c:pt>
                <c:pt idx="6234">
                  <c:v>2.0000000000000018E-2</c:v>
                </c:pt>
                <c:pt idx="6235">
                  <c:v>2.2499999999999964E-2</c:v>
                </c:pt>
                <c:pt idx="6236">
                  <c:v>2.4999999999999967E-2</c:v>
                </c:pt>
                <c:pt idx="6237">
                  <c:v>1.9500000000000017E-2</c:v>
                </c:pt>
                <c:pt idx="6238">
                  <c:v>2.2499999999999964E-2</c:v>
                </c:pt>
                <c:pt idx="6239">
                  <c:v>6.5000000000000058E-3</c:v>
                </c:pt>
                <c:pt idx="6240">
                  <c:v>1.9500000000000017E-2</c:v>
                </c:pt>
                <c:pt idx="6241">
                  <c:v>1.100000000000001E-2</c:v>
                </c:pt>
                <c:pt idx="6242">
                  <c:v>2.3999999999999966E-2</c:v>
                </c:pt>
                <c:pt idx="6243">
                  <c:v>1.8000000000000016E-2</c:v>
                </c:pt>
                <c:pt idx="6244">
                  <c:v>2.0000000000000018E-2</c:v>
                </c:pt>
                <c:pt idx="6245">
                  <c:v>1.3500000000000012E-2</c:v>
                </c:pt>
                <c:pt idx="6246">
                  <c:v>2.3999999999999966E-2</c:v>
                </c:pt>
                <c:pt idx="6247">
                  <c:v>1.6500000000000015E-2</c:v>
                </c:pt>
                <c:pt idx="6248">
                  <c:v>1.9000000000000017E-2</c:v>
                </c:pt>
                <c:pt idx="6249">
                  <c:v>2.6499999999999968E-2</c:v>
                </c:pt>
                <c:pt idx="6250">
                  <c:v>2.849999999999997E-2</c:v>
                </c:pt>
                <c:pt idx="6251">
                  <c:v>2.1499999999999964E-2</c:v>
                </c:pt>
                <c:pt idx="6252">
                  <c:v>1.9500000000000017E-2</c:v>
                </c:pt>
                <c:pt idx="6253">
                  <c:v>2.2999999999999965E-2</c:v>
                </c:pt>
                <c:pt idx="6254">
                  <c:v>2.5999999999999968E-2</c:v>
                </c:pt>
                <c:pt idx="6255">
                  <c:v>2.0000000000000018E-2</c:v>
                </c:pt>
                <c:pt idx="6256">
                  <c:v>2.7499999999999969E-2</c:v>
                </c:pt>
                <c:pt idx="6257">
                  <c:v>1.0500000000000009E-2</c:v>
                </c:pt>
                <c:pt idx="6258">
                  <c:v>2.2499999999999964E-2</c:v>
                </c:pt>
                <c:pt idx="6259">
                  <c:v>6.5000000000000058E-3</c:v>
                </c:pt>
                <c:pt idx="6260">
                  <c:v>2.3999999999999966E-2</c:v>
                </c:pt>
                <c:pt idx="6261">
                  <c:v>2.2499999999999964E-2</c:v>
                </c:pt>
                <c:pt idx="6262">
                  <c:v>2.0500000000000018E-2</c:v>
                </c:pt>
                <c:pt idx="6263">
                  <c:v>1.6500000000000015E-2</c:v>
                </c:pt>
                <c:pt idx="6264">
                  <c:v>2.2999999999999965E-2</c:v>
                </c:pt>
                <c:pt idx="6265">
                  <c:v>1.9000000000000017E-2</c:v>
                </c:pt>
                <c:pt idx="6266">
                  <c:v>2.2999999999999965E-2</c:v>
                </c:pt>
                <c:pt idx="6267">
                  <c:v>1.2500000000000011E-2</c:v>
                </c:pt>
                <c:pt idx="6268">
                  <c:v>1.4500000000000013E-2</c:v>
                </c:pt>
                <c:pt idx="6269">
                  <c:v>1.6500000000000015E-2</c:v>
                </c:pt>
                <c:pt idx="6270">
                  <c:v>1.6000000000000014E-2</c:v>
                </c:pt>
                <c:pt idx="6271">
                  <c:v>2.0000000000000018E-2</c:v>
                </c:pt>
                <c:pt idx="6272">
                  <c:v>2.0000000000000018E-2</c:v>
                </c:pt>
                <c:pt idx="6273">
                  <c:v>1.3500000000000012E-2</c:v>
                </c:pt>
                <c:pt idx="6274">
                  <c:v>2.4999999999999967E-2</c:v>
                </c:pt>
                <c:pt idx="6275">
                  <c:v>2.5999999999999968E-2</c:v>
                </c:pt>
                <c:pt idx="6276">
                  <c:v>1.8000000000000016E-2</c:v>
                </c:pt>
                <c:pt idx="6277">
                  <c:v>2.1999999999999964E-2</c:v>
                </c:pt>
                <c:pt idx="6278">
                  <c:v>1.6000000000000014E-2</c:v>
                </c:pt>
                <c:pt idx="6279">
                  <c:v>9.000000000000008E-3</c:v>
                </c:pt>
                <c:pt idx="6280">
                  <c:v>8.5000000000000075E-3</c:v>
                </c:pt>
                <c:pt idx="6281">
                  <c:v>1.5500000000000014E-2</c:v>
                </c:pt>
                <c:pt idx="6282">
                  <c:v>2.0000000000000018E-2</c:v>
                </c:pt>
                <c:pt idx="6283">
                  <c:v>2.3999999999999966E-2</c:v>
                </c:pt>
                <c:pt idx="6284">
                  <c:v>2.1000000000000019E-2</c:v>
                </c:pt>
                <c:pt idx="6285">
                  <c:v>2.4499999999999966E-2</c:v>
                </c:pt>
                <c:pt idx="6286">
                  <c:v>9.5000000000000084E-3</c:v>
                </c:pt>
                <c:pt idx="6287">
                  <c:v>2.1999999999999964E-2</c:v>
                </c:pt>
                <c:pt idx="6288">
                  <c:v>3.2499999999999973E-2</c:v>
                </c:pt>
                <c:pt idx="6289">
                  <c:v>2.1999999999999964E-2</c:v>
                </c:pt>
                <c:pt idx="6290">
                  <c:v>1.9000000000000017E-2</c:v>
                </c:pt>
                <c:pt idx="6291">
                  <c:v>2.3499999999999965E-2</c:v>
                </c:pt>
                <c:pt idx="6292">
                  <c:v>2.5499999999999967E-2</c:v>
                </c:pt>
                <c:pt idx="6293">
                  <c:v>2.4999999999999967E-2</c:v>
                </c:pt>
                <c:pt idx="6294">
                  <c:v>2.2999999999999965E-2</c:v>
                </c:pt>
                <c:pt idx="6295">
                  <c:v>2.1999999999999964E-2</c:v>
                </c:pt>
                <c:pt idx="6296">
                  <c:v>2.1999999999999964E-2</c:v>
                </c:pt>
                <c:pt idx="6297">
                  <c:v>2.7999999999999969E-2</c:v>
                </c:pt>
                <c:pt idx="6298">
                  <c:v>2.2999999999999965E-2</c:v>
                </c:pt>
                <c:pt idx="6299">
                  <c:v>2.5999999999999968E-2</c:v>
                </c:pt>
                <c:pt idx="6300">
                  <c:v>2.7499999999999969E-2</c:v>
                </c:pt>
                <c:pt idx="6301">
                  <c:v>1.4500000000000013E-2</c:v>
                </c:pt>
                <c:pt idx="6302">
                  <c:v>2.3999999999999966E-2</c:v>
                </c:pt>
                <c:pt idx="6303">
                  <c:v>2.3499999999999965E-2</c:v>
                </c:pt>
                <c:pt idx="6304">
                  <c:v>2.5999999999999968E-2</c:v>
                </c:pt>
                <c:pt idx="6305">
                  <c:v>2.3499999999999965E-2</c:v>
                </c:pt>
                <c:pt idx="6306">
                  <c:v>1.7500000000000016E-2</c:v>
                </c:pt>
                <c:pt idx="6307">
                  <c:v>2.1999999999999964E-2</c:v>
                </c:pt>
                <c:pt idx="6308">
                  <c:v>2.4999999999999967E-2</c:v>
                </c:pt>
                <c:pt idx="6309">
                  <c:v>2.4499999999999966E-2</c:v>
                </c:pt>
                <c:pt idx="6310">
                  <c:v>1.6500000000000015E-2</c:v>
                </c:pt>
                <c:pt idx="6311">
                  <c:v>2.1999999999999964E-2</c:v>
                </c:pt>
                <c:pt idx="6312">
                  <c:v>2.6999999999999968E-2</c:v>
                </c:pt>
                <c:pt idx="6313">
                  <c:v>2.3999999999999966E-2</c:v>
                </c:pt>
                <c:pt idx="6314">
                  <c:v>2.0500000000000018E-2</c:v>
                </c:pt>
                <c:pt idx="6315">
                  <c:v>2.3999999999999966E-2</c:v>
                </c:pt>
                <c:pt idx="6316">
                  <c:v>1.9000000000000017E-2</c:v>
                </c:pt>
                <c:pt idx="6317">
                  <c:v>2.6999999999999968E-2</c:v>
                </c:pt>
                <c:pt idx="6318">
                  <c:v>1.7500000000000016E-2</c:v>
                </c:pt>
                <c:pt idx="6319">
                  <c:v>2.0500000000000018E-2</c:v>
                </c:pt>
                <c:pt idx="6320">
                  <c:v>1.2500000000000011E-2</c:v>
                </c:pt>
                <c:pt idx="6321">
                  <c:v>2.0500000000000018E-2</c:v>
                </c:pt>
                <c:pt idx="6322">
                  <c:v>2.899999999999997E-2</c:v>
                </c:pt>
                <c:pt idx="6323">
                  <c:v>2.1000000000000019E-2</c:v>
                </c:pt>
                <c:pt idx="6324">
                  <c:v>2.4999999999999967E-2</c:v>
                </c:pt>
                <c:pt idx="6325">
                  <c:v>2.0500000000000018E-2</c:v>
                </c:pt>
                <c:pt idx="6326">
                  <c:v>1.7500000000000016E-2</c:v>
                </c:pt>
                <c:pt idx="6327">
                  <c:v>2.0000000000000018E-2</c:v>
                </c:pt>
                <c:pt idx="6328">
                  <c:v>2.0000000000000018E-2</c:v>
                </c:pt>
                <c:pt idx="6329">
                  <c:v>2.2999999999999965E-2</c:v>
                </c:pt>
                <c:pt idx="6330">
                  <c:v>1.3000000000000012E-2</c:v>
                </c:pt>
                <c:pt idx="6331">
                  <c:v>1.8000000000000016E-2</c:v>
                </c:pt>
                <c:pt idx="6332">
                  <c:v>2.6499999999999968E-2</c:v>
                </c:pt>
                <c:pt idx="6333">
                  <c:v>2.4999999999999967E-2</c:v>
                </c:pt>
                <c:pt idx="6334">
                  <c:v>2.0000000000000018E-2</c:v>
                </c:pt>
                <c:pt idx="6335">
                  <c:v>2.0000000000000018E-2</c:v>
                </c:pt>
                <c:pt idx="6336">
                  <c:v>1.5500000000000014E-2</c:v>
                </c:pt>
                <c:pt idx="6337">
                  <c:v>1.5500000000000014E-2</c:v>
                </c:pt>
                <c:pt idx="6338">
                  <c:v>1.8000000000000016E-2</c:v>
                </c:pt>
                <c:pt idx="6339">
                  <c:v>2.4999999999999967E-2</c:v>
                </c:pt>
                <c:pt idx="6340">
                  <c:v>2.1499999999999964E-2</c:v>
                </c:pt>
                <c:pt idx="6341">
                  <c:v>1.3500000000000012E-2</c:v>
                </c:pt>
                <c:pt idx="6342">
                  <c:v>2.3999999999999966E-2</c:v>
                </c:pt>
                <c:pt idx="6343">
                  <c:v>2.4999999999999967E-2</c:v>
                </c:pt>
                <c:pt idx="6344">
                  <c:v>2.4499999999999966E-2</c:v>
                </c:pt>
                <c:pt idx="6345">
                  <c:v>2.6499999999999968E-2</c:v>
                </c:pt>
                <c:pt idx="6346">
                  <c:v>2.2499999999999964E-2</c:v>
                </c:pt>
                <c:pt idx="6347">
                  <c:v>2.0500000000000018E-2</c:v>
                </c:pt>
                <c:pt idx="6348">
                  <c:v>2.3999999999999966E-2</c:v>
                </c:pt>
                <c:pt idx="6349">
                  <c:v>2.4999999999999967E-2</c:v>
                </c:pt>
                <c:pt idx="6350">
                  <c:v>2.0000000000000018E-2</c:v>
                </c:pt>
                <c:pt idx="6351">
                  <c:v>2.6999999999999968E-2</c:v>
                </c:pt>
                <c:pt idx="6352">
                  <c:v>1.5000000000000013E-2</c:v>
                </c:pt>
                <c:pt idx="6353">
                  <c:v>2.4499999999999966E-2</c:v>
                </c:pt>
                <c:pt idx="6354">
                  <c:v>2.2499999999999964E-2</c:v>
                </c:pt>
                <c:pt idx="6355">
                  <c:v>2.5999999999999968E-2</c:v>
                </c:pt>
                <c:pt idx="6356">
                  <c:v>2.899999999999997E-2</c:v>
                </c:pt>
                <c:pt idx="6357">
                  <c:v>7.0000000000000062E-3</c:v>
                </c:pt>
                <c:pt idx="6358">
                  <c:v>2.4499999999999966E-2</c:v>
                </c:pt>
                <c:pt idx="6359">
                  <c:v>2.0000000000000018E-2</c:v>
                </c:pt>
                <c:pt idx="6360">
                  <c:v>1.3500000000000012E-2</c:v>
                </c:pt>
                <c:pt idx="6361">
                  <c:v>2.2499999999999964E-2</c:v>
                </c:pt>
                <c:pt idx="6362">
                  <c:v>2.5499999999999967E-2</c:v>
                </c:pt>
                <c:pt idx="6363">
                  <c:v>2.3999999999999966E-2</c:v>
                </c:pt>
                <c:pt idx="6364">
                  <c:v>1.9500000000000017E-2</c:v>
                </c:pt>
                <c:pt idx="6365">
                  <c:v>2.4499999999999966E-2</c:v>
                </c:pt>
                <c:pt idx="6366">
                  <c:v>2.3999999999999966E-2</c:v>
                </c:pt>
                <c:pt idx="6367">
                  <c:v>2.4999999999999967E-2</c:v>
                </c:pt>
                <c:pt idx="6368">
                  <c:v>2.899999999999997E-2</c:v>
                </c:pt>
                <c:pt idx="6369">
                  <c:v>1.8500000000000016E-2</c:v>
                </c:pt>
                <c:pt idx="6370">
                  <c:v>2.1000000000000019E-2</c:v>
                </c:pt>
                <c:pt idx="6371">
                  <c:v>1.3000000000000012E-2</c:v>
                </c:pt>
                <c:pt idx="6372">
                  <c:v>1.9000000000000017E-2</c:v>
                </c:pt>
                <c:pt idx="6373">
                  <c:v>2.3999999999999966E-2</c:v>
                </c:pt>
                <c:pt idx="6374">
                  <c:v>1.7000000000000015E-2</c:v>
                </c:pt>
                <c:pt idx="6375">
                  <c:v>2.2499999999999964E-2</c:v>
                </c:pt>
                <c:pt idx="6376">
                  <c:v>2.3499999999999965E-2</c:v>
                </c:pt>
                <c:pt idx="6377">
                  <c:v>2.0000000000000018E-2</c:v>
                </c:pt>
                <c:pt idx="6378">
                  <c:v>2.3499999999999965E-2</c:v>
                </c:pt>
                <c:pt idx="6379">
                  <c:v>2.4999999999999967E-2</c:v>
                </c:pt>
                <c:pt idx="6380">
                  <c:v>2.7499999999999969E-2</c:v>
                </c:pt>
                <c:pt idx="6381">
                  <c:v>2.3499999999999965E-2</c:v>
                </c:pt>
                <c:pt idx="6382">
                  <c:v>2.4499999999999966E-2</c:v>
                </c:pt>
                <c:pt idx="6383">
                  <c:v>2.2999999999999965E-2</c:v>
                </c:pt>
                <c:pt idx="6384">
                  <c:v>1.7000000000000015E-2</c:v>
                </c:pt>
                <c:pt idx="6385">
                  <c:v>2.5499999999999967E-2</c:v>
                </c:pt>
                <c:pt idx="6386">
                  <c:v>1.5500000000000014E-2</c:v>
                </c:pt>
                <c:pt idx="6387">
                  <c:v>2.0000000000000018E-2</c:v>
                </c:pt>
                <c:pt idx="6388">
                  <c:v>1.9000000000000017E-2</c:v>
                </c:pt>
                <c:pt idx="6389">
                  <c:v>2.4999999999999967E-2</c:v>
                </c:pt>
                <c:pt idx="6390">
                  <c:v>2.2499999999999964E-2</c:v>
                </c:pt>
                <c:pt idx="6391">
                  <c:v>2.2999999999999965E-2</c:v>
                </c:pt>
                <c:pt idx="6392">
                  <c:v>1.5500000000000014E-2</c:v>
                </c:pt>
                <c:pt idx="6393">
                  <c:v>1.9500000000000017E-2</c:v>
                </c:pt>
                <c:pt idx="6394">
                  <c:v>2.1999999999999964E-2</c:v>
                </c:pt>
                <c:pt idx="6395">
                  <c:v>2.5499999999999967E-2</c:v>
                </c:pt>
                <c:pt idx="6396">
                  <c:v>1.9500000000000017E-2</c:v>
                </c:pt>
                <c:pt idx="6397">
                  <c:v>1.9500000000000017E-2</c:v>
                </c:pt>
                <c:pt idx="6398">
                  <c:v>2.0000000000000018E-2</c:v>
                </c:pt>
                <c:pt idx="6399">
                  <c:v>2.4499999999999966E-2</c:v>
                </c:pt>
                <c:pt idx="6400">
                  <c:v>1.5500000000000014E-2</c:v>
                </c:pt>
                <c:pt idx="6401">
                  <c:v>2.0500000000000018E-2</c:v>
                </c:pt>
                <c:pt idx="6402">
                  <c:v>2.3999999999999966E-2</c:v>
                </c:pt>
                <c:pt idx="6403">
                  <c:v>2.3499999999999965E-2</c:v>
                </c:pt>
                <c:pt idx="6404">
                  <c:v>2.6499999999999968E-2</c:v>
                </c:pt>
                <c:pt idx="6405">
                  <c:v>1.9000000000000017E-2</c:v>
                </c:pt>
                <c:pt idx="6406">
                  <c:v>2.0500000000000018E-2</c:v>
                </c:pt>
                <c:pt idx="6407">
                  <c:v>1.7500000000000016E-2</c:v>
                </c:pt>
                <c:pt idx="6408">
                  <c:v>8.5000000000000075E-3</c:v>
                </c:pt>
                <c:pt idx="6409">
                  <c:v>8.5000000000000075E-3</c:v>
                </c:pt>
                <c:pt idx="6410">
                  <c:v>2.2499999999999964E-2</c:v>
                </c:pt>
                <c:pt idx="6411">
                  <c:v>1.5500000000000014E-2</c:v>
                </c:pt>
                <c:pt idx="6412">
                  <c:v>1.2000000000000011E-2</c:v>
                </c:pt>
                <c:pt idx="6413">
                  <c:v>8.0000000000000071E-3</c:v>
                </c:pt>
                <c:pt idx="6414">
                  <c:v>2.1499999999999964E-2</c:v>
                </c:pt>
                <c:pt idx="6415">
                  <c:v>2.0000000000000018E-2</c:v>
                </c:pt>
                <c:pt idx="6416">
                  <c:v>1.5000000000000013E-2</c:v>
                </c:pt>
                <c:pt idx="6417">
                  <c:v>2.2499999999999964E-2</c:v>
                </c:pt>
                <c:pt idx="6418">
                  <c:v>1.2000000000000011E-2</c:v>
                </c:pt>
                <c:pt idx="6419">
                  <c:v>1.9000000000000017E-2</c:v>
                </c:pt>
                <c:pt idx="6420">
                  <c:v>2.6499999999999968E-2</c:v>
                </c:pt>
                <c:pt idx="6421">
                  <c:v>2.1000000000000019E-2</c:v>
                </c:pt>
                <c:pt idx="6422">
                  <c:v>2.7999999999999969E-2</c:v>
                </c:pt>
                <c:pt idx="6423">
                  <c:v>2.3999999999999966E-2</c:v>
                </c:pt>
                <c:pt idx="6424">
                  <c:v>3.1999999999999973E-2</c:v>
                </c:pt>
                <c:pt idx="6425">
                  <c:v>2.9499999999999971E-2</c:v>
                </c:pt>
                <c:pt idx="6426">
                  <c:v>2.3499999999999965E-2</c:v>
                </c:pt>
                <c:pt idx="6427">
                  <c:v>1.0500000000000009E-2</c:v>
                </c:pt>
                <c:pt idx="6428">
                  <c:v>2.6499999999999968E-2</c:v>
                </c:pt>
                <c:pt idx="6429">
                  <c:v>1.9500000000000017E-2</c:v>
                </c:pt>
                <c:pt idx="6430">
                  <c:v>2.3499999999999965E-2</c:v>
                </c:pt>
                <c:pt idx="6431">
                  <c:v>2.4499999999999966E-2</c:v>
                </c:pt>
                <c:pt idx="6432">
                  <c:v>1.7500000000000016E-2</c:v>
                </c:pt>
                <c:pt idx="6433">
                  <c:v>2.0000000000000018E-2</c:v>
                </c:pt>
                <c:pt idx="6434">
                  <c:v>1.0000000000000009E-2</c:v>
                </c:pt>
                <c:pt idx="6435">
                  <c:v>8.5000000000000075E-3</c:v>
                </c:pt>
                <c:pt idx="6436">
                  <c:v>8.5000000000000075E-3</c:v>
                </c:pt>
                <c:pt idx="6437">
                  <c:v>1.6000000000000014E-2</c:v>
                </c:pt>
                <c:pt idx="6438">
                  <c:v>1.7000000000000015E-2</c:v>
                </c:pt>
                <c:pt idx="6439">
                  <c:v>1.9500000000000017E-2</c:v>
                </c:pt>
                <c:pt idx="6440">
                  <c:v>2.9999999999999971E-2</c:v>
                </c:pt>
                <c:pt idx="6441">
                  <c:v>2.3499999999999965E-2</c:v>
                </c:pt>
                <c:pt idx="6442">
                  <c:v>2.1499999999999964E-2</c:v>
                </c:pt>
                <c:pt idx="6443">
                  <c:v>1.9500000000000017E-2</c:v>
                </c:pt>
                <c:pt idx="6444">
                  <c:v>2.0000000000000018E-2</c:v>
                </c:pt>
                <c:pt idx="6445">
                  <c:v>1.5500000000000014E-2</c:v>
                </c:pt>
                <c:pt idx="6446">
                  <c:v>2.3999999999999966E-2</c:v>
                </c:pt>
                <c:pt idx="6447">
                  <c:v>1.100000000000001E-2</c:v>
                </c:pt>
                <c:pt idx="6448">
                  <c:v>2.3999999999999966E-2</c:v>
                </c:pt>
                <c:pt idx="6449">
                  <c:v>2.5999999999999968E-2</c:v>
                </c:pt>
                <c:pt idx="6450">
                  <c:v>1.9000000000000017E-2</c:v>
                </c:pt>
                <c:pt idx="6451">
                  <c:v>2.1000000000000019E-2</c:v>
                </c:pt>
                <c:pt idx="6452">
                  <c:v>1.9000000000000017E-2</c:v>
                </c:pt>
                <c:pt idx="6453">
                  <c:v>1.9000000000000017E-2</c:v>
                </c:pt>
                <c:pt idx="6454">
                  <c:v>1.5500000000000014E-2</c:v>
                </c:pt>
                <c:pt idx="6455">
                  <c:v>1.7500000000000016E-2</c:v>
                </c:pt>
                <c:pt idx="6456">
                  <c:v>2.6499999999999968E-2</c:v>
                </c:pt>
                <c:pt idx="6457">
                  <c:v>2.3999999999999966E-2</c:v>
                </c:pt>
                <c:pt idx="6458">
                  <c:v>2.4999999999999967E-2</c:v>
                </c:pt>
                <c:pt idx="6459">
                  <c:v>1.7500000000000016E-2</c:v>
                </c:pt>
                <c:pt idx="6460">
                  <c:v>1.3500000000000012E-2</c:v>
                </c:pt>
                <c:pt idx="6461">
                  <c:v>1.9500000000000017E-2</c:v>
                </c:pt>
                <c:pt idx="6462">
                  <c:v>2.0500000000000018E-2</c:v>
                </c:pt>
                <c:pt idx="6463">
                  <c:v>2.2499999999999964E-2</c:v>
                </c:pt>
                <c:pt idx="6464">
                  <c:v>2.4999999999999967E-2</c:v>
                </c:pt>
                <c:pt idx="6465">
                  <c:v>2.2999999999999965E-2</c:v>
                </c:pt>
                <c:pt idx="6466">
                  <c:v>2.0000000000000018E-2</c:v>
                </c:pt>
                <c:pt idx="6467">
                  <c:v>2.2499999999999964E-2</c:v>
                </c:pt>
                <c:pt idx="6468">
                  <c:v>2.7499999999999969E-2</c:v>
                </c:pt>
                <c:pt idx="6469">
                  <c:v>2.0000000000000018E-2</c:v>
                </c:pt>
                <c:pt idx="6470">
                  <c:v>2.1000000000000019E-2</c:v>
                </c:pt>
                <c:pt idx="6471">
                  <c:v>1.8000000000000016E-2</c:v>
                </c:pt>
                <c:pt idx="6472">
                  <c:v>2.4999999999999967E-2</c:v>
                </c:pt>
                <c:pt idx="6473">
                  <c:v>2.1999999999999964E-2</c:v>
                </c:pt>
                <c:pt idx="6474">
                  <c:v>7.0000000000000062E-3</c:v>
                </c:pt>
                <c:pt idx="6475">
                  <c:v>1.9000000000000017E-2</c:v>
                </c:pt>
                <c:pt idx="6476">
                  <c:v>1.7500000000000016E-2</c:v>
                </c:pt>
                <c:pt idx="6477">
                  <c:v>1.9000000000000017E-2</c:v>
                </c:pt>
                <c:pt idx="6478">
                  <c:v>2.2499999999999964E-2</c:v>
                </c:pt>
                <c:pt idx="6479">
                  <c:v>2.1999999999999964E-2</c:v>
                </c:pt>
                <c:pt idx="6480">
                  <c:v>2.2499999999999964E-2</c:v>
                </c:pt>
                <c:pt idx="6481">
                  <c:v>2.1499999999999964E-2</c:v>
                </c:pt>
                <c:pt idx="6482">
                  <c:v>2.4499999999999966E-2</c:v>
                </c:pt>
                <c:pt idx="6483">
                  <c:v>2.3999999999999966E-2</c:v>
                </c:pt>
                <c:pt idx="6484">
                  <c:v>2.3499999999999965E-2</c:v>
                </c:pt>
                <c:pt idx="6485">
                  <c:v>2.1499999999999964E-2</c:v>
                </c:pt>
                <c:pt idx="6486">
                  <c:v>2.5499999999999967E-2</c:v>
                </c:pt>
                <c:pt idx="6487">
                  <c:v>2.0000000000000018E-2</c:v>
                </c:pt>
                <c:pt idx="6488">
                  <c:v>2.6999999999999968E-2</c:v>
                </c:pt>
                <c:pt idx="6489">
                  <c:v>2.2999999999999965E-2</c:v>
                </c:pt>
                <c:pt idx="6490">
                  <c:v>2.1000000000000019E-2</c:v>
                </c:pt>
                <c:pt idx="6491">
                  <c:v>1.7500000000000016E-2</c:v>
                </c:pt>
                <c:pt idx="6492">
                  <c:v>2.1000000000000019E-2</c:v>
                </c:pt>
                <c:pt idx="6493">
                  <c:v>1.6500000000000015E-2</c:v>
                </c:pt>
                <c:pt idx="6494">
                  <c:v>1.9500000000000017E-2</c:v>
                </c:pt>
                <c:pt idx="6495">
                  <c:v>2.7999999999999969E-2</c:v>
                </c:pt>
                <c:pt idx="6496">
                  <c:v>2.5499999999999967E-2</c:v>
                </c:pt>
                <c:pt idx="6497">
                  <c:v>2.4999999999999967E-2</c:v>
                </c:pt>
                <c:pt idx="6498">
                  <c:v>1.7500000000000016E-2</c:v>
                </c:pt>
                <c:pt idx="6499">
                  <c:v>2.5999999999999968E-2</c:v>
                </c:pt>
                <c:pt idx="6500">
                  <c:v>1.8500000000000016E-2</c:v>
                </c:pt>
                <c:pt idx="6501">
                  <c:v>2.1000000000000019E-2</c:v>
                </c:pt>
                <c:pt idx="6502">
                  <c:v>2.1999999999999964E-2</c:v>
                </c:pt>
                <c:pt idx="6503">
                  <c:v>2.3999999999999966E-2</c:v>
                </c:pt>
                <c:pt idx="6504">
                  <c:v>7.5000000000000067E-3</c:v>
                </c:pt>
                <c:pt idx="6505">
                  <c:v>2.849999999999997E-2</c:v>
                </c:pt>
                <c:pt idx="6506">
                  <c:v>1.7500000000000016E-2</c:v>
                </c:pt>
                <c:pt idx="6507">
                  <c:v>1.9500000000000017E-2</c:v>
                </c:pt>
                <c:pt idx="6508">
                  <c:v>2.0000000000000018E-2</c:v>
                </c:pt>
                <c:pt idx="6509">
                  <c:v>9.5000000000000084E-3</c:v>
                </c:pt>
                <c:pt idx="6510">
                  <c:v>2.9999999999999971E-2</c:v>
                </c:pt>
                <c:pt idx="6511">
                  <c:v>1.8500000000000016E-2</c:v>
                </c:pt>
                <c:pt idx="6512">
                  <c:v>9.000000000000008E-3</c:v>
                </c:pt>
                <c:pt idx="6513">
                  <c:v>1.5500000000000014E-2</c:v>
                </c:pt>
                <c:pt idx="6514">
                  <c:v>9.5000000000000084E-3</c:v>
                </c:pt>
                <c:pt idx="6515">
                  <c:v>2.5999999999999968E-2</c:v>
                </c:pt>
                <c:pt idx="6516">
                  <c:v>1.8000000000000016E-2</c:v>
                </c:pt>
                <c:pt idx="6517">
                  <c:v>2.2999999999999965E-2</c:v>
                </c:pt>
                <c:pt idx="6518">
                  <c:v>2.0000000000000018E-2</c:v>
                </c:pt>
                <c:pt idx="6519">
                  <c:v>2.3499999999999965E-2</c:v>
                </c:pt>
                <c:pt idx="6520">
                  <c:v>1.9000000000000017E-2</c:v>
                </c:pt>
                <c:pt idx="6521">
                  <c:v>2.4999999999999967E-2</c:v>
                </c:pt>
                <c:pt idx="6522">
                  <c:v>2.0500000000000018E-2</c:v>
                </c:pt>
                <c:pt idx="6523">
                  <c:v>2.5499999999999967E-2</c:v>
                </c:pt>
                <c:pt idx="6524">
                  <c:v>2.5999999999999968E-2</c:v>
                </c:pt>
                <c:pt idx="6525">
                  <c:v>2.7499999999999969E-2</c:v>
                </c:pt>
                <c:pt idx="6526">
                  <c:v>2.2999999999999965E-2</c:v>
                </c:pt>
                <c:pt idx="6527">
                  <c:v>1.7000000000000015E-2</c:v>
                </c:pt>
                <c:pt idx="6528">
                  <c:v>1.8500000000000016E-2</c:v>
                </c:pt>
                <c:pt idx="6529">
                  <c:v>1.5000000000000013E-2</c:v>
                </c:pt>
                <c:pt idx="6530">
                  <c:v>1.8500000000000016E-2</c:v>
                </c:pt>
                <c:pt idx="6531">
                  <c:v>2.4499999999999966E-2</c:v>
                </c:pt>
                <c:pt idx="6532">
                  <c:v>1.8500000000000016E-2</c:v>
                </c:pt>
                <c:pt idx="6533">
                  <c:v>2.5999999999999968E-2</c:v>
                </c:pt>
                <c:pt idx="6534">
                  <c:v>2.0500000000000018E-2</c:v>
                </c:pt>
                <c:pt idx="6535">
                  <c:v>2.3999999999999966E-2</c:v>
                </c:pt>
                <c:pt idx="6536">
                  <c:v>2.7499999999999969E-2</c:v>
                </c:pt>
                <c:pt idx="6537">
                  <c:v>2.2499999999999964E-2</c:v>
                </c:pt>
                <c:pt idx="6538">
                  <c:v>2.4999999999999967E-2</c:v>
                </c:pt>
                <c:pt idx="6539">
                  <c:v>2.4999999999999967E-2</c:v>
                </c:pt>
                <c:pt idx="6540">
                  <c:v>2.7499999999999969E-2</c:v>
                </c:pt>
                <c:pt idx="6541">
                  <c:v>1.7500000000000016E-2</c:v>
                </c:pt>
                <c:pt idx="6542">
                  <c:v>2.3499999999999965E-2</c:v>
                </c:pt>
                <c:pt idx="6543">
                  <c:v>2.2499999999999964E-2</c:v>
                </c:pt>
                <c:pt idx="6544">
                  <c:v>7.0000000000000062E-3</c:v>
                </c:pt>
                <c:pt idx="6545">
                  <c:v>1.7000000000000015E-2</c:v>
                </c:pt>
                <c:pt idx="6546">
                  <c:v>1.9500000000000017E-2</c:v>
                </c:pt>
                <c:pt idx="6547">
                  <c:v>2.3999999999999966E-2</c:v>
                </c:pt>
                <c:pt idx="6548">
                  <c:v>2.1000000000000019E-2</c:v>
                </c:pt>
                <c:pt idx="6549">
                  <c:v>2.2999999999999965E-2</c:v>
                </c:pt>
                <c:pt idx="6550">
                  <c:v>1.9000000000000017E-2</c:v>
                </c:pt>
                <c:pt idx="6551">
                  <c:v>2.1000000000000019E-2</c:v>
                </c:pt>
                <c:pt idx="6552">
                  <c:v>8.5000000000000075E-3</c:v>
                </c:pt>
                <c:pt idx="6553">
                  <c:v>2.1999999999999964E-2</c:v>
                </c:pt>
                <c:pt idx="6554">
                  <c:v>1.9500000000000017E-2</c:v>
                </c:pt>
                <c:pt idx="6555">
                  <c:v>2.3999999999999966E-2</c:v>
                </c:pt>
                <c:pt idx="6556">
                  <c:v>2.0500000000000018E-2</c:v>
                </c:pt>
                <c:pt idx="6557">
                  <c:v>2.0500000000000018E-2</c:v>
                </c:pt>
                <c:pt idx="6558">
                  <c:v>2.6999999999999968E-2</c:v>
                </c:pt>
                <c:pt idx="6559">
                  <c:v>2.6999999999999968E-2</c:v>
                </c:pt>
                <c:pt idx="6560">
                  <c:v>2.1999999999999964E-2</c:v>
                </c:pt>
                <c:pt idx="6561">
                  <c:v>1.0500000000000009E-2</c:v>
                </c:pt>
                <c:pt idx="6562">
                  <c:v>2.849999999999997E-2</c:v>
                </c:pt>
                <c:pt idx="6563">
                  <c:v>2.4999999999999967E-2</c:v>
                </c:pt>
                <c:pt idx="6564">
                  <c:v>2.1000000000000019E-2</c:v>
                </c:pt>
                <c:pt idx="6565">
                  <c:v>1.4000000000000012E-2</c:v>
                </c:pt>
                <c:pt idx="6566">
                  <c:v>2.1000000000000019E-2</c:v>
                </c:pt>
                <c:pt idx="6567">
                  <c:v>2.2999999999999965E-2</c:v>
                </c:pt>
                <c:pt idx="6568">
                  <c:v>2.5499999999999967E-2</c:v>
                </c:pt>
                <c:pt idx="6569">
                  <c:v>2.5499999999999967E-2</c:v>
                </c:pt>
                <c:pt idx="6570">
                  <c:v>3.1499999999999972E-2</c:v>
                </c:pt>
                <c:pt idx="6571">
                  <c:v>2.2499999999999964E-2</c:v>
                </c:pt>
                <c:pt idx="6572">
                  <c:v>2.3499999999999965E-2</c:v>
                </c:pt>
                <c:pt idx="6573">
                  <c:v>2.3499999999999965E-2</c:v>
                </c:pt>
                <c:pt idx="6574">
                  <c:v>2.4999999999999967E-2</c:v>
                </c:pt>
                <c:pt idx="6575">
                  <c:v>2.3999999999999966E-2</c:v>
                </c:pt>
                <c:pt idx="6576">
                  <c:v>2.3499999999999965E-2</c:v>
                </c:pt>
                <c:pt idx="6577">
                  <c:v>1.6000000000000014E-2</c:v>
                </c:pt>
                <c:pt idx="6578">
                  <c:v>2.0000000000000018E-2</c:v>
                </c:pt>
                <c:pt idx="6579">
                  <c:v>2.2499999999999964E-2</c:v>
                </c:pt>
                <c:pt idx="6580">
                  <c:v>2.2499999999999964E-2</c:v>
                </c:pt>
                <c:pt idx="6581">
                  <c:v>1.3500000000000012E-2</c:v>
                </c:pt>
                <c:pt idx="6582">
                  <c:v>2.1499999999999964E-2</c:v>
                </c:pt>
                <c:pt idx="6583">
                  <c:v>2.1999999999999964E-2</c:v>
                </c:pt>
                <c:pt idx="6584">
                  <c:v>2.2999999999999965E-2</c:v>
                </c:pt>
                <c:pt idx="6585">
                  <c:v>1.9500000000000017E-2</c:v>
                </c:pt>
                <c:pt idx="6586">
                  <c:v>2.7499999999999969E-2</c:v>
                </c:pt>
                <c:pt idx="6587">
                  <c:v>1.8500000000000016E-2</c:v>
                </c:pt>
                <c:pt idx="6588">
                  <c:v>1.9500000000000017E-2</c:v>
                </c:pt>
                <c:pt idx="6589">
                  <c:v>2.0500000000000018E-2</c:v>
                </c:pt>
                <c:pt idx="6590">
                  <c:v>2.6499999999999968E-2</c:v>
                </c:pt>
                <c:pt idx="6591">
                  <c:v>2.6499999999999968E-2</c:v>
                </c:pt>
                <c:pt idx="6592">
                  <c:v>2.1999999999999964E-2</c:v>
                </c:pt>
                <c:pt idx="6593">
                  <c:v>2.1499999999999964E-2</c:v>
                </c:pt>
                <c:pt idx="6594">
                  <c:v>2.1499999999999964E-2</c:v>
                </c:pt>
                <c:pt idx="6595">
                  <c:v>1.6500000000000015E-2</c:v>
                </c:pt>
                <c:pt idx="6596">
                  <c:v>2.4499999999999966E-2</c:v>
                </c:pt>
                <c:pt idx="6597">
                  <c:v>2.5499999999999967E-2</c:v>
                </c:pt>
                <c:pt idx="6598">
                  <c:v>2.4499999999999966E-2</c:v>
                </c:pt>
                <c:pt idx="6599">
                  <c:v>2.5999999999999968E-2</c:v>
                </c:pt>
                <c:pt idx="6600">
                  <c:v>2.1999999999999964E-2</c:v>
                </c:pt>
                <c:pt idx="6601">
                  <c:v>1.4000000000000012E-2</c:v>
                </c:pt>
                <c:pt idx="6602">
                  <c:v>2.0000000000000018E-2</c:v>
                </c:pt>
                <c:pt idx="6603">
                  <c:v>1.100000000000001E-2</c:v>
                </c:pt>
                <c:pt idx="6604">
                  <c:v>2.1999999999999964E-2</c:v>
                </c:pt>
                <c:pt idx="6605">
                  <c:v>1.7000000000000015E-2</c:v>
                </c:pt>
                <c:pt idx="6606">
                  <c:v>1.8500000000000016E-2</c:v>
                </c:pt>
                <c:pt idx="6607">
                  <c:v>2.1499999999999964E-2</c:v>
                </c:pt>
                <c:pt idx="6608">
                  <c:v>2.1999999999999964E-2</c:v>
                </c:pt>
                <c:pt idx="6609">
                  <c:v>1.8000000000000016E-2</c:v>
                </c:pt>
                <c:pt idx="6610">
                  <c:v>2.6999999999999968E-2</c:v>
                </c:pt>
                <c:pt idx="6611">
                  <c:v>1.6000000000000014E-2</c:v>
                </c:pt>
                <c:pt idx="6612">
                  <c:v>2.7499999999999969E-2</c:v>
                </c:pt>
                <c:pt idx="6613">
                  <c:v>2.5999999999999968E-2</c:v>
                </c:pt>
                <c:pt idx="6614">
                  <c:v>2.3499999999999965E-2</c:v>
                </c:pt>
                <c:pt idx="6615">
                  <c:v>2.2999999999999965E-2</c:v>
                </c:pt>
                <c:pt idx="6616">
                  <c:v>1.5000000000000013E-2</c:v>
                </c:pt>
                <c:pt idx="6617">
                  <c:v>2.0000000000000018E-2</c:v>
                </c:pt>
                <c:pt idx="6618">
                  <c:v>1.9500000000000017E-2</c:v>
                </c:pt>
                <c:pt idx="6619">
                  <c:v>2.4999999999999967E-2</c:v>
                </c:pt>
                <c:pt idx="6620">
                  <c:v>2.1499999999999964E-2</c:v>
                </c:pt>
                <c:pt idx="6621">
                  <c:v>1.9500000000000017E-2</c:v>
                </c:pt>
                <c:pt idx="6622">
                  <c:v>1.7500000000000016E-2</c:v>
                </c:pt>
                <c:pt idx="6623">
                  <c:v>1.8000000000000016E-2</c:v>
                </c:pt>
                <c:pt idx="6624">
                  <c:v>2.4499999999999966E-2</c:v>
                </c:pt>
                <c:pt idx="6625">
                  <c:v>1.9500000000000017E-2</c:v>
                </c:pt>
                <c:pt idx="6626">
                  <c:v>2.7999999999999969E-2</c:v>
                </c:pt>
                <c:pt idx="6627">
                  <c:v>2.5999999999999968E-2</c:v>
                </c:pt>
                <c:pt idx="6628">
                  <c:v>2.4999999999999967E-2</c:v>
                </c:pt>
                <c:pt idx="6629">
                  <c:v>2.0000000000000018E-2</c:v>
                </c:pt>
                <c:pt idx="6630">
                  <c:v>2.7999999999999969E-2</c:v>
                </c:pt>
                <c:pt idx="6631">
                  <c:v>2.1000000000000019E-2</c:v>
                </c:pt>
                <c:pt idx="6632">
                  <c:v>2.1000000000000019E-2</c:v>
                </c:pt>
                <c:pt idx="6633">
                  <c:v>1.7500000000000016E-2</c:v>
                </c:pt>
                <c:pt idx="6634">
                  <c:v>2.0000000000000018E-2</c:v>
                </c:pt>
                <c:pt idx="6635">
                  <c:v>1.2000000000000011E-2</c:v>
                </c:pt>
                <c:pt idx="6636">
                  <c:v>2.1999999999999964E-2</c:v>
                </c:pt>
                <c:pt idx="6637">
                  <c:v>1.8000000000000016E-2</c:v>
                </c:pt>
                <c:pt idx="6638">
                  <c:v>2.1999999999999964E-2</c:v>
                </c:pt>
                <c:pt idx="6639">
                  <c:v>2.5999999999999968E-2</c:v>
                </c:pt>
                <c:pt idx="6640">
                  <c:v>1.9500000000000017E-2</c:v>
                </c:pt>
                <c:pt idx="6641">
                  <c:v>2.4999999999999967E-2</c:v>
                </c:pt>
                <c:pt idx="6642">
                  <c:v>2.2999999999999965E-2</c:v>
                </c:pt>
                <c:pt idx="6643">
                  <c:v>2.3999999999999966E-2</c:v>
                </c:pt>
                <c:pt idx="6644">
                  <c:v>2.1499999999999964E-2</c:v>
                </c:pt>
                <c:pt idx="6645">
                  <c:v>2.7499999999999969E-2</c:v>
                </c:pt>
                <c:pt idx="6646">
                  <c:v>1.9500000000000017E-2</c:v>
                </c:pt>
                <c:pt idx="6647">
                  <c:v>2.1499999999999964E-2</c:v>
                </c:pt>
                <c:pt idx="6648">
                  <c:v>2.3499999999999965E-2</c:v>
                </c:pt>
                <c:pt idx="6649">
                  <c:v>1.6000000000000014E-2</c:v>
                </c:pt>
                <c:pt idx="6650">
                  <c:v>2.1999999999999964E-2</c:v>
                </c:pt>
                <c:pt idx="6651">
                  <c:v>2.7999999999999969E-2</c:v>
                </c:pt>
                <c:pt idx="6652">
                  <c:v>1.8000000000000016E-2</c:v>
                </c:pt>
                <c:pt idx="6653">
                  <c:v>1.7000000000000015E-2</c:v>
                </c:pt>
                <c:pt idx="6654">
                  <c:v>2.1000000000000019E-2</c:v>
                </c:pt>
                <c:pt idx="6655">
                  <c:v>2.5499999999999967E-2</c:v>
                </c:pt>
                <c:pt idx="6656">
                  <c:v>1.4000000000000012E-2</c:v>
                </c:pt>
                <c:pt idx="6657">
                  <c:v>2.2499999999999964E-2</c:v>
                </c:pt>
                <c:pt idx="6658">
                  <c:v>2.6499999999999968E-2</c:v>
                </c:pt>
                <c:pt idx="6659">
                  <c:v>2.1000000000000019E-2</c:v>
                </c:pt>
                <c:pt idx="6660">
                  <c:v>2.7999999999999969E-2</c:v>
                </c:pt>
                <c:pt idx="6661">
                  <c:v>1.9500000000000017E-2</c:v>
                </c:pt>
                <c:pt idx="6662">
                  <c:v>1.9500000000000017E-2</c:v>
                </c:pt>
                <c:pt idx="6663">
                  <c:v>2.5499999999999967E-2</c:v>
                </c:pt>
                <c:pt idx="6664">
                  <c:v>2.4999999999999967E-2</c:v>
                </c:pt>
                <c:pt idx="6665">
                  <c:v>2.3999999999999966E-2</c:v>
                </c:pt>
                <c:pt idx="6666">
                  <c:v>2.0000000000000018E-2</c:v>
                </c:pt>
                <c:pt idx="6667">
                  <c:v>2.4999999999999967E-2</c:v>
                </c:pt>
                <c:pt idx="6668">
                  <c:v>2.6499999999999968E-2</c:v>
                </c:pt>
                <c:pt idx="6669">
                  <c:v>1.7500000000000016E-2</c:v>
                </c:pt>
                <c:pt idx="6670">
                  <c:v>2.3499999999999965E-2</c:v>
                </c:pt>
                <c:pt idx="6671">
                  <c:v>2.4999999999999967E-2</c:v>
                </c:pt>
                <c:pt idx="6672">
                  <c:v>2.1000000000000019E-2</c:v>
                </c:pt>
                <c:pt idx="6673">
                  <c:v>2.3999999999999966E-2</c:v>
                </c:pt>
                <c:pt idx="6674">
                  <c:v>2.3999999999999966E-2</c:v>
                </c:pt>
                <c:pt idx="6675">
                  <c:v>2.0500000000000018E-2</c:v>
                </c:pt>
                <c:pt idx="6676">
                  <c:v>1.7500000000000016E-2</c:v>
                </c:pt>
                <c:pt idx="6677">
                  <c:v>2.0000000000000018E-2</c:v>
                </c:pt>
                <c:pt idx="6678">
                  <c:v>2.2499999999999964E-2</c:v>
                </c:pt>
                <c:pt idx="6679">
                  <c:v>1.3500000000000012E-2</c:v>
                </c:pt>
                <c:pt idx="6680">
                  <c:v>2.0500000000000018E-2</c:v>
                </c:pt>
                <c:pt idx="6681">
                  <c:v>2.3499999999999965E-2</c:v>
                </c:pt>
                <c:pt idx="6682">
                  <c:v>2.1999999999999964E-2</c:v>
                </c:pt>
                <c:pt idx="6683">
                  <c:v>2.0000000000000018E-2</c:v>
                </c:pt>
                <c:pt idx="6684">
                  <c:v>2.0000000000000018E-2</c:v>
                </c:pt>
                <c:pt idx="6685">
                  <c:v>2.7499999999999969E-2</c:v>
                </c:pt>
                <c:pt idx="6686">
                  <c:v>1.8000000000000016E-2</c:v>
                </c:pt>
                <c:pt idx="6687">
                  <c:v>1.9500000000000017E-2</c:v>
                </c:pt>
                <c:pt idx="6688">
                  <c:v>2.3499999999999965E-2</c:v>
                </c:pt>
                <c:pt idx="6689">
                  <c:v>2.1999999999999964E-2</c:v>
                </c:pt>
                <c:pt idx="6690">
                  <c:v>2.0500000000000018E-2</c:v>
                </c:pt>
                <c:pt idx="6691">
                  <c:v>2.3499999999999965E-2</c:v>
                </c:pt>
                <c:pt idx="6692">
                  <c:v>2.2499999999999964E-2</c:v>
                </c:pt>
                <c:pt idx="6693">
                  <c:v>2.2999999999999965E-2</c:v>
                </c:pt>
                <c:pt idx="6694">
                  <c:v>2.0000000000000018E-2</c:v>
                </c:pt>
                <c:pt idx="6695">
                  <c:v>2.0500000000000018E-2</c:v>
                </c:pt>
                <c:pt idx="6696">
                  <c:v>2.1000000000000019E-2</c:v>
                </c:pt>
                <c:pt idx="6697">
                  <c:v>2.5499999999999967E-2</c:v>
                </c:pt>
                <c:pt idx="6698">
                  <c:v>2.2999999999999965E-2</c:v>
                </c:pt>
                <c:pt idx="6699">
                  <c:v>2.2999999999999965E-2</c:v>
                </c:pt>
                <c:pt idx="6700">
                  <c:v>2.1000000000000019E-2</c:v>
                </c:pt>
                <c:pt idx="6701">
                  <c:v>2.3499999999999965E-2</c:v>
                </c:pt>
                <c:pt idx="6702">
                  <c:v>1.8000000000000016E-2</c:v>
                </c:pt>
                <c:pt idx="6703">
                  <c:v>8.0000000000000071E-3</c:v>
                </c:pt>
                <c:pt idx="6704">
                  <c:v>2.1000000000000019E-2</c:v>
                </c:pt>
                <c:pt idx="6705">
                  <c:v>2.1000000000000019E-2</c:v>
                </c:pt>
                <c:pt idx="6706">
                  <c:v>1.6500000000000015E-2</c:v>
                </c:pt>
                <c:pt idx="6707">
                  <c:v>1.7500000000000016E-2</c:v>
                </c:pt>
                <c:pt idx="6708">
                  <c:v>1.0500000000000009E-2</c:v>
                </c:pt>
                <c:pt idx="6709">
                  <c:v>1.100000000000001E-2</c:v>
                </c:pt>
                <c:pt idx="6710">
                  <c:v>2.2499999999999964E-2</c:v>
                </c:pt>
                <c:pt idx="6711">
                  <c:v>2.0500000000000018E-2</c:v>
                </c:pt>
                <c:pt idx="6712">
                  <c:v>1.4500000000000013E-2</c:v>
                </c:pt>
                <c:pt idx="6713">
                  <c:v>9.5000000000000084E-3</c:v>
                </c:pt>
                <c:pt idx="6714">
                  <c:v>1.9500000000000017E-2</c:v>
                </c:pt>
                <c:pt idx="6715">
                  <c:v>2.4499999999999966E-2</c:v>
                </c:pt>
                <c:pt idx="6716">
                  <c:v>2.1000000000000019E-2</c:v>
                </c:pt>
                <c:pt idx="6717">
                  <c:v>2.849999999999997E-2</c:v>
                </c:pt>
                <c:pt idx="6718">
                  <c:v>2.1000000000000019E-2</c:v>
                </c:pt>
                <c:pt idx="6719">
                  <c:v>2.2499999999999964E-2</c:v>
                </c:pt>
                <c:pt idx="6720">
                  <c:v>1.5000000000000013E-2</c:v>
                </c:pt>
                <c:pt idx="6721">
                  <c:v>2.2499999999999964E-2</c:v>
                </c:pt>
                <c:pt idx="6722">
                  <c:v>1.8000000000000016E-2</c:v>
                </c:pt>
                <c:pt idx="6723">
                  <c:v>1.5500000000000014E-2</c:v>
                </c:pt>
                <c:pt idx="6724">
                  <c:v>1.9000000000000017E-2</c:v>
                </c:pt>
                <c:pt idx="6725">
                  <c:v>2.1999999999999964E-2</c:v>
                </c:pt>
                <c:pt idx="6726">
                  <c:v>1.8000000000000016E-2</c:v>
                </c:pt>
                <c:pt idx="6727">
                  <c:v>2.2999999999999965E-2</c:v>
                </c:pt>
                <c:pt idx="6728">
                  <c:v>2.7499999999999969E-2</c:v>
                </c:pt>
                <c:pt idx="6729">
                  <c:v>2.1999999999999964E-2</c:v>
                </c:pt>
                <c:pt idx="6730">
                  <c:v>2.0000000000000018E-2</c:v>
                </c:pt>
                <c:pt idx="6731">
                  <c:v>2.2499999999999964E-2</c:v>
                </c:pt>
                <c:pt idx="6732">
                  <c:v>2.1499999999999964E-2</c:v>
                </c:pt>
                <c:pt idx="6733">
                  <c:v>1.8000000000000016E-2</c:v>
                </c:pt>
                <c:pt idx="6734">
                  <c:v>2.1499999999999964E-2</c:v>
                </c:pt>
                <c:pt idx="6735">
                  <c:v>2.2999999999999965E-2</c:v>
                </c:pt>
                <c:pt idx="6736">
                  <c:v>2.3499999999999965E-2</c:v>
                </c:pt>
                <c:pt idx="6737">
                  <c:v>2.3999999999999966E-2</c:v>
                </c:pt>
                <c:pt idx="6738">
                  <c:v>2.2999999999999965E-2</c:v>
                </c:pt>
                <c:pt idx="6739">
                  <c:v>2.3499999999999965E-2</c:v>
                </c:pt>
                <c:pt idx="6740">
                  <c:v>2.1499999999999964E-2</c:v>
                </c:pt>
                <c:pt idx="6741">
                  <c:v>1.9500000000000017E-2</c:v>
                </c:pt>
                <c:pt idx="6742">
                  <c:v>2.7999999999999969E-2</c:v>
                </c:pt>
                <c:pt idx="6743">
                  <c:v>2.5999999999999968E-2</c:v>
                </c:pt>
                <c:pt idx="6744">
                  <c:v>2.1499999999999964E-2</c:v>
                </c:pt>
                <c:pt idx="6745">
                  <c:v>2.3999999999999966E-2</c:v>
                </c:pt>
                <c:pt idx="6746">
                  <c:v>1.9500000000000017E-2</c:v>
                </c:pt>
                <c:pt idx="6747">
                  <c:v>2.2499999999999964E-2</c:v>
                </c:pt>
                <c:pt idx="6748">
                  <c:v>2.7499999999999969E-2</c:v>
                </c:pt>
                <c:pt idx="6749">
                  <c:v>1.9500000000000017E-2</c:v>
                </c:pt>
                <c:pt idx="6750">
                  <c:v>1.8500000000000016E-2</c:v>
                </c:pt>
                <c:pt idx="6751">
                  <c:v>2.3999999999999966E-2</c:v>
                </c:pt>
                <c:pt idx="6752">
                  <c:v>1.9500000000000017E-2</c:v>
                </c:pt>
                <c:pt idx="6753">
                  <c:v>2.4999999999999967E-2</c:v>
                </c:pt>
                <c:pt idx="6754">
                  <c:v>2.1000000000000019E-2</c:v>
                </c:pt>
                <c:pt idx="6755">
                  <c:v>2.4499999999999966E-2</c:v>
                </c:pt>
                <c:pt idx="6756">
                  <c:v>1.9500000000000017E-2</c:v>
                </c:pt>
                <c:pt idx="6757">
                  <c:v>2.6499999999999968E-2</c:v>
                </c:pt>
                <c:pt idx="6758">
                  <c:v>2.0000000000000018E-2</c:v>
                </c:pt>
                <c:pt idx="6759">
                  <c:v>2.9499999999999971E-2</c:v>
                </c:pt>
                <c:pt idx="6760">
                  <c:v>2.2999999999999965E-2</c:v>
                </c:pt>
                <c:pt idx="6761">
                  <c:v>2.6499999999999968E-2</c:v>
                </c:pt>
                <c:pt idx="6762">
                  <c:v>1.8500000000000016E-2</c:v>
                </c:pt>
                <c:pt idx="6763">
                  <c:v>2.899999999999997E-2</c:v>
                </c:pt>
                <c:pt idx="6764">
                  <c:v>2.4499999999999966E-2</c:v>
                </c:pt>
                <c:pt idx="6765">
                  <c:v>2.1000000000000019E-2</c:v>
                </c:pt>
                <c:pt idx="6766">
                  <c:v>2.2999999999999965E-2</c:v>
                </c:pt>
                <c:pt idx="6767">
                  <c:v>2.2499999999999964E-2</c:v>
                </c:pt>
                <c:pt idx="6768">
                  <c:v>1.7500000000000016E-2</c:v>
                </c:pt>
                <c:pt idx="6769">
                  <c:v>2.2999999999999965E-2</c:v>
                </c:pt>
                <c:pt idx="6770">
                  <c:v>1.8500000000000016E-2</c:v>
                </c:pt>
                <c:pt idx="6771">
                  <c:v>2.5499999999999967E-2</c:v>
                </c:pt>
                <c:pt idx="6772">
                  <c:v>1.9500000000000017E-2</c:v>
                </c:pt>
                <c:pt idx="6773">
                  <c:v>2.4999999999999967E-2</c:v>
                </c:pt>
                <c:pt idx="6774">
                  <c:v>2.1999999999999964E-2</c:v>
                </c:pt>
                <c:pt idx="6775">
                  <c:v>2.3999999999999966E-2</c:v>
                </c:pt>
                <c:pt idx="6776">
                  <c:v>1.5500000000000014E-2</c:v>
                </c:pt>
                <c:pt idx="6777">
                  <c:v>1.4000000000000012E-2</c:v>
                </c:pt>
                <c:pt idx="6778">
                  <c:v>2.3999999999999966E-2</c:v>
                </c:pt>
                <c:pt idx="6779">
                  <c:v>1.100000000000001E-2</c:v>
                </c:pt>
                <c:pt idx="6780">
                  <c:v>2.5499999999999967E-2</c:v>
                </c:pt>
                <c:pt idx="6781">
                  <c:v>2.5999999999999968E-2</c:v>
                </c:pt>
                <c:pt idx="6782">
                  <c:v>2.4999999999999967E-2</c:v>
                </c:pt>
                <c:pt idx="6783">
                  <c:v>1.7000000000000015E-2</c:v>
                </c:pt>
                <c:pt idx="6784">
                  <c:v>1.8500000000000016E-2</c:v>
                </c:pt>
                <c:pt idx="6785">
                  <c:v>2.2999999999999965E-2</c:v>
                </c:pt>
                <c:pt idx="6786">
                  <c:v>2.0000000000000018E-2</c:v>
                </c:pt>
                <c:pt idx="6787">
                  <c:v>1.7500000000000016E-2</c:v>
                </c:pt>
                <c:pt idx="6788">
                  <c:v>2.0500000000000018E-2</c:v>
                </c:pt>
                <c:pt idx="6789">
                  <c:v>1.9000000000000017E-2</c:v>
                </c:pt>
                <c:pt idx="6790">
                  <c:v>2.1000000000000019E-2</c:v>
                </c:pt>
                <c:pt idx="6791">
                  <c:v>1.2000000000000011E-2</c:v>
                </c:pt>
                <c:pt idx="6792">
                  <c:v>2.3999999999999966E-2</c:v>
                </c:pt>
                <c:pt idx="6793">
                  <c:v>1.9500000000000017E-2</c:v>
                </c:pt>
                <c:pt idx="6794">
                  <c:v>2.5999999999999968E-2</c:v>
                </c:pt>
                <c:pt idx="6795">
                  <c:v>1.9000000000000017E-2</c:v>
                </c:pt>
                <c:pt idx="6796">
                  <c:v>2.5499999999999967E-2</c:v>
                </c:pt>
                <c:pt idx="6797">
                  <c:v>2.2999999999999965E-2</c:v>
                </c:pt>
                <c:pt idx="6798">
                  <c:v>2.4999999999999967E-2</c:v>
                </c:pt>
                <c:pt idx="6799">
                  <c:v>2.3499999999999965E-2</c:v>
                </c:pt>
                <c:pt idx="6800">
                  <c:v>1.8000000000000016E-2</c:v>
                </c:pt>
                <c:pt idx="6801">
                  <c:v>2.6999999999999968E-2</c:v>
                </c:pt>
                <c:pt idx="6802">
                  <c:v>1.7000000000000015E-2</c:v>
                </c:pt>
                <c:pt idx="6803">
                  <c:v>2.6999999999999968E-2</c:v>
                </c:pt>
                <c:pt idx="6804">
                  <c:v>2.4499999999999966E-2</c:v>
                </c:pt>
                <c:pt idx="6805">
                  <c:v>1.5000000000000013E-2</c:v>
                </c:pt>
                <c:pt idx="6806">
                  <c:v>2.1000000000000019E-2</c:v>
                </c:pt>
                <c:pt idx="6807">
                  <c:v>2.1499999999999964E-2</c:v>
                </c:pt>
                <c:pt idx="6808">
                  <c:v>2.4499999999999966E-2</c:v>
                </c:pt>
                <c:pt idx="6809">
                  <c:v>1.9500000000000017E-2</c:v>
                </c:pt>
                <c:pt idx="6810">
                  <c:v>2.1499999999999964E-2</c:v>
                </c:pt>
                <c:pt idx="6811">
                  <c:v>2.4999999999999967E-2</c:v>
                </c:pt>
                <c:pt idx="6812">
                  <c:v>2.9999999999999971E-2</c:v>
                </c:pt>
                <c:pt idx="6813">
                  <c:v>2.0500000000000018E-2</c:v>
                </c:pt>
                <c:pt idx="6814">
                  <c:v>2.1000000000000019E-2</c:v>
                </c:pt>
                <c:pt idx="6815">
                  <c:v>2.1499999999999964E-2</c:v>
                </c:pt>
                <c:pt idx="6816">
                  <c:v>1.7500000000000016E-2</c:v>
                </c:pt>
                <c:pt idx="6817">
                  <c:v>2.2999999999999965E-2</c:v>
                </c:pt>
                <c:pt idx="6818">
                  <c:v>2.6499999999999968E-2</c:v>
                </c:pt>
                <c:pt idx="6819">
                  <c:v>2.7499999999999969E-2</c:v>
                </c:pt>
                <c:pt idx="6820">
                  <c:v>2.3999999999999966E-2</c:v>
                </c:pt>
                <c:pt idx="6821">
                  <c:v>1.8500000000000016E-2</c:v>
                </c:pt>
                <c:pt idx="6822">
                  <c:v>2.0000000000000018E-2</c:v>
                </c:pt>
                <c:pt idx="6823">
                  <c:v>2.1499999999999964E-2</c:v>
                </c:pt>
                <c:pt idx="6824">
                  <c:v>2.1499999999999964E-2</c:v>
                </c:pt>
                <c:pt idx="6825">
                  <c:v>2.1999999999999964E-2</c:v>
                </c:pt>
                <c:pt idx="6826">
                  <c:v>2.1999999999999964E-2</c:v>
                </c:pt>
                <c:pt idx="6827">
                  <c:v>1.6500000000000015E-2</c:v>
                </c:pt>
                <c:pt idx="6828">
                  <c:v>1.8500000000000016E-2</c:v>
                </c:pt>
                <c:pt idx="6829">
                  <c:v>1.6500000000000015E-2</c:v>
                </c:pt>
                <c:pt idx="6830">
                  <c:v>2.2499999999999964E-2</c:v>
                </c:pt>
                <c:pt idx="6831">
                  <c:v>2.7999999999999969E-2</c:v>
                </c:pt>
                <c:pt idx="6832">
                  <c:v>1.3500000000000012E-2</c:v>
                </c:pt>
                <c:pt idx="6833">
                  <c:v>1.9000000000000017E-2</c:v>
                </c:pt>
                <c:pt idx="6834">
                  <c:v>2.1000000000000019E-2</c:v>
                </c:pt>
                <c:pt idx="6835">
                  <c:v>2.6999999999999968E-2</c:v>
                </c:pt>
                <c:pt idx="6836">
                  <c:v>2.3999999999999966E-2</c:v>
                </c:pt>
                <c:pt idx="6837">
                  <c:v>2.1000000000000019E-2</c:v>
                </c:pt>
                <c:pt idx="6838">
                  <c:v>1.7500000000000016E-2</c:v>
                </c:pt>
                <c:pt idx="6839">
                  <c:v>2.1499999999999964E-2</c:v>
                </c:pt>
                <c:pt idx="6840">
                  <c:v>2.4999999999999967E-2</c:v>
                </c:pt>
                <c:pt idx="6841">
                  <c:v>2.1000000000000019E-2</c:v>
                </c:pt>
                <c:pt idx="6842">
                  <c:v>2.5999999999999968E-2</c:v>
                </c:pt>
                <c:pt idx="6843">
                  <c:v>2.5999999999999968E-2</c:v>
                </c:pt>
                <c:pt idx="6844">
                  <c:v>2.4999999999999967E-2</c:v>
                </c:pt>
                <c:pt idx="6845">
                  <c:v>2.3499999999999965E-2</c:v>
                </c:pt>
                <c:pt idx="6846">
                  <c:v>2.2499999999999964E-2</c:v>
                </c:pt>
                <c:pt idx="6847">
                  <c:v>1.7500000000000016E-2</c:v>
                </c:pt>
                <c:pt idx="6848">
                  <c:v>2.0500000000000018E-2</c:v>
                </c:pt>
                <c:pt idx="6849">
                  <c:v>2.849999999999997E-2</c:v>
                </c:pt>
                <c:pt idx="6850">
                  <c:v>1.0500000000000009E-2</c:v>
                </c:pt>
                <c:pt idx="6851">
                  <c:v>2.4999999999999967E-2</c:v>
                </c:pt>
                <c:pt idx="6852">
                  <c:v>1.9000000000000017E-2</c:v>
                </c:pt>
                <c:pt idx="6853">
                  <c:v>1.7500000000000016E-2</c:v>
                </c:pt>
                <c:pt idx="6854">
                  <c:v>2.7499999999999969E-2</c:v>
                </c:pt>
                <c:pt idx="6855">
                  <c:v>1.5000000000000013E-2</c:v>
                </c:pt>
                <c:pt idx="6856">
                  <c:v>2.1000000000000019E-2</c:v>
                </c:pt>
                <c:pt idx="6857">
                  <c:v>2.3999999999999966E-2</c:v>
                </c:pt>
                <c:pt idx="6858">
                  <c:v>2.6499999999999968E-2</c:v>
                </c:pt>
                <c:pt idx="6859">
                  <c:v>2.3999999999999966E-2</c:v>
                </c:pt>
                <c:pt idx="6860">
                  <c:v>2.0000000000000018E-2</c:v>
                </c:pt>
                <c:pt idx="6861">
                  <c:v>1.5000000000000013E-2</c:v>
                </c:pt>
                <c:pt idx="6862">
                  <c:v>1.9500000000000017E-2</c:v>
                </c:pt>
                <c:pt idx="6863">
                  <c:v>1.150000000000001E-2</c:v>
                </c:pt>
                <c:pt idx="6864">
                  <c:v>2.899999999999997E-2</c:v>
                </c:pt>
                <c:pt idx="6865">
                  <c:v>1.8500000000000016E-2</c:v>
                </c:pt>
                <c:pt idx="6866">
                  <c:v>1.9500000000000017E-2</c:v>
                </c:pt>
                <c:pt idx="6867">
                  <c:v>9.5000000000000084E-3</c:v>
                </c:pt>
                <c:pt idx="6868">
                  <c:v>2.2999999999999965E-2</c:v>
                </c:pt>
                <c:pt idx="6869">
                  <c:v>2.0500000000000018E-2</c:v>
                </c:pt>
                <c:pt idx="6870">
                  <c:v>2.4499999999999966E-2</c:v>
                </c:pt>
                <c:pt idx="6871">
                  <c:v>2.1999999999999964E-2</c:v>
                </c:pt>
                <c:pt idx="6872">
                  <c:v>2.5499999999999967E-2</c:v>
                </c:pt>
                <c:pt idx="6873">
                  <c:v>2.2999999999999965E-2</c:v>
                </c:pt>
                <c:pt idx="6874">
                  <c:v>1.4000000000000012E-2</c:v>
                </c:pt>
                <c:pt idx="6875">
                  <c:v>2.1000000000000019E-2</c:v>
                </c:pt>
                <c:pt idx="6876">
                  <c:v>1.0500000000000009E-2</c:v>
                </c:pt>
                <c:pt idx="6877">
                  <c:v>2.3999999999999966E-2</c:v>
                </c:pt>
                <c:pt idx="6878">
                  <c:v>2.0000000000000018E-2</c:v>
                </c:pt>
                <c:pt idx="6879">
                  <c:v>1.7500000000000016E-2</c:v>
                </c:pt>
                <c:pt idx="6880">
                  <c:v>1.9500000000000017E-2</c:v>
                </c:pt>
                <c:pt idx="6881">
                  <c:v>2.3999999999999966E-2</c:v>
                </c:pt>
                <c:pt idx="6882">
                  <c:v>7.0000000000000062E-3</c:v>
                </c:pt>
                <c:pt idx="6883">
                  <c:v>2.0000000000000018E-2</c:v>
                </c:pt>
                <c:pt idx="6884">
                  <c:v>2.2999999999999965E-2</c:v>
                </c:pt>
                <c:pt idx="6885">
                  <c:v>2.3499999999999965E-2</c:v>
                </c:pt>
                <c:pt idx="6886">
                  <c:v>2.5999999999999968E-2</c:v>
                </c:pt>
                <c:pt idx="6887">
                  <c:v>1.9500000000000017E-2</c:v>
                </c:pt>
                <c:pt idx="6888">
                  <c:v>2.6999999999999968E-2</c:v>
                </c:pt>
                <c:pt idx="6889">
                  <c:v>1.3500000000000012E-2</c:v>
                </c:pt>
                <c:pt idx="6890">
                  <c:v>2.7499999999999969E-2</c:v>
                </c:pt>
                <c:pt idx="6891">
                  <c:v>2.0000000000000018E-2</c:v>
                </c:pt>
                <c:pt idx="6892">
                  <c:v>2.6499999999999968E-2</c:v>
                </c:pt>
                <c:pt idx="6893">
                  <c:v>1.9500000000000017E-2</c:v>
                </c:pt>
                <c:pt idx="6894">
                  <c:v>2.2499999999999964E-2</c:v>
                </c:pt>
                <c:pt idx="6895">
                  <c:v>1.3000000000000012E-2</c:v>
                </c:pt>
                <c:pt idx="6896">
                  <c:v>2.3499999999999965E-2</c:v>
                </c:pt>
                <c:pt idx="6897">
                  <c:v>2.1499999999999964E-2</c:v>
                </c:pt>
                <c:pt idx="6898">
                  <c:v>2.4999999999999967E-2</c:v>
                </c:pt>
                <c:pt idx="6899">
                  <c:v>2.4499999999999966E-2</c:v>
                </c:pt>
                <c:pt idx="6900">
                  <c:v>2.2999999999999965E-2</c:v>
                </c:pt>
                <c:pt idx="6901">
                  <c:v>2.2499999999999964E-2</c:v>
                </c:pt>
                <c:pt idx="6902">
                  <c:v>1.3500000000000012E-2</c:v>
                </c:pt>
                <c:pt idx="6903">
                  <c:v>2.2499999999999964E-2</c:v>
                </c:pt>
                <c:pt idx="6904">
                  <c:v>1.5500000000000014E-2</c:v>
                </c:pt>
                <c:pt idx="6905">
                  <c:v>1.8000000000000016E-2</c:v>
                </c:pt>
                <c:pt idx="6906">
                  <c:v>2.3499999999999965E-2</c:v>
                </c:pt>
                <c:pt idx="6907">
                  <c:v>2.7999999999999969E-2</c:v>
                </c:pt>
                <c:pt idx="6908">
                  <c:v>2.5499999999999967E-2</c:v>
                </c:pt>
                <c:pt idx="6909">
                  <c:v>1.0500000000000009E-2</c:v>
                </c:pt>
                <c:pt idx="6910">
                  <c:v>2.1499999999999964E-2</c:v>
                </c:pt>
                <c:pt idx="6911">
                  <c:v>2.0000000000000018E-2</c:v>
                </c:pt>
                <c:pt idx="6912">
                  <c:v>1.9500000000000017E-2</c:v>
                </c:pt>
                <c:pt idx="6913">
                  <c:v>2.0000000000000018E-2</c:v>
                </c:pt>
                <c:pt idx="6914">
                  <c:v>2.0500000000000018E-2</c:v>
                </c:pt>
                <c:pt idx="6915">
                  <c:v>7.0000000000000062E-3</c:v>
                </c:pt>
                <c:pt idx="6916">
                  <c:v>2.6499999999999968E-2</c:v>
                </c:pt>
                <c:pt idx="6917">
                  <c:v>2.0000000000000018E-2</c:v>
                </c:pt>
                <c:pt idx="6918">
                  <c:v>1.8500000000000016E-2</c:v>
                </c:pt>
                <c:pt idx="6919">
                  <c:v>2.3499999999999965E-2</c:v>
                </c:pt>
                <c:pt idx="6920">
                  <c:v>1.9000000000000017E-2</c:v>
                </c:pt>
                <c:pt idx="6921">
                  <c:v>2.9499999999999971E-2</c:v>
                </c:pt>
                <c:pt idx="6922">
                  <c:v>2.1499999999999964E-2</c:v>
                </c:pt>
                <c:pt idx="6923">
                  <c:v>2.1499999999999964E-2</c:v>
                </c:pt>
                <c:pt idx="6924">
                  <c:v>2.6999999999999968E-2</c:v>
                </c:pt>
                <c:pt idx="6925">
                  <c:v>2.1000000000000019E-2</c:v>
                </c:pt>
                <c:pt idx="6926">
                  <c:v>1.7000000000000015E-2</c:v>
                </c:pt>
                <c:pt idx="6927">
                  <c:v>1.9500000000000017E-2</c:v>
                </c:pt>
                <c:pt idx="6928">
                  <c:v>2.5999999999999968E-2</c:v>
                </c:pt>
                <c:pt idx="6929">
                  <c:v>2.6499999999999968E-2</c:v>
                </c:pt>
                <c:pt idx="6930">
                  <c:v>2.7499999999999969E-2</c:v>
                </c:pt>
                <c:pt idx="6931">
                  <c:v>2.2999999999999965E-2</c:v>
                </c:pt>
                <c:pt idx="6932">
                  <c:v>2.9999999999999971E-2</c:v>
                </c:pt>
                <c:pt idx="6933">
                  <c:v>2.3999999999999966E-2</c:v>
                </c:pt>
                <c:pt idx="6934">
                  <c:v>2.4499999999999966E-2</c:v>
                </c:pt>
                <c:pt idx="6935">
                  <c:v>2.4999999999999967E-2</c:v>
                </c:pt>
                <c:pt idx="6936">
                  <c:v>2.5499999999999967E-2</c:v>
                </c:pt>
                <c:pt idx="6937">
                  <c:v>2.1999999999999964E-2</c:v>
                </c:pt>
                <c:pt idx="6938">
                  <c:v>2.5499999999999967E-2</c:v>
                </c:pt>
                <c:pt idx="6939">
                  <c:v>1.8000000000000016E-2</c:v>
                </c:pt>
                <c:pt idx="6940">
                  <c:v>2.5999999999999968E-2</c:v>
                </c:pt>
                <c:pt idx="6941">
                  <c:v>2.5999999999999968E-2</c:v>
                </c:pt>
                <c:pt idx="6942">
                  <c:v>1.5500000000000014E-2</c:v>
                </c:pt>
                <c:pt idx="6943">
                  <c:v>1.9500000000000017E-2</c:v>
                </c:pt>
                <c:pt idx="6944">
                  <c:v>1.4000000000000012E-2</c:v>
                </c:pt>
                <c:pt idx="6945">
                  <c:v>2.3499999999999965E-2</c:v>
                </c:pt>
                <c:pt idx="6946">
                  <c:v>2.6999999999999968E-2</c:v>
                </c:pt>
                <c:pt idx="6947">
                  <c:v>2.5999999999999968E-2</c:v>
                </c:pt>
                <c:pt idx="6948">
                  <c:v>2.4499999999999966E-2</c:v>
                </c:pt>
                <c:pt idx="6949">
                  <c:v>2.2999999999999965E-2</c:v>
                </c:pt>
                <c:pt idx="6950">
                  <c:v>2.1999999999999964E-2</c:v>
                </c:pt>
                <c:pt idx="6951">
                  <c:v>2.1999999999999964E-2</c:v>
                </c:pt>
                <c:pt idx="6952">
                  <c:v>1.4500000000000013E-2</c:v>
                </c:pt>
                <c:pt idx="6953">
                  <c:v>2.3499999999999965E-2</c:v>
                </c:pt>
                <c:pt idx="6954">
                  <c:v>2.5499999999999967E-2</c:v>
                </c:pt>
                <c:pt idx="6955">
                  <c:v>2.5499999999999967E-2</c:v>
                </c:pt>
                <c:pt idx="6956">
                  <c:v>1.6000000000000014E-2</c:v>
                </c:pt>
                <c:pt idx="6957">
                  <c:v>2.4999999999999967E-2</c:v>
                </c:pt>
                <c:pt idx="6958">
                  <c:v>1.0500000000000009E-2</c:v>
                </c:pt>
                <c:pt idx="6959">
                  <c:v>2.0000000000000018E-2</c:v>
                </c:pt>
                <c:pt idx="6960">
                  <c:v>1.3500000000000012E-2</c:v>
                </c:pt>
                <c:pt idx="6961">
                  <c:v>2.0000000000000018E-2</c:v>
                </c:pt>
                <c:pt idx="6962">
                  <c:v>2.6499999999999968E-2</c:v>
                </c:pt>
                <c:pt idx="6963">
                  <c:v>2.1999999999999964E-2</c:v>
                </c:pt>
                <c:pt idx="6964">
                  <c:v>1.6000000000000014E-2</c:v>
                </c:pt>
                <c:pt idx="6965">
                  <c:v>2.2499999999999964E-2</c:v>
                </c:pt>
                <c:pt idx="6966">
                  <c:v>2.4999999999999967E-2</c:v>
                </c:pt>
                <c:pt idx="6967">
                  <c:v>2.2499999999999964E-2</c:v>
                </c:pt>
                <c:pt idx="6968">
                  <c:v>2.1000000000000019E-2</c:v>
                </c:pt>
                <c:pt idx="6969">
                  <c:v>2.4999999999999967E-2</c:v>
                </c:pt>
                <c:pt idx="6970">
                  <c:v>1.6500000000000015E-2</c:v>
                </c:pt>
                <c:pt idx="6971">
                  <c:v>1.9500000000000017E-2</c:v>
                </c:pt>
                <c:pt idx="6972">
                  <c:v>2.1499999999999964E-2</c:v>
                </c:pt>
                <c:pt idx="6973">
                  <c:v>1.7000000000000015E-2</c:v>
                </c:pt>
                <c:pt idx="6974">
                  <c:v>1.8500000000000016E-2</c:v>
                </c:pt>
                <c:pt idx="6975">
                  <c:v>2.7999999999999969E-2</c:v>
                </c:pt>
                <c:pt idx="6976">
                  <c:v>2.1000000000000019E-2</c:v>
                </c:pt>
                <c:pt idx="6977">
                  <c:v>2.2999999999999965E-2</c:v>
                </c:pt>
                <c:pt idx="6978">
                  <c:v>2.3499999999999965E-2</c:v>
                </c:pt>
                <c:pt idx="6979">
                  <c:v>2.5499999999999967E-2</c:v>
                </c:pt>
                <c:pt idx="6980">
                  <c:v>1.5500000000000014E-2</c:v>
                </c:pt>
                <c:pt idx="6981">
                  <c:v>2.1999999999999964E-2</c:v>
                </c:pt>
                <c:pt idx="6982">
                  <c:v>2.5999999999999968E-2</c:v>
                </c:pt>
                <c:pt idx="6983">
                  <c:v>2.4499999999999966E-2</c:v>
                </c:pt>
                <c:pt idx="6984">
                  <c:v>2.849999999999997E-2</c:v>
                </c:pt>
                <c:pt idx="6985">
                  <c:v>2.3999999999999966E-2</c:v>
                </c:pt>
                <c:pt idx="6986">
                  <c:v>2.1499999999999964E-2</c:v>
                </c:pt>
                <c:pt idx="6987">
                  <c:v>2.2499999999999964E-2</c:v>
                </c:pt>
                <c:pt idx="6988">
                  <c:v>2.3499999999999965E-2</c:v>
                </c:pt>
                <c:pt idx="6989">
                  <c:v>2.3999999999999966E-2</c:v>
                </c:pt>
                <c:pt idx="6990">
                  <c:v>2.9499999999999971E-2</c:v>
                </c:pt>
                <c:pt idx="6991">
                  <c:v>2.3999999999999966E-2</c:v>
                </c:pt>
                <c:pt idx="6992">
                  <c:v>2.7499999999999969E-2</c:v>
                </c:pt>
                <c:pt idx="6993">
                  <c:v>2.3999999999999966E-2</c:v>
                </c:pt>
                <c:pt idx="6994">
                  <c:v>1.6000000000000014E-2</c:v>
                </c:pt>
                <c:pt idx="6995">
                  <c:v>2.0000000000000018E-2</c:v>
                </c:pt>
                <c:pt idx="6996">
                  <c:v>1.150000000000001E-2</c:v>
                </c:pt>
                <c:pt idx="6997">
                  <c:v>2.3499999999999965E-2</c:v>
                </c:pt>
                <c:pt idx="6998">
                  <c:v>2.0500000000000018E-2</c:v>
                </c:pt>
                <c:pt idx="6999">
                  <c:v>2.3999999999999966E-2</c:v>
                </c:pt>
                <c:pt idx="7000">
                  <c:v>2.4999999999999967E-2</c:v>
                </c:pt>
                <c:pt idx="7001">
                  <c:v>2.6499999999999968E-2</c:v>
                </c:pt>
                <c:pt idx="7002">
                  <c:v>2.849999999999997E-2</c:v>
                </c:pt>
                <c:pt idx="7003">
                  <c:v>2.1499999999999964E-2</c:v>
                </c:pt>
                <c:pt idx="7004">
                  <c:v>2.1000000000000019E-2</c:v>
                </c:pt>
                <c:pt idx="7005">
                  <c:v>1.8000000000000016E-2</c:v>
                </c:pt>
                <c:pt idx="7006">
                  <c:v>1.150000000000001E-2</c:v>
                </c:pt>
                <c:pt idx="7007">
                  <c:v>2.3999999999999966E-2</c:v>
                </c:pt>
                <c:pt idx="7008">
                  <c:v>1.7500000000000016E-2</c:v>
                </c:pt>
                <c:pt idx="7009">
                  <c:v>2.0000000000000018E-2</c:v>
                </c:pt>
                <c:pt idx="7010">
                  <c:v>2.4999999999999967E-2</c:v>
                </c:pt>
                <c:pt idx="7011">
                  <c:v>2.2499999999999964E-2</c:v>
                </c:pt>
                <c:pt idx="7012">
                  <c:v>1.9000000000000017E-2</c:v>
                </c:pt>
                <c:pt idx="7013">
                  <c:v>2.3499999999999965E-2</c:v>
                </c:pt>
                <c:pt idx="7014">
                  <c:v>2.7499999999999969E-2</c:v>
                </c:pt>
                <c:pt idx="7015">
                  <c:v>2.7499999999999969E-2</c:v>
                </c:pt>
                <c:pt idx="7016">
                  <c:v>2.1499999999999964E-2</c:v>
                </c:pt>
                <c:pt idx="7017">
                  <c:v>2.3499999999999965E-2</c:v>
                </c:pt>
                <c:pt idx="7018">
                  <c:v>2.5499999999999967E-2</c:v>
                </c:pt>
                <c:pt idx="7019">
                  <c:v>3.0499999999999972E-2</c:v>
                </c:pt>
                <c:pt idx="7020">
                  <c:v>1.2000000000000011E-2</c:v>
                </c:pt>
                <c:pt idx="7021">
                  <c:v>2.1000000000000019E-2</c:v>
                </c:pt>
                <c:pt idx="7022">
                  <c:v>2.3999999999999966E-2</c:v>
                </c:pt>
                <c:pt idx="7023">
                  <c:v>2.1499999999999964E-2</c:v>
                </c:pt>
                <c:pt idx="7024">
                  <c:v>1.9000000000000017E-2</c:v>
                </c:pt>
                <c:pt idx="7025">
                  <c:v>2.6499999999999968E-2</c:v>
                </c:pt>
                <c:pt idx="7026">
                  <c:v>2.2499999999999964E-2</c:v>
                </c:pt>
                <c:pt idx="7027">
                  <c:v>9.5000000000000084E-3</c:v>
                </c:pt>
                <c:pt idx="7028">
                  <c:v>1.2000000000000011E-2</c:v>
                </c:pt>
                <c:pt idx="7029">
                  <c:v>2.1000000000000019E-2</c:v>
                </c:pt>
                <c:pt idx="7030">
                  <c:v>2.1999999999999964E-2</c:v>
                </c:pt>
                <c:pt idx="7031">
                  <c:v>2.0000000000000018E-2</c:v>
                </c:pt>
                <c:pt idx="7032">
                  <c:v>2.2499999999999964E-2</c:v>
                </c:pt>
                <c:pt idx="7033">
                  <c:v>1.3000000000000012E-2</c:v>
                </c:pt>
                <c:pt idx="7034">
                  <c:v>2.2499999999999964E-2</c:v>
                </c:pt>
                <c:pt idx="7035">
                  <c:v>2.3499999999999965E-2</c:v>
                </c:pt>
                <c:pt idx="7036">
                  <c:v>2.5999999999999968E-2</c:v>
                </c:pt>
                <c:pt idx="7037">
                  <c:v>1.7000000000000015E-2</c:v>
                </c:pt>
                <c:pt idx="7038">
                  <c:v>2.0500000000000018E-2</c:v>
                </c:pt>
                <c:pt idx="7039">
                  <c:v>2.899999999999997E-2</c:v>
                </c:pt>
                <c:pt idx="7040">
                  <c:v>2.1000000000000019E-2</c:v>
                </c:pt>
                <c:pt idx="7041">
                  <c:v>2.3999999999999966E-2</c:v>
                </c:pt>
                <c:pt idx="7042">
                  <c:v>2.5999999999999968E-2</c:v>
                </c:pt>
                <c:pt idx="7043">
                  <c:v>2.2999999999999965E-2</c:v>
                </c:pt>
                <c:pt idx="7044">
                  <c:v>2.9999999999999971E-2</c:v>
                </c:pt>
                <c:pt idx="7045">
                  <c:v>2.4499999999999966E-2</c:v>
                </c:pt>
                <c:pt idx="7046">
                  <c:v>2.2499999999999964E-2</c:v>
                </c:pt>
                <c:pt idx="7047">
                  <c:v>1.8500000000000016E-2</c:v>
                </c:pt>
                <c:pt idx="7048">
                  <c:v>2.7499999999999969E-2</c:v>
                </c:pt>
                <c:pt idx="7049">
                  <c:v>3.1999999999999973E-2</c:v>
                </c:pt>
                <c:pt idx="7050">
                  <c:v>1.8500000000000016E-2</c:v>
                </c:pt>
                <c:pt idx="7051">
                  <c:v>2.4499999999999966E-2</c:v>
                </c:pt>
                <c:pt idx="7052">
                  <c:v>1.8500000000000016E-2</c:v>
                </c:pt>
                <c:pt idx="7053">
                  <c:v>2.5999999999999968E-2</c:v>
                </c:pt>
                <c:pt idx="7054">
                  <c:v>2.3999999999999966E-2</c:v>
                </c:pt>
                <c:pt idx="7055">
                  <c:v>2.1999999999999964E-2</c:v>
                </c:pt>
                <c:pt idx="7056">
                  <c:v>2.0000000000000018E-2</c:v>
                </c:pt>
                <c:pt idx="7057">
                  <c:v>1.8000000000000016E-2</c:v>
                </c:pt>
                <c:pt idx="7058">
                  <c:v>2.9999999999999971E-2</c:v>
                </c:pt>
                <c:pt idx="7059">
                  <c:v>1.8000000000000016E-2</c:v>
                </c:pt>
                <c:pt idx="7060">
                  <c:v>2.3999999999999966E-2</c:v>
                </c:pt>
                <c:pt idx="7061">
                  <c:v>2.5999999999999968E-2</c:v>
                </c:pt>
                <c:pt idx="7062">
                  <c:v>2.0500000000000018E-2</c:v>
                </c:pt>
                <c:pt idx="7063">
                  <c:v>1.7500000000000016E-2</c:v>
                </c:pt>
                <c:pt idx="7064">
                  <c:v>2.1499999999999964E-2</c:v>
                </c:pt>
                <c:pt idx="7065">
                  <c:v>2.9499999999999971E-2</c:v>
                </c:pt>
                <c:pt idx="7066">
                  <c:v>1.7000000000000015E-2</c:v>
                </c:pt>
                <c:pt idx="7067">
                  <c:v>2.3999999999999966E-2</c:v>
                </c:pt>
                <c:pt idx="7068">
                  <c:v>2.5999999999999968E-2</c:v>
                </c:pt>
                <c:pt idx="7069">
                  <c:v>1.5500000000000014E-2</c:v>
                </c:pt>
                <c:pt idx="7070">
                  <c:v>1.6000000000000014E-2</c:v>
                </c:pt>
                <c:pt idx="7071">
                  <c:v>1.6000000000000014E-2</c:v>
                </c:pt>
                <c:pt idx="7072">
                  <c:v>2.4999999999999967E-2</c:v>
                </c:pt>
                <c:pt idx="7073">
                  <c:v>2.3499999999999965E-2</c:v>
                </c:pt>
                <c:pt idx="7074">
                  <c:v>2.4999999999999967E-2</c:v>
                </c:pt>
                <c:pt idx="7075">
                  <c:v>2.849999999999997E-2</c:v>
                </c:pt>
                <c:pt idx="7076">
                  <c:v>2.1499999999999964E-2</c:v>
                </c:pt>
                <c:pt idx="7077">
                  <c:v>2.899999999999997E-2</c:v>
                </c:pt>
                <c:pt idx="7078">
                  <c:v>2.1999999999999964E-2</c:v>
                </c:pt>
                <c:pt idx="7079">
                  <c:v>2.1499999999999964E-2</c:v>
                </c:pt>
                <c:pt idx="7080">
                  <c:v>2.2499999999999964E-2</c:v>
                </c:pt>
                <c:pt idx="7081">
                  <c:v>2.1000000000000019E-2</c:v>
                </c:pt>
                <c:pt idx="7082">
                  <c:v>2.3499999999999965E-2</c:v>
                </c:pt>
                <c:pt idx="7083">
                  <c:v>2.3999999999999966E-2</c:v>
                </c:pt>
                <c:pt idx="7084">
                  <c:v>1.7000000000000015E-2</c:v>
                </c:pt>
                <c:pt idx="7085">
                  <c:v>1.9000000000000017E-2</c:v>
                </c:pt>
                <c:pt idx="7086">
                  <c:v>2.5999999999999968E-2</c:v>
                </c:pt>
                <c:pt idx="7087">
                  <c:v>1.3000000000000012E-2</c:v>
                </c:pt>
                <c:pt idx="7088">
                  <c:v>2.1999999999999964E-2</c:v>
                </c:pt>
                <c:pt idx="7089">
                  <c:v>2.1999999999999964E-2</c:v>
                </c:pt>
                <c:pt idx="7090">
                  <c:v>2.1999999999999964E-2</c:v>
                </c:pt>
                <c:pt idx="7091">
                  <c:v>1.2000000000000011E-2</c:v>
                </c:pt>
                <c:pt idx="7092">
                  <c:v>3.0999999999999972E-2</c:v>
                </c:pt>
                <c:pt idx="7093">
                  <c:v>2.3499999999999965E-2</c:v>
                </c:pt>
                <c:pt idx="7094">
                  <c:v>2.0000000000000018E-2</c:v>
                </c:pt>
                <c:pt idx="7095">
                  <c:v>1.8500000000000016E-2</c:v>
                </c:pt>
                <c:pt idx="7096">
                  <c:v>2.2499999999999964E-2</c:v>
                </c:pt>
                <c:pt idx="7097">
                  <c:v>1.2500000000000011E-2</c:v>
                </c:pt>
                <c:pt idx="7098">
                  <c:v>2.899999999999997E-2</c:v>
                </c:pt>
                <c:pt idx="7099">
                  <c:v>2.0500000000000018E-2</c:v>
                </c:pt>
                <c:pt idx="7100">
                  <c:v>2.899999999999997E-2</c:v>
                </c:pt>
                <c:pt idx="7101">
                  <c:v>2.5999999999999968E-2</c:v>
                </c:pt>
                <c:pt idx="7102">
                  <c:v>1.5500000000000014E-2</c:v>
                </c:pt>
                <c:pt idx="7103">
                  <c:v>2.3499999999999965E-2</c:v>
                </c:pt>
                <c:pt idx="7104">
                  <c:v>2.1999999999999964E-2</c:v>
                </c:pt>
                <c:pt idx="7105">
                  <c:v>1.9000000000000017E-2</c:v>
                </c:pt>
                <c:pt idx="7106">
                  <c:v>2.5499999999999967E-2</c:v>
                </c:pt>
                <c:pt idx="7107">
                  <c:v>2.0000000000000018E-2</c:v>
                </c:pt>
                <c:pt idx="7108">
                  <c:v>2.2999999999999965E-2</c:v>
                </c:pt>
                <c:pt idx="7109">
                  <c:v>1.8500000000000016E-2</c:v>
                </c:pt>
                <c:pt idx="7110">
                  <c:v>2.849999999999997E-2</c:v>
                </c:pt>
                <c:pt idx="7111">
                  <c:v>2.1999999999999964E-2</c:v>
                </c:pt>
                <c:pt idx="7112">
                  <c:v>2.2999999999999965E-2</c:v>
                </c:pt>
                <c:pt idx="7113">
                  <c:v>1.5000000000000013E-2</c:v>
                </c:pt>
                <c:pt idx="7114">
                  <c:v>1.9000000000000017E-2</c:v>
                </c:pt>
                <c:pt idx="7115">
                  <c:v>2.0000000000000018E-2</c:v>
                </c:pt>
                <c:pt idx="7116">
                  <c:v>2.3499999999999965E-2</c:v>
                </c:pt>
                <c:pt idx="7117">
                  <c:v>2.2999999999999965E-2</c:v>
                </c:pt>
                <c:pt idx="7118">
                  <c:v>2.899999999999997E-2</c:v>
                </c:pt>
                <c:pt idx="7119">
                  <c:v>2.9499999999999971E-2</c:v>
                </c:pt>
                <c:pt idx="7120">
                  <c:v>2.2999999999999965E-2</c:v>
                </c:pt>
                <c:pt idx="7121">
                  <c:v>2.1499999999999964E-2</c:v>
                </c:pt>
                <c:pt idx="7122">
                  <c:v>2.3499999999999965E-2</c:v>
                </c:pt>
                <c:pt idx="7123">
                  <c:v>2.2999999999999965E-2</c:v>
                </c:pt>
                <c:pt idx="7124">
                  <c:v>2.1499999999999964E-2</c:v>
                </c:pt>
                <c:pt idx="7125">
                  <c:v>2.1499999999999964E-2</c:v>
                </c:pt>
                <c:pt idx="7126">
                  <c:v>2.1000000000000019E-2</c:v>
                </c:pt>
                <c:pt idx="7127">
                  <c:v>1.7500000000000016E-2</c:v>
                </c:pt>
                <c:pt idx="7128">
                  <c:v>1.4500000000000013E-2</c:v>
                </c:pt>
                <c:pt idx="7129">
                  <c:v>2.1499999999999964E-2</c:v>
                </c:pt>
                <c:pt idx="7130">
                  <c:v>1.4500000000000013E-2</c:v>
                </c:pt>
                <c:pt idx="7131">
                  <c:v>2.4999999999999967E-2</c:v>
                </c:pt>
                <c:pt idx="7132">
                  <c:v>2.5499999999999967E-2</c:v>
                </c:pt>
                <c:pt idx="7133">
                  <c:v>2.4999999999999967E-2</c:v>
                </c:pt>
                <c:pt idx="7134">
                  <c:v>1.8500000000000016E-2</c:v>
                </c:pt>
                <c:pt idx="7135">
                  <c:v>2.0500000000000018E-2</c:v>
                </c:pt>
                <c:pt idx="7136">
                  <c:v>2.7999999999999969E-2</c:v>
                </c:pt>
                <c:pt idx="7137">
                  <c:v>1.9000000000000017E-2</c:v>
                </c:pt>
                <c:pt idx="7138">
                  <c:v>2.4999999999999967E-2</c:v>
                </c:pt>
                <c:pt idx="7139">
                  <c:v>1.8500000000000016E-2</c:v>
                </c:pt>
                <c:pt idx="7140">
                  <c:v>2.2499999999999964E-2</c:v>
                </c:pt>
                <c:pt idx="7141">
                  <c:v>1.6500000000000015E-2</c:v>
                </c:pt>
                <c:pt idx="7142">
                  <c:v>2.6999999999999968E-2</c:v>
                </c:pt>
                <c:pt idx="7143">
                  <c:v>2.3999999999999966E-2</c:v>
                </c:pt>
                <c:pt idx="7144">
                  <c:v>2.6499999999999968E-2</c:v>
                </c:pt>
                <c:pt idx="7145">
                  <c:v>1.8000000000000016E-2</c:v>
                </c:pt>
                <c:pt idx="7146">
                  <c:v>2.3999999999999966E-2</c:v>
                </c:pt>
                <c:pt idx="7147">
                  <c:v>2.1000000000000019E-2</c:v>
                </c:pt>
                <c:pt idx="7148">
                  <c:v>2.4999999999999967E-2</c:v>
                </c:pt>
                <c:pt idx="7149">
                  <c:v>2.2499999999999964E-2</c:v>
                </c:pt>
                <c:pt idx="7150">
                  <c:v>2.6499999999999968E-2</c:v>
                </c:pt>
                <c:pt idx="7151">
                  <c:v>2.0500000000000018E-2</c:v>
                </c:pt>
                <c:pt idx="7152">
                  <c:v>2.1999999999999964E-2</c:v>
                </c:pt>
                <c:pt idx="7153">
                  <c:v>2.2999999999999965E-2</c:v>
                </c:pt>
                <c:pt idx="7154">
                  <c:v>2.3999999999999966E-2</c:v>
                </c:pt>
                <c:pt idx="7155">
                  <c:v>1.150000000000001E-2</c:v>
                </c:pt>
                <c:pt idx="7156">
                  <c:v>2.1000000000000019E-2</c:v>
                </c:pt>
                <c:pt idx="7157">
                  <c:v>2.3499999999999965E-2</c:v>
                </c:pt>
                <c:pt idx="7158">
                  <c:v>2.1000000000000019E-2</c:v>
                </c:pt>
                <c:pt idx="7159">
                  <c:v>2.1499999999999964E-2</c:v>
                </c:pt>
                <c:pt idx="7160">
                  <c:v>2.5999999999999968E-2</c:v>
                </c:pt>
                <c:pt idx="7161">
                  <c:v>2.849999999999997E-2</c:v>
                </c:pt>
                <c:pt idx="7162">
                  <c:v>2.849999999999997E-2</c:v>
                </c:pt>
                <c:pt idx="7163">
                  <c:v>2.2999999999999965E-2</c:v>
                </c:pt>
                <c:pt idx="7164">
                  <c:v>1.3500000000000012E-2</c:v>
                </c:pt>
                <c:pt idx="7165">
                  <c:v>3.0499999999999972E-2</c:v>
                </c:pt>
                <c:pt idx="7166">
                  <c:v>2.1000000000000019E-2</c:v>
                </c:pt>
                <c:pt idx="7167">
                  <c:v>2.7999999999999969E-2</c:v>
                </c:pt>
                <c:pt idx="7168">
                  <c:v>2.1999999999999964E-2</c:v>
                </c:pt>
                <c:pt idx="7169">
                  <c:v>2.1999999999999964E-2</c:v>
                </c:pt>
                <c:pt idx="7170">
                  <c:v>2.3499999999999965E-2</c:v>
                </c:pt>
                <c:pt idx="7171">
                  <c:v>1.5500000000000014E-2</c:v>
                </c:pt>
                <c:pt idx="7172">
                  <c:v>2.6499999999999968E-2</c:v>
                </c:pt>
                <c:pt idx="7173">
                  <c:v>1.9000000000000017E-2</c:v>
                </c:pt>
                <c:pt idx="7174">
                  <c:v>2.1999999999999964E-2</c:v>
                </c:pt>
                <c:pt idx="7175">
                  <c:v>1.0000000000000009E-2</c:v>
                </c:pt>
                <c:pt idx="7176">
                  <c:v>1.3000000000000012E-2</c:v>
                </c:pt>
                <c:pt idx="7177">
                  <c:v>2.3499999999999965E-2</c:v>
                </c:pt>
                <c:pt idx="7178">
                  <c:v>2.3499999999999965E-2</c:v>
                </c:pt>
                <c:pt idx="7179">
                  <c:v>2.1499999999999964E-2</c:v>
                </c:pt>
                <c:pt idx="7180">
                  <c:v>2.5499999999999967E-2</c:v>
                </c:pt>
                <c:pt idx="7181">
                  <c:v>1.2000000000000011E-2</c:v>
                </c:pt>
                <c:pt idx="7182">
                  <c:v>1.2000000000000011E-2</c:v>
                </c:pt>
                <c:pt idx="7183">
                  <c:v>2.7499999999999969E-2</c:v>
                </c:pt>
                <c:pt idx="7184">
                  <c:v>1.8000000000000016E-2</c:v>
                </c:pt>
                <c:pt idx="7185">
                  <c:v>2.6999999999999968E-2</c:v>
                </c:pt>
                <c:pt idx="7186">
                  <c:v>2.4499999999999966E-2</c:v>
                </c:pt>
                <c:pt idx="7187">
                  <c:v>1.5500000000000014E-2</c:v>
                </c:pt>
                <c:pt idx="7188">
                  <c:v>2.6999999999999968E-2</c:v>
                </c:pt>
                <c:pt idx="7189">
                  <c:v>2.5499999999999967E-2</c:v>
                </c:pt>
                <c:pt idx="7190">
                  <c:v>2.6499999999999968E-2</c:v>
                </c:pt>
                <c:pt idx="7191">
                  <c:v>2.3999999999999966E-2</c:v>
                </c:pt>
                <c:pt idx="7192">
                  <c:v>2.1499999999999964E-2</c:v>
                </c:pt>
                <c:pt idx="7193">
                  <c:v>9.5000000000000084E-3</c:v>
                </c:pt>
                <c:pt idx="7194">
                  <c:v>2.0500000000000018E-2</c:v>
                </c:pt>
                <c:pt idx="7195">
                  <c:v>2.4499999999999966E-2</c:v>
                </c:pt>
                <c:pt idx="7196">
                  <c:v>2.3499999999999965E-2</c:v>
                </c:pt>
                <c:pt idx="7197">
                  <c:v>2.2999999999999965E-2</c:v>
                </c:pt>
                <c:pt idx="7198">
                  <c:v>2.3999999999999966E-2</c:v>
                </c:pt>
                <c:pt idx="7199">
                  <c:v>2.849999999999997E-2</c:v>
                </c:pt>
                <c:pt idx="7200">
                  <c:v>2.1999999999999964E-2</c:v>
                </c:pt>
                <c:pt idx="7201">
                  <c:v>2.3999999999999966E-2</c:v>
                </c:pt>
                <c:pt idx="7202">
                  <c:v>1.9500000000000017E-2</c:v>
                </c:pt>
                <c:pt idx="7203">
                  <c:v>1.7000000000000015E-2</c:v>
                </c:pt>
                <c:pt idx="7204">
                  <c:v>2.4499999999999966E-2</c:v>
                </c:pt>
                <c:pt idx="7205">
                  <c:v>1.9500000000000017E-2</c:v>
                </c:pt>
                <c:pt idx="7206">
                  <c:v>2.3999999999999966E-2</c:v>
                </c:pt>
                <c:pt idx="7207">
                  <c:v>2.5499999999999967E-2</c:v>
                </c:pt>
                <c:pt idx="7208">
                  <c:v>2.2499999999999964E-2</c:v>
                </c:pt>
                <c:pt idx="7209">
                  <c:v>2.7499999999999969E-2</c:v>
                </c:pt>
                <c:pt idx="7210">
                  <c:v>2.7499999999999969E-2</c:v>
                </c:pt>
                <c:pt idx="7211">
                  <c:v>2.7499999999999969E-2</c:v>
                </c:pt>
                <c:pt idx="7212">
                  <c:v>2.0000000000000018E-2</c:v>
                </c:pt>
                <c:pt idx="7213">
                  <c:v>2.5999999999999968E-2</c:v>
                </c:pt>
                <c:pt idx="7214">
                  <c:v>1.4500000000000013E-2</c:v>
                </c:pt>
                <c:pt idx="7215">
                  <c:v>1.6000000000000014E-2</c:v>
                </c:pt>
                <c:pt idx="7216">
                  <c:v>2.2999999999999965E-2</c:v>
                </c:pt>
                <c:pt idx="7217">
                  <c:v>8.5000000000000075E-3</c:v>
                </c:pt>
                <c:pt idx="7218">
                  <c:v>2.3499999999999965E-2</c:v>
                </c:pt>
                <c:pt idx="7219">
                  <c:v>1.8000000000000016E-2</c:v>
                </c:pt>
                <c:pt idx="7220">
                  <c:v>1.8000000000000016E-2</c:v>
                </c:pt>
                <c:pt idx="7221">
                  <c:v>2.5999999999999968E-2</c:v>
                </c:pt>
                <c:pt idx="7222">
                  <c:v>2.5499999999999967E-2</c:v>
                </c:pt>
                <c:pt idx="7223">
                  <c:v>9.5000000000000084E-3</c:v>
                </c:pt>
                <c:pt idx="7224">
                  <c:v>2.4499999999999966E-2</c:v>
                </c:pt>
                <c:pt idx="7225">
                  <c:v>2.9499999999999971E-2</c:v>
                </c:pt>
                <c:pt idx="7226">
                  <c:v>3.0499999999999972E-2</c:v>
                </c:pt>
                <c:pt idx="7227">
                  <c:v>1.3000000000000012E-2</c:v>
                </c:pt>
                <c:pt idx="7228">
                  <c:v>2.1499999999999964E-2</c:v>
                </c:pt>
                <c:pt idx="7229">
                  <c:v>2.7999999999999969E-2</c:v>
                </c:pt>
                <c:pt idx="7230">
                  <c:v>1.4000000000000012E-2</c:v>
                </c:pt>
                <c:pt idx="7231">
                  <c:v>2.5499999999999967E-2</c:v>
                </c:pt>
                <c:pt idx="7232">
                  <c:v>8.5000000000000075E-3</c:v>
                </c:pt>
                <c:pt idx="7233">
                  <c:v>1.5500000000000014E-2</c:v>
                </c:pt>
                <c:pt idx="7234">
                  <c:v>2.7499999999999969E-2</c:v>
                </c:pt>
                <c:pt idx="7235">
                  <c:v>2.4999999999999967E-2</c:v>
                </c:pt>
                <c:pt idx="7236">
                  <c:v>2.2499999999999964E-2</c:v>
                </c:pt>
                <c:pt idx="7237">
                  <c:v>2.9499999999999971E-2</c:v>
                </c:pt>
                <c:pt idx="7238">
                  <c:v>2.4499999999999966E-2</c:v>
                </c:pt>
                <c:pt idx="7239">
                  <c:v>2.3499999999999965E-2</c:v>
                </c:pt>
                <c:pt idx="7240">
                  <c:v>2.2999999999999965E-2</c:v>
                </c:pt>
                <c:pt idx="7241">
                  <c:v>2.4499999999999966E-2</c:v>
                </c:pt>
                <c:pt idx="7242">
                  <c:v>2.0500000000000018E-2</c:v>
                </c:pt>
                <c:pt idx="7243">
                  <c:v>1.8500000000000016E-2</c:v>
                </c:pt>
                <c:pt idx="7244">
                  <c:v>7.5000000000000067E-3</c:v>
                </c:pt>
                <c:pt idx="7245">
                  <c:v>1.9000000000000017E-2</c:v>
                </c:pt>
                <c:pt idx="7246">
                  <c:v>2.2999999999999965E-2</c:v>
                </c:pt>
                <c:pt idx="7247">
                  <c:v>1.9500000000000017E-2</c:v>
                </c:pt>
                <c:pt idx="7248">
                  <c:v>2.1999999999999964E-2</c:v>
                </c:pt>
                <c:pt idx="7249">
                  <c:v>2.1999999999999964E-2</c:v>
                </c:pt>
                <c:pt idx="7250">
                  <c:v>2.2999999999999965E-2</c:v>
                </c:pt>
                <c:pt idx="7251">
                  <c:v>2.4499999999999966E-2</c:v>
                </c:pt>
                <c:pt idx="7252">
                  <c:v>2.4499999999999966E-2</c:v>
                </c:pt>
                <c:pt idx="7253">
                  <c:v>1.3500000000000012E-2</c:v>
                </c:pt>
                <c:pt idx="7254">
                  <c:v>2.3999999999999966E-2</c:v>
                </c:pt>
                <c:pt idx="7255">
                  <c:v>1.5500000000000014E-2</c:v>
                </c:pt>
                <c:pt idx="7256">
                  <c:v>2.899999999999997E-2</c:v>
                </c:pt>
                <c:pt idx="7257">
                  <c:v>2.3499999999999965E-2</c:v>
                </c:pt>
                <c:pt idx="7258">
                  <c:v>2.0500000000000018E-2</c:v>
                </c:pt>
                <c:pt idx="7259">
                  <c:v>9.5000000000000084E-3</c:v>
                </c:pt>
                <c:pt idx="7260">
                  <c:v>1.5000000000000013E-2</c:v>
                </c:pt>
                <c:pt idx="7261">
                  <c:v>2.1000000000000019E-2</c:v>
                </c:pt>
                <c:pt idx="7262">
                  <c:v>2.0000000000000018E-2</c:v>
                </c:pt>
                <c:pt idx="7263">
                  <c:v>2.7499999999999969E-2</c:v>
                </c:pt>
                <c:pt idx="7264">
                  <c:v>2.4999999999999967E-2</c:v>
                </c:pt>
                <c:pt idx="7265">
                  <c:v>2.5499999999999967E-2</c:v>
                </c:pt>
                <c:pt idx="7266">
                  <c:v>1.5500000000000014E-2</c:v>
                </c:pt>
                <c:pt idx="7267">
                  <c:v>2.4999999999999967E-2</c:v>
                </c:pt>
                <c:pt idx="7268">
                  <c:v>2.4499999999999966E-2</c:v>
                </c:pt>
                <c:pt idx="7269">
                  <c:v>2.0500000000000018E-2</c:v>
                </c:pt>
                <c:pt idx="7270">
                  <c:v>1.5500000000000014E-2</c:v>
                </c:pt>
                <c:pt idx="7271">
                  <c:v>2.4999999999999967E-2</c:v>
                </c:pt>
                <c:pt idx="7272">
                  <c:v>2.2499999999999964E-2</c:v>
                </c:pt>
                <c:pt idx="7273">
                  <c:v>1.7500000000000016E-2</c:v>
                </c:pt>
                <c:pt idx="7274">
                  <c:v>2.2499999999999964E-2</c:v>
                </c:pt>
                <c:pt idx="7275">
                  <c:v>2.2999999999999965E-2</c:v>
                </c:pt>
                <c:pt idx="7276">
                  <c:v>2.1999999999999964E-2</c:v>
                </c:pt>
                <c:pt idx="7277">
                  <c:v>2.1999999999999964E-2</c:v>
                </c:pt>
                <c:pt idx="7278">
                  <c:v>1.8500000000000016E-2</c:v>
                </c:pt>
                <c:pt idx="7279">
                  <c:v>1.6500000000000015E-2</c:v>
                </c:pt>
                <c:pt idx="7280">
                  <c:v>2.849999999999997E-2</c:v>
                </c:pt>
                <c:pt idx="7281">
                  <c:v>2.4999999999999967E-2</c:v>
                </c:pt>
                <c:pt idx="7282">
                  <c:v>2.3499999999999965E-2</c:v>
                </c:pt>
                <c:pt idx="7283">
                  <c:v>2.4499999999999966E-2</c:v>
                </c:pt>
                <c:pt idx="7284">
                  <c:v>1.9500000000000017E-2</c:v>
                </c:pt>
                <c:pt idx="7285">
                  <c:v>2.4999999999999967E-2</c:v>
                </c:pt>
                <c:pt idx="7286">
                  <c:v>2.1000000000000019E-2</c:v>
                </c:pt>
                <c:pt idx="7287">
                  <c:v>2.3999999999999966E-2</c:v>
                </c:pt>
                <c:pt idx="7288">
                  <c:v>8.0000000000000071E-3</c:v>
                </c:pt>
                <c:pt idx="7289">
                  <c:v>8.5000000000000075E-3</c:v>
                </c:pt>
                <c:pt idx="7290">
                  <c:v>1.8500000000000016E-2</c:v>
                </c:pt>
                <c:pt idx="7291">
                  <c:v>2.1000000000000019E-2</c:v>
                </c:pt>
                <c:pt idx="7292">
                  <c:v>2.1499999999999964E-2</c:v>
                </c:pt>
                <c:pt idx="7293">
                  <c:v>2.0500000000000018E-2</c:v>
                </c:pt>
                <c:pt idx="7294">
                  <c:v>2.2999999999999965E-2</c:v>
                </c:pt>
                <c:pt idx="7295">
                  <c:v>1.9500000000000017E-2</c:v>
                </c:pt>
                <c:pt idx="7296">
                  <c:v>2.849999999999997E-2</c:v>
                </c:pt>
                <c:pt idx="7297">
                  <c:v>2.1000000000000019E-2</c:v>
                </c:pt>
                <c:pt idx="7298">
                  <c:v>2.7999999999999969E-2</c:v>
                </c:pt>
                <c:pt idx="7299">
                  <c:v>2.0000000000000018E-2</c:v>
                </c:pt>
                <c:pt idx="7300">
                  <c:v>1.8500000000000016E-2</c:v>
                </c:pt>
                <c:pt idx="7301">
                  <c:v>2.1999999999999964E-2</c:v>
                </c:pt>
                <c:pt idx="7302">
                  <c:v>2.2499999999999964E-2</c:v>
                </c:pt>
                <c:pt idx="7303">
                  <c:v>2.4999999999999967E-2</c:v>
                </c:pt>
                <c:pt idx="7304">
                  <c:v>2.0000000000000018E-2</c:v>
                </c:pt>
                <c:pt idx="7305">
                  <c:v>2.0500000000000018E-2</c:v>
                </c:pt>
                <c:pt idx="7306">
                  <c:v>2.4499999999999966E-2</c:v>
                </c:pt>
                <c:pt idx="7307">
                  <c:v>1.5500000000000014E-2</c:v>
                </c:pt>
                <c:pt idx="7308">
                  <c:v>2.0500000000000018E-2</c:v>
                </c:pt>
                <c:pt idx="7309">
                  <c:v>2.6499999999999968E-2</c:v>
                </c:pt>
                <c:pt idx="7310">
                  <c:v>2.5999999999999968E-2</c:v>
                </c:pt>
                <c:pt idx="7311">
                  <c:v>2.1000000000000019E-2</c:v>
                </c:pt>
                <c:pt idx="7312">
                  <c:v>1.7000000000000015E-2</c:v>
                </c:pt>
                <c:pt idx="7313">
                  <c:v>2.2499999999999964E-2</c:v>
                </c:pt>
                <c:pt idx="7314">
                  <c:v>2.1000000000000019E-2</c:v>
                </c:pt>
                <c:pt idx="7315">
                  <c:v>2.1499999999999964E-2</c:v>
                </c:pt>
                <c:pt idx="7316">
                  <c:v>2.6499999999999968E-2</c:v>
                </c:pt>
                <c:pt idx="7317">
                  <c:v>2.4999999999999967E-2</c:v>
                </c:pt>
                <c:pt idx="7318">
                  <c:v>8.5000000000000075E-3</c:v>
                </c:pt>
                <c:pt idx="7319">
                  <c:v>2.1999999999999964E-2</c:v>
                </c:pt>
                <c:pt idx="7320">
                  <c:v>1.9000000000000017E-2</c:v>
                </c:pt>
                <c:pt idx="7321">
                  <c:v>2.6499999999999968E-2</c:v>
                </c:pt>
                <c:pt idx="7322">
                  <c:v>1.5500000000000014E-2</c:v>
                </c:pt>
                <c:pt idx="7323">
                  <c:v>2.2999999999999965E-2</c:v>
                </c:pt>
                <c:pt idx="7324">
                  <c:v>2.4499999999999966E-2</c:v>
                </c:pt>
                <c:pt idx="7325">
                  <c:v>2.3499999999999965E-2</c:v>
                </c:pt>
                <c:pt idx="7326">
                  <c:v>2.1999999999999964E-2</c:v>
                </c:pt>
                <c:pt idx="7327">
                  <c:v>2.3999999999999966E-2</c:v>
                </c:pt>
                <c:pt idx="7328">
                  <c:v>2.2499999999999964E-2</c:v>
                </c:pt>
                <c:pt idx="7329">
                  <c:v>2.2999999999999965E-2</c:v>
                </c:pt>
                <c:pt idx="7330">
                  <c:v>1.8500000000000016E-2</c:v>
                </c:pt>
                <c:pt idx="7331">
                  <c:v>2.7499999999999969E-2</c:v>
                </c:pt>
                <c:pt idx="7332">
                  <c:v>1.8500000000000016E-2</c:v>
                </c:pt>
                <c:pt idx="7333">
                  <c:v>2.7499999999999969E-2</c:v>
                </c:pt>
                <c:pt idx="7334">
                  <c:v>2.5999999999999968E-2</c:v>
                </c:pt>
                <c:pt idx="7335">
                  <c:v>2.2499999999999964E-2</c:v>
                </c:pt>
                <c:pt idx="7336">
                  <c:v>2.1000000000000019E-2</c:v>
                </c:pt>
                <c:pt idx="7337">
                  <c:v>2.7499999999999969E-2</c:v>
                </c:pt>
                <c:pt idx="7338">
                  <c:v>2.3999999999999966E-2</c:v>
                </c:pt>
                <c:pt idx="7339">
                  <c:v>2.7499999999999969E-2</c:v>
                </c:pt>
                <c:pt idx="7340">
                  <c:v>1.9500000000000017E-2</c:v>
                </c:pt>
                <c:pt idx="7341">
                  <c:v>2.7999999999999969E-2</c:v>
                </c:pt>
                <c:pt idx="7342">
                  <c:v>2.3499999999999965E-2</c:v>
                </c:pt>
                <c:pt idx="7343">
                  <c:v>2.1999999999999964E-2</c:v>
                </c:pt>
                <c:pt idx="7344">
                  <c:v>1.150000000000001E-2</c:v>
                </c:pt>
                <c:pt idx="7345">
                  <c:v>2.4499999999999966E-2</c:v>
                </c:pt>
                <c:pt idx="7346">
                  <c:v>2.2499999999999964E-2</c:v>
                </c:pt>
                <c:pt idx="7347">
                  <c:v>2.0000000000000018E-2</c:v>
                </c:pt>
                <c:pt idx="7348">
                  <c:v>2.6999999999999968E-2</c:v>
                </c:pt>
                <c:pt idx="7349">
                  <c:v>1.2000000000000011E-2</c:v>
                </c:pt>
                <c:pt idx="7350">
                  <c:v>2.7499999999999969E-2</c:v>
                </c:pt>
                <c:pt idx="7351">
                  <c:v>2.2499999999999964E-2</c:v>
                </c:pt>
                <c:pt idx="7352">
                  <c:v>2.3499999999999965E-2</c:v>
                </c:pt>
                <c:pt idx="7353">
                  <c:v>2.1499999999999964E-2</c:v>
                </c:pt>
                <c:pt idx="7354">
                  <c:v>2.7499999999999969E-2</c:v>
                </c:pt>
                <c:pt idx="7355">
                  <c:v>2.6999999999999968E-2</c:v>
                </c:pt>
                <c:pt idx="7356">
                  <c:v>2.2999999999999965E-2</c:v>
                </c:pt>
                <c:pt idx="7357">
                  <c:v>2.0000000000000018E-2</c:v>
                </c:pt>
                <c:pt idx="7358">
                  <c:v>2.1499999999999964E-2</c:v>
                </c:pt>
                <c:pt idx="7359">
                  <c:v>2.1999999999999964E-2</c:v>
                </c:pt>
                <c:pt idx="7360">
                  <c:v>1.7500000000000016E-2</c:v>
                </c:pt>
                <c:pt idx="7361">
                  <c:v>1.4500000000000013E-2</c:v>
                </c:pt>
                <c:pt idx="7362">
                  <c:v>2.1499999999999964E-2</c:v>
                </c:pt>
                <c:pt idx="7363">
                  <c:v>2.2999999999999965E-2</c:v>
                </c:pt>
                <c:pt idx="7364">
                  <c:v>1.9500000000000017E-2</c:v>
                </c:pt>
                <c:pt idx="7365">
                  <c:v>2.6499999999999968E-2</c:v>
                </c:pt>
                <c:pt idx="7366">
                  <c:v>2.4499999999999966E-2</c:v>
                </c:pt>
                <c:pt idx="7367">
                  <c:v>2.9499999999999971E-2</c:v>
                </c:pt>
                <c:pt idx="7368">
                  <c:v>3.2999999999999974E-2</c:v>
                </c:pt>
                <c:pt idx="7369">
                  <c:v>2.3999999999999966E-2</c:v>
                </c:pt>
                <c:pt idx="7370">
                  <c:v>2.6499999999999968E-2</c:v>
                </c:pt>
                <c:pt idx="7371">
                  <c:v>8.5000000000000075E-3</c:v>
                </c:pt>
                <c:pt idx="7372">
                  <c:v>1.150000000000001E-2</c:v>
                </c:pt>
                <c:pt idx="7373">
                  <c:v>2.1999999999999964E-2</c:v>
                </c:pt>
                <c:pt idx="7374">
                  <c:v>1.9500000000000017E-2</c:v>
                </c:pt>
                <c:pt idx="7375">
                  <c:v>2.4999999999999967E-2</c:v>
                </c:pt>
                <c:pt idx="7376">
                  <c:v>2.5499999999999967E-2</c:v>
                </c:pt>
                <c:pt idx="7377">
                  <c:v>2.4499999999999966E-2</c:v>
                </c:pt>
                <c:pt idx="7378">
                  <c:v>2.7999999999999969E-2</c:v>
                </c:pt>
                <c:pt idx="7379">
                  <c:v>2.6499999999999968E-2</c:v>
                </c:pt>
                <c:pt idx="7380">
                  <c:v>1.4500000000000013E-2</c:v>
                </c:pt>
                <c:pt idx="7381">
                  <c:v>2.1999999999999964E-2</c:v>
                </c:pt>
                <c:pt idx="7382">
                  <c:v>2.1499999999999964E-2</c:v>
                </c:pt>
                <c:pt idx="7383">
                  <c:v>2.6499999999999968E-2</c:v>
                </c:pt>
                <c:pt idx="7384">
                  <c:v>2.5499999999999967E-2</c:v>
                </c:pt>
                <c:pt idx="7385">
                  <c:v>2.1499999999999964E-2</c:v>
                </c:pt>
                <c:pt idx="7386">
                  <c:v>2.4999999999999967E-2</c:v>
                </c:pt>
                <c:pt idx="7387">
                  <c:v>2.3999999999999966E-2</c:v>
                </c:pt>
                <c:pt idx="7388">
                  <c:v>2.1000000000000019E-2</c:v>
                </c:pt>
                <c:pt idx="7389">
                  <c:v>2.1999999999999964E-2</c:v>
                </c:pt>
                <c:pt idx="7390">
                  <c:v>2.6499999999999968E-2</c:v>
                </c:pt>
                <c:pt idx="7391">
                  <c:v>2.3499999999999965E-2</c:v>
                </c:pt>
                <c:pt idx="7392">
                  <c:v>2.849999999999997E-2</c:v>
                </c:pt>
                <c:pt idx="7393">
                  <c:v>2.0000000000000018E-2</c:v>
                </c:pt>
                <c:pt idx="7394">
                  <c:v>2.2999999999999965E-2</c:v>
                </c:pt>
                <c:pt idx="7395">
                  <c:v>2.4999999999999967E-2</c:v>
                </c:pt>
                <c:pt idx="7396">
                  <c:v>2.2999999999999965E-2</c:v>
                </c:pt>
                <c:pt idx="7397">
                  <c:v>1.5500000000000014E-2</c:v>
                </c:pt>
                <c:pt idx="7398">
                  <c:v>2.1499999999999964E-2</c:v>
                </c:pt>
                <c:pt idx="7399">
                  <c:v>2.0500000000000018E-2</c:v>
                </c:pt>
                <c:pt idx="7400">
                  <c:v>2.5999999999999968E-2</c:v>
                </c:pt>
                <c:pt idx="7401">
                  <c:v>1.9000000000000017E-2</c:v>
                </c:pt>
                <c:pt idx="7402">
                  <c:v>2.2499999999999964E-2</c:v>
                </c:pt>
                <c:pt idx="7403">
                  <c:v>2.6499999999999968E-2</c:v>
                </c:pt>
                <c:pt idx="7404">
                  <c:v>2.6499999999999968E-2</c:v>
                </c:pt>
                <c:pt idx="7405">
                  <c:v>2.0000000000000018E-2</c:v>
                </c:pt>
                <c:pt idx="7406">
                  <c:v>2.1000000000000019E-2</c:v>
                </c:pt>
                <c:pt idx="7407">
                  <c:v>1.6500000000000015E-2</c:v>
                </c:pt>
                <c:pt idx="7408">
                  <c:v>2.4499999999999966E-2</c:v>
                </c:pt>
                <c:pt idx="7409">
                  <c:v>2.2999999999999965E-2</c:v>
                </c:pt>
                <c:pt idx="7410">
                  <c:v>1.9000000000000017E-2</c:v>
                </c:pt>
                <c:pt idx="7411">
                  <c:v>2.0500000000000018E-2</c:v>
                </c:pt>
                <c:pt idx="7412">
                  <c:v>2.3999999999999966E-2</c:v>
                </c:pt>
                <c:pt idx="7413">
                  <c:v>1.4000000000000012E-2</c:v>
                </c:pt>
                <c:pt idx="7414">
                  <c:v>2.5999999999999968E-2</c:v>
                </c:pt>
                <c:pt idx="7415">
                  <c:v>2.2999999999999965E-2</c:v>
                </c:pt>
                <c:pt idx="7416">
                  <c:v>1.8000000000000016E-2</c:v>
                </c:pt>
                <c:pt idx="7417">
                  <c:v>2.2499999999999964E-2</c:v>
                </c:pt>
                <c:pt idx="7418">
                  <c:v>2.2999999999999965E-2</c:v>
                </c:pt>
                <c:pt idx="7419">
                  <c:v>2.7499999999999969E-2</c:v>
                </c:pt>
                <c:pt idx="7420">
                  <c:v>2.1499999999999964E-2</c:v>
                </c:pt>
                <c:pt idx="7421">
                  <c:v>2.0500000000000018E-2</c:v>
                </c:pt>
                <c:pt idx="7422">
                  <c:v>1.0500000000000009E-2</c:v>
                </c:pt>
                <c:pt idx="7423">
                  <c:v>1.7000000000000015E-2</c:v>
                </c:pt>
                <c:pt idx="7424">
                  <c:v>9.000000000000008E-3</c:v>
                </c:pt>
                <c:pt idx="7425">
                  <c:v>2.5499999999999967E-2</c:v>
                </c:pt>
                <c:pt idx="7426">
                  <c:v>2.849999999999997E-2</c:v>
                </c:pt>
                <c:pt idx="7427">
                  <c:v>2.1499999999999964E-2</c:v>
                </c:pt>
                <c:pt idx="7428">
                  <c:v>1.0500000000000009E-2</c:v>
                </c:pt>
                <c:pt idx="7429">
                  <c:v>2.0500000000000018E-2</c:v>
                </c:pt>
                <c:pt idx="7430">
                  <c:v>1.6000000000000014E-2</c:v>
                </c:pt>
                <c:pt idx="7431">
                  <c:v>1.0500000000000009E-2</c:v>
                </c:pt>
                <c:pt idx="7432">
                  <c:v>2.7499999999999969E-2</c:v>
                </c:pt>
                <c:pt idx="7433">
                  <c:v>9.5000000000000084E-3</c:v>
                </c:pt>
                <c:pt idx="7434">
                  <c:v>2.4999999999999967E-2</c:v>
                </c:pt>
                <c:pt idx="7435">
                  <c:v>2.1999999999999964E-2</c:v>
                </c:pt>
                <c:pt idx="7436">
                  <c:v>2.6499999999999968E-2</c:v>
                </c:pt>
                <c:pt idx="7437">
                  <c:v>2.6999999999999968E-2</c:v>
                </c:pt>
                <c:pt idx="7438">
                  <c:v>2.1000000000000019E-2</c:v>
                </c:pt>
                <c:pt idx="7439">
                  <c:v>2.3499999999999965E-2</c:v>
                </c:pt>
                <c:pt idx="7440">
                  <c:v>2.2499999999999964E-2</c:v>
                </c:pt>
                <c:pt idx="7441">
                  <c:v>2.5999999999999968E-2</c:v>
                </c:pt>
                <c:pt idx="7442">
                  <c:v>1.9500000000000017E-2</c:v>
                </c:pt>
                <c:pt idx="7443">
                  <c:v>2.2499999999999964E-2</c:v>
                </c:pt>
                <c:pt idx="7444">
                  <c:v>2.6499999999999968E-2</c:v>
                </c:pt>
                <c:pt idx="7445">
                  <c:v>2.1000000000000019E-2</c:v>
                </c:pt>
                <c:pt idx="7446">
                  <c:v>2.3999999999999966E-2</c:v>
                </c:pt>
                <c:pt idx="7447">
                  <c:v>2.1499999999999964E-2</c:v>
                </c:pt>
                <c:pt idx="7448">
                  <c:v>2.4999999999999967E-2</c:v>
                </c:pt>
                <c:pt idx="7449">
                  <c:v>2.3999999999999966E-2</c:v>
                </c:pt>
                <c:pt idx="7450">
                  <c:v>2.6499999999999968E-2</c:v>
                </c:pt>
                <c:pt idx="7451">
                  <c:v>2.0000000000000018E-2</c:v>
                </c:pt>
                <c:pt idx="7452">
                  <c:v>2.7499999999999969E-2</c:v>
                </c:pt>
                <c:pt idx="7453">
                  <c:v>2.5499999999999967E-2</c:v>
                </c:pt>
                <c:pt idx="7454">
                  <c:v>1.4500000000000013E-2</c:v>
                </c:pt>
                <c:pt idx="7455">
                  <c:v>2.1999999999999964E-2</c:v>
                </c:pt>
                <c:pt idx="7456">
                  <c:v>2.5999999999999968E-2</c:v>
                </c:pt>
                <c:pt idx="7457">
                  <c:v>2.4999999999999967E-2</c:v>
                </c:pt>
                <c:pt idx="7458">
                  <c:v>2.899999999999997E-2</c:v>
                </c:pt>
                <c:pt idx="7459">
                  <c:v>2.2499999999999964E-2</c:v>
                </c:pt>
                <c:pt idx="7460">
                  <c:v>2.6499999999999968E-2</c:v>
                </c:pt>
                <c:pt idx="7461">
                  <c:v>2.0500000000000018E-2</c:v>
                </c:pt>
                <c:pt idx="7462">
                  <c:v>2.1499999999999964E-2</c:v>
                </c:pt>
                <c:pt idx="7463">
                  <c:v>2.3499999999999965E-2</c:v>
                </c:pt>
                <c:pt idx="7464">
                  <c:v>2.4499999999999966E-2</c:v>
                </c:pt>
                <c:pt idx="7465">
                  <c:v>2.2999999999999965E-2</c:v>
                </c:pt>
                <c:pt idx="7466">
                  <c:v>1.4000000000000012E-2</c:v>
                </c:pt>
                <c:pt idx="7467">
                  <c:v>2.6999999999999968E-2</c:v>
                </c:pt>
                <c:pt idx="7468">
                  <c:v>1.6500000000000015E-2</c:v>
                </c:pt>
                <c:pt idx="7469">
                  <c:v>2.7499999999999969E-2</c:v>
                </c:pt>
                <c:pt idx="7470">
                  <c:v>2.3499999999999965E-2</c:v>
                </c:pt>
                <c:pt idx="7471">
                  <c:v>2.2499999999999964E-2</c:v>
                </c:pt>
                <c:pt idx="7472">
                  <c:v>2.6499999999999968E-2</c:v>
                </c:pt>
                <c:pt idx="7473">
                  <c:v>2.1499999999999964E-2</c:v>
                </c:pt>
                <c:pt idx="7474">
                  <c:v>2.5499999999999967E-2</c:v>
                </c:pt>
                <c:pt idx="7475">
                  <c:v>2.2499999999999964E-2</c:v>
                </c:pt>
                <c:pt idx="7476">
                  <c:v>2.1000000000000019E-2</c:v>
                </c:pt>
                <c:pt idx="7477">
                  <c:v>2.2999999999999965E-2</c:v>
                </c:pt>
                <c:pt idx="7478">
                  <c:v>2.1000000000000019E-2</c:v>
                </c:pt>
                <c:pt idx="7479">
                  <c:v>2.3999999999999966E-2</c:v>
                </c:pt>
                <c:pt idx="7480">
                  <c:v>3.0999999999999972E-2</c:v>
                </c:pt>
                <c:pt idx="7481">
                  <c:v>1.8500000000000016E-2</c:v>
                </c:pt>
                <c:pt idx="7482">
                  <c:v>2.0000000000000018E-2</c:v>
                </c:pt>
                <c:pt idx="7483">
                  <c:v>1.9500000000000017E-2</c:v>
                </c:pt>
                <c:pt idx="7484">
                  <c:v>2.4499999999999966E-2</c:v>
                </c:pt>
                <c:pt idx="7485">
                  <c:v>2.4499999999999966E-2</c:v>
                </c:pt>
                <c:pt idx="7486">
                  <c:v>2.6499999999999968E-2</c:v>
                </c:pt>
                <c:pt idx="7487">
                  <c:v>1.9000000000000017E-2</c:v>
                </c:pt>
                <c:pt idx="7488">
                  <c:v>1.7500000000000016E-2</c:v>
                </c:pt>
                <c:pt idx="7489">
                  <c:v>1.7000000000000015E-2</c:v>
                </c:pt>
                <c:pt idx="7490">
                  <c:v>2.2499999999999964E-2</c:v>
                </c:pt>
                <c:pt idx="7491">
                  <c:v>2.5499999999999967E-2</c:v>
                </c:pt>
                <c:pt idx="7492">
                  <c:v>2.2999999999999965E-2</c:v>
                </c:pt>
                <c:pt idx="7493">
                  <c:v>1.9000000000000017E-2</c:v>
                </c:pt>
                <c:pt idx="7494">
                  <c:v>1.8500000000000016E-2</c:v>
                </c:pt>
                <c:pt idx="7495">
                  <c:v>1.7500000000000016E-2</c:v>
                </c:pt>
                <c:pt idx="7496">
                  <c:v>2.3999999999999966E-2</c:v>
                </c:pt>
                <c:pt idx="7497">
                  <c:v>1.9000000000000017E-2</c:v>
                </c:pt>
                <c:pt idx="7498">
                  <c:v>1.7000000000000015E-2</c:v>
                </c:pt>
                <c:pt idx="7499">
                  <c:v>2.5499999999999967E-2</c:v>
                </c:pt>
                <c:pt idx="7500">
                  <c:v>1.4000000000000012E-2</c:v>
                </c:pt>
                <c:pt idx="7501">
                  <c:v>2.4999999999999967E-2</c:v>
                </c:pt>
                <c:pt idx="7502">
                  <c:v>1.5000000000000013E-2</c:v>
                </c:pt>
                <c:pt idx="7503">
                  <c:v>1.4500000000000013E-2</c:v>
                </c:pt>
                <c:pt idx="7504">
                  <c:v>2.9999999999999971E-2</c:v>
                </c:pt>
                <c:pt idx="7505">
                  <c:v>2.1499999999999964E-2</c:v>
                </c:pt>
                <c:pt idx="7506">
                  <c:v>2.7499999999999969E-2</c:v>
                </c:pt>
                <c:pt idx="7507">
                  <c:v>2.1999999999999964E-2</c:v>
                </c:pt>
                <c:pt idx="7508">
                  <c:v>2.5499999999999967E-2</c:v>
                </c:pt>
                <c:pt idx="7509">
                  <c:v>2.1000000000000019E-2</c:v>
                </c:pt>
                <c:pt idx="7510">
                  <c:v>2.1499999999999964E-2</c:v>
                </c:pt>
                <c:pt idx="7511">
                  <c:v>1.8500000000000016E-2</c:v>
                </c:pt>
                <c:pt idx="7512">
                  <c:v>2.2499999999999964E-2</c:v>
                </c:pt>
                <c:pt idx="7513">
                  <c:v>2.1000000000000019E-2</c:v>
                </c:pt>
                <c:pt idx="7514">
                  <c:v>1.8500000000000016E-2</c:v>
                </c:pt>
                <c:pt idx="7515">
                  <c:v>1.6000000000000014E-2</c:v>
                </c:pt>
                <c:pt idx="7516">
                  <c:v>2.4499999999999966E-2</c:v>
                </c:pt>
                <c:pt idx="7517">
                  <c:v>1.2500000000000011E-2</c:v>
                </c:pt>
                <c:pt idx="7518">
                  <c:v>2.0000000000000018E-2</c:v>
                </c:pt>
                <c:pt idx="7519">
                  <c:v>1.2500000000000011E-2</c:v>
                </c:pt>
                <c:pt idx="7520">
                  <c:v>2.5999999999999968E-2</c:v>
                </c:pt>
                <c:pt idx="7521">
                  <c:v>2.5999999999999968E-2</c:v>
                </c:pt>
                <c:pt idx="7522">
                  <c:v>2.1999999999999964E-2</c:v>
                </c:pt>
                <c:pt idx="7523">
                  <c:v>2.3499999999999965E-2</c:v>
                </c:pt>
                <c:pt idx="7524">
                  <c:v>1.7500000000000016E-2</c:v>
                </c:pt>
                <c:pt idx="7525">
                  <c:v>2.1499999999999964E-2</c:v>
                </c:pt>
                <c:pt idx="7526">
                  <c:v>2.5499999999999967E-2</c:v>
                </c:pt>
                <c:pt idx="7527">
                  <c:v>2.6999999999999968E-2</c:v>
                </c:pt>
                <c:pt idx="7528">
                  <c:v>1.2500000000000011E-2</c:v>
                </c:pt>
                <c:pt idx="7529">
                  <c:v>2.849999999999997E-2</c:v>
                </c:pt>
                <c:pt idx="7530">
                  <c:v>1.8500000000000016E-2</c:v>
                </c:pt>
                <c:pt idx="7531">
                  <c:v>1.8500000000000016E-2</c:v>
                </c:pt>
                <c:pt idx="7532">
                  <c:v>2.3499999999999965E-2</c:v>
                </c:pt>
                <c:pt idx="7533">
                  <c:v>2.0500000000000018E-2</c:v>
                </c:pt>
                <c:pt idx="7534">
                  <c:v>2.7499999999999969E-2</c:v>
                </c:pt>
                <c:pt idx="7535">
                  <c:v>2.2999999999999965E-2</c:v>
                </c:pt>
                <c:pt idx="7536">
                  <c:v>2.6999999999999968E-2</c:v>
                </c:pt>
                <c:pt idx="7537">
                  <c:v>2.5499999999999967E-2</c:v>
                </c:pt>
                <c:pt idx="7538">
                  <c:v>2.6999999999999968E-2</c:v>
                </c:pt>
                <c:pt idx="7539">
                  <c:v>2.9999999999999971E-2</c:v>
                </c:pt>
                <c:pt idx="7540">
                  <c:v>2.5999999999999968E-2</c:v>
                </c:pt>
                <c:pt idx="7541">
                  <c:v>2.7499999999999969E-2</c:v>
                </c:pt>
                <c:pt idx="7542">
                  <c:v>2.7499999999999969E-2</c:v>
                </c:pt>
                <c:pt idx="7543">
                  <c:v>3.0499999999999972E-2</c:v>
                </c:pt>
                <c:pt idx="7544">
                  <c:v>2.4499999999999966E-2</c:v>
                </c:pt>
                <c:pt idx="7545">
                  <c:v>8.5000000000000075E-3</c:v>
                </c:pt>
                <c:pt idx="7546">
                  <c:v>1.150000000000001E-2</c:v>
                </c:pt>
                <c:pt idx="7547">
                  <c:v>1.2000000000000011E-2</c:v>
                </c:pt>
                <c:pt idx="7548">
                  <c:v>2.7499999999999969E-2</c:v>
                </c:pt>
                <c:pt idx="7549">
                  <c:v>3.4499999999999975E-2</c:v>
                </c:pt>
                <c:pt idx="7550">
                  <c:v>2.6499999999999968E-2</c:v>
                </c:pt>
                <c:pt idx="7551">
                  <c:v>2.0500000000000018E-2</c:v>
                </c:pt>
                <c:pt idx="7552">
                  <c:v>2.5999999999999968E-2</c:v>
                </c:pt>
                <c:pt idx="7553">
                  <c:v>2.1499999999999964E-2</c:v>
                </c:pt>
                <c:pt idx="7554">
                  <c:v>2.3499999999999965E-2</c:v>
                </c:pt>
                <c:pt idx="7555">
                  <c:v>2.1000000000000019E-2</c:v>
                </c:pt>
                <c:pt idx="7556">
                  <c:v>2.1999999999999964E-2</c:v>
                </c:pt>
                <c:pt idx="7557">
                  <c:v>2.4499999999999966E-2</c:v>
                </c:pt>
                <c:pt idx="7558">
                  <c:v>2.4999999999999967E-2</c:v>
                </c:pt>
                <c:pt idx="7559">
                  <c:v>2.3499999999999965E-2</c:v>
                </c:pt>
                <c:pt idx="7560">
                  <c:v>2.3499999999999965E-2</c:v>
                </c:pt>
                <c:pt idx="7561">
                  <c:v>1.4000000000000012E-2</c:v>
                </c:pt>
                <c:pt idx="7562">
                  <c:v>1.0000000000000009E-2</c:v>
                </c:pt>
                <c:pt idx="7563">
                  <c:v>2.6999999999999968E-2</c:v>
                </c:pt>
                <c:pt idx="7564">
                  <c:v>2.6499999999999968E-2</c:v>
                </c:pt>
                <c:pt idx="7565">
                  <c:v>2.6999999999999968E-2</c:v>
                </c:pt>
                <c:pt idx="7566">
                  <c:v>2.0500000000000018E-2</c:v>
                </c:pt>
                <c:pt idx="7567">
                  <c:v>2.1000000000000019E-2</c:v>
                </c:pt>
                <c:pt idx="7568">
                  <c:v>2.1000000000000019E-2</c:v>
                </c:pt>
                <c:pt idx="7569">
                  <c:v>2.1000000000000019E-2</c:v>
                </c:pt>
                <c:pt idx="7570">
                  <c:v>2.899999999999997E-2</c:v>
                </c:pt>
                <c:pt idx="7571">
                  <c:v>2.2999999999999965E-2</c:v>
                </c:pt>
                <c:pt idx="7572">
                  <c:v>2.2999999999999965E-2</c:v>
                </c:pt>
                <c:pt idx="7573">
                  <c:v>2.7499999999999969E-2</c:v>
                </c:pt>
                <c:pt idx="7574">
                  <c:v>2.3499999999999965E-2</c:v>
                </c:pt>
                <c:pt idx="7575">
                  <c:v>2.6999999999999968E-2</c:v>
                </c:pt>
                <c:pt idx="7576">
                  <c:v>2.3499999999999965E-2</c:v>
                </c:pt>
                <c:pt idx="7577">
                  <c:v>2.5499999999999967E-2</c:v>
                </c:pt>
                <c:pt idx="7578">
                  <c:v>1.5000000000000013E-2</c:v>
                </c:pt>
                <c:pt idx="7579">
                  <c:v>2.2999999999999965E-2</c:v>
                </c:pt>
                <c:pt idx="7580">
                  <c:v>2.1999999999999964E-2</c:v>
                </c:pt>
                <c:pt idx="7581">
                  <c:v>1.9000000000000017E-2</c:v>
                </c:pt>
                <c:pt idx="7582">
                  <c:v>2.0000000000000018E-2</c:v>
                </c:pt>
                <c:pt idx="7583">
                  <c:v>2.6999999999999968E-2</c:v>
                </c:pt>
                <c:pt idx="7584">
                  <c:v>2.1499999999999964E-2</c:v>
                </c:pt>
                <c:pt idx="7585">
                  <c:v>2.4999999999999967E-2</c:v>
                </c:pt>
                <c:pt idx="7586">
                  <c:v>2.9999999999999971E-2</c:v>
                </c:pt>
                <c:pt idx="7587">
                  <c:v>2.7999999999999969E-2</c:v>
                </c:pt>
                <c:pt idx="7588">
                  <c:v>2.1999999999999964E-2</c:v>
                </c:pt>
                <c:pt idx="7589">
                  <c:v>2.4499999999999966E-2</c:v>
                </c:pt>
                <c:pt idx="7590">
                  <c:v>2.3499999999999965E-2</c:v>
                </c:pt>
                <c:pt idx="7591">
                  <c:v>2.5999999999999968E-2</c:v>
                </c:pt>
                <c:pt idx="7592">
                  <c:v>2.1499999999999964E-2</c:v>
                </c:pt>
                <c:pt idx="7593">
                  <c:v>2.2999999999999965E-2</c:v>
                </c:pt>
                <c:pt idx="7594">
                  <c:v>2.0000000000000018E-2</c:v>
                </c:pt>
                <c:pt idx="7595">
                  <c:v>1.6000000000000014E-2</c:v>
                </c:pt>
                <c:pt idx="7596">
                  <c:v>2.4999999999999967E-2</c:v>
                </c:pt>
                <c:pt idx="7597">
                  <c:v>2.0000000000000018E-2</c:v>
                </c:pt>
                <c:pt idx="7598">
                  <c:v>2.4499999999999966E-2</c:v>
                </c:pt>
                <c:pt idx="7599">
                  <c:v>2.1999999999999964E-2</c:v>
                </c:pt>
                <c:pt idx="7600">
                  <c:v>2.2499999999999964E-2</c:v>
                </c:pt>
                <c:pt idx="7601">
                  <c:v>1.3500000000000012E-2</c:v>
                </c:pt>
                <c:pt idx="7602">
                  <c:v>1.9500000000000017E-2</c:v>
                </c:pt>
                <c:pt idx="7603">
                  <c:v>1.9500000000000017E-2</c:v>
                </c:pt>
                <c:pt idx="7604">
                  <c:v>1.8500000000000016E-2</c:v>
                </c:pt>
                <c:pt idx="7605">
                  <c:v>1.6500000000000015E-2</c:v>
                </c:pt>
                <c:pt idx="7606">
                  <c:v>1.150000000000001E-2</c:v>
                </c:pt>
                <c:pt idx="7607">
                  <c:v>2.5999999999999968E-2</c:v>
                </c:pt>
                <c:pt idx="7608">
                  <c:v>2.0500000000000018E-2</c:v>
                </c:pt>
                <c:pt idx="7609">
                  <c:v>2.849999999999997E-2</c:v>
                </c:pt>
                <c:pt idx="7610">
                  <c:v>2.0000000000000018E-2</c:v>
                </c:pt>
                <c:pt idx="7611">
                  <c:v>2.3999999999999966E-2</c:v>
                </c:pt>
                <c:pt idx="7612">
                  <c:v>2.2499999999999964E-2</c:v>
                </c:pt>
                <c:pt idx="7613">
                  <c:v>2.0500000000000018E-2</c:v>
                </c:pt>
                <c:pt idx="7614">
                  <c:v>2.6999999999999968E-2</c:v>
                </c:pt>
                <c:pt idx="7615">
                  <c:v>1.7500000000000016E-2</c:v>
                </c:pt>
                <c:pt idx="7616">
                  <c:v>2.2499999999999964E-2</c:v>
                </c:pt>
                <c:pt idx="7617">
                  <c:v>2.6499999999999968E-2</c:v>
                </c:pt>
                <c:pt idx="7618">
                  <c:v>3.1499999999999972E-2</c:v>
                </c:pt>
                <c:pt idx="7619">
                  <c:v>2.2499999999999964E-2</c:v>
                </c:pt>
                <c:pt idx="7620">
                  <c:v>1.100000000000001E-2</c:v>
                </c:pt>
                <c:pt idx="7621">
                  <c:v>2.4999999999999967E-2</c:v>
                </c:pt>
                <c:pt idx="7622">
                  <c:v>2.1499999999999964E-2</c:v>
                </c:pt>
                <c:pt idx="7623">
                  <c:v>2.9499999999999971E-2</c:v>
                </c:pt>
                <c:pt idx="7624">
                  <c:v>1.5000000000000013E-2</c:v>
                </c:pt>
                <c:pt idx="7625">
                  <c:v>2.2999999999999965E-2</c:v>
                </c:pt>
                <c:pt idx="7626">
                  <c:v>2.2999999999999965E-2</c:v>
                </c:pt>
                <c:pt idx="7627">
                  <c:v>2.3999999999999966E-2</c:v>
                </c:pt>
                <c:pt idx="7628">
                  <c:v>2.1499999999999964E-2</c:v>
                </c:pt>
                <c:pt idx="7629">
                  <c:v>3.2499999999999973E-2</c:v>
                </c:pt>
                <c:pt idx="7630">
                  <c:v>8.5000000000000075E-3</c:v>
                </c:pt>
                <c:pt idx="7631">
                  <c:v>2.4999999999999967E-2</c:v>
                </c:pt>
                <c:pt idx="7632">
                  <c:v>2.1999999999999964E-2</c:v>
                </c:pt>
                <c:pt idx="7633">
                  <c:v>2.0500000000000018E-2</c:v>
                </c:pt>
                <c:pt idx="7634">
                  <c:v>1.6500000000000015E-2</c:v>
                </c:pt>
                <c:pt idx="7635">
                  <c:v>2.5999999999999968E-2</c:v>
                </c:pt>
                <c:pt idx="7636">
                  <c:v>2.3499999999999965E-2</c:v>
                </c:pt>
                <c:pt idx="7637">
                  <c:v>2.7499999999999969E-2</c:v>
                </c:pt>
                <c:pt idx="7638">
                  <c:v>2.4499999999999966E-2</c:v>
                </c:pt>
                <c:pt idx="7639">
                  <c:v>2.2999999999999965E-2</c:v>
                </c:pt>
                <c:pt idx="7640">
                  <c:v>2.0000000000000018E-2</c:v>
                </c:pt>
                <c:pt idx="7641">
                  <c:v>2.2499999999999964E-2</c:v>
                </c:pt>
                <c:pt idx="7642">
                  <c:v>1.7000000000000015E-2</c:v>
                </c:pt>
                <c:pt idx="7643">
                  <c:v>1.6000000000000014E-2</c:v>
                </c:pt>
                <c:pt idx="7644">
                  <c:v>2.9999999999999971E-2</c:v>
                </c:pt>
                <c:pt idx="7645">
                  <c:v>2.0000000000000018E-2</c:v>
                </c:pt>
                <c:pt idx="7646">
                  <c:v>1.9000000000000017E-2</c:v>
                </c:pt>
                <c:pt idx="7647">
                  <c:v>2.2999999999999965E-2</c:v>
                </c:pt>
                <c:pt idx="7648">
                  <c:v>2.2999999999999965E-2</c:v>
                </c:pt>
                <c:pt idx="7649">
                  <c:v>2.9499999999999971E-2</c:v>
                </c:pt>
                <c:pt idx="7650">
                  <c:v>2.2499999999999964E-2</c:v>
                </c:pt>
                <c:pt idx="7651">
                  <c:v>1.3500000000000012E-2</c:v>
                </c:pt>
                <c:pt idx="7652">
                  <c:v>2.1999999999999964E-2</c:v>
                </c:pt>
                <c:pt idx="7653">
                  <c:v>2.3999999999999966E-2</c:v>
                </c:pt>
                <c:pt idx="7654">
                  <c:v>2.1499999999999964E-2</c:v>
                </c:pt>
                <c:pt idx="7655">
                  <c:v>2.1999999999999964E-2</c:v>
                </c:pt>
                <c:pt idx="7656">
                  <c:v>2.4499999999999966E-2</c:v>
                </c:pt>
                <c:pt idx="7657">
                  <c:v>2.2999999999999965E-2</c:v>
                </c:pt>
                <c:pt idx="7658">
                  <c:v>2.1000000000000019E-2</c:v>
                </c:pt>
                <c:pt idx="7659">
                  <c:v>2.4499999999999966E-2</c:v>
                </c:pt>
                <c:pt idx="7660">
                  <c:v>2.4999999999999967E-2</c:v>
                </c:pt>
                <c:pt idx="7661">
                  <c:v>2.4499999999999966E-2</c:v>
                </c:pt>
                <c:pt idx="7662">
                  <c:v>2.4499999999999966E-2</c:v>
                </c:pt>
                <c:pt idx="7663">
                  <c:v>1.9500000000000017E-2</c:v>
                </c:pt>
                <c:pt idx="7664">
                  <c:v>2.2999999999999965E-2</c:v>
                </c:pt>
                <c:pt idx="7665">
                  <c:v>2.7499999999999969E-2</c:v>
                </c:pt>
                <c:pt idx="7666">
                  <c:v>2.7499999999999969E-2</c:v>
                </c:pt>
                <c:pt idx="7667">
                  <c:v>2.4999999999999967E-2</c:v>
                </c:pt>
                <c:pt idx="7668">
                  <c:v>2.4999999999999967E-2</c:v>
                </c:pt>
                <c:pt idx="7669">
                  <c:v>1.9500000000000017E-2</c:v>
                </c:pt>
                <c:pt idx="7670">
                  <c:v>2.2999999999999965E-2</c:v>
                </c:pt>
                <c:pt idx="7671">
                  <c:v>2.2499999999999964E-2</c:v>
                </c:pt>
                <c:pt idx="7672">
                  <c:v>2.7999999999999969E-2</c:v>
                </c:pt>
                <c:pt idx="7673">
                  <c:v>2.6999999999999968E-2</c:v>
                </c:pt>
                <c:pt idx="7674">
                  <c:v>2.1999999999999964E-2</c:v>
                </c:pt>
                <c:pt idx="7675">
                  <c:v>1.8000000000000016E-2</c:v>
                </c:pt>
                <c:pt idx="7676">
                  <c:v>2.4499999999999966E-2</c:v>
                </c:pt>
                <c:pt idx="7677">
                  <c:v>2.0000000000000018E-2</c:v>
                </c:pt>
                <c:pt idx="7678">
                  <c:v>2.1999999999999964E-2</c:v>
                </c:pt>
                <c:pt idx="7679">
                  <c:v>1.4500000000000013E-2</c:v>
                </c:pt>
                <c:pt idx="7680">
                  <c:v>1.3000000000000012E-2</c:v>
                </c:pt>
                <c:pt idx="7681">
                  <c:v>2.1499999999999964E-2</c:v>
                </c:pt>
                <c:pt idx="7682">
                  <c:v>2.849999999999997E-2</c:v>
                </c:pt>
                <c:pt idx="7683">
                  <c:v>2.2499999999999964E-2</c:v>
                </c:pt>
                <c:pt idx="7684">
                  <c:v>1.6000000000000014E-2</c:v>
                </c:pt>
                <c:pt idx="7685">
                  <c:v>3.0000000000000027E-3</c:v>
                </c:pt>
                <c:pt idx="7686">
                  <c:v>1.150000000000001E-2</c:v>
                </c:pt>
                <c:pt idx="7687">
                  <c:v>2.7499999999999969E-2</c:v>
                </c:pt>
                <c:pt idx="7688">
                  <c:v>2.6999999999999968E-2</c:v>
                </c:pt>
                <c:pt idx="7689">
                  <c:v>2.849999999999997E-2</c:v>
                </c:pt>
                <c:pt idx="7690">
                  <c:v>2.5499999999999967E-2</c:v>
                </c:pt>
                <c:pt idx="7691">
                  <c:v>2.7499999999999969E-2</c:v>
                </c:pt>
                <c:pt idx="7692">
                  <c:v>2.5999999999999968E-2</c:v>
                </c:pt>
                <c:pt idx="7693">
                  <c:v>2.2499999999999964E-2</c:v>
                </c:pt>
                <c:pt idx="7694">
                  <c:v>2.3999999999999966E-2</c:v>
                </c:pt>
                <c:pt idx="7695">
                  <c:v>1.7500000000000016E-2</c:v>
                </c:pt>
                <c:pt idx="7696">
                  <c:v>1.9500000000000017E-2</c:v>
                </c:pt>
                <c:pt idx="7697">
                  <c:v>2.4499999999999966E-2</c:v>
                </c:pt>
                <c:pt idx="7698">
                  <c:v>2.6999999999999968E-2</c:v>
                </c:pt>
                <c:pt idx="7699">
                  <c:v>2.3499999999999965E-2</c:v>
                </c:pt>
                <c:pt idx="7700">
                  <c:v>2.6499999999999968E-2</c:v>
                </c:pt>
                <c:pt idx="7701">
                  <c:v>1.6000000000000014E-2</c:v>
                </c:pt>
                <c:pt idx="7702">
                  <c:v>2.5999999999999968E-2</c:v>
                </c:pt>
                <c:pt idx="7703">
                  <c:v>2.2999999999999965E-2</c:v>
                </c:pt>
                <c:pt idx="7704">
                  <c:v>2.1000000000000019E-2</c:v>
                </c:pt>
                <c:pt idx="7705">
                  <c:v>2.2999999999999965E-2</c:v>
                </c:pt>
                <c:pt idx="7706">
                  <c:v>1.150000000000001E-2</c:v>
                </c:pt>
                <c:pt idx="7707">
                  <c:v>2.3999999999999966E-2</c:v>
                </c:pt>
                <c:pt idx="7708">
                  <c:v>9.000000000000008E-3</c:v>
                </c:pt>
                <c:pt idx="7709">
                  <c:v>2.3999999999999966E-2</c:v>
                </c:pt>
                <c:pt idx="7710">
                  <c:v>2.7999999999999969E-2</c:v>
                </c:pt>
                <c:pt idx="7711">
                  <c:v>2.4499999999999966E-2</c:v>
                </c:pt>
                <c:pt idx="7712">
                  <c:v>2.2999999999999965E-2</c:v>
                </c:pt>
                <c:pt idx="7713">
                  <c:v>2.1499999999999964E-2</c:v>
                </c:pt>
                <c:pt idx="7714">
                  <c:v>3.0499999999999972E-2</c:v>
                </c:pt>
                <c:pt idx="7715">
                  <c:v>2.2499999999999964E-2</c:v>
                </c:pt>
                <c:pt idx="7716">
                  <c:v>2.4999999999999967E-2</c:v>
                </c:pt>
                <c:pt idx="7717">
                  <c:v>2.2999999999999965E-2</c:v>
                </c:pt>
                <c:pt idx="7718">
                  <c:v>2.3999999999999966E-2</c:v>
                </c:pt>
                <c:pt idx="7719">
                  <c:v>1.5500000000000014E-2</c:v>
                </c:pt>
                <c:pt idx="7720">
                  <c:v>2.0000000000000018E-2</c:v>
                </c:pt>
                <c:pt idx="7721">
                  <c:v>3.0999999999999972E-2</c:v>
                </c:pt>
                <c:pt idx="7722">
                  <c:v>2.9499999999999971E-2</c:v>
                </c:pt>
                <c:pt idx="7723">
                  <c:v>1.3000000000000012E-2</c:v>
                </c:pt>
                <c:pt idx="7724">
                  <c:v>2.849999999999997E-2</c:v>
                </c:pt>
                <c:pt idx="7725">
                  <c:v>2.5999999999999968E-2</c:v>
                </c:pt>
                <c:pt idx="7726">
                  <c:v>2.3499999999999965E-2</c:v>
                </c:pt>
                <c:pt idx="7727">
                  <c:v>1.100000000000001E-2</c:v>
                </c:pt>
                <c:pt idx="7728">
                  <c:v>2.5999999999999968E-2</c:v>
                </c:pt>
                <c:pt idx="7729">
                  <c:v>2.3999999999999966E-2</c:v>
                </c:pt>
                <c:pt idx="7730">
                  <c:v>2.2499999999999964E-2</c:v>
                </c:pt>
                <c:pt idx="7731">
                  <c:v>2.3499999999999965E-2</c:v>
                </c:pt>
                <c:pt idx="7732">
                  <c:v>2.7499999999999969E-2</c:v>
                </c:pt>
                <c:pt idx="7733">
                  <c:v>2.1999999999999964E-2</c:v>
                </c:pt>
                <c:pt idx="7734">
                  <c:v>2.0000000000000018E-2</c:v>
                </c:pt>
                <c:pt idx="7735">
                  <c:v>2.0000000000000018E-2</c:v>
                </c:pt>
                <c:pt idx="7736">
                  <c:v>2.7499999999999969E-2</c:v>
                </c:pt>
                <c:pt idx="7737">
                  <c:v>2.3499999999999965E-2</c:v>
                </c:pt>
                <c:pt idx="7738">
                  <c:v>2.3999999999999966E-2</c:v>
                </c:pt>
                <c:pt idx="7739">
                  <c:v>2.899999999999997E-2</c:v>
                </c:pt>
                <c:pt idx="7740">
                  <c:v>2.0000000000000018E-2</c:v>
                </c:pt>
                <c:pt idx="7741">
                  <c:v>1.6000000000000014E-2</c:v>
                </c:pt>
                <c:pt idx="7742">
                  <c:v>2.5499999999999967E-2</c:v>
                </c:pt>
                <c:pt idx="7743">
                  <c:v>2.1000000000000019E-2</c:v>
                </c:pt>
                <c:pt idx="7744">
                  <c:v>1.0000000000000009E-2</c:v>
                </c:pt>
                <c:pt idx="7745">
                  <c:v>2.0500000000000018E-2</c:v>
                </c:pt>
                <c:pt idx="7746">
                  <c:v>1.4500000000000013E-2</c:v>
                </c:pt>
                <c:pt idx="7747">
                  <c:v>2.5499999999999967E-2</c:v>
                </c:pt>
                <c:pt idx="7748">
                  <c:v>2.5999999999999968E-2</c:v>
                </c:pt>
                <c:pt idx="7749">
                  <c:v>2.3999999999999966E-2</c:v>
                </c:pt>
                <c:pt idx="7750">
                  <c:v>2.2999999999999965E-2</c:v>
                </c:pt>
                <c:pt idx="7751">
                  <c:v>2.0000000000000018E-2</c:v>
                </c:pt>
                <c:pt idx="7752">
                  <c:v>2.2999999999999965E-2</c:v>
                </c:pt>
                <c:pt idx="7753">
                  <c:v>2.6499999999999968E-2</c:v>
                </c:pt>
                <c:pt idx="7754">
                  <c:v>2.3999999999999966E-2</c:v>
                </c:pt>
                <c:pt idx="7755">
                  <c:v>2.3999999999999966E-2</c:v>
                </c:pt>
                <c:pt idx="7756">
                  <c:v>2.6999999999999968E-2</c:v>
                </c:pt>
                <c:pt idx="7757">
                  <c:v>1.9000000000000017E-2</c:v>
                </c:pt>
                <c:pt idx="7758">
                  <c:v>1.2000000000000011E-2</c:v>
                </c:pt>
                <c:pt idx="7759">
                  <c:v>2.5999999999999968E-2</c:v>
                </c:pt>
                <c:pt idx="7760">
                  <c:v>2.5499999999999967E-2</c:v>
                </c:pt>
                <c:pt idx="7761">
                  <c:v>2.5499999999999967E-2</c:v>
                </c:pt>
                <c:pt idx="7762">
                  <c:v>6.5000000000000058E-3</c:v>
                </c:pt>
                <c:pt idx="7763">
                  <c:v>2.4999999999999967E-2</c:v>
                </c:pt>
                <c:pt idx="7764">
                  <c:v>2.4999999999999967E-2</c:v>
                </c:pt>
                <c:pt idx="7765">
                  <c:v>2.0500000000000018E-2</c:v>
                </c:pt>
                <c:pt idx="7766">
                  <c:v>2.5499999999999967E-2</c:v>
                </c:pt>
                <c:pt idx="7767">
                  <c:v>2.1999999999999964E-2</c:v>
                </c:pt>
                <c:pt idx="7768">
                  <c:v>2.0000000000000018E-2</c:v>
                </c:pt>
                <c:pt idx="7769">
                  <c:v>2.2499999999999964E-2</c:v>
                </c:pt>
                <c:pt idx="7770">
                  <c:v>-5.0000000000000044E-4</c:v>
                </c:pt>
                <c:pt idx="7771">
                  <c:v>2.3499999999999965E-2</c:v>
                </c:pt>
                <c:pt idx="7772">
                  <c:v>2.9999999999999971E-2</c:v>
                </c:pt>
                <c:pt idx="7773">
                  <c:v>2.1000000000000019E-2</c:v>
                </c:pt>
                <c:pt idx="7774">
                  <c:v>7.0000000000000062E-3</c:v>
                </c:pt>
                <c:pt idx="7775">
                  <c:v>2.849999999999997E-2</c:v>
                </c:pt>
                <c:pt idx="7776">
                  <c:v>2.4999999999999967E-2</c:v>
                </c:pt>
                <c:pt idx="7777">
                  <c:v>2.7499999999999969E-2</c:v>
                </c:pt>
                <c:pt idx="7778">
                  <c:v>2.899999999999997E-2</c:v>
                </c:pt>
                <c:pt idx="7779">
                  <c:v>2.4499999999999966E-2</c:v>
                </c:pt>
                <c:pt idx="7780">
                  <c:v>2.3499999999999965E-2</c:v>
                </c:pt>
                <c:pt idx="7781">
                  <c:v>2.2499999999999964E-2</c:v>
                </c:pt>
                <c:pt idx="7782">
                  <c:v>2.1999999999999964E-2</c:v>
                </c:pt>
                <c:pt idx="7783">
                  <c:v>2.4499999999999966E-2</c:v>
                </c:pt>
                <c:pt idx="7784">
                  <c:v>1.2000000000000011E-2</c:v>
                </c:pt>
                <c:pt idx="7785">
                  <c:v>1.7500000000000016E-2</c:v>
                </c:pt>
                <c:pt idx="7786">
                  <c:v>2.0500000000000018E-2</c:v>
                </c:pt>
                <c:pt idx="7787">
                  <c:v>2.899999999999997E-2</c:v>
                </c:pt>
                <c:pt idx="7788">
                  <c:v>3.0499999999999972E-2</c:v>
                </c:pt>
                <c:pt idx="7789">
                  <c:v>2.1000000000000019E-2</c:v>
                </c:pt>
                <c:pt idx="7790">
                  <c:v>2.2499999999999964E-2</c:v>
                </c:pt>
                <c:pt idx="7791">
                  <c:v>2.1499999999999964E-2</c:v>
                </c:pt>
                <c:pt idx="7792">
                  <c:v>1.0500000000000009E-2</c:v>
                </c:pt>
                <c:pt idx="7793">
                  <c:v>2.0000000000000018E-2</c:v>
                </c:pt>
                <c:pt idx="7794">
                  <c:v>2.6999999999999968E-2</c:v>
                </c:pt>
                <c:pt idx="7795">
                  <c:v>2.2499999999999964E-2</c:v>
                </c:pt>
                <c:pt idx="7796">
                  <c:v>2.3999999999999966E-2</c:v>
                </c:pt>
                <c:pt idx="7797">
                  <c:v>2.1999999999999964E-2</c:v>
                </c:pt>
                <c:pt idx="7798">
                  <c:v>2.9999999999999971E-2</c:v>
                </c:pt>
                <c:pt idx="7799">
                  <c:v>2.4999999999999967E-2</c:v>
                </c:pt>
                <c:pt idx="7800">
                  <c:v>2.1999999999999964E-2</c:v>
                </c:pt>
                <c:pt idx="7801">
                  <c:v>2.5499999999999967E-2</c:v>
                </c:pt>
                <c:pt idx="7802">
                  <c:v>2.1999999999999964E-2</c:v>
                </c:pt>
                <c:pt idx="7803">
                  <c:v>2.7499999999999969E-2</c:v>
                </c:pt>
                <c:pt idx="7804">
                  <c:v>2.5999999999999968E-2</c:v>
                </c:pt>
                <c:pt idx="7805">
                  <c:v>2.6999999999999968E-2</c:v>
                </c:pt>
                <c:pt idx="7806">
                  <c:v>2.2999999999999965E-2</c:v>
                </c:pt>
                <c:pt idx="7807">
                  <c:v>2.4999999999999967E-2</c:v>
                </c:pt>
                <c:pt idx="7808">
                  <c:v>1.7500000000000016E-2</c:v>
                </c:pt>
                <c:pt idx="7809">
                  <c:v>2.2499999999999964E-2</c:v>
                </c:pt>
                <c:pt idx="7810">
                  <c:v>2.4999999999999967E-2</c:v>
                </c:pt>
                <c:pt idx="7811">
                  <c:v>2.1999999999999964E-2</c:v>
                </c:pt>
                <c:pt idx="7812">
                  <c:v>2.5499999999999967E-2</c:v>
                </c:pt>
                <c:pt idx="7813">
                  <c:v>1.2500000000000011E-2</c:v>
                </c:pt>
                <c:pt idx="7814">
                  <c:v>2.2999999999999965E-2</c:v>
                </c:pt>
                <c:pt idx="7815">
                  <c:v>9.5000000000000084E-3</c:v>
                </c:pt>
                <c:pt idx="7816">
                  <c:v>3.5999999999999976E-2</c:v>
                </c:pt>
                <c:pt idx="7817">
                  <c:v>2.1999999999999964E-2</c:v>
                </c:pt>
                <c:pt idx="7818">
                  <c:v>1.5500000000000014E-2</c:v>
                </c:pt>
                <c:pt idx="7819">
                  <c:v>1.7500000000000016E-2</c:v>
                </c:pt>
                <c:pt idx="7820">
                  <c:v>1.2500000000000011E-2</c:v>
                </c:pt>
                <c:pt idx="7821">
                  <c:v>2.4999999999999967E-2</c:v>
                </c:pt>
                <c:pt idx="7822">
                  <c:v>1.4500000000000013E-2</c:v>
                </c:pt>
                <c:pt idx="7823">
                  <c:v>2.4999999999999967E-2</c:v>
                </c:pt>
                <c:pt idx="7824">
                  <c:v>1.9500000000000017E-2</c:v>
                </c:pt>
                <c:pt idx="7825">
                  <c:v>2.3999999999999966E-2</c:v>
                </c:pt>
                <c:pt idx="7826">
                  <c:v>2.3999999999999966E-2</c:v>
                </c:pt>
                <c:pt idx="7827">
                  <c:v>2.3999999999999966E-2</c:v>
                </c:pt>
                <c:pt idx="7828">
                  <c:v>3.0999999999999972E-2</c:v>
                </c:pt>
                <c:pt idx="7829">
                  <c:v>2.9999999999999971E-2</c:v>
                </c:pt>
                <c:pt idx="7830">
                  <c:v>1.5000000000000013E-2</c:v>
                </c:pt>
                <c:pt idx="7831">
                  <c:v>2.6999999999999968E-2</c:v>
                </c:pt>
                <c:pt idx="7832">
                  <c:v>2.1999999999999964E-2</c:v>
                </c:pt>
                <c:pt idx="7833">
                  <c:v>2.6999999999999968E-2</c:v>
                </c:pt>
                <c:pt idx="7834">
                  <c:v>1.100000000000001E-2</c:v>
                </c:pt>
                <c:pt idx="7835">
                  <c:v>1.8500000000000016E-2</c:v>
                </c:pt>
                <c:pt idx="7836">
                  <c:v>2.6499999999999968E-2</c:v>
                </c:pt>
                <c:pt idx="7837">
                  <c:v>2.2999999999999965E-2</c:v>
                </c:pt>
                <c:pt idx="7838">
                  <c:v>2.3499999999999965E-2</c:v>
                </c:pt>
                <c:pt idx="7839">
                  <c:v>1.5000000000000013E-2</c:v>
                </c:pt>
                <c:pt idx="7840">
                  <c:v>2.7999999999999969E-2</c:v>
                </c:pt>
                <c:pt idx="7841">
                  <c:v>2.7999999999999969E-2</c:v>
                </c:pt>
                <c:pt idx="7842">
                  <c:v>1.150000000000001E-2</c:v>
                </c:pt>
                <c:pt idx="7843">
                  <c:v>2.2999999999999965E-2</c:v>
                </c:pt>
                <c:pt idx="7844">
                  <c:v>1.100000000000001E-2</c:v>
                </c:pt>
                <c:pt idx="7845">
                  <c:v>3.2999999999999974E-2</c:v>
                </c:pt>
                <c:pt idx="7846">
                  <c:v>2.899999999999997E-2</c:v>
                </c:pt>
                <c:pt idx="7847">
                  <c:v>1.8500000000000016E-2</c:v>
                </c:pt>
                <c:pt idx="7848">
                  <c:v>2.6499999999999968E-2</c:v>
                </c:pt>
                <c:pt idx="7849">
                  <c:v>7.5000000000000067E-3</c:v>
                </c:pt>
                <c:pt idx="7850">
                  <c:v>2.5999999999999968E-2</c:v>
                </c:pt>
                <c:pt idx="7851">
                  <c:v>2.4499999999999966E-2</c:v>
                </c:pt>
                <c:pt idx="7852">
                  <c:v>2.1999999999999964E-2</c:v>
                </c:pt>
                <c:pt idx="7853">
                  <c:v>2.2499999999999964E-2</c:v>
                </c:pt>
                <c:pt idx="7854">
                  <c:v>2.7999999999999969E-2</c:v>
                </c:pt>
                <c:pt idx="7855">
                  <c:v>1.2500000000000011E-2</c:v>
                </c:pt>
                <c:pt idx="7856">
                  <c:v>2.6999999999999968E-2</c:v>
                </c:pt>
                <c:pt idx="7857">
                  <c:v>2.4999999999999967E-2</c:v>
                </c:pt>
                <c:pt idx="7858">
                  <c:v>2.5499999999999967E-2</c:v>
                </c:pt>
                <c:pt idx="7859">
                  <c:v>1.150000000000001E-2</c:v>
                </c:pt>
                <c:pt idx="7860">
                  <c:v>2.0500000000000018E-2</c:v>
                </c:pt>
                <c:pt idx="7861">
                  <c:v>1.0500000000000009E-2</c:v>
                </c:pt>
                <c:pt idx="7862">
                  <c:v>2.4499999999999966E-2</c:v>
                </c:pt>
                <c:pt idx="7863">
                  <c:v>1.8000000000000016E-2</c:v>
                </c:pt>
                <c:pt idx="7864">
                  <c:v>2.5999999999999968E-2</c:v>
                </c:pt>
                <c:pt idx="7865">
                  <c:v>2.899999999999997E-2</c:v>
                </c:pt>
                <c:pt idx="7866">
                  <c:v>2.5999999999999968E-2</c:v>
                </c:pt>
                <c:pt idx="7867">
                  <c:v>2.3999999999999966E-2</c:v>
                </c:pt>
                <c:pt idx="7868">
                  <c:v>2.7499999999999969E-2</c:v>
                </c:pt>
                <c:pt idx="7869">
                  <c:v>2.4999999999999967E-2</c:v>
                </c:pt>
                <c:pt idx="7870">
                  <c:v>2.5499999999999967E-2</c:v>
                </c:pt>
                <c:pt idx="7871">
                  <c:v>2.9499999999999971E-2</c:v>
                </c:pt>
                <c:pt idx="7872">
                  <c:v>2.6999999999999968E-2</c:v>
                </c:pt>
                <c:pt idx="7873">
                  <c:v>2.2499999999999964E-2</c:v>
                </c:pt>
                <c:pt idx="7874">
                  <c:v>4.4999999999999984E-2</c:v>
                </c:pt>
                <c:pt idx="7875">
                  <c:v>2.4499999999999966E-2</c:v>
                </c:pt>
                <c:pt idx="7876">
                  <c:v>2.3499999999999965E-2</c:v>
                </c:pt>
                <c:pt idx="7877">
                  <c:v>2.2499999999999964E-2</c:v>
                </c:pt>
                <c:pt idx="7878">
                  <c:v>2.5499999999999967E-2</c:v>
                </c:pt>
                <c:pt idx="7879">
                  <c:v>1.8000000000000016E-2</c:v>
                </c:pt>
                <c:pt idx="7880">
                  <c:v>1.7000000000000015E-2</c:v>
                </c:pt>
                <c:pt idx="7881">
                  <c:v>1.9000000000000017E-2</c:v>
                </c:pt>
                <c:pt idx="7882">
                  <c:v>2.7999999999999969E-2</c:v>
                </c:pt>
                <c:pt idx="7883">
                  <c:v>1.9500000000000017E-2</c:v>
                </c:pt>
                <c:pt idx="7884">
                  <c:v>1.5000000000000013E-2</c:v>
                </c:pt>
                <c:pt idx="7885">
                  <c:v>2.5999999999999968E-2</c:v>
                </c:pt>
                <c:pt idx="7886">
                  <c:v>2.3999999999999966E-2</c:v>
                </c:pt>
                <c:pt idx="7887">
                  <c:v>2.0500000000000018E-2</c:v>
                </c:pt>
                <c:pt idx="7888">
                  <c:v>2.1999999999999964E-2</c:v>
                </c:pt>
                <c:pt idx="7889">
                  <c:v>2.7999999999999969E-2</c:v>
                </c:pt>
                <c:pt idx="7890">
                  <c:v>2.1999999999999964E-2</c:v>
                </c:pt>
                <c:pt idx="7891">
                  <c:v>2.0500000000000018E-2</c:v>
                </c:pt>
                <c:pt idx="7892">
                  <c:v>2.4499999999999966E-2</c:v>
                </c:pt>
                <c:pt idx="7893">
                  <c:v>2.0000000000000018E-2</c:v>
                </c:pt>
                <c:pt idx="7894">
                  <c:v>2.7499999999999969E-2</c:v>
                </c:pt>
                <c:pt idx="7895">
                  <c:v>2.4999999999999967E-2</c:v>
                </c:pt>
                <c:pt idx="7896">
                  <c:v>2.3999999999999966E-2</c:v>
                </c:pt>
              </c:numCache>
            </c:numRef>
          </c:yVal>
          <c:smooth val="0"/>
        </c:ser>
        <c:dLbls>
          <c:showLegendKey val="0"/>
          <c:showVal val="0"/>
          <c:showCatName val="0"/>
          <c:showSerName val="0"/>
          <c:showPercent val="0"/>
          <c:showBubbleSize val="0"/>
        </c:dLbls>
        <c:axId val="137432064"/>
        <c:axId val="137442816"/>
      </c:scatterChart>
      <c:valAx>
        <c:axId val="137432064"/>
        <c:scaling>
          <c:orientation val="minMax"/>
          <c:max val="41171"/>
        </c:scaling>
        <c:delete val="0"/>
        <c:axPos val="b"/>
        <c:title>
          <c:tx>
            <c:rich>
              <a:bodyPr/>
              <a:lstStyle/>
              <a:p>
                <a:pPr>
                  <a:defRPr sz="1000"/>
                </a:pPr>
                <a:r>
                  <a:rPr lang="es-MX" sz="1000" b="1" i="0" baseline="0">
                    <a:effectLst/>
                  </a:rPr>
                  <a:t>HORA / UTC</a:t>
                </a:r>
                <a:endParaRPr lang="es-MX" sz="1000">
                  <a:effectLst/>
                </a:endParaRPr>
              </a:p>
              <a:p>
                <a:pPr>
                  <a:defRPr sz="1000"/>
                </a:pPr>
                <a:r>
                  <a:rPr lang="es-MX" sz="1000" b="1" i="0" baseline="0">
                    <a:effectLst/>
                  </a:rPr>
                  <a:t>(Tiempo del Centro = UTC - 5h)</a:t>
                </a:r>
                <a:endParaRPr lang="es-MX" sz="1000">
                  <a:effectLst/>
                </a:endParaRPr>
              </a:p>
            </c:rich>
          </c:tx>
          <c:layout/>
          <c:overlay val="0"/>
        </c:title>
        <c:numFmt formatCode="dd/mm/yyyy\ hh:mm:ss" sourceLinked="1"/>
        <c:majorTickMark val="out"/>
        <c:minorTickMark val="in"/>
        <c:tickLblPos val="nextTo"/>
        <c:crossAx val="137442816"/>
        <c:crossesAt val="-1"/>
        <c:crossBetween val="midCat"/>
        <c:majorUnit val="0.25"/>
        <c:minorUnit val="4.1666000000000009E-2"/>
      </c:valAx>
      <c:valAx>
        <c:axId val="137442816"/>
        <c:scaling>
          <c:orientation val="minMax"/>
          <c:max val="0.15000000000000002"/>
          <c:min val="-5.000000000000001E-2"/>
        </c:scaling>
        <c:delete val="0"/>
        <c:axPos val="l"/>
        <c:majorGridlines/>
        <c:title>
          <c:tx>
            <c:rich>
              <a:bodyPr rot="-5400000" vert="horz"/>
              <a:lstStyle/>
              <a:p>
                <a:pPr>
                  <a:defRPr sz="1100"/>
                </a:pPr>
                <a:r>
                  <a:rPr lang="es-MX" sz="1100" b="1" i="0" baseline="0">
                    <a:effectLst/>
                  </a:rPr>
                  <a:t>DIFERENCIA DE TIEMPO / segundos</a:t>
                </a:r>
                <a:endParaRPr lang="es-MX" sz="1100">
                  <a:effectLst/>
                </a:endParaRPr>
              </a:p>
            </c:rich>
          </c:tx>
          <c:layout/>
          <c:overlay val="0"/>
        </c:title>
        <c:numFmt formatCode="#,##0.000" sourceLinked="0"/>
        <c:majorTickMark val="out"/>
        <c:minorTickMark val="in"/>
        <c:tickLblPos val="nextTo"/>
        <c:crossAx val="137432064"/>
        <c:crosses val="autoZero"/>
        <c:crossBetween val="midCat"/>
        <c:majorUnit val="2.5000000000000005E-2"/>
      </c:valAx>
      <c:spPr>
        <a:solidFill>
          <a:schemeClr val="bg1">
            <a:lumMod val="95000"/>
          </a:schemeClr>
        </a:solidFill>
      </c:spPr>
    </c:plotArea>
    <c:plotVisOnly val="1"/>
    <c:dispBlanksAs val="gap"/>
    <c:showDLblsOverMax val="0"/>
  </c:chart>
  <c:spPr>
    <a:solidFill>
      <a:schemeClr val="bg1">
        <a:lumMod val="85000"/>
        <a:alpha val="60000"/>
      </a:schemeClr>
    </a:solid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solidFill>
                  <a:srgbClr val="C00000"/>
                </a:solidFill>
              </a:defRPr>
            </a:pPr>
            <a:r>
              <a:rPr lang="es-MX" dirty="0">
                <a:solidFill>
                  <a:srgbClr val="C00000"/>
                </a:solidFill>
              </a:rPr>
              <a:t>ESTAMPAS DE TIEMPO</a:t>
            </a:r>
          </a:p>
        </c:rich>
      </c:tx>
      <c:layout>
        <c:manualLayout>
          <c:xMode val="edge"/>
          <c:yMode val="edge"/>
          <c:x val="0.36284478492288735"/>
          <c:y val="0"/>
        </c:manualLayout>
      </c:layout>
      <c:overlay val="0"/>
    </c:title>
    <c:autoTitleDeleted val="0"/>
    <c:plotArea>
      <c:layout>
        <c:manualLayout>
          <c:layoutTarget val="inner"/>
          <c:xMode val="edge"/>
          <c:yMode val="edge"/>
          <c:x val="0.14530809708012241"/>
          <c:y val="0.11354939435524378"/>
          <c:w val="0.70073830180484997"/>
          <c:h val="0.79316734760300511"/>
        </c:manualLayout>
      </c:layout>
      <c:scatterChart>
        <c:scatterStyle val="lineMarker"/>
        <c:varyColors val="0"/>
        <c:ser>
          <c:idx val="0"/>
          <c:order val="0"/>
          <c:tx>
            <c:strRef>
              <c:f>'ntp1'!$D$1</c:f>
              <c:strCache>
                <c:ptCount val="1"/>
                <c:pt idx="0">
                  <c:v>CNM vs SE-1</c:v>
                </c:pt>
              </c:strCache>
            </c:strRef>
          </c:tx>
          <c:spPr>
            <a:ln w="12700">
              <a:solidFill>
                <a:srgbClr val="99CCFF"/>
              </a:solidFill>
            </a:ln>
          </c:spPr>
          <c:marker>
            <c:symbol val="diamond"/>
            <c:size val="2"/>
            <c:spPr>
              <a:solidFill>
                <a:srgbClr val="4F271C">
                  <a:lumMod val="60000"/>
                  <a:lumOff val="40000"/>
                </a:srgbClr>
              </a:solidFill>
              <a:ln>
                <a:solidFill>
                  <a:srgbClr val="99CCFF"/>
                </a:solidFill>
              </a:ln>
            </c:spPr>
          </c:marker>
          <c:yVal>
            <c:numRef>
              <c:f>'ntp1'!$D$2:$D$3815</c:f>
              <c:numCache>
                <c:formatCode>hh:mm:ss.000</c:formatCode>
                <c:ptCount val="3814"/>
                <c:pt idx="0">
                  <c:v>8.1433506944444442E-2</c:v>
                </c:pt>
                <c:pt idx="1">
                  <c:v>8.1433506944444442E-2</c:v>
                </c:pt>
                <c:pt idx="2">
                  <c:v>8.1433506944444442E-2</c:v>
                </c:pt>
                <c:pt idx="3">
                  <c:v>8.1433518518518516E-2</c:v>
                </c:pt>
                <c:pt idx="4">
                  <c:v>8.1433506944444442E-2</c:v>
                </c:pt>
                <c:pt idx="5">
                  <c:v>8.1433518518518516E-2</c:v>
                </c:pt>
                <c:pt idx="6">
                  <c:v>8.1433506944444442E-2</c:v>
                </c:pt>
                <c:pt idx="7">
                  <c:v>8.1433506944444442E-2</c:v>
                </c:pt>
                <c:pt idx="8">
                  <c:v>8.1433518518518516E-2</c:v>
                </c:pt>
                <c:pt idx="9">
                  <c:v>8.1433506944444442E-2</c:v>
                </c:pt>
                <c:pt idx="11">
                  <c:v>8.1433506944444442E-2</c:v>
                </c:pt>
                <c:pt idx="12">
                  <c:v>8.1433495370370368E-2</c:v>
                </c:pt>
                <c:pt idx="13">
                  <c:v>8.1433518518518516E-2</c:v>
                </c:pt>
                <c:pt idx="14">
                  <c:v>8.1433518518518516E-2</c:v>
                </c:pt>
                <c:pt idx="15">
                  <c:v>8.1433518518518516E-2</c:v>
                </c:pt>
                <c:pt idx="16">
                  <c:v>8.1433518518518516E-2</c:v>
                </c:pt>
                <c:pt idx="17">
                  <c:v>8.1433506944444442E-2</c:v>
                </c:pt>
                <c:pt idx="18">
                  <c:v>8.1433506944444442E-2</c:v>
                </c:pt>
                <c:pt idx="19">
                  <c:v>8.1433518518518516E-2</c:v>
                </c:pt>
                <c:pt idx="21">
                  <c:v>8.1433506944444442E-2</c:v>
                </c:pt>
                <c:pt idx="22">
                  <c:v>8.1433645833333332E-2</c:v>
                </c:pt>
                <c:pt idx="23">
                  <c:v>8.1433518518518516E-2</c:v>
                </c:pt>
                <c:pt idx="24">
                  <c:v>8.1433495370370368E-2</c:v>
                </c:pt>
                <c:pt idx="25">
                  <c:v>8.1433518518518516E-2</c:v>
                </c:pt>
                <c:pt idx="26">
                  <c:v>8.1433506944444442E-2</c:v>
                </c:pt>
                <c:pt idx="27">
                  <c:v>8.1433506944444442E-2</c:v>
                </c:pt>
                <c:pt idx="28">
                  <c:v>8.1433506944444442E-2</c:v>
                </c:pt>
                <c:pt idx="29">
                  <c:v>8.1433518518518516E-2</c:v>
                </c:pt>
                <c:pt idx="30">
                  <c:v>8.1433506944444442E-2</c:v>
                </c:pt>
                <c:pt idx="31">
                  <c:v>8.1433506944444442E-2</c:v>
                </c:pt>
                <c:pt idx="32">
                  <c:v>8.1433506944444442E-2</c:v>
                </c:pt>
                <c:pt idx="33">
                  <c:v>8.1433495370370368E-2</c:v>
                </c:pt>
                <c:pt idx="34">
                  <c:v>8.1433506944444442E-2</c:v>
                </c:pt>
                <c:pt idx="35">
                  <c:v>8.1433506944444442E-2</c:v>
                </c:pt>
                <c:pt idx="36">
                  <c:v>8.1433518518518516E-2</c:v>
                </c:pt>
                <c:pt idx="37">
                  <c:v>8.1433506944444442E-2</c:v>
                </c:pt>
                <c:pt idx="38">
                  <c:v>8.1433506944444442E-2</c:v>
                </c:pt>
                <c:pt idx="39">
                  <c:v>8.1433506944444442E-2</c:v>
                </c:pt>
                <c:pt idx="40">
                  <c:v>8.1433506944444442E-2</c:v>
                </c:pt>
                <c:pt idx="41">
                  <c:v>8.1433518518518516E-2</c:v>
                </c:pt>
                <c:pt idx="42">
                  <c:v>8.1433506944444442E-2</c:v>
                </c:pt>
                <c:pt idx="43">
                  <c:v>8.1433518518518516E-2</c:v>
                </c:pt>
                <c:pt idx="44">
                  <c:v>8.1433506944444442E-2</c:v>
                </c:pt>
                <c:pt idx="45">
                  <c:v>8.1433518518518516E-2</c:v>
                </c:pt>
                <c:pt idx="46">
                  <c:v>8.1433518518518516E-2</c:v>
                </c:pt>
                <c:pt idx="47">
                  <c:v>8.1433518518518516E-2</c:v>
                </c:pt>
                <c:pt idx="48">
                  <c:v>8.1433495370370368E-2</c:v>
                </c:pt>
                <c:pt idx="49">
                  <c:v>8.1433506944444442E-2</c:v>
                </c:pt>
                <c:pt idx="50">
                  <c:v>8.1433506944444442E-2</c:v>
                </c:pt>
                <c:pt idx="51">
                  <c:v>8.1433506944444442E-2</c:v>
                </c:pt>
                <c:pt idx="52">
                  <c:v>8.1433495370370368E-2</c:v>
                </c:pt>
                <c:pt idx="53">
                  <c:v>8.1433506944444442E-2</c:v>
                </c:pt>
                <c:pt idx="54">
                  <c:v>8.1433518518518516E-2</c:v>
                </c:pt>
                <c:pt idx="55">
                  <c:v>8.1433518518518516E-2</c:v>
                </c:pt>
                <c:pt idx="56">
                  <c:v>8.1433506944444442E-2</c:v>
                </c:pt>
                <c:pt idx="57">
                  <c:v>8.1433518518518516E-2</c:v>
                </c:pt>
                <c:pt idx="58">
                  <c:v>8.1433506944444442E-2</c:v>
                </c:pt>
                <c:pt idx="59">
                  <c:v>8.1433518518518516E-2</c:v>
                </c:pt>
                <c:pt idx="60">
                  <c:v>8.1433518518518516E-2</c:v>
                </c:pt>
                <c:pt idx="61">
                  <c:v>8.1433506944444442E-2</c:v>
                </c:pt>
                <c:pt idx="62">
                  <c:v>8.1433518518518516E-2</c:v>
                </c:pt>
                <c:pt idx="63">
                  <c:v>8.1433506944444442E-2</c:v>
                </c:pt>
                <c:pt idx="64">
                  <c:v>8.1433506944444442E-2</c:v>
                </c:pt>
                <c:pt idx="65">
                  <c:v>8.1433506944444442E-2</c:v>
                </c:pt>
                <c:pt idx="66">
                  <c:v>8.1433506944444442E-2</c:v>
                </c:pt>
                <c:pt idx="67">
                  <c:v>8.1433506944444442E-2</c:v>
                </c:pt>
                <c:pt idx="68">
                  <c:v>8.1433506944444442E-2</c:v>
                </c:pt>
                <c:pt idx="69">
                  <c:v>8.1433518518518516E-2</c:v>
                </c:pt>
                <c:pt idx="70">
                  <c:v>8.1433506944444442E-2</c:v>
                </c:pt>
                <c:pt idx="71">
                  <c:v>8.1433518518518516E-2</c:v>
                </c:pt>
                <c:pt idx="72">
                  <c:v>8.1433495370370368E-2</c:v>
                </c:pt>
                <c:pt idx="73">
                  <c:v>8.1433518518518516E-2</c:v>
                </c:pt>
                <c:pt idx="74">
                  <c:v>8.1433518518518516E-2</c:v>
                </c:pt>
                <c:pt idx="75">
                  <c:v>8.1433506944444442E-2</c:v>
                </c:pt>
                <c:pt idx="76">
                  <c:v>8.1433518518518516E-2</c:v>
                </c:pt>
                <c:pt idx="77">
                  <c:v>8.1433518518518516E-2</c:v>
                </c:pt>
                <c:pt idx="78">
                  <c:v>8.1433495370370368E-2</c:v>
                </c:pt>
                <c:pt idx="79">
                  <c:v>8.1433495370370368E-2</c:v>
                </c:pt>
                <c:pt idx="80">
                  <c:v>8.1433495370370368E-2</c:v>
                </c:pt>
                <c:pt idx="81">
                  <c:v>8.1433506944444442E-2</c:v>
                </c:pt>
                <c:pt idx="82">
                  <c:v>8.1433506944444442E-2</c:v>
                </c:pt>
                <c:pt idx="83">
                  <c:v>8.1433506944444442E-2</c:v>
                </c:pt>
                <c:pt idx="84">
                  <c:v>8.1433506944444442E-2</c:v>
                </c:pt>
                <c:pt idx="85">
                  <c:v>8.1433506944444442E-2</c:v>
                </c:pt>
                <c:pt idx="86">
                  <c:v>8.1433506944444442E-2</c:v>
                </c:pt>
                <c:pt idx="87">
                  <c:v>8.1433518518518516E-2</c:v>
                </c:pt>
                <c:pt idx="88">
                  <c:v>8.1433506944444442E-2</c:v>
                </c:pt>
                <c:pt idx="89">
                  <c:v>8.1433518518518516E-2</c:v>
                </c:pt>
                <c:pt idx="90">
                  <c:v>8.1433495370370368E-2</c:v>
                </c:pt>
                <c:pt idx="91">
                  <c:v>8.1433506944444442E-2</c:v>
                </c:pt>
                <c:pt idx="92">
                  <c:v>8.1433518518518516E-2</c:v>
                </c:pt>
                <c:pt idx="93">
                  <c:v>8.1433506944444442E-2</c:v>
                </c:pt>
                <c:pt idx="94">
                  <c:v>8.1433506944444442E-2</c:v>
                </c:pt>
                <c:pt idx="95">
                  <c:v>8.1433518518518516E-2</c:v>
                </c:pt>
                <c:pt idx="96">
                  <c:v>8.1433518518518516E-2</c:v>
                </c:pt>
                <c:pt idx="97">
                  <c:v>8.1433506944444442E-2</c:v>
                </c:pt>
                <c:pt idx="98">
                  <c:v>8.1433518518518516E-2</c:v>
                </c:pt>
                <c:pt idx="99">
                  <c:v>8.1433495370370368E-2</c:v>
                </c:pt>
                <c:pt idx="100">
                  <c:v>8.1433506944444442E-2</c:v>
                </c:pt>
                <c:pt idx="101">
                  <c:v>8.1433518518518516E-2</c:v>
                </c:pt>
                <c:pt idx="102">
                  <c:v>8.1433495370370368E-2</c:v>
                </c:pt>
                <c:pt idx="103">
                  <c:v>8.1433506944444442E-2</c:v>
                </c:pt>
                <c:pt idx="104">
                  <c:v>8.1433495370370368E-2</c:v>
                </c:pt>
                <c:pt idx="105">
                  <c:v>8.1433506944444442E-2</c:v>
                </c:pt>
                <c:pt idx="106">
                  <c:v>8.1433506944444442E-2</c:v>
                </c:pt>
                <c:pt idx="107">
                  <c:v>8.1433506944444442E-2</c:v>
                </c:pt>
                <c:pt idx="108">
                  <c:v>8.1433495370370368E-2</c:v>
                </c:pt>
                <c:pt idx="109">
                  <c:v>8.1433506944444442E-2</c:v>
                </c:pt>
                <c:pt idx="110">
                  <c:v>8.1433506944444442E-2</c:v>
                </c:pt>
                <c:pt idx="111">
                  <c:v>8.1433506944444442E-2</c:v>
                </c:pt>
                <c:pt idx="112">
                  <c:v>8.1433495370370368E-2</c:v>
                </c:pt>
                <c:pt idx="113">
                  <c:v>8.1433495370370368E-2</c:v>
                </c:pt>
                <c:pt idx="114">
                  <c:v>8.1433506944444442E-2</c:v>
                </c:pt>
                <c:pt idx="115">
                  <c:v>8.1433518518518516E-2</c:v>
                </c:pt>
                <c:pt idx="116">
                  <c:v>8.1433506944444442E-2</c:v>
                </c:pt>
                <c:pt idx="117">
                  <c:v>8.1433506944444442E-2</c:v>
                </c:pt>
                <c:pt idx="118">
                  <c:v>8.1433506944444442E-2</c:v>
                </c:pt>
                <c:pt idx="119">
                  <c:v>8.1433506944444442E-2</c:v>
                </c:pt>
                <c:pt idx="120">
                  <c:v>8.143353009259259E-2</c:v>
                </c:pt>
                <c:pt idx="121">
                  <c:v>8.1433506944444442E-2</c:v>
                </c:pt>
                <c:pt idx="123">
                  <c:v>8.1433506944444442E-2</c:v>
                </c:pt>
                <c:pt idx="124">
                  <c:v>8.1433518518518516E-2</c:v>
                </c:pt>
                <c:pt idx="125">
                  <c:v>8.1433518518518516E-2</c:v>
                </c:pt>
                <c:pt idx="126">
                  <c:v>8.1433506944444442E-2</c:v>
                </c:pt>
                <c:pt idx="127">
                  <c:v>8.1433506944444442E-2</c:v>
                </c:pt>
                <c:pt idx="128">
                  <c:v>8.1433518518518516E-2</c:v>
                </c:pt>
                <c:pt idx="129">
                  <c:v>8.1433495370370368E-2</c:v>
                </c:pt>
                <c:pt idx="130">
                  <c:v>8.1433506944444442E-2</c:v>
                </c:pt>
                <c:pt idx="131">
                  <c:v>8.1433518518518516E-2</c:v>
                </c:pt>
                <c:pt idx="132">
                  <c:v>8.1433506944444442E-2</c:v>
                </c:pt>
                <c:pt idx="133">
                  <c:v>8.1433495370370368E-2</c:v>
                </c:pt>
                <c:pt idx="134">
                  <c:v>8.1433506944444442E-2</c:v>
                </c:pt>
                <c:pt idx="135">
                  <c:v>8.1433506944444442E-2</c:v>
                </c:pt>
                <c:pt idx="136">
                  <c:v>8.1433506944444442E-2</c:v>
                </c:pt>
                <c:pt idx="137">
                  <c:v>8.1433495370370368E-2</c:v>
                </c:pt>
                <c:pt idx="138">
                  <c:v>8.1433506944444442E-2</c:v>
                </c:pt>
                <c:pt idx="139">
                  <c:v>8.1433518518518516E-2</c:v>
                </c:pt>
                <c:pt idx="140">
                  <c:v>8.1433506944444442E-2</c:v>
                </c:pt>
                <c:pt idx="142">
                  <c:v>8.1433506944444442E-2</c:v>
                </c:pt>
                <c:pt idx="143">
                  <c:v>8.1433518518518516E-2</c:v>
                </c:pt>
                <c:pt idx="144">
                  <c:v>8.1433518518518516E-2</c:v>
                </c:pt>
                <c:pt idx="145">
                  <c:v>8.1433518518518516E-2</c:v>
                </c:pt>
                <c:pt idx="146">
                  <c:v>8.1433506944444442E-2</c:v>
                </c:pt>
                <c:pt idx="147">
                  <c:v>8.1433518518518516E-2</c:v>
                </c:pt>
                <c:pt idx="148">
                  <c:v>8.1433518518518516E-2</c:v>
                </c:pt>
                <c:pt idx="149">
                  <c:v>8.1433506944444442E-2</c:v>
                </c:pt>
                <c:pt idx="150">
                  <c:v>8.1433506944444442E-2</c:v>
                </c:pt>
                <c:pt idx="151">
                  <c:v>8.1433506944444442E-2</c:v>
                </c:pt>
                <c:pt idx="152">
                  <c:v>8.1433495370370368E-2</c:v>
                </c:pt>
                <c:pt idx="153">
                  <c:v>8.1433518518518516E-2</c:v>
                </c:pt>
                <c:pt idx="154">
                  <c:v>8.1433506944444442E-2</c:v>
                </c:pt>
                <c:pt idx="155">
                  <c:v>8.1433506944444442E-2</c:v>
                </c:pt>
                <c:pt idx="156">
                  <c:v>8.1433518518518516E-2</c:v>
                </c:pt>
                <c:pt idx="157">
                  <c:v>8.1433506944444442E-2</c:v>
                </c:pt>
                <c:pt idx="158">
                  <c:v>8.1433518518518516E-2</c:v>
                </c:pt>
                <c:pt idx="159">
                  <c:v>8.1433506944444442E-2</c:v>
                </c:pt>
                <c:pt idx="160">
                  <c:v>8.1433518518518516E-2</c:v>
                </c:pt>
                <c:pt idx="161">
                  <c:v>8.1433506944444442E-2</c:v>
                </c:pt>
                <c:pt idx="162">
                  <c:v>8.1433518518518516E-2</c:v>
                </c:pt>
                <c:pt idx="163">
                  <c:v>8.1433506944444442E-2</c:v>
                </c:pt>
                <c:pt idx="164">
                  <c:v>8.1433506944444442E-2</c:v>
                </c:pt>
                <c:pt idx="165">
                  <c:v>8.1433506944444442E-2</c:v>
                </c:pt>
                <c:pt idx="166">
                  <c:v>8.1433495370370368E-2</c:v>
                </c:pt>
                <c:pt idx="167">
                  <c:v>8.1433506944444442E-2</c:v>
                </c:pt>
                <c:pt idx="168">
                  <c:v>8.1433518518518516E-2</c:v>
                </c:pt>
                <c:pt idx="169">
                  <c:v>8.1433506944444442E-2</c:v>
                </c:pt>
                <c:pt idx="170">
                  <c:v>8.1433506944444442E-2</c:v>
                </c:pt>
                <c:pt idx="171">
                  <c:v>8.1433495370370368E-2</c:v>
                </c:pt>
                <c:pt idx="172">
                  <c:v>8.1433495370370368E-2</c:v>
                </c:pt>
                <c:pt idx="173">
                  <c:v>8.1433506944444442E-2</c:v>
                </c:pt>
                <c:pt idx="174">
                  <c:v>8.1433506944444442E-2</c:v>
                </c:pt>
                <c:pt idx="175">
                  <c:v>8.1433506944444442E-2</c:v>
                </c:pt>
                <c:pt idx="176">
                  <c:v>8.1433506944444442E-2</c:v>
                </c:pt>
                <c:pt idx="177">
                  <c:v>8.1433506944444442E-2</c:v>
                </c:pt>
                <c:pt idx="178">
                  <c:v>8.1433506944444442E-2</c:v>
                </c:pt>
                <c:pt idx="179">
                  <c:v>8.1433518518518516E-2</c:v>
                </c:pt>
                <c:pt idx="180">
                  <c:v>8.1433495370370368E-2</c:v>
                </c:pt>
                <c:pt idx="181">
                  <c:v>8.1433518518518516E-2</c:v>
                </c:pt>
                <c:pt idx="183">
                  <c:v>8.1433506944444442E-2</c:v>
                </c:pt>
                <c:pt idx="184">
                  <c:v>8.1433506944444442E-2</c:v>
                </c:pt>
                <c:pt idx="185">
                  <c:v>8.1433506944444442E-2</c:v>
                </c:pt>
                <c:pt idx="186">
                  <c:v>8.1433506944444442E-2</c:v>
                </c:pt>
                <c:pt idx="187">
                  <c:v>8.1433518518518516E-2</c:v>
                </c:pt>
                <c:pt idx="188">
                  <c:v>8.1433518518518516E-2</c:v>
                </c:pt>
                <c:pt idx="189">
                  <c:v>8.1433506944444442E-2</c:v>
                </c:pt>
                <c:pt idx="190">
                  <c:v>8.1433506944444442E-2</c:v>
                </c:pt>
                <c:pt idx="191">
                  <c:v>8.1433518518518516E-2</c:v>
                </c:pt>
                <c:pt idx="192">
                  <c:v>8.1433518518518516E-2</c:v>
                </c:pt>
                <c:pt idx="193">
                  <c:v>8.1433506944444442E-2</c:v>
                </c:pt>
                <c:pt idx="194">
                  <c:v>8.1433506944444442E-2</c:v>
                </c:pt>
                <c:pt idx="196">
                  <c:v>8.1433518518518516E-2</c:v>
                </c:pt>
                <c:pt idx="197">
                  <c:v>8.1433518518518516E-2</c:v>
                </c:pt>
                <c:pt idx="198">
                  <c:v>8.1433506944444442E-2</c:v>
                </c:pt>
                <c:pt idx="199">
                  <c:v>8.1433506944444442E-2</c:v>
                </c:pt>
                <c:pt idx="200">
                  <c:v>8.1433506944444442E-2</c:v>
                </c:pt>
                <c:pt idx="201">
                  <c:v>8.1433506944444442E-2</c:v>
                </c:pt>
                <c:pt idx="202">
                  <c:v>8.1433495370370368E-2</c:v>
                </c:pt>
                <c:pt idx="203">
                  <c:v>8.1433518518518516E-2</c:v>
                </c:pt>
                <c:pt idx="204">
                  <c:v>8.1433518518518516E-2</c:v>
                </c:pt>
                <c:pt idx="205">
                  <c:v>8.1433506944444442E-2</c:v>
                </c:pt>
                <c:pt idx="206">
                  <c:v>8.1433506944444442E-2</c:v>
                </c:pt>
                <c:pt idx="207">
                  <c:v>8.1433506944444442E-2</c:v>
                </c:pt>
                <c:pt idx="208">
                  <c:v>8.1433495370370368E-2</c:v>
                </c:pt>
                <c:pt idx="209">
                  <c:v>8.1433506944444442E-2</c:v>
                </c:pt>
                <c:pt idx="210">
                  <c:v>8.1433495370370368E-2</c:v>
                </c:pt>
                <c:pt idx="211">
                  <c:v>8.1433495370370368E-2</c:v>
                </c:pt>
                <c:pt idx="212">
                  <c:v>8.1433495370370368E-2</c:v>
                </c:pt>
                <c:pt idx="213">
                  <c:v>8.1433495370370368E-2</c:v>
                </c:pt>
                <c:pt idx="214">
                  <c:v>8.1433506944444442E-2</c:v>
                </c:pt>
                <c:pt idx="215">
                  <c:v>8.1433506944444442E-2</c:v>
                </c:pt>
                <c:pt idx="216">
                  <c:v>8.1433518518518516E-2</c:v>
                </c:pt>
                <c:pt idx="217">
                  <c:v>8.1433506944444442E-2</c:v>
                </c:pt>
                <c:pt idx="218">
                  <c:v>8.1433506944444442E-2</c:v>
                </c:pt>
                <c:pt idx="219">
                  <c:v>8.1433506944444442E-2</c:v>
                </c:pt>
                <c:pt idx="220">
                  <c:v>8.1433506944444442E-2</c:v>
                </c:pt>
                <c:pt idx="221">
                  <c:v>8.1433495370370368E-2</c:v>
                </c:pt>
                <c:pt idx="222">
                  <c:v>8.1433506944444442E-2</c:v>
                </c:pt>
                <c:pt idx="223">
                  <c:v>8.1433518518518516E-2</c:v>
                </c:pt>
                <c:pt idx="224">
                  <c:v>8.1433506944444442E-2</c:v>
                </c:pt>
                <c:pt idx="225">
                  <c:v>8.1433506944444442E-2</c:v>
                </c:pt>
                <c:pt idx="226">
                  <c:v>8.1433506944444442E-2</c:v>
                </c:pt>
                <c:pt idx="227">
                  <c:v>8.1433506944444442E-2</c:v>
                </c:pt>
                <c:pt idx="228">
                  <c:v>8.1433518518518516E-2</c:v>
                </c:pt>
                <c:pt idx="229">
                  <c:v>8.1433495370370368E-2</c:v>
                </c:pt>
                <c:pt idx="230">
                  <c:v>8.1433506944444442E-2</c:v>
                </c:pt>
                <c:pt idx="231">
                  <c:v>8.1433506944444442E-2</c:v>
                </c:pt>
                <c:pt idx="232">
                  <c:v>8.1433495370370368E-2</c:v>
                </c:pt>
                <c:pt idx="233">
                  <c:v>8.1433518518518516E-2</c:v>
                </c:pt>
                <c:pt idx="234">
                  <c:v>8.1433506944444442E-2</c:v>
                </c:pt>
                <c:pt idx="235">
                  <c:v>8.1433506944444442E-2</c:v>
                </c:pt>
                <c:pt idx="236">
                  <c:v>8.1433506944444442E-2</c:v>
                </c:pt>
                <c:pt idx="237">
                  <c:v>8.1433518518518516E-2</c:v>
                </c:pt>
                <c:pt idx="238">
                  <c:v>8.1433495370370368E-2</c:v>
                </c:pt>
                <c:pt idx="239">
                  <c:v>8.1433506944444442E-2</c:v>
                </c:pt>
                <c:pt idx="240">
                  <c:v>8.1433506944444442E-2</c:v>
                </c:pt>
                <c:pt idx="241">
                  <c:v>8.1433495370370368E-2</c:v>
                </c:pt>
                <c:pt idx="242">
                  <c:v>8.1433506944444442E-2</c:v>
                </c:pt>
                <c:pt idx="243">
                  <c:v>8.1433518518518516E-2</c:v>
                </c:pt>
                <c:pt idx="244">
                  <c:v>8.1433506944444442E-2</c:v>
                </c:pt>
                <c:pt idx="245">
                  <c:v>8.1433518518518516E-2</c:v>
                </c:pt>
                <c:pt idx="246">
                  <c:v>8.1433506944444442E-2</c:v>
                </c:pt>
                <c:pt idx="247">
                  <c:v>8.1433506944444442E-2</c:v>
                </c:pt>
                <c:pt idx="248">
                  <c:v>8.1433506944444442E-2</c:v>
                </c:pt>
                <c:pt idx="249">
                  <c:v>8.1433495370370368E-2</c:v>
                </c:pt>
                <c:pt idx="251">
                  <c:v>8.1433506944444442E-2</c:v>
                </c:pt>
                <c:pt idx="252">
                  <c:v>8.1433495370370368E-2</c:v>
                </c:pt>
                <c:pt idx="253">
                  <c:v>8.1433495370370368E-2</c:v>
                </c:pt>
                <c:pt idx="254">
                  <c:v>8.1433518518518516E-2</c:v>
                </c:pt>
                <c:pt idx="255">
                  <c:v>8.1433506944444442E-2</c:v>
                </c:pt>
                <c:pt idx="256">
                  <c:v>8.1433506944444442E-2</c:v>
                </c:pt>
                <c:pt idx="257">
                  <c:v>8.1433495370370368E-2</c:v>
                </c:pt>
                <c:pt idx="258">
                  <c:v>8.1433518518518516E-2</c:v>
                </c:pt>
                <c:pt idx="259">
                  <c:v>8.1433495370370368E-2</c:v>
                </c:pt>
                <c:pt idx="260">
                  <c:v>8.1433495370370368E-2</c:v>
                </c:pt>
                <c:pt idx="261">
                  <c:v>8.1433506944444442E-2</c:v>
                </c:pt>
                <c:pt idx="262">
                  <c:v>8.1433506944444442E-2</c:v>
                </c:pt>
                <c:pt idx="263">
                  <c:v>8.1433506944444442E-2</c:v>
                </c:pt>
                <c:pt idx="264">
                  <c:v>8.1433518518518516E-2</c:v>
                </c:pt>
                <c:pt idx="265">
                  <c:v>8.1433518518518516E-2</c:v>
                </c:pt>
                <c:pt idx="266">
                  <c:v>8.1433518518518516E-2</c:v>
                </c:pt>
                <c:pt idx="267">
                  <c:v>8.1433506944444442E-2</c:v>
                </c:pt>
                <c:pt idx="268">
                  <c:v>8.1433506944444442E-2</c:v>
                </c:pt>
                <c:pt idx="269">
                  <c:v>8.1433518518518516E-2</c:v>
                </c:pt>
                <c:pt idx="270">
                  <c:v>8.1433518518518516E-2</c:v>
                </c:pt>
                <c:pt idx="271">
                  <c:v>8.1433506944444442E-2</c:v>
                </c:pt>
                <c:pt idx="272">
                  <c:v>8.1433506944444442E-2</c:v>
                </c:pt>
                <c:pt idx="273">
                  <c:v>8.1433518518518516E-2</c:v>
                </c:pt>
                <c:pt idx="274">
                  <c:v>8.1433495370370368E-2</c:v>
                </c:pt>
                <c:pt idx="275">
                  <c:v>8.1433495370370368E-2</c:v>
                </c:pt>
                <c:pt idx="276">
                  <c:v>8.1433518518518516E-2</c:v>
                </c:pt>
                <c:pt idx="277">
                  <c:v>8.1433518518518516E-2</c:v>
                </c:pt>
                <c:pt idx="278">
                  <c:v>8.1433518518518516E-2</c:v>
                </c:pt>
                <c:pt idx="279">
                  <c:v>8.1433506944444442E-2</c:v>
                </c:pt>
                <c:pt idx="280">
                  <c:v>8.1433506944444442E-2</c:v>
                </c:pt>
                <c:pt idx="281">
                  <c:v>8.1433518518518516E-2</c:v>
                </c:pt>
                <c:pt idx="282">
                  <c:v>8.1433518518518516E-2</c:v>
                </c:pt>
                <c:pt idx="283">
                  <c:v>8.1433518518518516E-2</c:v>
                </c:pt>
                <c:pt idx="284">
                  <c:v>8.1433506944444442E-2</c:v>
                </c:pt>
                <c:pt idx="285">
                  <c:v>8.143353009259259E-2</c:v>
                </c:pt>
                <c:pt idx="286">
                  <c:v>8.1433541666666664E-2</c:v>
                </c:pt>
                <c:pt idx="287">
                  <c:v>8.1433518518518516E-2</c:v>
                </c:pt>
                <c:pt idx="288">
                  <c:v>8.1433506944444442E-2</c:v>
                </c:pt>
                <c:pt idx="289">
                  <c:v>8.1433506944444442E-2</c:v>
                </c:pt>
                <c:pt idx="290">
                  <c:v>8.1433518518518516E-2</c:v>
                </c:pt>
                <c:pt idx="291">
                  <c:v>8.1433518518518516E-2</c:v>
                </c:pt>
                <c:pt idx="292">
                  <c:v>8.1433495370370368E-2</c:v>
                </c:pt>
                <c:pt idx="293">
                  <c:v>8.1433518518518516E-2</c:v>
                </c:pt>
                <c:pt idx="294">
                  <c:v>8.1433518518518516E-2</c:v>
                </c:pt>
                <c:pt idx="295">
                  <c:v>8.1433506944444442E-2</c:v>
                </c:pt>
                <c:pt idx="296">
                  <c:v>8.1433506944444442E-2</c:v>
                </c:pt>
                <c:pt idx="297">
                  <c:v>8.1433506944444442E-2</c:v>
                </c:pt>
                <c:pt idx="298">
                  <c:v>8.1433495370370368E-2</c:v>
                </c:pt>
                <c:pt idx="299">
                  <c:v>8.1433495370370368E-2</c:v>
                </c:pt>
                <c:pt idx="300">
                  <c:v>8.1433506944444442E-2</c:v>
                </c:pt>
                <c:pt idx="301">
                  <c:v>8.1433518518518516E-2</c:v>
                </c:pt>
                <c:pt idx="302">
                  <c:v>8.1433518518518516E-2</c:v>
                </c:pt>
                <c:pt idx="303">
                  <c:v>8.1433518518518516E-2</c:v>
                </c:pt>
                <c:pt idx="304">
                  <c:v>8.1433506944444442E-2</c:v>
                </c:pt>
                <c:pt idx="305">
                  <c:v>8.1433518518518516E-2</c:v>
                </c:pt>
                <c:pt idx="306">
                  <c:v>8.1433506944444442E-2</c:v>
                </c:pt>
                <c:pt idx="307">
                  <c:v>8.1433518518518516E-2</c:v>
                </c:pt>
                <c:pt idx="308">
                  <c:v>8.1433518518518516E-2</c:v>
                </c:pt>
                <c:pt idx="309">
                  <c:v>8.1433495370370368E-2</c:v>
                </c:pt>
                <c:pt idx="310">
                  <c:v>8.1433518518518516E-2</c:v>
                </c:pt>
                <c:pt idx="311">
                  <c:v>8.1433495370370368E-2</c:v>
                </c:pt>
                <c:pt idx="312">
                  <c:v>8.1433506944444442E-2</c:v>
                </c:pt>
                <c:pt idx="313">
                  <c:v>8.1433518518518516E-2</c:v>
                </c:pt>
                <c:pt idx="314">
                  <c:v>8.1433495370370368E-2</c:v>
                </c:pt>
                <c:pt idx="315">
                  <c:v>8.1433518518518516E-2</c:v>
                </c:pt>
                <c:pt idx="316">
                  <c:v>8.1433518518518516E-2</c:v>
                </c:pt>
                <c:pt idx="317">
                  <c:v>8.1433506944444442E-2</c:v>
                </c:pt>
                <c:pt idx="318">
                  <c:v>8.1433506944444442E-2</c:v>
                </c:pt>
                <c:pt idx="319">
                  <c:v>8.1433506944444442E-2</c:v>
                </c:pt>
                <c:pt idx="320">
                  <c:v>8.1433518518518516E-2</c:v>
                </c:pt>
                <c:pt idx="321">
                  <c:v>8.1433506944444442E-2</c:v>
                </c:pt>
                <c:pt idx="322">
                  <c:v>8.1433506944444442E-2</c:v>
                </c:pt>
                <c:pt idx="323">
                  <c:v>8.1433506944444442E-2</c:v>
                </c:pt>
                <c:pt idx="324">
                  <c:v>8.1433495370370368E-2</c:v>
                </c:pt>
                <c:pt idx="325">
                  <c:v>8.1433518518518516E-2</c:v>
                </c:pt>
                <c:pt idx="326">
                  <c:v>8.1433518518518516E-2</c:v>
                </c:pt>
                <c:pt idx="327">
                  <c:v>8.1433518518518516E-2</c:v>
                </c:pt>
                <c:pt idx="328">
                  <c:v>8.1433518518518516E-2</c:v>
                </c:pt>
                <c:pt idx="329">
                  <c:v>8.1433506944444442E-2</c:v>
                </c:pt>
                <c:pt idx="330">
                  <c:v>8.1433495370370368E-2</c:v>
                </c:pt>
                <c:pt idx="331">
                  <c:v>8.1433506944444442E-2</c:v>
                </c:pt>
                <c:pt idx="332">
                  <c:v>8.1433506944444442E-2</c:v>
                </c:pt>
                <c:pt idx="333">
                  <c:v>8.1433518518518516E-2</c:v>
                </c:pt>
                <c:pt idx="334">
                  <c:v>8.1433506944444442E-2</c:v>
                </c:pt>
                <c:pt idx="335">
                  <c:v>8.1433518518518516E-2</c:v>
                </c:pt>
                <c:pt idx="336">
                  <c:v>8.1433506944444442E-2</c:v>
                </c:pt>
                <c:pt idx="337">
                  <c:v>8.1433495370370368E-2</c:v>
                </c:pt>
                <c:pt idx="338">
                  <c:v>8.1433518518518516E-2</c:v>
                </c:pt>
                <c:pt idx="339">
                  <c:v>8.1433506944444442E-2</c:v>
                </c:pt>
                <c:pt idx="340">
                  <c:v>8.1433495370370368E-2</c:v>
                </c:pt>
                <c:pt idx="341">
                  <c:v>8.1433495370370368E-2</c:v>
                </c:pt>
                <c:pt idx="342">
                  <c:v>8.1433495370370368E-2</c:v>
                </c:pt>
                <c:pt idx="343">
                  <c:v>8.1433506944444442E-2</c:v>
                </c:pt>
                <c:pt idx="344">
                  <c:v>8.1433495370370368E-2</c:v>
                </c:pt>
                <c:pt idx="345">
                  <c:v>8.1433518518518516E-2</c:v>
                </c:pt>
                <c:pt idx="346">
                  <c:v>8.1433495370370368E-2</c:v>
                </c:pt>
                <c:pt idx="347">
                  <c:v>8.1433506944444442E-2</c:v>
                </c:pt>
                <c:pt idx="348">
                  <c:v>8.1433495370370368E-2</c:v>
                </c:pt>
                <c:pt idx="349">
                  <c:v>8.1433506944444442E-2</c:v>
                </c:pt>
                <c:pt idx="350">
                  <c:v>8.1433518518518516E-2</c:v>
                </c:pt>
                <c:pt idx="351">
                  <c:v>8.1433506944444442E-2</c:v>
                </c:pt>
                <c:pt idx="352">
                  <c:v>8.1433518518518516E-2</c:v>
                </c:pt>
                <c:pt idx="353">
                  <c:v>8.1433506944444442E-2</c:v>
                </c:pt>
                <c:pt idx="354">
                  <c:v>8.1433506944444442E-2</c:v>
                </c:pt>
                <c:pt idx="355">
                  <c:v>8.1433495370370368E-2</c:v>
                </c:pt>
                <c:pt idx="356">
                  <c:v>8.1433506944444442E-2</c:v>
                </c:pt>
                <c:pt idx="357">
                  <c:v>8.1433495370370368E-2</c:v>
                </c:pt>
                <c:pt idx="358">
                  <c:v>8.1433495370370368E-2</c:v>
                </c:pt>
                <c:pt idx="359">
                  <c:v>8.1433518518518516E-2</c:v>
                </c:pt>
                <c:pt idx="360">
                  <c:v>8.1433495370370368E-2</c:v>
                </c:pt>
                <c:pt idx="361">
                  <c:v>8.1433495370370368E-2</c:v>
                </c:pt>
                <c:pt idx="362">
                  <c:v>8.1433506944444442E-2</c:v>
                </c:pt>
                <c:pt idx="363">
                  <c:v>8.1433518518518516E-2</c:v>
                </c:pt>
                <c:pt idx="364">
                  <c:v>8.1433518518518516E-2</c:v>
                </c:pt>
                <c:pt idx="365">
                  <c:v>8.1433506944444442E-2</c:v>
                </c:pt>
                <c:pt idx="366">
                  <c:v>8.1433495370370368E-2</c:v>
                </c:pt>
                <c:pt idx="367">
                  <c:v>8.1433518518518516E-2</c:v>
                </c:pt>
                <c:pt idx="368">
                  <c:v>8.1433518518518516E-2</c:v>
                </c:pt>
                <c:pt idx="369">
                  <c:v>8.1433506944444442E-2</c:v>
                </c:pt>
                <c:pt idx="370">
                  <c:v>8.1433518518518516E-2</c:v>
                </c:pt>
                <c:pt idx="371">
                  <c:v>8.1433506944444442E-2</c:v>
                </c:pt>
                <c:pt idx="373">
                  <c:v>8.1433506944444442E-2</c:v>
                </c:pt>
                <c:pt idx="374">
                  <c:v>8.1433506944444442E-2</c:v>
                </c:pt>
                <c:pt idx="375">
                  <c:v>8.1433518518518516E-2</c:v>
                </c:pt>
                <c:pt idx="376">
                  <c:v>8.1433506944444442E-2</c:v>
                </c:pt>
                <c:pt idx="377">
                  <c:v>8.1433495370370368E-2</c:v>
                </c:pt>
                <c:pt idx="378">
                  <c:v>8.1433495370370368E-2</c:v>
                </c:pt>
                <c:pt idx="379">
                  <c:v>8.1433506944444442E-2</c:v>
                </c:pt>
                <c:pt idx="380">
                  <c:v>8.1433518518518516E-2</c:v>
                </c:pt>
                <c:pt idx="381">
                  <c:v>8.1433506944444442E-2</c:v>
                </c:pt>
                <c:pt idx="382">
                  <c:v>8.1433518518518516E-2</c:v>
                </c:pt>
                <c:pt idx="383">
                  <c:v>8.1433506944444442E-2</c:v>
                </c:pt>
                <c:pt idx="384">
                  <c:v>8.1433506944444442E-2</c:v>
                </c:pt>
                <c:pt idx="385">
                  <c:v>8.1433506944444442E-2</c:v>
                </c:pt>
                <c:pt idx="386">
                  <c:v>8.1433518518518516E-2</c:v>
                </c:pt>
                <c:pt idx="387">
                  <c:v>8.1433506944444442E-2</c:v>
                </c:pt>
                <c:pt idx="388">
                  <c:v>8.1433518518518516E-2</c:v>
                </c:pt>
                <c:pt idx="389">
                  <c:v>8.1433506944444442E-2</c:v>
                </c:pt>
                <c:pt idx="390">
                  <c:v>8.1433506944444442E-2</c:v>
                </c:pt>
                <c:pt idx="391">
                  <c:v>8.1433518518518516E-2</c:v>
                </c:pt>
                <c:pt idx="392">
                  <c:v>8.1433518518518516E-2</c:v>
                </c:pt>
                <c:pt idx="393">
                  <c:v>8.1433495370370368E-2</c:v>
                </c:pt>
                <c:pt idx="394">
                  <c:v>8.1433506944444442E-2</c:v>
                </c:pt>
                <c:pt idx="395">
                  <c:v>8.1433622685185184E-2</c:v>
                </c:pt>
                <c:pt idx="396">
                  <c:v>8.1433506944444442E-2</c:v>
                </c:pt>
                <c:pt idx="397">
                  <c:v>8.1433506944444442E-2</c:v>
                </c:pt>
                <c:pt idx="398">
                  <c:v>8.1433518518518516E-2</c:v>
                </c:pt>
                <c:pt idx="399">
                  <c:v>8.1433506944444442E-2</c:v>
                </c:pt>
                <c:pt idx="400">
                  <c:v>8.1433495370370368E-2</c:v>
                </c:pt>
                <c:pt idx="401">
                  <c:v>8.1433518518518516E-2</c:v>
                </c:pt>
                <c:pt idx="402">
                  <c:v>8.1433506944444442E-2</c:v>
                </c:pt>
                <c:pt idx="403">
                  <c:v>8.1433506944444442E-2</c:v>
                </c:pt>
                <c:pt idx="404">
                  <c:v>8.1433495370370368E-2</c:v>
                </c:pt>
                <c:pt idx="405">
                  <c:v>8.1433495370370368E-2</c:v>
                </c:pt>
                <c:pt idx="406">
                  <c:v>8.1433518518518516E-2</c:v>
                </c:pt>
                <c:pt idx="407">
                  <c:v>8.1433518518518516E-2</c:v>
                </c:pt>
                <c:pt idx="408">
                  <c:v>8.1433495370370368E-2</c:v>
                </c:pt>
                <c:pt idx="409">
                  <c:v>8.1433506944444442E-2</c:v>
                </c:pt>
                <c:pt idx="410">
                  <c:v>8.1433506944444442E-2</c:v>
                </c:pt>
                <c:pt idx="411">
                  <c:v>8.1433518518518516E-2</c:v>
                </c:pt>
                <c:pt idx="412">
                  <c:v>8.1433495370370368E-2</c:v>
                </c:pt>
                <c:pt idx="413">
                  <c:v>8.1433506944444442E-2</c:v>
                </c:pt>
                <c:pt idx="414">
                  <c:v>8.1433506944444442E-2</c:v>
                </c:pt>
                <c:pt idx="415">
                  <c:v>8.1433518518518516E-2</c:v>
                </c:pt>
                <c:pt idx="416">
                  <c:v>8.1433518518518516E-2</c:v>
                </c:pt>
                <c:pt idx="417">
                  <c:v>8.1433506944444442E-2</c:v>
                </c:pt>
                <c:pt idx="418">
                  <c:v>8.1433518518518516E-2</c:v>
                </c:pt>
                <c:pt idx="419">
                  <c:v>8.1433506944444442E-2</c:v>
                </c:pt>
                <c:pt idx="420">
                  <c:v>8.1433506944444442E-2</c:v>
                </c:pt>
                <c:pt idx="421">
                  <c:v>8.1433506944444442E-2</c:v>
                </c:pt>
                <c:pt idx="422">
                  <c:v>8.1433506944444442E-2</c:v>
                </c:pt>
                <c:pt idx="423">
                  <c:v>8.1433506944444442E-2</c:v>
                </c:pt>
                <c:pt idx="424">
                  <c:v>8.1433506944444442E-2</c:v>
                </c:pt>
                <c:pt idx="425">
                  <c:v>8.1433506944444442E-2</c:v>
                </c:pt>
                <c:pt idx="426">
                  <c:v>8.1433518518518516E-2</c:v>
                </c:pt>
                <c:pt idx="427">
                  <c:v>8.1433506944444442E-2</c:v>
                </c:pt>
                <c:pt idx="428">
                  <c:v>8.1433518518518516E-2</c:v>
                </c:pt>
                <c:pt idx="429">
                  <c:v>8.1433495370370368E-2</c:v>
                </c:pt>
                <c:pt idx="430">
                  <c:v>8.1433518518518516E-2</c:v>
                </c:pt>
                <c:pt idx="431">
                  <c:v>8.1433506944444442E-2</c:v>
                </c:pt>
                <c:pt idx="432">
                  <c:v>8.1433518518518516E-2</c:v>
                </c:pt>
                <c:pt idx="433">
                  <c:v>8.1433506944444442E-2</c:v>
                </c:pt>
                <c:pt idx="434">
                  <c:v>8.1433518518518516E-2</c:v>
                </c:pt>
                <c:pt idx="435">
                  <c:v>8.1433506944444442E-2</c:v>
                </c:pt>
                <c:pt idx="436">
                  <c:v>8.1433518518518516E-2</c:v>
                </c:pt>
                <c:pt idx="437">
                  <c:v>8.1433506944444442E-2</c:v>
                </c:pt>
                <c:pt idx="438">
                  <c:v>8.1433506944444442E-2</c:v>
                </c:pt>
                <c:pt idx="439">
                  <c:v>8.1433506944444442E-2</c:v>
                </c:pt>
                <c:pt idx="440">
                  <c:v>8.1433518518518516E-2</c:v>
                </c:pt>
                <c:pt idx="441">
                  <c:v>8.1433495370370368E-2</c:v>
                </c:pt>
                <c:pt idx="442">
                  <c:v>8.1433506944444442E-2</c:v>
                </c:pt>
                <c:pt idx="443">
                  <c:v>8.1433495370370368E-2</c:v>
                </c:pt>
                <c:pt idx="444">
                  <c:v>8.1433506944444442E-2</c:v>
                </c:pt>
                <c:pt idx="445">
                  <c:v>8.1433518518518516E-2</c:v>
                </c:pt>
                <c:pt idx="446">
                  <c:v>8.1433506944444442E-2</c:v>
                </c:pt>
                <c:pt idx="447">
                  <c:v>8.1433518518518516E-2</c:v>
                </c:pt>
                <c:pt idx="448">
                  <c:v>8.1433518518518516E-2</c:v>
                </c:pt>
                <c:pt idx="449">
                  <c:v>8.1433506944444442E-2</c:v>
                </c:pt>
                <c:pt idx="450">
                  <c:v>8.1433518518518516E-2</c:v>
                </c:pt>
                <c:pt idx="451">
                  <c:v>8.1433506944444442E-2</c:v>
                </c:pt>
                <c:pt idx="452">
                  <c:v>8.1433506944444442E-2</c:v>
                </c:pt>
                <c:pt idx="453">
                  <c:v>8.1433495370370368E-2</c:v>
                </c:pt>
                <c:pt idx="454">
                  <c:v>8.1433506944444442E-2</c:v>
                </c:pt>
                <c:pt idx="455">
                  <c:v>8.1433518518518516E-2</c:v>
                </c:pt>
                <c:pt idx="456">
                  <c:v>8.1433495370370368E-2</c:v>
                </c:pt>
                <c:pt idx="457">
                  <c:v>8.1433518518518516E-2</c:v>
                </c:pt>
                <c:pt idx="458">
                  <c:v>8.1433495370370368E-2</c:v>
                </c:pt>
                <c:pt idx="459">
                  <c:v>8.1433518518518516E-2</c:v>
                </c:pt>
                <c:pt idx="460">
                  <c:v>8.1433506944444442E-2</c:v>
                </c:pt>
                <c:pt idx="461">
                  <c:v>8.1433518518518516E-2</c:v>
                </c:pt>
                <c:pt idx="462">
                  <c:v>8.1433506944444442E-2</c:v>
                </c:pt>
                <c:pt idx="463">
                  <c:v>8.1433506944444442E-2</c:v>
                </c:pt>
                <c:pt idx="464">
                  <c:v>8.1433506944444442E-2</c:v>
                </c:pt>
                <c:pt idx="465">
                  <c:v>8.1433495370370368E-2</c:v>
                </c:pt>
                <c:pt idx="466">
                  <c:v>8.1433506944444442E-2</c:v>
                </c:pt>
                <c:pt idx="467">
                  <c:v>8.1433506944444442E-2</c:v>
                </c:pt>
                <c:pt idx="468">
                  <c:v>8.1433495370370368E-2</c:v>
                </c:pt>
                <c:pt idx="469">
                  <c:v>8.1433506944444442E-2</c:v>
                </c:pt>
                <c:pt idx="470">
                  <c:v>8.1433495370370368E-2</c:v>
                </c:pt>
                <c:pt idx="471">
                  <c:v>8.1433518518518516E-2</c:v>
                </c:pt>
                <c:pt idx="472">
                  <c:v>8.1433495370370368E-2</c:v>
                </c:pt>
                <c:pt idx="473">
                  <c:v>8.1433495370370368E-2</c:v>
                </c:pt>
                <c:pt idx="474">
                  <c:v>8.1433506944444442E-2</c:v>
                </c:pt>
                <c:pt idx="475">
                  <c:v>8.1433495370370368E-2</c:v>
                </c:pt>
                <c:pt idx="476">
                  <c:v>8.1433495370370368E-2</c:v>
                </c:pt>
                <c:pt idx="477">
                  <c:v>8.1433495370370368E-2</c:v>
                </c:pt>
                <c:pt idx="479">
                  <c:v>8.1433495370370368E-2</c:v>
                </c:pt>
                <c:pt idx="480">
                  <c:v>8.1433506944444442E-2</c:v>
                </c:pt>
                <c:pt idx="481">
                  <c:v>8.1433506944444442E-2</c:v>
                </c:pt>
                <c:pt idx="482">
                  <c:v>8.1433506944444442E-2</c:v>
                </c:pt>
                <c:pt idx="483">
                  <c:v>8.1433506944444442E-2</c:v>
                </c:pt>
                <c:pt idx="484">
                  <c:v>8.1433495370370368E-2</c:v>
                </c:pt>
                <c:pt idx="485">
                  <c:v>8.1433495370370368E-2</c:v>
                </c:pt>
                <c:pt idx="486">
                  <c:v>8.1433506944444442E-2</c:v>
                </c:pt>
                <c:pt idx="487">
                  <c:v>8.1433495370370368E-2</c:v>
                </c:pt>
                <c:pt idx="488">
                  <c:v>8.1433506944444442E-2</c:v>
                </c:pt>
                <c:pt idx="489">
                  <c:v>8.1433495370370368E-2</c:v>
                </c:pt>
                <c:pt idx="490">
                  <c:v>8.1433506944444442E-2</c:v>
                </c:pt>
                <c:pt idx="491">
                  <c:v>8.1433518518518516E-2</c:v>
                </c:pt>
                <c:pt idx="492">
                  <c:v>8.1433506944444442E-2</c:v>
                </c:pt>
                <c:pt idx="493">
                  <c:v>8.1433495370370368E-2</c:v>
                </c:pt>
                <c:pt idx="494">
                  <c:v>8.1433495370370368E-2</c:v>
                </c:pt>
                <c:pt idx="495">
                  <c:v>8.1433518518518516E-2</c:v>
                </c:pt>
                <c:pt idx="496">
                  <c:v>8.1433506944444442E-2</c:v>
                </c:pt>
                <c:pt idx="497">
                  <c:v>8.1433506944444442E-2</c:v>
                </c:pt>
                <c:pt idx="498">
                  <c:v>8.1433518518518516E-2</c:v>
                </c:pt>
                <c:pt idx="499">
                  <c:v>8.1433495370370368E-2</c:v>
                </c:pt>
                <c:pt idx="500">
                  <c:v>8.1433599537037035E-2</c:v>
                </c:pt>
                <c:pt idx="501">
                  <c:v>8.1433506944444442E-2</c:v>
                </c:pt>
                <c:pt idx="502">
                  <c:v>8.1433506944444442E-2</c:v>
                </c:pt>
                <c:pt idx="503">
                  <c:v>8.1433518518518516E-2</c:v>
                </c:pt>
                <c:pt idx="504">
                  <c:v>8.1433495370370368E-2</c:v>
                </c:pt>
                <c:pt idx="505">
                  <c:v>8.1433506944444442E-2</c:v>
                </c:pt>
                <c:pt idx="506">
                  <c:v>8.1433518518518516E-2</c:v>
                </c:pt>
                <c:pt idx="508">
                  <c:v>8.1433506944444442E-2</c:v>
                </c:pt>
                <c:pt idx="509">
                  <c:v>8.1433495370370368E-2</c:v>
                </c:pt>
                <c:pt idx="510">
                  <c:v>8.1433495370370368E-2</c:v>
                </c:pt>
                <c:pt idx="511">
                  <c:v>8.1433506944444442E-2</c:v>
                </c:pt>
                <c:pt idx="512">
                  <c:v>8.1433495370370368E-2</c:v>
                </c:pt>
                <c:pt idx="513">
                  <c:v>8.1433506944444442E-2</c:v>
                </c:pt>
                <c:pt idx="514">
                  <c:v>8.1433541666666664E-2</c:v>
                </c:pt>
                <c:pt idx="515">
                  <c:v>8.1433506944444442E-2</c:v>
                </c:pt>
                <c:pt idx="516">
                  <c:v>8.1433495370370368E-2</c:v>
                </c:pt>
                <c:pt idx="517">
                  <c:v>8.1433506944444442E-2</c:v>
                </c:pt>
                <c:pt idx="518">
                  <c:v>8.1433506944444442E-2</c:v>
                </c:pt>
                <c:pt idx="519">
                  <c:v>8.1433518518518516E-2</c:v>
                </c:pt>
                <c:pt idx="520">
                  <c:v>8.1433506944444442E-2</c:v>
                </c:pt>
                <c:pt idx="521">
                  <c:v>8.1433495370370368E-2</c:v>
                </c:pt>
                <c:pt idx="522">
                  <c:v>8.1433506944444442E-2</c:v>
                </c:pt>
                <c:pt idx="523">
                  <c:v>8.1433518518518516E-2</c:v>
                </c:pt>
                <c:pt idx="524">
                  <c:v>8.1433506944444442E-2</c:v>
                </c:pt>
                <c:pt idx="525">
                  <c:v>8.1433518518518516E-2</c:v>
                </c:pt>
                <c:pt idx="526">
                  <c:v>8.1433506944444442E-2</c:v>
                </c:pt>
                <c:pt idx="527">
                  <c:v>8.1433518518518516E-2</c:v>
                </c:pt>
                <c:pt idx="528">
                  <c:v>8.1433495370370368E-2</c:v>
                </c:pt>
                <c:pt idx="529">
                  <c:v>8.1433506944444442E-2</c:v>
                </c:pt>
                <c:pt idx="530">
                  <c:v>8.1433518518518516E-2</c:v>
                </c:pt>
                <c:pt idx="531">
                  <c:v>8.1433506944444442E-2</c:v>
                </c:pt>
                <c:pt idx="532">
                  <c:v>8.1433495370370368E-2</c:v>
                </c:pt>
                <c:pt idx="533">
                  <c:v>8.1433506944444442E-2</c:v>
                </c:pt>
                <c:pt idx="534">
                  <c:v>8.1433506944444442E-2</c:v>
                </c:pt>
                <c:pt idx="535">
                  <c:v>8.1433495370370368E-2</c:v>
                </c:pt>
                <c:pt idx="536">
                  <c:v>8.1433518518518516E-2</c:v>
                </c:pt>
                <c:pt idx="537">
                  <c:v>8.1433518518518516E-2</c:v>
                </c:pt>
                <c:pt idx="538">
                  <c:v>8.1433518518518516E-2</c:v>
                </c:pt>
                <c:pt idx="539">
                  <c:v>8.1433518518518516E-2</c:v>
                </c:pt>
                <c:pt idx="540">
                  <c:v>8.1433506944444442E-2</c:v>
                </c:pt>
                <c:pt idx="541">
                  <c:v>8.1433518518518516E-2</c:v>
                </c:pt>
                <c:pt idx="542">
                  <c:v>8.1433518518518516E-2</c:v>
                </c:pt>
                <c:pt idx="543">
                  <c:v>8.1433506944444442E-2</c:v>
                </c:pt>
                <c:pt idx="544">
                  <c:v>8.1433495370370368E-2</c:v>
                </c:pt>
                <c:pt idx="545">
                  <c:v>8.1433506944444442E-2</c:v>
                </c:pt>
                <c:pt idx="546">
                  <c:v>8.1433495370370368E-2</c:v>
                </c:pt>
                <c:pt idx="547">
                  <c:v>8.1433495370370368E-2</c:v>
                </c:pt>
                <c:pt idx="548">
                  <c:v>8.1433495370370368E-2</c:v>
                </c:pt>
                <c:pt idx="549">
                  <c:v>8.1433541666666664E-2</c:v>
                </c:pt>
                <c:pt idx="550">
                  <c:v>8.1433506944444442E-2</c:v>
                </c:pt>
                <c:pt idx="551">
                  <c:v>8.1433506944444442E-2</c:v>
                </c:pt>
                <c:pt idx="552">
                  <c:v>8.1433506944444442E-2</c:v>
                </c:pt>
                <c:pt idx="553">
                  <c:v>8.1433506944444442E-2</c:v>
                </c:pt>
                <c:pt idx="554">
                  <c:v>8.1433506944444442E-2</c:v>
                </c:pt>
                <c:pt idx="555">
                  <c:v>8.1433506944444442E-2</c:v>
                </c:pt>
                <c:pt idx="556">
                  <c:v>8.1433506944444442E-2</c:v>
                </c:pt>
                <c:pt idx="557">
                  <c:v>8.1433506944444442E-2</c:v>
                </c:pt>
                <c:pt idx="558">
                  <c:v>8.1433506944444442E-2</c:v>
                </c:pt>
                <c:pt idx="559">
                  <c:v>8.1433518518518516E-2</c:v>
                </c:pt>
                <c:pt idx="560">
                  <c:v>8.1433506944444442E-2</c:v>
                </c:pt>
                <c:pt idx="561">
                  <c:v>8.1433495370370368E-2</c:v>
                </c:pt>
                <c:pt idx="562">
                  <c:v>8.1433518518518516E-2</c:v>
                </c:pt>
                <c:pt idx="563">
                  <c:v>8.1433495370370368E-2</c:v>
                </c:pt>
                <c:pt idx="564">
                  <c:v>8.1433495370370368E-2</c:v>
                </c:pt>
                <c:pt idx="565">
                  <c:v>8.1433518518518516E-2</c:v>
                </c:pt>
                <c:pt idx="566">
                  <c:v>8.1433518518518516E-2</c:v>
                </c:pt>
                <c:pt idx="567">
                  <c:v>8.1433506944444442E-2</c:v>
                </c:pt>
                <c:pt idx="568">
                  <c:v>8.1433518518518516E-2</c:v>
                </c:pt>
                <c:pt idx="569">
                  <c:v>8.1433506944444442E-2</c:v>
                </c:pt>
                <c:pt idx="570">
                  <c:v>8.1433576388888887E-2</c:v>
                </c:pt>
                <c:pt idx="571">
                  <c:v>8.1433506944444442E-2</c:v>
                </c:pt>
                <c:pt idx="572">
                  <c:v>8.1433495370370368E-2</c:v>
                </c:pt>
                <c:pt idx="573">
                  <c:v>8.1433506944444442E-2</c:v>
                </c:pt>
                <c:pt idx="574">
                  <c:v>8.1433495370370368E-2</c:v>
                </c:pt>
                <c:pt idx="575">
                  <c:v>8.1433495370370368E-2</c:v>
                </c:pt>
                <c:pt idx="576">
                  <c:v>8.1433506944444442E-2</c:v>
                </c:pt>
                <c:pt idx="577">
                  <c:v>8.1433587962962961E-2</c:v>
                </c:pt>
                <c:pt idx="578">
                  <c:v>8.1433495370370368E-2</c:v>
                </c:pt>
                <c:pt idx="579">
                  <c:v>8.1433495370370368E-2</c:v>
                </c:pt>
                <c:pt idx="580">
                  <c:v>8.1433518518518516E-2</c:v>
                </c:pt>
                <c:pt idx="581">
                  <c:v>8.1433495370370368E-2</c:v>
                </c:pt>
                <c:pt idx="582">
                  <c:v>8.1433506944444442E-2</c:v>
                </c:pt>
                <c:pt idx="583">
                  <c:v>8.1433495370370368E-2</c:v>
                </c:pt>
                <c:pt idx="584">
                  <c:v>8.1433518518518516E-2</c:v>
                </c:pt>
                <c:pt idx="585">
                  <c:v>8.1433495370370368E-2</c:v>
                </c:pt>
                <c:pt idx="586">
                  <c:v>8.1433518518518516E-2</c:v>
                </c:pt>
                <c:pt idx="587">
                  <c:v>8.1433506944444442E-2</c:v>
                </c:pt>
                <c:pt idx="588">
                  <c:v>8.1433506944444442E-2</c:v>
                </c:pt>
                <c:pt idx="589">
                  <c:v>8.1433495370370368E-2</c:v>
                </c:pt>
                <c:pt idx="590">
                  <c:v>8.1433506944444442E-2</c:v>
                </c:pt>
                <c:pt idx="591">
                  <c:v>8.1433506944444442E-2</c:v>
                </c:pt>
                <c:pt idx="592">
                  <c:v>8.1433506944444442E-2</c:v>
                </c:pt>
                <c:pt idx="593">
                  <c:v>8.1433506944444442E-2</c:v>
                </c:pt>
                <c:pt idx="594">
                  <c:v>8.1433506944444442E-2</c:v>
                </c:pt>
                <c:pt idx="595">
                  <c:v>8.1433506944444442E-2</c:v>
                </c:pt>
                <c:pt idx="596">
                  <c:v>8.1433506944444442E-2</c:v>
                </c:pt>
                <c:pt idx="597">
                  <c:v>8.1433495370370368E-2</c:v>
                </c:pt>
                <c:pt idx="598">
                  <c:v>8.1433518518518516E-2</c:v>
                </c:pt>
                <c:pt idx="599">
                  <c:v>8.1433506944444442E-2</c:v>
                </c:pt>
                <c:pt idx="600">
                  <c:v>8.1433518518518516E-2</c:v>
                </c:pt>
                <c:pt idx="601">
                  <c:v>8.1433518518518516E-2</c:v>
                </c:pt>
                <c:pt idx="602">
                  <c:v>8.1433506944444442E-2</c:v>
                </c:pt>
                <c:pt idx="603">
                  <c:v>8.1433506944444442E-2</c:v>
                </c:pt>
                <c:pt idx="604">
                  <c:v>8.1433518518518516E-2</c:v>
                </c:pt>
                <c:pt idx="605">
                  <c:v>8.1433587962962961E-2</c:v>
                </c:pt>
                <c:pt idx="606">
                  <c:v>8.1433518518518516E-2</c:v>
                </c:pt>
                <c:pt idx="607">
                  <c:v>8.1433506944444442E-2</c:v>
                </c:pt>
                <c:pt idx="608">
                  <c:v>8.1433506944444442E-2</c:v>
                </c:pt>
                <c:pt idx="609">
                  <c:v>8.1433506944444442E-2</c:v>
                </c:pt>
                <c:pt idx="610">
                  <c:v>8.1433506944444442E-2</c:v>
                </c:pt>
                <c:pt idx="611">
                  <c:v>8.1433518518518516E-2</c:v>
                </c:pt>
                <c:pt idx="612">
                  <c:v>8.1433518518518516E-2</c:v>
                </c:pt>
                <c:pt idx="613">
                  <c:v>8.1433518518518516E-2</c:v>
                </c:pt>
                <c:pt idx="614">
                  <c:v>8.1433495370370368E-2</c:v>
                </c:pt>
                <c:pt idx="615">
                  <c:v>8.1433495370370368E-2</c:v>
                </c:pt>
                <c:pt idx="616">
                  <c:v>8.1433518518518516E-2</c:v>
                </c:pt>
                <c:pt idx="617">
                  <c:v>8.1433506944444442E-2</c:v>
                </c:pt>
                <c:pt idx="618">
                  <c:v>8.1433506944444442E-2</c:v>
                </c:pt>
                <c:pt idx="619">
                  <c:v>8.1433553240740739E-2</c:v>
                </c:pt>
                <c:pt idx="620">
                  <c:v>8.1433495370370368E-2</c:v>
                </c:pt>
                <c:pt idx="621">
                  <c:v>8.1433495370370368E-2</c:v>
                </c:pt>
                <c:pt idx="622">
                  <c:v>8.1433495370370368E-2</c:v>
                </c:pt>
                <c:pt idx="623">
                  <c:v>8.1433495370370368E-2</c:v>
                </c:pt>
                <c:pt idx="624">
                  <c:v>8.1433506944444442E-2</c:v>
                </c:pt>
                <c:pt idx="625">
                  <c:v>8.1433495370370368E-2</c:v>
                </c:pt>
                <c:pt idx="626">
                  <c:v>8.1433506944444442E-2</c:v>
                </c:pt>
                <c:pt idx="627">
                  <c:v>8.1433506944444442E-2</c:v>
                </c:pt>
                <c:pt idx="628">
                  <c:v>8.1433495370370368E-2</c:v>
                </c:pt>
                <c:pt idx="629">
                  <c:v>8.1433506944444442E-2</c:v>
                </c:pt>
                <c:pt idx="630">
                  <c:v>8.1433506944444442E-2</c:v>
                </c:pt>
                <c:pt idx="631">
                  <c:v>8.1433506944444442E-2</c:v>
                </c:pt>
                <c:pt idx="632">
                  <c:v>8.1433506944444442E-2</c:v>
                </c:pt>
                <c:pt idx="633">
                  <c:v>8.1433518518518516E-2</c:v>
                </c:pt>
                <c:pt idx="634">
                  <c:v>8.1433518518518516E-2</c:v>
                </c:pt>
                <c:pt idx="635">
                  <c:v>8.1433495370370368E-2</c:v>
                </c:pt>
                <c:pt idx="636">
                  <c:v>8.1433506944444442E-2</c:v>
                </c:pt>
                <c:pt idx="637">
                  <c:v>8.1433495370370368E-2</c:v>
                </c:pt>
                <c:pt idx="638">
                  <c:v>8.1433495370370368E-2</c:v>
                </c:pt>
                <c:pt idx="639">
                  <c:v>8.1433495370370368E-2</c:v>
                </c:pt>
                <c:pt idx="640">
                  <c:v>8.1433576388888887E-2</c:v>
                </c:pt>
                <c:pt idx="641">
                  <c:v>8.1433506944444442E-2</c:v>
                </c:pt>
                <c:pt idx="642">
                  <c:v>8.1433495370370368E-2</c:v>
                </c:pt>
                <c:pt idx="643">
                  <c:v>8.1433506944444442E-2</c:v>
                </c:pt>
                <c:pt idx="644">
                  <c:v>8.1433518518518516E-2</c:v>
                </c:pt>
                <c:pt idx="645">
                  <c:v>8.1433506944444442E-2</c:v>
                </c:pt>
                <c:pt idx="646">
                  <c:v>8.1433518518518516E-2</c:v>
                </c:pt>
                <c:pt idx="647">
                  <c:v>8.1433495370370368E-2</c:v>
                </c:pt>
                <c:pt idx="648">
                  <c:v>8.1433506944444442E-2</c:v>
                </c:pt>
                <c:pt idx="649">
                  <c:v>8.1433495370370368E-2</c:v>
                </c:pt>
                <c:pt idx="650">
                  <c:v>8.1433506944444442E-2</c:v>
                </c:pt>
                <c:pt idx="651">
                  <c:v>8.1433506944444442E-2</c:v>
                </c:pt>
                <c:pt idx="652">
                  <c:v>8.1433506944444442E-2</c:v>
                </c:pt>
                <c:pt idx="653">
                  <c:v>8.1433495370370368E-2</c:v>
                </c:pt>
                <c:pt idx="654">
                  <c:v>8.1433541666666664E-2</c:v>
                </c:pt>
                <c:pt idx="655">
                  <c:v>8.1433495370370368E-2</c:v>
                </c:pt>
                <c:pt idx="656">
                  <c:v>8.1433506944444442E-2</c:v>
                </c:pt>
                <c:pt idx="657">
                  <c:v>8.1433495370370368E-2</c:v>
                </c:pt>
                <c:pt idx="658">
                  <c:v>8.1433506944444442E-2</c:v>
                </c:pt>
                <c:pt idx="659">
                  <c:v>8.1433495370370368E-2</c:v>
                </c:pt>
                <c:pt idx="660">
                  <c:v>8.1433506944444442E-2</c:v>
                </c:pt>
                <c:pt idx="661">
                  <c:v>8.1433564814814813E-2</c:v>
                </c:pt>
                <c:pt idx="662">
                  <c:v>8.1433506944444442E-2</c:v>
                </c:pt>
                <c:pt idx="663">
                  <c:v>8.1433506944444442E-2</c:v>
                </c:pt>
                <c:pt idx="664">
                  <c:v>8.1433518518518516E-2</c:v>
                </c:pt>
                <c:pt idx="665">
                  <c:v>8.1433506944444442E-2</c:v>
                </c:pt>
                <c:pt idx="667">
                  <c:v>8.1433506944444442E-2</c:v>
                </c:pt>
                <c:pt idx="668">
                  <c:v>8.1433564814814813E-2</c:v>
                </c:pt>
                <c:pt idx="669">
                  <c:v>8.1433506944444442E-2</c:v>
                </c:pt>
                <c:pt idx="670">
                  <c:v>8.1433506944444442E-2</c:v>
                </c:pt>
                <c:pt idx="671">
                  <c:v>8.1433495370370368E-2</c:v>
                </c:pt>
                <c:pt idx="672">
                  <c:v>8.1433506944444442E-2</c:v>
                </c:pt>
                <c:pt idx="673">
                  <c:v>8.1433518518518516E-2</c:v>
                </c:pt>
                <c:pt idx="674">
                  <c:v>8.1433495370370368E-2</c:v>
                </c:pt>
                <c:pt idx="675">
                  <c:v>8.143353009259259E-2</c:v>
                </c:pt>
                <c:pt idx="676">
                  <c:v>8.1433495370370368E-2</c:v>
                </c:pt>
                <c:pt idx="677">
                  <c:v>8.1433518518518516E-2</c:v>
                </c:pt>
                <c:pt idx="678">
                  <c:v>8.1433506944444442E-2</c:v>
                </c:pt>
                <c:pt idx="679">
                  <c:v>8.1433506944444442E-2</c:v>
                </c:pt>
                <c:pt idx="680">
                  <c:v>8.1433495370370368E-2</c:v>
                </c:pt>
                <c:pt idx="681">
                  <c:v>8.1433506944444442E-2</c:v>
                </c:pt>
                <c:pt idx="682">
                  <c:v>8.1433506944444442E-2</c:v>
                </c:pt>
                <c:pt idx="684">
                  <c:v>8.1433506944444442E-2</c:v>
                </c:pt>
                <c:pt idx="685">
                  <c:v>8.1433495370370368E-2</c:v>
                </c:pt>
                <c:pt idx="686">
                  <c:v>8.1433506944444442E-2</c:v>
                </c:pt>
                <c:pt idx="687">
                  <c:v>8.1433495370370368E-2</c:v>
                </c:pt>
                <c:pt idx="688">
                  <c:v>8.1433506944444442E-2</c:v>
                </c:pt>
                <c:pt idx="689">
                  <c:v>8.1433553240740739E-2</c:v>
                </c:pt>
                <c:pt idx="690">
                  <c:v>8.1433506944444442E-2</c:v>
                </c:pt>
                <c:pt idx="691">
                  <c:v>8.1433495370370368E-2</c:v>
                </c:pt>
                <c:pt idx="692">
                  <c:v>8.1433518518518516E-2</c:v>
                </c:pt>
                <c:pt idx="693">
                  <c:v>8.1433506944444442E-2</c:v>
                </c:pt>
                <c:pt idx="694">
                  <c:v>8.1433518518518516E-2</c:v>
                </c:pt>
                <c:pt idx="695">
                  <c:v>8.1433506944444442E-2</c:v>
                </c:pt>
                <c:pt idx="696">
                  <c:v>8.1433506944444442E-2</c:v>
                </c:pt>
                <c:pt idx="697">
                  <c:v>8.1433518518518516E-2</c:v>
                </c:pt>
                <c:pt idx="698">
                  <c:v>8.1433495370370368E-2</c:v>
                </c:pt>
                <c:pt idx="699">
                  <c:v>8.1433518518518516E-2</c:v>
                </c:pt>
                <c:pt idx="700">
                  <c:v>8.1433506944444442E-2</c:v>
                </c:pt>
                <c:pt idx="701">
                  <c:v>8.143353009259259E-2</c:v>
                </c:pt>
                <c:pt idx="702">
                  <c:v>8.1433506944444442E-2</c:v>
                </c:pt>
                <c:pt idx="703">
                  <c:v>8.1433506944444442E-2</c:v>
                </c:pt>
                <c:pt idx="704">
                  <c:v>8.1433506944444442E-2</c:v>
                </c:pt>
                <c:pt idx="705">
                  <c:v>8.1433518518518516E-2</c:v>
                </c:pt>
                <c:pt idx="706">
                  <c:v>8.1433495370370368E-2</c:v>
                </c:pt>
                <c:pt idx="707">
                  <c:v>8.1433506944444442E-2</c:v>
                </c:pt>
                <c:pt idx="708">
                  <c:v>8.1433518518518516E-2</c:v>
                </c:pt>
                <c:pt idx="709">
                  <c:v>8.1433518518518516E-2</c:v>
                </c:pt>
                <c:pt idx="710">
                  <c:v>8.1433587962962961E-2</c:v>
                </c:pt>
                <c:pt idx="711">
                  <c:v>8.1433495370370368E-2</c:v>
                </c:pt>
                <c:pt idx="712">
                  <c:v>8.1433506944444442E-2</c:v>
                </c:pt>
                <c:pt idx="713">
                  <c:v>8.1433518518518516E-2</c:v>
                </c:pt>
                <c:pt idx="714">
                  <c:v>8.1433506944444442E-2</c:v>
                </c:pt>
                <c:pt idx="715">
                  <c:v>8.1433506944444442E-2</c:v>
                </c:pt>
                <c:pt idx="716">
                  <c:v>8.1433506944444442E-2</c:v>
                </c:pt>
                <c:pt idx="717">
                  <c:v>8.1433495370370368E-2</c:v>
                </c:pt>
                <c:pt idx="718">
                  <c:v>8.1433506944444442E-2</c:v>
                </c:pt>
                <c:pt idx="719">
                  <c:v>8.1433506944444442E-2</c:v>
                </c:pt>
                <c:pt idx="720">
                  <c:v>8.1433506944444442E-2</c:v>
                </c:pt>
                <c:pt idx="721">
                  <c:v>8.1433495370370368E-2</c:v>
                </c:pt>
                <c:pt idx="722">
                  <c:v>8.1433518518518516E-2</c:v>
                </c:pt>
                <c:pt idx="723">
                  <c:v>8.1433495370370368E-2</c:v>
                </c:pt>
                <c:pt idx="724">
                  <c:v>8.143353009259259E-2</c:v>
                </c:pt>
                <c:pt idx="725">
                  <c:v>8.1433518518518516E-2</c:v>
                </c:pt>
                <c:pt idx="726">
                  <c:v>8.1433506944444442E-2</c:v>
                </c:pt>
                <c:pt idx="727">
                  <c:v>8.1433506944444442E-2</c:v>
                </c:pt>
                <c:pt idx="728">
                  <c:v>8.1433506944444442E-2</c:v>
                </c:pt>
                <c:pt idx="729">
                  <c:v>8.1433506944444442E-2</c:v>
                </c:pt>
                <c:pt idx="730">
                  <c:v>8.1433518518518516E-2</c:v>
                </c:pt>
                <c:pt idx="731">
                  <c:v>8.1433518518518516E-2</c:v>
                </c:pt>
                <c:pt idx="732">
                  <c:v>8.1433506944444442E-2</c:v>
                </c:pt>
                <c:pt idx="733">
                  <c:v>8.1433518518518516E-2</c:v>
                </c:pt>
                <c:pt idx="734">
                  <c:v>8.1433506944444442E-2</c:v>
                </c:pt>
                <c:pt idx="735">
                  <c:v>8.1433506944444442E-2</c:v>
                </c:pt>
                <c:pt idx="736">
                  <c:v>8.1433495370370368E-2</c:v>
                </c:pt>
                <c:pt idx="737">
                  <c:v>8.1433506944444442E-2</c:v>
                </c:pt>
                <c:pt idx="738">
                  <c:v>8.1433506944444442E-2</c:v>
                </c:pt>
                <c:pt idx="739">
                  <c:v>8.1433506944444442E-2</c:v>
                </c:pt>
                <c:pt idx="740">
                  <c:v>8.1433506944444442E-2</c:v>
                </c:pt>
                <c:pt idx="741">
                  <c:v>8.1433506944444442E-2</c:v>
                </c:pt>
                <c:pt idx="742">
                  <c:v>8.1433506944444442E-2</c:v>
                </c:pt>
                <c:pt idx="743">
                  <c:v>8.1433518518518516E-2</c:v>
                </c:pt>
                <c:pt idx="744">
                  <c:v>8.1433506944444442E-2</c:v>
                </c:pt>
                <c:pt idx="745">
                  <c:v>8.1433495370370368E-2</c:v>
                </c:pt>
                <c:pt idx="746">
                  <c:v>8.1433518518518516E-2</c:v>
                </c:pt>
                <c:pt idx="747">
                  <c:v>8.1433506944444442E-2</c:v>
                </c:pt>
                <c:pt idx="748">
                  <c:v>8.1433506944444442E-2</c:v>
                </c:pt>
                <c:pt idx="749">
                  <c:v>8.1433495370370368E-2</c:v>
                </c:pt>
                <c:pt idx="750">
                  <c:v>8.1433506944444442E-2</c:v>
                </c:pt>
                <c:pt idx="751">
                  <c:v>8.1433506944444442E-2</c:v>
                </c:pt>
                <c:pt idx="752">
                  <c:v>8.1433518518518516E-2</c:v>
                </c:pt>
                <c:pt idx="753">
                  <c:v>8.1433518518518516E-2</c:v>
                </c:pt>
                <c:pt idx="754">
                  <c:v>8.1433506944444442E-2</c:v>
                </c:pt>
                <c:pt idx="755">
                  <c:v>8.1433495370370368E-2</c:v>
                </c:pt>
                <c:pt idx="756">
                  <c:v>8.1433518518518516E-2</c:v>
                </c:pt>
                <c:pt idx="757">
                  <c:v>8.1433518518518516E-2</c:v>
                </c:pt>
                <c:pt idx="758">
                  <c:v>8.1433518518518516E-2</c:v>
                </c:pt>
                <c:pt idx="759">
                  <c:v>8.1433541666666664E-2</c:v>
                </c:pt>
                <c:pt idx="760">
                  <c:v>8.1433506944444442E-2</c:v>
                </c:pt>
                <c:pt idx="761">
                  <c:v>8.1433518518518516E-2</c:v>
                </c:pt>
                <c:pt idx="762">
                  <c:v>8.1433495370370368E-2</c:v>
                </c:pt>
                <c:pt idx="763">
                  <c:v>8.1433518518518516E-2</c:v>
                </c:pt>
                <c:pt idx="764">
                  <c:v>8.1433506944444442E-2</c:v>
                </c:pt>
                <c:pt idx="765">
                  <c:v>8.1433506944444442E-2</c:v>
                </c:pt>
                <c:pt idx="766">
                  <c:v>8.143353009259259E-2</c:v>
                </c:pt>
                <c:pt idx="767">
                  <c:v>8.1433506944444442E-2</c:v>
                </c:pt>
                <c:pt idx="768">
                  <c:v>8.1433506944444442E-2</c:v>
                </c:pt>
                <c:pt idx="769">
                  <c:v>8.1433518518518516E-2</c:v>
                </c:pt>
                <c:pt idx="770">
                  <c:v>8.1433495370370368E-2</c:v>
                </c:pt>
                <c:pt idx="771">
                  <c:v>8.1433495370370368E-2</c:v>
                </c:pt>
                <c:pt idx="772">
                  <c:v>8.1433495370370368E-2</c:v>
                </c:pt>
                <c:pt idx="773">
                  <c:v>8.1433518518518516E-2</c:v>
                </c:pt>
                <c:pt idx="774">
                  <c:v>8.1433506944444442E-2</c:v>
                </c:pt>
                <c:pt idx="775">
                  <c:v>8.1433518518518516E-2</c:v>
                </c:pt>
                <c:pt idx="776">
                  <c:v>8.1433518518518516E-2</c:v>
                </c:pt>
                <c:pt idx="777">
                  <c:v>8.1433518518518516E-2</c:v>
                </c:pt>
                <c:pt idx="778">
                  <c:v>8.1433518518518516E-2</c:v>
                </c:pt>
                <c:pt idx="779">
                  <c:v>8.1433518518518516E-2</c:v>
                </c:pt>
                <c:pt idx="780">
                  <c:v>8.1433599537037035E-2</c:v>
                </c:pt>
                <c:pt idx="781">
                  <c:v>8.1433518518518516E-2</c:v>
                </c:pt>
                <c:pt idx="782">
                  <c:v>8.1433506944444442E-2</c:v>
                </c:pt>
                <c:pt idx="783">
                  <c:v>8.1433506944444442E-2</c:v>
                </c:pt>
                <c:pt idx="784">
                  <c:v>8.1433506944444442E-2</c:v>
                </c:pt>
                <c:pt idx="785">
                  <c:v>8.1433506944444442E-2</c:v>
                </c:pt>
                <c:pt idx="786">
                  <c:v>8.1433506944444442E-2</c:v>
                </c:pt>
                <c:pt idx="787">
                  <c:v>8.1433495370370368E-2</c:v>
                </c:pt>
                <c:pt idx="788">
                  <c:v>8.1433506944444442E-2</c:v>
                </c:pt>
                <c:pt idx="789">
                  <c:v>8.1433518518518516E-2</c:v>
                </c:pt>
                <c:pt idx="790">
                  <c:v>8.1433506944444442E-2</c:v>
                </c:pt>
                <c:pt idx="791">
                  <c:v>8.1433506944444442E-2</c:v>
                </c:pt>
                <c:pt idx="792">
                  <c:v>8.1433506944444442E-2</c:v>
                </c:pt>
                <c:pt idx="793">
                  <c:v>8.1433495370370368E-2</c:v>
                </c:pt>
                <c:pt idx="794">
                  <c:v>8.1433541666666664E-2</c:v>
                </c:pt>
                <c:pt idx="795">
                  <c:v>8.1433495370370368E-2</c:v>
                </c:pt>
                <c:pt idx="796">
                  <c:v>8.1433495370370368E-2</c:v>
                </c:pt>
                <c:pt idx="797">
                  <c:v>8.1433518518518516E-2</c:v>
                </c:pt>
                <c:pt idx="798">
                  <c:v>8.1433495370370368E-2</c:v>
                </c:pt>
                <c:pt idx="799">
                  <c:v>8.1433518518518516E-2</c:v>
                </c:pt>
                <c:pt idx="800">
                  <c:v>8.1433506944444442E-2</c:v>
                </c:pt>
                <c:pt idx="801">
                  <c:v>8.1433518518518516E-2</c:v>
                </c:pt>
                <c:pt idx="802">
                  <c:v>8.1433518518518516E-2</c:v>
                </c:pt>
                <c:pt idx="803">
                  <c:v>8.1433506944444442E-2</c:v>
                </c:pt>
                <c:pt idx="804">
                  <c:v>8.1433518518518516E-2</c:v>
                </c:pt>
                <c:pt idx="805">
                  <c:v>8.1433518518518516E-2</c:v>
                </c:pt>
                <c:pt idx="806">
                  <c:v>8.1433518518518516E-2</c:v>
                </c:pt>
                <c:pt idx="807">
                  <c:v>8.1433495370370368E-2</c:v>
                </c:pt>
                <c:pt idx="808">
                  <c:v>8.1433495370370368E-2</c:v>
                </c:pt>
                <c:pt idx="809">
                  <c:v>8.1433506944444442E-2</c:v>
                </c:pt>
                <c:pt idx="810">
                  <c:v>8.1433506944444442E-2</c:v>
                </c:pt>
                <c:pt idx="811">
                  <c:v>8.1433495370370368E-2</c:v>
                </c:pt>
                <c:pt idx="812">
                  <c:v>8.1433518518518516E-2</c:v>
                </c:pt>
                <c:pt idx="813">
                  <c:v>8.1433495370370368E-2</c:v>
                </c:pt>
                <c:pt idx="814">
                  <c:v>8.1433506944444442E-2</c:v>
                </c:pt>
                <c:pt idx="815">
                  <c:v>8.1433587962962961E-2</c:v>
                </c:pt>
                <c:pt idx="816">
                  <c:v>8.1433506944444442E-2</c:v>
                </c:pt>
                <c:pt idx="817">
                  <c:v>8.1433506944444442E-2</c:v>
                </c:pt>
                <c:pt idx="818">
                  <c:v>8.1433506944444442E-2</c:v>
                </c:pt>
                <c:pt idx="819">
                  <c:v>8.1433518518518516E-2</c:v>
                </c:pt>
                <c:pt idx="820">
                  <c:v>8.1433495370370368E-2</c:v>
                </c:pt>
                <c:pt idx="821">
                  <c:v>8.1433506944444442E-2</c:v>
                </c:pt>
                <c:pt idx="822">
                  <c:v>8.1433495370370368E-2</c:v>
                </c:pt>
                <c:pt idx="823">
                  <c:v>8.1433506944444442E-2</c:v>
                </c:pt>
                <c:pt idx="824">
                  <c:v>8.1433506944444442E-2</c:v>
                </c:pt>
                <c:pt idx="825">
                  <c:v>8.1433518518518516E-2</c:v>
                </c:pt>
                <c:pt idx="826">
                  <c:v>8.1433518518518516E-2</c:v>
                </c:pt>
                <c:pt idx="827">
                  <c:v>8.1433518518518516E-2</c:v>
                </c:pt>
                <c:pt idx="828">
                  <c:v>8.1433506944444442E-2</c:v>
                </c:pt>
                <c:pt idx="829">
                  <c:v>8.1433553240740739E-2</c:v>
                </c:pt>
                <c:pt idx="830">
                  <c:v>8.1433518518518516E-2</c:v>
                </c:pt>
                <c:pt idx="831">
                  <c:v>8.1433506944444442E-2</c:v>
                </c:pt>
                <c:pt idx="832">
                  <c:v>8.1433506944444442E-2</c:v>
                </c:pt>
                <c:pt idx="833">
                  <c:v>8.1433518518518516E-2</c:v>
                </c:pt>
                <c:pt idx="834">
                  <c:v>8.1433495370370368E-2</c:v>
                </c:pt>
                <c:pt idx="835">
                  <c:v>8.1433506944444442E-2</c:v>
                </c:pt>
                <c:pt idx="836">
                  <c:v>8.1433518518518516E-2</c:v>
                </c:pt>
                <c:pt idx="837">
                  <c:v>8.1433506944444442E-2</c:v>
                </c:pt>
                <c:pt idx="838">
                  <c:v>8.1433506944444442E-2</c:v>
                </c:pt>
                <c:pt idx="839">
                  <c:v>8.1433518518518516E-2</c:v>
                </c:pt>
                <c:pt idx="840">
                  <c:v>8.1433506944444442E-2</c:v>
                </c:pt>
                <c:pt idx="841">
                  <c:v>8.1433506944444442E-2</c:v>
                </c:pt>
                <c:pt idx="842">
                  <c:v>8.1433506944444442E-2</c:v>
                </c:pt>
                <c:pt idx="843">
                  <c:v>8.1433564814814813E-2</c:v>
                </c:pt>
                <c:pt idx="844">
                  <c:v>8.1433506944444442E-2</c:v>
                </c:pt>
                <c:pt idx="845">
                  <c:v>8.1433518518518516E-2</c:v>
                </c:pt>
                <c:pt idx="846">
                  <c:v>8.1433506944444442E-2</c:v>
                </c:pt>
                <c:pt idx="847">
                  <c:v>8.1433518518518516E-2</c:v>
                </c:pt>
                <c:pt idx="848">
                  <c:v>8.1433518518518516E-2</c:v>
                </c:pt>
                <c:pt idx="849">
                  <c:v>8.1433506944444442E-2</c:v>
                </c:pt>
                <c:pt idx="850">
                  <c:v>8.1433541666666664E-2</c:v>
                </c:pt>
                <c:pt idx="851">
                  <c:v>8.1433518518518516E-2</c:v>
                </c:pt>
                <c:pt idx="852">
                  <c:v>8.1433495370370368E-2</c:v>
                </c:pt>
                <c:pt idx="853">
                  <c:v>8.1433506944444442E-2</c:v>
                </c:pt>
                <c:pt idx="854">
                  <c:v>8.1433506944444442E-2</c:v>
                </c:pt>
                <c:pt idx="855">
                  <c:v>8.1433518518518516E-2</c:v>
                </c:pt>
                <c:pt idx="856">
                  <c:v>8.1433506944444442E-2</c:v>
                </c:pt>
                <c:pt idx="857">
                  <c:v>8.143353009259259E-2</c:v>
                </c:pt>
                <c:pt idx="858">
                  <c:v>8.1433495370370368E-2</c:v>
                </c:pt>
                <c:pt idx="859">
                  <c:v>8.1433495370370368E-2</c:v>
                </c:pt>
                <c:pt idx="860">
                  <c:v>8.1433506944444442E-2</c:v>
                </c:pt>
                <c:pt idx="861">
                  <c:v>8.1433506944444442E-2</c:v>
                </c:pt>
                <c:pt idx="862">
                  <c:v>8.1433518518518516E-2</c:v>
                </c:pt>
                <c:pt idx="863">
                  <c:v>8.1433506944444442E-2</c:v>
                </c:pt>
                <c:pt idx="864">
                  <c:v>8.1433506944444442E-2</c:v>
                </c:pt>
                <c:pt idx="865">
                  <c:v>8.1433495370370368E-2</c:v>
                </c:pt>
                <c:pt idx="866">
                  <c:v>8.1433506944444442E-2</c:v>
                </c:pt>
                <c:pt idx="867">
                  <c:v>8.1433506944444442E-2</c:v>
                </c:pt>
                <c:pt idx="868">
                  <c:v>8.1433518518518516E-2</c:v>
                </c:pt>
                <c:pt idx="869">
                  <c:v>8.1433506944444442E-2</c:v>
                </c:pt>
                <c:pt idx="870">
                  <c:v>8.1433506944444442E-2</c:v>
                </c:pt>
                <c:pt idx="871">
                  <c:v>8.1433506944444442E-2</c:v>
                </c:pt>
                <c:pt idx="872">
                  <c:v>8.1433518518518516E-2</c:v>
                </c:pt>
                <c:pt idx="873">
                  <c:v>8.1433749999999999E-2</c:v>
                </c:pt>
                <c:pt idx="874">
                  <c:v>8.1433518518518516E-2</c:v>
                </c:pt>
                <c:pt idx="875">
                  <c:v>8.1433518518518516E-2</c:v>
                </c:pt>
                <c:pt idx="876">
                  <c:v>8.1433495370370368E-2</c:v>
                </c:pt>
                <c:pt idx="877">
                  <c:v>8.1433506944444442E-2</c:v>
                </c:pt>
                <c:pt idx="878">
                  <c:v>8.1433518518518516E-2</c:v>
                </c:pt>
                <c:pt idx="879">
                  <c:v>8.1433506944444442E-2</c:v>
                </c:pt>
                <c:pt idx="880">
                  <c:v>8.1433506944444442E-2</c:v>
                </c:pt>
                <c:pt idx="881">
                  <c:v>8.1433506944444442E-2</c:v>
                </c:pt>
                <c:pt idx="882">
                  <c:v>8.1433506944444442E-2</c:v>
                </c:pt>
                <c:pt idx="883">
                  <c:v>8.1433506944444442E-2</c:v>
                </c:pt>
                <c:pt idx="884">
                  <c:v>8.1433518518518516E-2</c:v>
                </c:pt>
                <c:pt idx="885">
                  <c:v>8.1433587962962961E-2</c:v>
                </c:pt>
                <c:pt idx="886">
                  <c:v>8.1433506944444442E-2</c:v>
                </c:pt>
                <c:pt idx="887">
                  <c:v>8.1433506944444442E-2</c:v>
                </c:pt>
                <c:pt idx="888">
                  <c:v>8.1433506944444442E-2</c:v>
                </c:pt>
                <c:pt idx="889">
                  <c:v>8.1433506944444442E-2</c:v>
                </c:pt>
                <c:pt idx="890">
                  <c:v>8.1433518518518516E-2</c:v>
                </c:pt>
                <c:pt idx="891">
                  <c:v>8.1433495370370368E-2</c:v>
                </c:pt>
                <c:pt idx="892">
                  <c:v>8.1433495370370368E-2</c:v>
                </c:pt>
                <c:pt idx="893">
                  <c:v>8.1433518518518516E-2</c:v>
                </c:pt>
                <c:pt idx="894">
                  <c:v>8.1433506944444442E-2</c:v>
                </c:pt>
                <c:pt idx="895">
                  <c:v>8.1433506944444442E-2</c:v>
                </c:pt>
                <c:pt idx="896">
                  <c:v>8.1433518518518516E-2</c:v>
                </c:pt>
                <c:pt idx="897">
                  <c:v>8.1433518518518516E-2</c:v>
                </c:pt>
                <c:pt idx="898">
                  <c:v>8.1433518518518516E-2</c:v>
                </c:pt>
                <c:pt idx="899">
                  <c:v>8.1433518518518516E-2</c:v>
                </c:pt>
                <c:pt idx="900">
                  <c:v>8.1433518518518516E-2</c:v>
                </c:pt>
                <c:pt idx="901">
                  <c:v>8.1433518518518516E-2</c:v>
                </c:pt>
                <c:pt idx="902">
                  <c:v>8.1433506944444442E-2</c:v>
                </c:pt>
                <c:pt idx="903">
                  <c:v>8.1433518518518516E-2</c:v>
                </c:pt>
                <c:pt idx="904">
                  <c:v>8.1433506944444442E-2</c:v>
                </c:pt>
                <c:pt idx="905">
                  <c:v>8.1433506944444442E-2</c:v>
                </c:pt>
                <c:pt idx="906">
                  <c:v>8.1433518518518516E-2</c:v>
                </c:pt>
                <c:pt idx="907">
                  <c:v>8.1433506944444442E-2</c:v>
                </c:pt>
                <c:pt idx="908">
                  <c:v>8.1433506944444442E-2</c:v>
                </c:pt>
                <c:pt idx="909">
                  <c:v>8.1433506944444442E-2</c:v>
                </c:pt>
                <c:pt idx="910">
                  <c:v>8.1433506944444442E-2</c:v>
                </c:pt>
                <c:pt idx="911">
                  <c:v>8.1433506944444442E-2</c:v>
                </c:pt>
                <c:pt idx="912">
                  <c:v>8.1433506944444442E-2</c:v>
                </c:pt>
                <c:pt idx="913">
                  <c:v>8.1433506944444442E-2</c:v>
                </c:pt>
                <c:pt idx="914">
                  <c:v>8.1433506944444442E-2</c:v>
                </c:pt>
                <c:pt idx="915">
                  <c:v>8.1433518518518516E-2</c:v>
                </c:pt>
                <c:pt idx="916">
                  <c:v>8.1433506944444442E-2</c:v>
                </c:pt>
                <c:pt idx="917">
                  <c:v>8.1433506944444442E-2</c:v>
                </c:pt>
                <c:pt idx="918">
                  <c:v>8.1433495370370368E-2</c:v>
                </c:pt>
                <c:pt idx="919">
                  <c:v>8.1433506944444442E-2</c:v>
                </c:pt>
                <c:pt idx="920">
                  <c:v>8.1433587962962961E-2</c:v>
                </c:pt>
                <c:pt idx="921">
                  <c:v>8.1433506944444442E-2</c:v>
                </c:pt>
                <c:pt idx="922">
                  <c:v>8.143353009259259E-2</c:v>
                </c:pt>
                <c:pt idx="923">
                  <c:v>8.1433495370370368E-2</c:v>
                </c:pt>
                <c:pt idx="924">
                  <c:v>8.1433506944444442E-2</c:v>
                </c:pt>
                <c:pt idx="925">
                  <c:v>8.1433495370370368E-2</c:v>
                </c:pt>
                <c:pt idx="926">
                  <c:v>8.1433506944444442E-2</c:v>
                </c:pt>
                <c:pt idx="927">
                  <c:v>8.1433495370370368E-2</c:v>
                </c:pt>
                <c:pt idx="928">
                  <c:v>8.1433518518518516E-2</c:v>
                </c:pt>
                <c:pt idx="929">
                  <c:v>8.1433518518518516E-2</c:v>
                </c:pt>
                <c:pt idx="930">
                  <c:v>8.1433518518518516E-2</c:v>
                </c:pt>
                <c:pt idx="931">
                  <c:v>8.1433518518518516E-2</c:v>
                </c:pt>
                <c:pt idx="932">
                  <c:v>8.1433518518518516E-2</c:v>
                </c:pt>
                <c:pt idx="933">
                  <c:v>8.1433518518518516E-2</c:v>
                </c:pt>
                <c:pt idx="934">
                  <c:v>8.143353009259259E-2</c:v>
                </c:pt>
                <c:pt idx="935">
                  <c:v>8.1433506944444442E-2</c:v>
                </c:pt>
                <c:pt idx="936">
                  <c:v>8.1433506944444442E-2</c:v>
                </c:pt>
                <c:pt idx="937">
                  <c:v>8.1433506944444442E-2</c:v>
                </c:pt>
                <c:pt idx="938">
                  <c:v>8.1433506944444442E-2</c:v>
                </c:pt>
                <c:pt idx="939">
                  <c:v>8.1433518518518516E-2</c:v>
                </c:pt>
                <c:pt idx="940">
                  <c:v>8.1433495370370368E-2</c:v>
                </c:pt>
                <c:pt idx="941">
                  <c:v>8.1433564814814813E-2</c:v>
                </c:pt>
                <c:pt idx="942">
                  <c:v>8.1433506944444442E-2</c:v>
                </c:pt>
                <c:pt idx="943">
                  <c:v>8.1433495370370368E-2</c:v>
                </c:pt>
                <c:pt idx="944">
                  <c:v>8.1433518518518516E-2</c:v>
                </c:pt>
                <c:pt idx="945">
                  <c:v>8.1433495370370368E-2</c:v>
                </c:pt>
                <c:pt idx="946">
                  <c:v>8.1433506944444442E-2</c:v>
                </c:pt>
                <c:pt idx="947">
                  <c:v>8.1433495370370368E-2</c:v>
                </c:pt>
                <c:pt idx="948">
                  <c:v>8.143353009259259E-2</c:v>
                </c:pt>
                <c:pt idx="949">
                  <c:v>8.1433518518518516E-2</c:v>
                </c:pt>
                <c:pt idx="950">
                  <c:v>8.1433518518518516E-2</c:v>
                </c:pt>
                <c:pt idx="951">
                  <c:v>8.1433518518518516E-2</c:v>
                </c:pt>
                <c:pt idx="952">
                  <c:v>8.1433506944444442E-2</c:v>
                </c:pt>
                <c:pt idx="953">
                  <c:v>8.1433518518518516E-2</c:v>
                </c:pt>
                <c:pt idx="954">
                  <c:v>8.1433518518518516E-2</c:v>
                </c:pt>
                <c:pt idx="955">
                  <c:v>8.1433599537037035E-2</c:v>
                </c:pt>
                <c:pt idx="956">
                  <c:v>8.1433506944444442E-2</c:v>
                </c:pt>
                <c:pt idx="957">
                  <c:v>8.1433506944444442E-2</c:v>
                </c:pt>
                <c:pt idx="958">
                  <c:v>8.1433506944444442E-2</c:v>
                </c:pt>
                <c:pt idx="959">
                  <c:v>8.1433518518518516E-2</c:v>
                </c:pt>
                <c:pt idx="960">
                  <c:v>8.1433506944444442E-2</c:v>
                </c:pt>
                <c:pt idx="961">
                  <c:v>8.1433506944444442E-2</c:v>
                </c:pt>
                <c:pt idx="962">
                  <c:v>8.1433506944444442E-2</c:v>
                </c:pt>
                <c:pt idx="963">
                  <c:v>8.1433518518518516E-2</c:v>
                </c:pt>
                <c:pt idx="964">
                  <c:v>8.1433518518518516E-2</c:v>
                </c:pt>
                <c:pt idx="965">
                  <c:v>8.1433518518518516E-2</c:v>
                </c:pt>
                <c:pt idx="966">
                  <c:v>8.1433518518518516E-2</c:v>
                </c:pt>
                <c:pt idx="967">
                  <c:v>8.1433518518518516E-2</c:v>
                </c:pt>
                <c:pt idx="968">
                  <c:v>8.1433506944444442E-2</c:v>
                </c:pt>
                <c:pt idx="969">
                  <c:v>8.1433553240740739E-2</c:v>
                </c:pt>
                <c:pt idx="970">
                  <c:v>8.1433506944444442E-2</c:v>
                </c:pt>
                <c:pt idx="971">
                  <c:v>8.1433518518518516E-2</c:v>
                </c:pt>
                <c:pt idx="972">
                  <c:v>8.1433518518518516E-2</c:v>
                </c:pt>
                <c:pt idx="973">
                  <c:v>8.1433506944444442E-2</c:v>
                </c:pt>
                <c:pt idx="974">
                  <c:v>8.1433518518518516E-2</c:v>
                </c:pt>
                <c:pt idx="975">
                  <c:v>8.1433495370370368E-2</c:v>
                </c:pt>
                <c:pt idx="976">
                  <c:v>8.1433518518518516E-2</c:v>
                </c:pt>
                <c:pt idx="977">
                  <c:v>8.1433506944444442E-2</c:v>
                </c:pt>
                <c:pt idx="978">
                  <c:v>8.1433518518518516E-2</c:v>
                </c:pt>
                <c:pt idx="979">
                  <c:v>8.1433506944444442E-2</c:v>
                </c:pt>
                <c:pt idx="980">
                  <c:v>8.1433506944444442E-2</c:v>
                </c:pt>
                <c:pt idx="981">
                  <c:v>8.1433506944444442E-2</c:v>
                </c:pt>
                <c:pt idx="982">
                  <c:v>8.1433518518518516E-2</c:v>
                </c:pt>
                <c:pt idx="983">
                  <c:v>8.1433495370370368E-2</c:v>
                </c:pt>
                <c:pt idx="984">
                  <c:v>8.1433518518518516E-2</c:v>
                </c:pt>
                <c:pt idx="986">
                  <c:v>8.1433518518518516E-2</c:v>
                </c:pt>
                <c:pt idx="987">
                  <c:v>8.1433506944444442E-2</c:v>
                </c:pt>
                <c:pt idx="988">
                  <c:v>8.1433506944444442E-2</c:v>
                </c:pt>
                <c:pt idx="989">
                  <c:v>8.1433518518518516E-2</c:v>
                </c:pt>
                <c:pt idx="990">
                  <c:v>8.1433587962962961E-2</c:v>
                </c:pt>
                <c:pt idx="991">
                  <c:v>8.1433506944444442E-2</c:v>
                </c:pt>
                <c:pt idx="992">
                  <c:v>8.1433506944444442E-2</c:v>
                </c:pt>
                <c:pt idx="993">
                  <c:v>8.1433506944444442E-2</c:v>
                </c:pt>
                <c:pt idx="994">
                  <c:v>8.1433518518518516E-2</c:v>
                </c:pt>
                <c:pt idx="995">
                  <c:v>8.1433518518518516E-2</c:v>
                </c:pt>
                <c:pt idx="996">
                  <c:v>8.1433506944444442E-2</c:v>
                </c:pt>
                <c:pt idx="997">
                  <c:v>8.1433506944444442E-2</c:v>
                </c:pt>
                <c:pt idx="998">
                  <c:v>8.1433506944444442E-2</c:v>
                </c:pt>
                <c:pt idx="999">
                  <c:v>8.1433518518518516E-2</c:v>
                </c:pt>
                <c:pt idx="1000">
                  <c:v>8.1433506944444442E-2</c:v>
                </c:pt>
                <c:pt idx="1001">
                  <c:v>8.1433506944444442E-2</c:v>
                </c:pt>
                <c:pt idx="1002">
                  <c:v>8.1433506944444442E-2</c:v>
                </c:pt>
                <c:pt idx="1003">
                  <c:v>8.1433518518518516E-2</c:v>
                </c:pt>
                <c:pt idx="1004">
                  <c:v>8.1433553240740739E-2</c:v>
                </c:pt>
                <c:pt idx="1005">
                  <c:v>8.1433518518518516E-2</c:v>
                </c:pt>
                <c:pt idx="1006">
                  <c:v>8.1433518518518516E-2</c:v>
                </c:pt>
                <c:pt idx="1007">
                  <c:v>8.1433506944444442E-2</c:v>
                </c:pt>
                <c:pt idx="1008">
                  <c:v>8.1433518518518516E-2</c:v>
                </c:pt>
                <c:pt idx="1009">
                  <c:v>8.1433518518518516E-2</c:v>
                </c:pt>
                <c:pt idx="1010">
                  <c:v>8.1433518518518516E-2</c:v>
                </c:pt>
                <c:pt idx="1011">
                  <c:v>8.1433518518518516E-2</c:v>
                </c:pt>
                <c:pt idx="1012">
                  <c:v>8.1433495370370368E-2</c:v>
                </c:pt>
                <c:pt idx="1013">
                  <c:v>8.1433495370370368E-2</c:v>
                </c:pt>
                <c:pt idx="1014">
                  <c:v>8.1433506944444442E-2</c:v>
                </c:pt>
                <c:pt idx="1015">
                  <c:v>8.1433518518518516E-2</c:v>
                </c:pt>
                <c:pt idx="1016">
                  <c:v>8.1433518518518516E-2</c:v>
                </c:pt>
                <c:pt idx="1017">
                  <c:v>8.1433506944444442E-2</c:v>
                </c:pt>
                <c:pt idx="1018">
                  <c:v>8.1433518518518516E-2</c:v>
                </c:pt>
                <c:pt idx="1019">
                  <c:v>8.1433518518518516E-2</c:v>
                </c:pt>
                <c:pt idx="1020">
                  <c:v>8.1433506944444442E-2</c:v>
                </c:pt>
                <c:pt idx="1021">
                  <c:v>8.1433506944444442E-2</c:v>
                </c:pt>
                <c:pt idx="1022">
                  <c:v>8.1433495370370368E-2</c:v>
                </c:pt>
                <c:pt idx="1023">
                  <c:v>8.1433506944444442E-2</c:v>
                </c:pt>
                <c:pt idx="1024">
                  <c:v>8.1433518518518516E-2</c:v>
                </c:pt>
                <c:pt idx="1025">
                  <c:v>8.1433541666666664E-2</c:v>
                </c:pt>
                <c:pt idx="1026">
                  <c:v>8.1433495370370368E-2</c:v>
                </c:pt>
                <c:pt idx="1027">
                  <c:v>8.1433495370370368E-2</c:v>
                </c:pt>
                <c:pt idx="1028">
                  <c:v>8.1433506944444442E-2</c:v>
                </c:pt>
                <c:pt idx="1029">
                  <c:v>8.1433518518518516E-2</c:v>
                </c:pt>
                <c:pt idx="1030">
                  <c:v>8.1433506944444442E-2</c:v>
                </c:pt>
                <c:pt idx="1031">
                  <c:v>8.1433506944444442E-2</c:v>
                </c:pt>
                <c:pt idx="1032">
                  <c:v>8.1433506944444442E-2</c:v>
                </c:pt>
                <c:pt idx="1033">
                  <c:v>8.1433518518518516E-2</c:v>
                </c:pt>
                <c:pt idx="1034">
                  <c:v>8.1433518518518516E-2</c:v>
                </c:pt>
                <c:pt idx="1035">
                  <c:v>8.1433506944444442E-2</c:v>
                </c:pt>
                <c:pt idx="1036">
                  <c:v>8.1433495370370368E-2</c:v>
                </c:pt>
                <c:pt idx="1037">
                  <c:v>8.1433518518518516E-2</c:v>
                </c:pt>
                <c:pt idx="1038">
                  <c:v>8.1433506944444442E-2</c:v>
                </c:pt>
                <c:pt idx="1039">
                  <c:v>8.1433518518518516E-2</c:v>
                </c:pt>
                <c:pt idx="1040">
                  <c:v>8.1433518518518516E-2</c:v>
                </c:pt>
                <c:pt idx="1041">
                  <c:v>8.1433518518518516E-2</c:v>
                </c:pt>
                <c:pt idx="1042">
                  <c:v>8.1433506944444442E-2</c:v>
                </c:pt>
                <c:pt idx="1043">
                  <c:v>8.143353009259259E-2</c:v>
                </c:pt>
                <c:pt idx="1044">
                  <c:v>8.1433541666666664E-2</c:v>
                </c:pt>
                <c:pt idx="1045">
                  <c:v>8.1433518518518516E-2</c:v>
                </c:pt>
                <c:pt idx="1046">
                  <c:v>8.1433506944444442E-2</c:v>
                </c:pt>
                <c:pt idx="1047">
                  <c:v>8.1433518518518516E-2</c:v>
                </c:pt>
                <c:pt idx="1048">
                  <c:v>8.1433518518518516E-2</c:v>
                </c:pt>
                <c:pt idx="1049">
                  <c:v>8.1433495370370368E-2</c:v>
                </c:pt>
                <c:pt idx="1050">
                  <c:v>8.1433518518518516E-2</c:v>
                </c:pt>
                <c:pt idx="1051">
                  <c:v>8.1433495370370368E-2</c:v>
                </c:pt>
                <c:pt idx="1052">
                  <c:v>8.1433506944444442E-2</c:v>
                </c:pt>
                <c:pt idx="1053">
                  <c:v>8.1433518518518516E-2</c:v>
                </c:pt>
                <c:pt idx="1054">
                  <c:v>8.1433506944444442E-2</c:v>
                </c:pt>
                <c:pt idx="1055">
                  <c:v>8.1433495370370368E-2</c:v>
                </c:pt>
                <c:pt idx="1056">
                  <c:v>8.1433518518518516E-2</c:v>
                </c:pt>
                <c:pt idx="1057">
                  <c:v>8.1433506944444442E-2</c:v>
                </c:pt>
                <c:pt idx="1058">
                  <c:v>8.1433495370370368E-2</c:v>
                </c:pt>
                <c:pt idx="1059">
                  <c:v>8.1433518518518516E-2</c:v>
                </c:pt>
                <c:pt idx="1060">
                  <c:v>8.1433587962962961E-2</c:v>
                </c:pt>
                <c:pt idx="1061">
                  <c:v>8.1433506944444442E-2</c:v>
                </c:pt>
                <c:pt idx="1062">
                  <c:v>8.1433506944444442E-2</c:v>
                </c:pt>
                <c:pt idx="1063">
                  <c:v>8.1433506944444442E-2</c:v>
                </c:pt>
                <c:pt idx="1064">
                  <c:v>8.1433506944444442E-2</c:v>
                </c:pt>
                <c:pt idx="1065">
                  <c:v>8.1433495370370368E-2</c:v>
                </c:pt>
                <c:pt idx="1066">
                  <c:v>8.1433506944444442E-2</c:v>
                </c:pt>
                <c:pt idx="1067">
                  <c:v>8.1433506944444442E-2</c:v>
                </c:pt>
                <c:pt idx="1068">
                  <c:v>8.1433506944444442E-2</c:v>
                </c:pt>
                <c:pt idx="1069">
                  <c:v>8.1433518518518516E-2</c:v>
                </c:pt>
                <c:pt idx="1070">
                  <c:v>8.1433518518518516E-2</c:v>
                </c:pt>
                <c:pt idx="1071">
                  <c:v>8.1433495370370368E-2</c:v>
                </c:pt>
                <c:pt idx="1072">
                  <c:v>8.1433518518518516E-2</c:v>
                </c:pt>
                <c:pt idx="1073">
                  <c:v>8.1433518518518516E-2</c:v>
                </c:pt>
                <c:pt idx="1074">
                  <c:v>8.1433541666666664E-2</c:v>
                </c:pt>
                <c:pt idx="1075">
                  <c:v>8.1433506944444442E-2</c:v>
                </c:pt>
                <c:pt idx="1076">
                  <c:v>8.1433506944444442E-2</c:v>
                </c:pt>
                <c:pt idx="1077">
                  <c:v>8.1433506944444442E-2</c:v>
                </c:pt>
                <c:pt idx="1078">
                  <c:v>8.1433506944444442E-2</c:v>
                </c:pt>
                <c:pt idx="1079">
                  <c:v>8.1433518518518516E-2</c:v>
                </c:pt>
                <c:pt idx="1080">
                  <c:v>8.1433506944444442E-2</c:v>
                </c:pt>
                <c:pt idx="1081">
                  <c:v>8.1433506944444442E-2</c:v>
                </c:pt>
                <c:pt idx="1082">
                  <c:v>8.1433518518518516E-2</c:v>
                </c:pt>
                <c:pt idx="1083">
                  <c:v>8.1433518518518516E-2</c:v>
                </c:pt>
                <c:pt idx="1084">
                  <c:v>8.1433506944444442E-2</c:v>
                </c:pt>
                <c:pt idx="1085">
                  <c:v>8.1433518518518516E-2</c:v>
                </c:pt>
                <c:pt idx="1086">
                  <c:v>8.1433506944444442E-2</c:v>
                </c:pt>
                <c:pt idx="1087">
                  <c:v>8.1433506944444442E-2</c:v>
                </c:pt>
                <c:pt idx="1088">
                  <c:v>8.1433518518518516E-2</c:v>
                </c:pt>
                <c:pt idx="1089">
                  <c:v>8.1433506944444442E-2</c:v>
                </c:pt>
                <c:pt idx="1090">
                  <c:v>8.1433506944444442E-2</c:v>
                </c:pt>
                <c:pt idx="1091">
                  <c:v>8.1433518518518516E-2</c:v>
                </c:pt>
                <c:pt idx="1092">
                  <c:v>8.1433506944444442E-2</c:v>
                </c:pt>
                <c:pt idx="1093">
                  <c:v>8.1433506944444442E-2</c:v>
                </c:pt>
                <c:pt idx="1094">
                  <c:v>8.1433506944444442E-2</c:v>
                </c:pt>
                <c:pt idx="1095">
                  <c:v>8.1433506944444442E-2</c:v>
                </c:pt>
                <c:pt idx="1096">
                  <c:v>8.1433495370370368E-2</c:v>
                </c:pt>
                <c:pt idx="1097">
                  <c:v>8.1433506944444442E-2</c:v>
                </c:pt>
                <c:pt idx="1098">
                  <c:v>8.1433518518518516E-2</c:v>
                </c:pt>
                <c:pt idx="1099">
                  <c:v>8.1433518518518516E-2</c:v>
                </c:pt>
                <c:pt idx="1100">
                  <c:v>8.1433506944444442E-2</c:v>
                </c:pt>
                <c:pt idx="1101">
                  <c:v>8.1433506944444442E-2</c:v>
                </c:pt>
                <c:pt idx="1102">
                  <c:v>8.1433495370370368E-2</c:v>
                </c:pt>
                <c:pt idx="1103">
                  <c:v>8.1433506944444442E-2</c:v>
                </c:pt>
                <c:pt idx="1104">
                  <c:v>8.1433518518518516E-2</c:v>
                </c:pt>
                <c:pt idx="1105">
                  <c:v>8.1433506944444442E-2</c:v>
                </c:pt>
                <c:pt idx="1106">
                  <c:v>8.1433506944444442E-2</c:v>
                </c:pt>
                <c:pt idx="1107">
                  <c:v>8.1433518518518516E-2</c:v>
                </c:pt>
                <c:pt idx="1108">
                  <c:v>8.1433518518518516E-2</c:v>
                </c:pt>
                <c:pt idx="1109">
                  <c:v>8.1433541666666664E-2</c:v>
                </c:pt>
                <c:pt idx="1110">
                  <c:v>8.1433506944444442E-2</c:v>
                </c:pt>
                <c:pt idx="1111">
                  <c:v>8.1433506944444442E-2</c:v>
                </c:pt>
                <c:pt idx="1112">
                  <c:v>8.1433518518518516E-2</c:v>
                </c:pt>
                <c:pt idx="1113">
                  <c:v>8.1433506944444442E-2</c:v>
                </c:pt>
                <c:pt idx="1114">
                  <c:v>8.1433495370370368E-2</c:v>
                </c:pt>
                <c:pt idx="1115">
                  <c:v>8.1433518518518516E-2</c:v>
                </c:pt>
                <c:pt idx="1116">
                  <c:v>8.1433576388888887E-2</c:v>
                </c:pt>
                <c:pt idx="1117">
                  <c:v>8.1433518518518516E-2</c:v>
                </c:pt>
                <c:pt idx="1118">
                  <c:v>8.1433506944444442E-2</c:v>
                </c:pt>
                <c:pt idx="1119">
                  <c:v>8.1433518518518516E-2</c:v>
                </c:pt>
                <c:pt idx="1120">
                  <c:v>8.1433506944444442E-2</c:v>
                </c:pt>
                <c:pt idx="1121">
                  <c:v>8.1433506944444442E-2</c:v>
                </c:pt>
                <c:pt idx="1122">
                  <c:v>8.1433518518518516E-2</c:v>
                </c:pt>
                <c:pt idx="1123">
                  <c:v>8.1433576388888887E-2</c:v>
                </c:pt>
                <c:pt idx="1124">
                  <c:v>8.1433518518518516E-2</c:v>
                </c:pt>
                <c:pt idx="1125">
                  <c:v>8.1433564814814813E-2</c:v>
                </c:pt>
                <c:pt idx="1126">
                  <c:v>8.1433506944444442E-2</c:v>
                </c:pt>
                <c:pt idx="1127">
                  <c:v>8.1433518518518516E-2</c:v>
                </c:pt>
                <c:pt idx="1128">
                  <c:v>8.1433518518518516E-2</c:v>
                </c:pt>
                <c:pt idx="1129">
                  <c:v>8.1433518518518516E-2</c:v>
                </c:pt>
                <c:pt idx="1131">
                  <c:v>8.1433495370370368E-2</c:v>
                </c:pt>
                <c:pt idx="1132">
                  <c:v>8.1433506944444442E-2</c:v>
                </c:pt>
                <c:pt idx="1133">
                  <c:v>8.1433506944444442E-2</c:v>
                </c:pt>
                <c:pt idx="1134">
                  <c:v>8.1433506944444442E-2</c:v>
                </c:pt>
                <c:pt idx="1135">
                  <c:v>8.1433518518518516E-2</c:v>
                </c:pt>
                <c:pt idx="1136">
                  <c:v>8.1433518518518516E-2</c:v>
                </c:pt>
                <c:pt idx="1137">
                  <c:v>8.1433506944444442E-2</c:v>
                </c:pt>
                <c:pt idx="1138">
                  <c:v>8.1433506944444442E-2</c:v>
                </c:pt>
                <c:pt idx="1139">
                  <c:v>8.1433495370370368E-2</c:v>
                </c:pt>
                <c:pt idx="1140">
                  <c:v>8.1433518518518516E-2</c:v>
                </c:pt>
                <c:pt idx="1141">
                  <c:v>8.1433506944444442E-2</c:v>
                </c:pt>
                <c:pt idx="1142">
                  <c:v>8.1433506944444442E-2</c:v>
                </c:pt>
                <c:pt idx="1143">
                  <c:v>8.1433518518518516E-2</c:v>
                </c:pt>
                <c:pt idx="1144">
                  <c:v>8.1433495370370368E-2</c:v>
                </c:pt>
                <c:pt idx="1145">
                  <c:v>8.1433518518518516E-2</c:v>
                </c:pt>
                <c:pt idx="1146">
                  <c:v>8.1433506944444442E-2</c:v>
                </c:pt>
                <c:pt idx="1147">
                  <c:v>8.1433506944444442E-2</c:v>
                </c:pt>
                <c:pt idx="1148">
                  <c:v>8.1433518518518516E-2</c:v>
                </c:pt>
                <c:pt idx="1149">
                  <c:v>8.1433518518518516E-2</c:v>
                </c:pt>
                <c:pt idx="1150">
                  <c:v>8.1433506944444442E-2</c:v>
                </c:pt>
                <c:pt idx="1151">
                  <c:v>8.1433506944444442E-2</c:v>
                </c:pt>
                <c:pt idx="1152">
                  <c:v>8.1433506944444442E-2</c:v>
                </c:pt>
                <c:pt idx="1153">
                  <c:v>8.1433495370370368E-2</c:v>
                </c:pt>
                <c:pt idx="1154">
                  <c:v>8.1433506944444442E-2</c:v>
                </c:pt>
                <c:pt idx="1155">
                  <c:v>8.1433506944444442E-2</c:v>
                </c:pt>
                <c:pt idx="1156">
                  <c:v>8.1433518518518516E-2</c:v>
                </c:pt>
                <c:pt idx="1157">
                  <c:v>8.1433506944444442E-2</c:v>
                </c:pt>
                <c:pt idx="1158">
                  <c:v>8.1433506944444442E-2</c:v>
                </c:pt>
                <c:pt idx="1159">
                  <c:v>8.1433518518518516E-2</c:v>
                </c:pt>
                <c:pt idx="1160">
                  <c:v>8.1433518518518516E-2</c:v>
                </c:pt>
                <c:pt idx="1161">
                  <c:v>8.1433495370370368E-2</c:v>
                </c:pt>
                <c:pt idx="1162">
                  <c:v>8.1433495370370368E-2</c:v>
                </c:pt>
                <c:pt idx="1164">
                  <c:v>8.1433518518518516E-2</c:v>
                </c:pt>
                <c:pt idx="1165">
                  <c:v>8.1433495370370368E-2</c:v>
                </c:pt>
                <c:pt idx="1166">
                  <c:v>8.1433506944444442E-2</c:v>
                </c:pt>
                <c:pt idx="1167">
                  <c:v>8.1433518518518516E-2</c:v>
                </c:pt>
                <c:pt idx="1168">
                  <c:v>8.1433622685185184E-2</c:v>
                </c:pt>
                <c:pt idx="1169">
                  <c:v>8.1433495370370368E-2</c:v>
                </c:pt>
                <c:pt idx="1170">
                  <c:v>8.1433506944444442E-2</c:v>
                </c:pt>
                <c:pt idx="1171">
                  <c:v>8.1433518518518516E-2</c:v>
                </c:pt>
                <c:pt idx="1172">
                  <c:v>8.1433506944444442E-2</c:v>
                </c:pt>
                <c:pt idx="1173">
                  <c:v>8.1433506944444442E-2</c:v>
                </c:pt>
                <c:pt idx="1174">
                  <c:v>8.1433506944444442E-2</c:v>
                </c:pt>
                <c:pt idx="1175">
                  <c:v>8.1433518518518516E-2</c:v>
                </c:pt>
                <c:pt idx="1176">
                  <c:v>8.1433506944444442E-2</c:v>
                </c:pt>
                <c:pt idx="1177">
                  <c:v>8.1433518518518516E-2</c:v>
                </c:pt>
                <c:pt idx="1178">
                  <c:v>8.1433506944444442E-2</c:v>
                </c:pt>
                <c:pt idx="1179">
                  <c:v>8.1433506944444442E-2</c:v>
                </c:pt>
                <c:pt idx="1180">
                  <c:v>8.1433506944444442E-2</c:v>
                </c:pt>
                <c:pt idx="1181">
                  <c:v>8.1433518518518516E-2</c:v>
                </c:pt>
                <c:pt idx="1182">
                  <c:v>8.1433518518518516E-2</c:v>
                </c:pt>
                <c:pt idx="1183">
                  <c:v>8.1433506944444442E-2</c:v>
                </c:pt>
                <c:pt idx="1184">
                  <c:v>8.1433518518518516E-2</c:v>
                </c:pt>
                <c:pt idx="1185">
                  <c:v>8.1433506944444442E-2</c:v>
                </c:pt>
                <c:pt idx="1186">
                  <c:v>8.1433518518518516E-2</c:v>
                </c:pt>
                <c:pt idx="1187">
                  <c:v>8.1433518518518516E-2</c:v>
                </c:pt>
                <c:pt idx="1188">
                  <c:v>8.1433506944444442E-2</c:v>
                </c:pt>
                <c:pt idx="1189">
                  <c:v>8.1433518518518516E-2</c:v>
                </c:pt>
                <c:pt idx="1190">
                  <c:v>8.1433506944444442E-2</c:v>
                </c:pt>
                <c:pt idx="1191">
                  <c:v>8.1433518518518516E-2</c:v>
                </c:pt>
                <c:pt idx="1192">
                  <c:v>8.1433506944444442E-2</c:v>
                </c:pt>
                <c:pt idx="1193">
                  <c:v>8.1433518518518516E-2</c:v>
                </c:pt>
                <c:pt idx="1194">
                  <c:v>8.1433506944444442E-2</c:v>
                </c:pt>
                <c:pt idx="1195">
                  <c:v>8.1433506944444442E-2</c:v>
                </c:pt>
                <c:pt idx="1196">
                  <c:v>8.1433518518518516E-2</c:v>
                </c:pt>
                <c:pt idx="1197">
                  <c:v>8.1433506944444442E-2</c:v>
                </c:pt>
                <c:pt idx="1198">
                  <c:v>8.1433518518518516E-2</c:v>
                </c:pt>
                <c:pt idx="1199">
                  <c:v>8.1433518518518516E-2</c:v>
                </c:pt>
                <c:pt idx="1200">
                  <c:v>8.1433495370370368E-2</c:v>
                </c:pt>
                <c:pt idx="1201">
                  <c:v>8.1433495370370368E-2</c:v>
                </c:pt>
                <c:pt idx="1202">
                  <c:v>8.1433506944444442E-2</c:v>
                </c:pt>
                <c:pt idx="1203">
                  <c:v>8.1433495370370368E-2</c:v>
                </c:pt>
                <c:pt idx="1204">
                  <c:v>8.1433518518518516E-2</c:v>
                </c:pt>
                <c:pt idx="1205">
                  <c:v>8.1433518518518516E-2</c:v>
                </c:pt>
                <c:pt idx="1206">
                  <c:v>8.1433518518518516E-2</c:v>
                </c:pt>
                <c:pt idx="1207">
                  <c:v>8.1433506944444442E-2</c:v>
                </c:pt>
                <c:pt idx="1208">
                  <c:v>8.1433506944444442E-2</c:v>
                </c:pt>
                <c:pt idx="1209">
                  <c:v>8.1433506944444442E-2</c:v>
                </c:pt>
                <c:pt idx="1210">
                  <c:v>8.1433506944444442E-2</c:v>
                </c:pt>
                <c:pt idx="1211">
                  <c:v>8.1433518518518516E-2</c:v>
                </c:pt>
                <c:pt idx="1212">
                  <c:v>8.1433518518518516E-2</c:v>
                </c:pt>
                <c:pt idx="1213">
                  <c:v>8.1433518518518516E-2</c:v>
                </c:pt>
                <c:pt idx="1214">
                  <c:v>8.1433506944444442E-2</c:v>
                </c:pt>
                <c:pt idx="1215">
                  <c:v>8.1433506944444442E-2</c:v>
                </c:pt>
                <c:pt idx="1216">
                  <c:v>8.1433518518518516E-2</c:v>
                </c:pt>
                <c:pt idx="1217">
                  <c:v>8.1433506944444442E-2</c:v>
                </c:pt>
                <c:pt idx="1218">
                  <c:v>8.1433518518518516E-2</c:v>
                </c:pt>
                <c:pt idx="1219">
                  <c:v>8.1433506944444442E-2</c:v>
                </c:pt>
                <c:pt idx="1220">
                  <c:v>8.1433518518518516E-2</c:v>
                </c:pt>
                <c:pt idx="1221">
                  <c:v>8.1433506944444442E-2</c:v>
                </c:pt>
                <c:pt idx="1222">
                  <c:v>8.1433518518518516E-2</c:v>
                </c:pt>
                <c:pt idx="1223">
                  <c:v>8.1433506944444442E-2</c:v>
                </c:pt>
                <c:pt idx="1224">
                  <c:v>8.143353009259259E-2</c:v>
                </c:pt>
                <c:pt idx="1225">
                  <c:v>8.1433506944444442E-2</c:v>
                </c:pt>
                <c:pt idx="1226">
                  <c:v>8.1433506944444442E-2</c:v>
                </c:pt>
                <c:pt idx="1227">
                  <c:v>8.1433518518518516E-2</c:v>
                </c:pt>
                <c:pt idx="1228">
                  <c:v>8.1433506944444442E-2</c:v>
                </c:pt>
                <c:pt idx="1229">
                  <c:v>8.1433518518518516E-2</c:v>
                </c:pt>
                <c:pt idx="1230">
                  <c:v>8.1433506944444442E-2</c:v>
                </c:pt>
                <c:pt idx="1231">
                  <c:v>8.1433506944444442E-2</c:v>
                </c:pt>
                <c:pt idx="1232">
                  <c:v>8.1433495370370368E-2</c:v>
                </c:pt>
                <c:pt idx="1233">
                  <c:v>8.1433495370370368E-2</c:v>
                </c:pt>
                <c:pt idx="1234">
                  <c:v>8.1433518518518516E-2</c:v>
                </c:pt>
                <c:pt idx="1235">
                  <c:v>8.1433518518518516E-2</c:v>
                </c:pt>
                <c:pt idx="1236">
                  <c:v>8.1433518518518516E-2</c:v>
                </c:pt>
                <c:pt idx="1237">
                  <c:v>8.1433506944444442E-2</c:v>
                </c:pt>
                <c:pt idx="1238">
                  <c:v>8.1433506944444442E-2</c:v>
                </c:pt>
                <c:pt idx="1239">
                  <c:v>8.1433506944444442E-2</c:v>
                </c:pt>
                <c:pt idx="1240">
                  <c:v>8.1433518518518516E-2</c:v>
                </c:pt>
                <c:pt idx="1241">
                  <c:v>8.1433518518518516E-2</c:v>
                </c:pt>
                <c:pt idx="1242">
                  <c:v>8.1433506944444442E-2</c:v>
                </c:pt>
                <c:pt idx="1243">
                  <c:v>8.1433506944444442E-2</c:v>
                </c:pt>
                <c:pt idx="1244">
                  <c:v>8.1433518518518516E-2</c:v>
                </c:pt>
                <c:pt idx="1245">
                  <c:v>8.1433518518518516E-2</c:v>
                </c:pt>
                <c:pt idx="1246">
                  <c:v>8.1433495370370368E-2</c:v>
                </c:pt>
                <c:pt idx="1247">
                  <c:v>8.1433506944444442E-2</c:v>
                </c:pt>
                <c:pt idx="1248">
                  <c:v>8.1433506944444442E-2</c:v>
                </c:pt>
                <c:pt idx="1249">
                  <c:v>8.1433506944444442E-2</c:v>
                </c:pt>
                <c:pt idx="1250">
                  <c:v>8.1433506944444442E-2</c:v>
                </c:pt>
                <c:pt idx="1251">
                  <c:v>8.1433495370370368E-2</c:v>
                </c:pt>
                <c:pt idx="1252">
                  <c:v>8.1433518518518516E-2</c:v>
                </c:pt>
                <c:pt idx="1253">
                  <c:v>8.1433518518518516E-2</c:v>
                </c:pt>
                <c:pt idx="1254">
                  <c:v>8.1433518518518516E-2</c:v>
                </c:pt>
                <c:pt idx="1255">
                  <c:v>8.1433518518518516E-2</c:v>
                </c:pt>
                <c:pt idx="1256">
                  <c:v>8.1433518518518516E-2</c:v>
                </c:pt>
                <c:pt idx="1257">
                  <c:v>8.1433506944444442E-2</c:v>
                </c:pt>
                <c:pt idx="1258">
                  <c:v>8.1433495370370368E-2</c:v>
                </c:pt>
                <c:pt idx="1259">
                  <c:v>8.1433518518518516E-2</c:v>
                </c:pt>
                <c:pt idx="1260">
                  <c:v>8.1433518518518516E-2</c:v>
                </c:pt>
                <c:pt idx="1261">
                  <c:v>8.1433518518518516E-2</c:v>
                </c:pt>
                <c:pt idx="1262">
                  <c:v>8.1433518518518516E-2</c:v>
                </c:pt>
                <c:pt idx="1263">
                  <c:v>8.1433518518518516E-2</c:v>
                </c:pt>
                <c:pt idx="1264">
                  <c:v>8.1433518518518516E-2</c:v>
                </c:pt>
                <c:pt idx="1265">
                  <c:v>8.1433495370370368E-2</c:v>
                </c:pt>
                <c:pt idx="1266">
                  <c:v>8.143353009259259E-2</c:v>
                </c:pt>
                <c:pt idx="1267">
                  <c:v>8.1433518518518516E-2</c:v>
                </c:pt>
                <c:pt idx="1268">
                  <c:v>8.1433495370370368E-2</c:v>
                </c:pt>
                <c:pt idx="1269">
                  <c:v>8.1433518518518516E-2</c:v>
                </c:pt>
                <c:pt idx="1270">
                  <c:v>8.1433506944444442E-2</c:v>
                </c:pt>
                <c:pt idx="1271">
                  <c:v>8.1433518518518516E-2</c:v>
                </c:pt>
                <c:pt idx="1272">
                  <c:v>8.1433518518518516E-2</c:v>
                </c:pt>
                <c:pt idx="1273">
                  <c:v>8.1433506944444442E-2</c:v>
                </c:pt>
                <c:pt idx="1274">
                  <c:v>8.1433506944444442E-2</c:v>
                </c:pt>
                <c:pt idx="1275">
                  <c:v>8.1433506944444442E-2</c:v>
                </c:pt>
                <c:pt idx="1276">
                  <c:v>8.1433506944444442E-2</c:v>
                </c:pt>
                <c:pt idx="1277">
                  <c:v>8.1433495370370368E-2</c:v>
                </c:pt>
                <c:pt idx="1278">
                  <c:v>8.1433506944444442E-2</c:v>
                </c:pt>
                <c:pt idx="1279">
                  <c:v>8.1433506944444442E-2</c:v>
                </c:pt>
                <c:pt idx="1280">
                  <c:v>8.1433506944444442E-2</c:v>
                </c:pt>
                <c:pt idx="1281">
                  <c:v>8.1433518518518516E-2</c:v>
                </c:pt>
                <c:pt idx="1282">
                  <c:v>8.1433495370370368E-2</c:v>
                </c:pt>
                <c:pt idx="1284">
                  <c:v>8.1433506944444442E-2</c:v>
                </c:pt>
                <c:pt idx="1285">
                  <c:v>8.1433518518518516E-2</c:v>
                </c:pt>
                <c:pt idx="1286">
                  <c:v>8.1433518518518516E-2</c:v>
                </c:pt>
                <c:pt idx="1287">
                  <c:v>8.1433518518518516E-2</c:v>
                </c:pt>
                <c:pt idx="1288">
                  <c:v>8.1433518518518516E-2</c:v>
                </c:pt>
                <c:pt idx="1289">
                  <c:v>8.1433506944444442E-2</c:v>
                </c:pt>
                <c:pt idx="1290">
                  <c:v>8.1433518518518516E-2</c:v>
                </c:pt>
                <c:pt idx="1291">
                  <c:v>8.1433495370370368E-2</c:v>
                </c:pt>
                <c:pt idx="1292">
                  <c:v>8.1433506944444442E-2</c:v>
                </c:pt>
                <c:pt idx="1293">
                  <c:v>8.1433506944444442E-2</c:v>
                </c:pt>
                <c:pt idx="1294">
                  <c:v>8.1433495370370368E-2</c:v>
                </c:pt>
                <c:pt idx="1295">
                  <c:v>8.1433506944444442E-2</c:v>
                </c:pt>
                <c:pt idx="1296">
                  <c:v>8.1433506944444442E-2</c:v>
                </c:pt>
                <c:pt idx="1297">
                  <c:v>8.1433495370370368E-2</c:v>
                </c:pt>
                <c:pt idx="1298">
                  <c:v>8.1433518518518516E-2</c:v>
                </c:pt>
                <c:pt idx="1299">
                  <c:v>8.1433506944444442E-2</c:v>
                </c:pt>
                <c:pt idx="1300">
                  <c:v>8.1433518518518516E-2</c:v>
                </c:pt>
                <c:pt idx="1301">
                  <c:v>8.1433506944444442E-2</c:v>
                </c:pt>
                <c:pt idx="1302">
                  <c:v>8.1433506944444442E-2</c:v>
                </c:pt>
                <c:pt idx="1303">
                  <c:v>8.1433518518518516E-2</c:v>
                </c:pt>
                <c:pt idx="1304">
                  <c:v>8.1433518518518516E-2</c:v>
                </c:pt>
                <c:pt idx="1305">
                  <c:v>8.1433495370370368E-2</c:v>
                </c:pt>
                <c:pt idx="1306">
                  <c:v>8.1433518518518516E-2</c:v>
                </c:pt>
                <c:pt idx="1307">
                  <c:v>8.1433518518518516E-2</c:v>
                </c:pt>
                <c:pt idx="1308">
                  <c:v>8.1433518518518516E-2</c:v>
                </c:pt>
                <c:pt idx="1309">
                  <c:v>8.1433518518518516E-2</c:v>
                </c:pt>
                <c:pt idx="1310">
                  <c:v>8.1433506944444442E-2</c:v>
                </c:pt>
                <c:pt idx="1311">
                  <c:v>8.1433518518518516E-2</c:v>
                </c:pt>
                <c:pt idx="1312">
                  <c:v>8.1433495370370368E-2</c:v>
                </c:pt>
                <c:pt idx="1313">
                  <c:v>8.1433506944444442E-2</c:v>
                </c:pt>
                <c:pt idx="1314">
                  <c:v>8.1433506944444442E-2</c:v>
                </c:pt>
                <c:pt idx="1315">
                  <c:v>8.1433518518518516E-2</c:v>
                </c:pt>
                <c:pt idx="1316">
                  <c:v>8.1433506944444442E-2</c:v>
                </c:pt>
                <c:pt idx="1317">
                  <c:v>8.1433518518518516E-2</c:v>
                </c:pt>
                <c:pt idx="1318">
                  <c:v>8.1433506944444442E-2</c:v>
                </c:pt>
                <c:pt idx="1319">
                  <c:v>8.1433506944444442E-2</c:v>
                </c:pt>
                <c:pt idx="1320">
                  <c:v>8.1433518518518516E-2</c:v>
                </c:pt>
                <c:pt idx="1321">
                  <c:v>8.1433518518518516E-2</c:v>
                </c:pt>
                <c:pt idx="1322">
                  <c:v>8.1433506944444442E-2</c:v>
                </c:pt>
                <c:pt idx="1323">
                  <c:v>8.1433518518518516E-2</c:v>
                </c:pt>
                <c:pt idx="1324">
                  <c:v>8.1433518518518516E-2</c:v>
                </c:pt>
                <c:pt idx="1325">
                  <c:v>8.1433518518518516E-2</c:v>
                </c:pt>
                <c:pt idx="1326">
                  <c:v>8.1433518518518516E-2</c:v>
                </c:pt>
                <c:pt idx="1327">
                  <c:v>8.1433518518518516E-2</c:v>
                </c:pt>
                <c:pt idx="1328">
                  <c:v>8.1433518518518516E-2</c:v>
                </c:pt>
                <c:pt idx="1329">
                  <c:v>8.1433518518518516E-2</c:v>
                </c:pt>
                <c:pt idx="1331">
                  <c:v>8.1433506944444442E-2</c:v>
                </c:pt>
                <c:pt idx="1332">
                  <c:v>8.1433506944444442E-2</c:v>
                </c:pt>
                <c:pt idx="1333">
                  <c:v>8.1433506944444442E-2</c:v>
                </c:pt>
                <c:pt idx="1334">
                  <c:v>8.1433518518518516E-2</c:v>
                </c:pt>
                <c:pt idx="1335">
                  <c:v>8.1433518518518516E-2</c:v>
                </c:pt>
                <c:pt idx="1336">
                  <c:v>8.1433495370370368E-2</c:v>
                </c:pt>
                <c:pt idx="1337">
                  <c:v>8.1433506944444442E-2</c:v>
                </c:pt>
                <c:pt idx="1338">
                  <c:v>8.1433495370370368E-2</c:v>
                </c:pt>
                <c:pt idx="1339">
                  <c:v>8.1433506944444442E-2</c:v>
                </c:pt>
                <c:pt idx="1340">
                  <c:v>8.1433506944444442E-2</c:v>
                </c:pt>
                <c:pt idx="1341">
                  <c:v>8.1433506944444442E-2</c:v>
                </c:pt>
                <c:pt idx="1342">
                  <c:v>8.1433518518518516E-2</c:v>
                </c:pt>
                <c:pt idx="1343">
                  <c:v>8.1433495370370368E-2</c:v>
                </c:pt>
                <c:pt idx="1344">
                  <c:v>8.1433495370370368E-2</c:v>
                </c:pt>
                <c:pt idx="1345">
                  <c:v>8.1433518518518516E-2</c:v>
                </c:pt>
                <c:pt idx="1346">
                  <c:v>8.1433518518518516E-2</c:v>
                </c:pt>
                <c:pt idx="1347">
                  <c:v>8.1433495370370368E-2</c:v>
                </c:pt>
                <c:pt idx="1348">
                  <c:v>8.1433495370370368E-2</c:v>
                </c:pt>
                <c:pt idx="1349">
                  <c:v>8.1433506944444442E-2</c:v>
                </c:pt>
                <c:pt idx="1350">
                  <c:v>8.1433506944444442E-2</c:v>
                </c:pt>
                <c:pt idx="1351">
                  <c:v>8.1433506944444442E-2</c:v>
                </c:pt>
                <c:pt idx="1352">
                  <c:v>8.1433506944444442E-2</c:v>
                </c:pt>
                <c:pt idx="1353">
                  <c:v>8.1433495370370368E-2</c:v>
                </c:pt>
                <c:pt idx="1354">
                  <c:v>8.1433506944444442E-2</c:v>
                </c:pt>
                <c:pt idx="1355">
                  <c:v>8.1433518518518516E-2</c:v>
                </c:pt>
                <c:pt idx="1356">
                  <c:v>8.1433518518518516E-2</c:v>
                </c:pt>
                <c:pt idx="1357">
                  <c:v>8.1433518518518516E-2</c:v>
                </c:pt>
                <c:pt idx="1358">
                  <c:v>8.1433518518518516E-2</c:v>
                </c:pt>
                <c:pt idx="1359">
                  <c:v>8.1433518518518516E-2</c:v>
                </c:pt>
                <c:pt idx="1360">
                  <c:v>8.1433506944444442E-2</c:v>
                </c:pt>
                <c:pt idx="1361">
                  <c:v>8.1433506944444442E-2</c:v>
                </c:pt>
                <c:pt idx="1362">
                  <c:v>8.1433518518518516E-2</c:v>
                </c:pt>
                <c:pt idx="1363">
                  <c:v>8.1433506944444442E-2</c:v>
                </c:pt>
                <c:pt idx="1364">
                  <c:v>8.1433506944444442E-2</c:v>
                </c:pt>
                <c:pt idx="1365">
                  <c:v>8.1433518518518516E-2</c:v>
                </c:pt>
                <c:pt idx="1366">
                  <c:v>8.1433506944444442E-2</c:v>
                </c:pt>
                <c:pt idx="1367">
                  <c:v>8.1433518518518516E-2</c:v>
                </c:pt>
                <c:pt idx="1368">
                  <c:v>8.1433518518518516E-2</c:v>
                </c:pt>
                <c:pt idx="1369">
                  <c:v>8.1433518518518516E-2</c:v>
                </c:pt>
                <c:pt idx="1370">
                  <c:v>8.1433506944444442E-2</c:v>
                </c:pt>
                <c:pt idx="1372">
                  <c:v>8.1433518518518516E-2</c:v>
                </c:pt>
                <c:pt idx="1373">
                  <c:v>8.1433518518518516E-2</c:v>
                </c:pt>
                <c:pt idx="1374">
                  <c:v>8.1433518518518516E-2</c:v>
                </c:pt>
                <c:pt idx="1375">
                  <c:v>8.1433495370370368E-2</c:v>
                </c:pt>
                <c:pt idx="1376">
                  <c:v>8.1433518518518516E-2</c:v>
                </c:pt>
                <c:pt idx="1377">
                  <c:v>8.1433518518518516E-2</c:v>
                </c:pt>
                <c:pt idx="1378">
                  <c:v>8.1433506944444442E-2</c:v>
                </c:pt>
                <c:pt idx="1379">
                  <c:v>8.1433506944444442E-2</c:v>
                </c:pt>
                <c:pt idx="1380">
                  <c:v>8.1433506944444442E-2</c:v>
                </c:pt>
                <c:pt idx="1381">
                  <c:v>8.1433506944444442E-2</c:v>
                </c:pt>
                <c:pt idx="1382">
                  <c:v>8.1433495370370368E-2</c:v>
                </c:pt>
                <c:pt idx="1383">
                  <c:v>8.1433506944444442E-2</c:v>
                </c:pt>
                <c:pt idx="1384">
                  <c:v>8.1433518518518516E-2</c:v>
                </c:pt>
                <c:pt idx="1385">
                  <c:v>8.1433495370370368E-2</c:v>
                </c:pt>
                <c:pt idx="1386">
                  <c:v>8.1433495370370368E-2</c:v>
                </c:pt>
                <c:pt idx="1387">
                  <c:v>8.1433506944444442E-2</c:v>
                </c:pt>
                <c:pt idx="1388">
                  <c:v>8.1433518518518516E-2</c:v>
                </c:pt>
                <c:pt idx="1389">
                  <c:v>8.1433495370370368E-2</c:v>
                </c:pt>
                <c:pt idx="1390">
                  <c:v>8.1433518518518516E-2</c:v>
                </c:pt>
                <c:pt idx="1391">
                  <c:v>8.1433518518518516E-2</c:v>
                </c:pt>
                <c:pt idx="1392">
                  <c:v>8.1433495370370368E-2</c:v>
                </c:pt>
                <c:pt idx="1393">
                  <c:v>8.1433518518518516E-2</c:v>
                </c:pt>
                <c:pt idx="1394">
                  <c:v>8.1433506944444442E-2</c:v>
                </c:pt>
                <c:pt idx="1395">
                  <c:v>8.1433518518518516E-2</c:v>
                </c:pt>
                <c:pt idx="1396">
                  <c:v>8.1433518518518516E-2</c:v>
                </c:pt>
                <c:pt idx="1397">
                  <c:v>8.1433506944444442E-2</c:v>
                </c:pt>
                <c:pt idx="1398">
                  <c:v>8.1433518518518516E-2</c:v>
                </c:pt>
                <c:pt idx="1399">
                  <c:v>8.1433506944444442E-2</c:v>
                </c:pt>
                <c:pt idx="1401">
                  <c:v>8.1433518518518516E-2</c:v>
                </c:pt>
                <c:pt idx="1402">
                  <c:v>8.1433518518518516E-2</c:v>
                </c:pt>
                <c:pt idx="1403">
                  <c:v>8.1433506944444442E-2</c:v>
                </c:pt>
                <c:pt idx="1404">
                  <c:v>8.1433506944444442E-2</c:v>
                </c:pt>
                <c:pt idx="1405">
                  <c:v>8.1433518518518516E-2</c:v>
                </c:pt>
                <c:pt idx="1406">
                  <c:v>8.1433506944444442E-2</c:v>
                </c:pt>
                <c:pt idx="1407">
                  <c:v>8.1433518518518516E-2</c:v>
                </c:pt>
                <c:pt idx="1408">
                  <c:v>8.1433518518518516E-2</c:v>
                </c:pt>
                <c:pt idx="1409">
                  <c:v>8.1433506944444442E-2</c:v>
                </c:pt>
                <c:pt idx="1410">
                  <c:v>8.1433506944444442E-2</c:v>
                </c:pt>
                <c:pt idx="1411">
                  <c:v>8.1433506944444442E-2</c:v>
                </c:pt>
                <c:pt idx="1412">
                  <c:v>8.1433506944444442E-2</c:v>
                </c:pt>
                <c:pt idx="1413">
                  <c:v>8.1433495370370368E-2</c:v>
                </c:pt>
                <c:pt idx="1414">
                  <c:v>8.1433495370370368E-2</c:v>
                </c:pt>
                <c:pt idx="1415">
                  <c:v>8.1433518518518516E-2</c:v>
                </c:pt>
                <c:pt idx="1416">
                  <c:v>8.1433506944444442E-2</c:v>
                </c:pt>
                <c:pt idx="1417">
                  <c:v>8.1433506944444442E-2</c:v>
                </c:pt>
                <c:pt idx="1418">
                  <c:v>8.1433495370370368E-2</c:v>
                </c:pt>
                <c:pt idx="1419">
                  <c:v>8.1433495370370368E-2</c:v>
                </c:pt>
                <c:pt idx="1420">
                  <c:v>8.1433506944444442E-2</c:v>
                </c:pt>
                <c:pt idx="1421">
                  <c:v>8.1433495370370368E-2</c:v>
                </c:pt>
                <c:pt idx="1422">
                  <c:v>8.1433506944444442E-2</c:v>
                </c:pt>
                <c:pt idx="1423">
                  <c:v>8.1433518518518516E-2</c:v>
                </c:pt>
                <c:pt idx="1424">
                  <c:v>8.1433506944444442E-2</c:v>
                </c:pt>
                <c:pt idx="1425">
                  <c:v>8.1433506944444442E-2</c:v>
                </c:pt>
                <c:pt idx="1426">
                  <c:v>8.1433518518518516E-2</c:v>
                </c:pt>
                <c:pt idx="1427">
                  <c:v>8.1433506944444442E-2</c:v>
                </c:pt>
                <c:pt idx="1428">
                  <c:v>8.1433518518518516E-2</c:v>
                </c:pt>
                <c:pt idx="1429">
                  <c:v>8.1433518518518516E-2</c:v>
                </c:pt>
                <c:pt idx="1430">
                  <c:v>8.1433518518518516E-2</c:v>
                </c:pt>
                <c:pt idx="1431">
                  <c:v>8.1433506944444442E-2</c:v>
                </c:pt>
                <c:pt idx="1432">
                  <c:v>8.1433518518518516E-2</c:v>
                </c:pt>
                <c:pt idx="1433">
                  <c:v>8.1433518518518516E-2</c:v>
                </c:pt>
                <c:pt idx="1434">
                  <c:v>8.1433518518518516E-2</c:v>
                </c:pt>
                <c:pt idx="1435">
                  <c:v>8.1433518518518516E-2</c:v>
                </c:pt>
                <c:pt idx="1436">
                  <c:v>8.1433506944444442E-2</c:v>
                </c:pt>
                <c:pt idx="1437">
                  <c:v>8.1433506944444442E-2</c:v>
                </c:pt>
                <c:pt idx="1438">
                  <c:v>8.1433518518518516E-2</c:v>
                </c:pt>
                <c:pt idx="1439">
                  <c:v>8.1433518518518516E-2</c:v>
                </c:pt>
                <c:pt idx="1441">
                  <c:v>8.1433518518518516E-2</c:v>
                </c:pt>
                <c:pt idx="1442">
                  <c:v>8.1433518518518516E-2</c:v>
                </c:pt>
                <c:pt idx="1443">
                  <c:v>8.1433518518518516E-2</c:v>
                </c:pt>
                <c:pt idx="1444">
                  <c:v>8.1433506944444442E-2</c:v>
                </c:pt>
                <c:pt idx="1445">
                  <c:v>8.1433506944444442E-2</c:v>
                </c:pt>
                <c:pt idx="1446">
                  <c:v>8.1433506944444442E-2</c:v>
                </c:pt>
                <c:pt idx="1447">
                  <c:v>8.1433518518518516E-2</c:v>
                </c:pt>
                <c:pt idx="1448">
                  <c:v>8.1433506944444442E-2</c:v>
                </c:pt>
                <c:pt idx="1449">
                  <c:v>8.1433518518518516E-2</c:v>
                </c:pt>
                <c:pt idx="1450">
                  <c:v>8.1433506944444442E-2</c:v>
                </c:pt>
                <c:pt idx="1451">
                  <c:v>8.1433506944444442E-2</c:v>
                </c:pt>
                <c:pt idx="1452">
                  <c:v>8.1433518518518516E-2</c:v>
                </c:pt>
                <c:pt idx="1453">
                  <c:v>8.1433506944444442E-2</c:v>
                </c:pt>
                <c:pt idx="1454">
                  <c:v>8.1433518518518516E-2</c:v>
                </c:pt>
                <c:pt idx="1455">
                  <c:v>8.1433518518518516E-2</c:v>
                </c:pt>
                <c:pt idx="1456">
                  <c:v>8.1433518518518516E-2</c:v>
                </c:pt>
                <c:pt idx="1457">
                  <c:v>8.1433506944444442E-2</c:v>
                </c:pt>
                <c:pt idx="1458">
                  <c:v>8.1433518518518516E-2</c:v>
                </c:pt>
                <c:pt idx="1460">
                  <c:v>8.1433518518518516E-2</c:v>
                </c:pt>
                <c:pt idx="1462">
                  <c:v>8.1433495370370368E-2</c:v>
                </c:pt>
                <c:pt idx="1463">
                  <c:v>8.1433506944444442E-2</c:v>
                </c:pt>
                <c:pt idx="1464">
                  <c:v>8.1433518518518516E-2</c:v>
                </c:pt>
                <c:pt idx="1465">
                  <c:v>8.1433518518518516E-2</c:v>
                </c:pt>
                <c:pt idx="1466">
                  <c:v>8.1433506944444442E-2</c:v>
                </c:pt>
                <c:pt idx="1467">
                  <c:v>8.1433518518518516E-2</c:v>
                </c:pt>
                <c:pt idx="1468">
                  <c:v>8.1433518518518516E-2</c:v>
                </c:pt>
                <c:pt idx="1469">
                  <c:v>8.1433518518518516E-2</c:v>
                </c:pt>
                <c:pt idx="1470">
                  <c:v>8.1433518518518516E-2</c:v>
                </c:pt>
                <c:pt idx="1471">
                  <c:v>8.1433518518518516E-2</c:v>
                </c:pt>
                <c:pt idx="1472">
                  <c:v>8.1433518518518516E-2</c:v>
                </c:pt>
                <c:pt idx="1473">
                  <c:v>8.1433518518518516E-2</c:v>
                </c:pt>
                <c:pt idx="1474">
                  <c:v>8.1433495370370368E-2</c:v>
                </c:pt>
                <c:pt idx="1475">
                  <c:v>8.1433495370370368E-2</c:v>
                </c:pt>
                <c:pt idx="1476">
                  <c:v>8.1433506944444442E-2</c:v>
                </c:pt>
                <c:pt idx="1477">
                  <c:v>8.1433518518518516E-2</c:v>
                </c:pt>
                <c:pt idx="1478">
                  <c:v>8.1433495370370368E-2</c:v>
                </c:pt>
                <c:pt idx="1479">
                  <c:v>8.1433518518518516E-2</c:v>
                </c:pt>
                <c:pt idx="1480">
                  <c:v>8.1433518518518516E-2</c:v>
                </c:pt>
                <c:pt idx="1481">
                  <c:v>8.1433506944444442E-2</c:v>
                </c:pt>
                <c:pt idx="1482">
                  <c:v>8.1433495370370368E-2</c:v>
                </c:pt>
                <c:pt idx="1483">
                  <c:v>8.1433495370370368E-2</c:v>
                </c:pt>
                <c:pt idx="1484">
                  <c:v>8.1433506944444442E-2</c:v>
                </c:pt>
                <c:pt idx="1485">
                  <c:v>8.1433518518518516E-2</c:v>
                </c:pt>
                <c:pt idx="1486">
                  <c:v>8.1433518518518516E-2</c:v>
                </c:pt>
                <c:pt idx="1487">
                  <c:v>8.1433506944444442E-2</c:v>
                </c:pt>
                <c:pt idx="1488">
                  <c:v>8.1433506944444442E-2</c:v>
                </c:pt>
                <c:pt idx="1489">
                  <c:v>8.1433506944444442E-2</c:v>
                </c:pt>
                <c:pt idx="1490">
                  <c:v>8.1433506944444442E-2</c:v>
                </c:pt>
                <c:pt idx="1491">
                  <c:v>8.1433518518518516E-2</c:v>
                </c:pt>
                <c:pt idx="1492">
                  <c:v>8.1433518518518516E-2</c:v>
                </c:pt>
                <c:pt idx="1493">
                  <c:v>8.1433518518518516E-2</c:v>
                </c:pt>
                <c:pt idx="1494">
                  <c:v>8.1433506944444442E-2</c:v>
                </c:pt>
                <c:pt idx="1495">
                  <c:v>8.1433518518518516E-2</c:v>
                </c:pt>
                <c:pt idx="1496">
                  <c:v>8.1433518518518516E-2</c:v>
                </c:pt>
                <c:pt idx="1497">
                  <c:v>8.1433518518518516E-2</c:v>
                </c:pt>
                <c:pt idx="1498">
                  <c:v>8.1433506944444442E-2</c:v>
                </c:pt>
                <c:pt idx="1499">
                  <c:v>8.1433518518518516E-2</c:v>
                </c:pt>
                <c:pt idx="1500">
                  <c:v>8.1433518518518516E-2</c:v>
                </c:pt>
                <c:pt idx="1501">
                  <c:v>8.1433506944444442E-2</c:v>
                </c:pt>
                <c:pt idx="1502">
                  <c:v>8.1433518518518516E-2</c:v>
                </c:pt>
                <c:pt idx="1503">
                  <c:v>8.1433518518518516E-2</c:v>
                </c:pt>
                <c:pt idx="1504">
                  <c:v>8.1433518518518516E-2</c:v>
                </c:pt>
                <c:pt idx="1505">
                  <c:v>8.1433518518518516E-2</c:v>
                </c:pt>
                <c:pt idx="1506">
                  <c:v>8.1433518518518516E-2</c:v>
                </c:pt>
                <c:pt idx="1507">
                  <c:v>8.1433518518518516E-2</c:v>
                </c:pt>
                <c:pt idx="1508">
                  <c:v>8.1433518518518516E-2</c:v>
                </c:pt>
                <c:pt idx="1509">
                  <c:v>8.1433518518518516E-2</c:v>
                </c:pt>
                <c:pt idx="1510">
                  <c:v>8.1433518518518516E-2</c:v>
                </c:pt>
                <c:pt idx="1511">
                  <c:v>8.1433518518518516E-2</c:v>
                </c:pt>
                <c:pt idx="1512">
                  <c:v>8.1433518518518516E-2</c:v>
                </c:pt>
                <c:pt idx="1513">
                  <c:v>8.1433518518518516E-2</c:v>
                </c:pt>
                <c:pt idx="1514">
                  <c:v>8.1433518518518516E-2</c:v>
                </c:pt>
                <c:pt idx="1515">
                  <c:v>8.1433506944444442E-2</c:v>
                </c:pt>
                <c:pt idx="1516">
                  <c:v>8.1433506944444442E-2</c:v>
                </c:pt>
                <c:pt idx="1517">
                  <c:v>8.1433518518518516E-2</c:v>
                </c:pt>
                <c:pt idx="1518">
                  <c:v>8.1433506944444442E-2</c:v>
                </c:pt>
                <c:pt idx="1519">
                  <c:v>8.1433506944444442E-2</c:v>
                </c:pt>
                <c:pt idx="1520">
                  <c:v>8.1433506944444442E-2</c:v>
                </c:pt>
                <c:pt idx="1521">
                  <c:v>8.1433518518518516E-2</c:v>
                </c:pt>
                <c:pt idx="1522">
                  <c:v>8.1433518518518516E-2</c:v>
                </c:pt>
                <c:pt idx="1523">
                  <c:v>8.1433518518518516E-2</c:v>
                </c:pt>
                <c:pt idx="1524">
                  <c:v>8.1433518518518516E-2</c:v>
                </c:pt>
                <c:pt idx="1525">
                  <c:v>8.1433506944444442E-2</c:v>
                </c:pt>
                <c:pt idx="1526">
                  <c:v>8.1433506944444442E-2</c:v>
                </c:pt>
                <c:pt idx="1527">
                  <c:v>8.1433518518518516E-2</c:v>
                </c:pt>
                <c:pt idx="1528">
                  <c:v>8.1433518518518516E-2</c:v>
                </c:pt>
                <c:pt idx="1529">
                  <c:v>8.1433518518518516E-2</c:v>
                </c:pt>
                <c:pt idx="1530">
                  <c:v>8.1433506944444442E-2</c:v>
                </c:pt>
                <c:pt idx="1531">
                  <c:v>8.1433506944444442E-2</c:v>
                </c:pt>
                <c:pt idx="1532">
                  <c:v>8.1433518518518516E-2</c:v>
                </c:pt>
                <c:pt idx="1533">
                  <c:v>8.1433506944444442E-2</c:v>
                </c:pt>
                <c:pt idx="1534">
                  <c:v>8.1433518518518516E-2</c:v>
                </c:pt>
                <c:pt idx="1535">
                  <c:v>8.1433518518518516E-2</c:v>
                </c:pt>
                <c:pt idx="1536">
                  <c:v>8.1433506944444442E-2</c:v>
                </c:pt>
                <c:pt idx="1537">
                  <c:v>8.1433518518518516E-2</c:v>
                </c:pt>
                <c:pt idx="1538">
                  <c:v>8.1433518518518516E-2</c:v>
                </c:pt>
                <c:pt idx="1539">
                  <c:v>8.1433506944444442E-2</c:v>
                </c:pt>
                <c:pt idx="1540">
                  <c:v>8.1433518518518516E-2</c:v>
                </c:pt>
                <c:pt idx="1541">
                  <c:v>8.1433518518518516E-2</c:v>
                </c:pt>
                <c:pt idx="1542">
                  <c:v>8.1433518518518516E-2</c:v>
                </c:pt>
                <c:pt idx="1543">
                  <c:v>8.1433518518518516E-2</c:v>
                </c:pt>
                <c:pt idx="1544">
                  <c:v>8.1433518518518516E-2</c:v>
                </c:pt>
                <c:pt idx="1545">
                  <c:v>8.1433518518518516E-2</c:v>
                </c:pt>
                <c:pt idx="1546">
                  <c:v>8.1433518518518516E-2</c:v>
                </c:pt>
                <c:pt idx="1547">
                  <c:v>8.1433495370370368E-2</c:v>
                </c:pt>
                <c:pt idx="1548">
                  <c:v>8.143353009259259E-2</c:v>
                </c:pt>
                <c:pt idx="1549">
                  <c:v>8.1433506944444442E-2</c:v>
                </c:pt>
                <c:pt idx="1551">
                  <c:v>8.1433518518518516E-2</c:v>
                </c:pt>
                <c:pt idx="1552">
                  <c:v>8.1433518518518516E-2</c:v>
                </c:pt>
                <c:pt idx="1553">
                  <c:v>8.1433518518518516E-2</c:v>
                </c:pt>
                <c:pt idx="1554">
                  <c:v>8.1433518518518516E-2</c:v>
                </c:pt>
                <c:pt idx="1555">
                  <c:v>8.1433506944444442E-2</c:v>
                </c:pt>
                <c:pt idx="1556">
                  <c:v>8.1433518518518516E-2</c:v>
                </c:pt>
                <c:pt idx="1557">
                  <c:v>8.1433518518518516E-2</c:v>
                </c:pt>
                <c:pt idx="1558">
                  <c:v>8.1433506944444442E-2</c:v>
                </c:pt>
                <c:pt idx="1559">
                  <c:v>8.1433518518518516E-2</c:v>
                </c:pt>
                <c:pt idx="1560">
                  <c:v>8.1433495370370368E-2</c:v>
                </c:pt>
                <c:pt idx="1561">
                  <c:v>8.1433518518518516E-2</c:v>
                </c:pt>
                <c:pt idx="1562">
                  <c:v>8.1433518518518516E-2</c:v>
                </c:pt>
                <c:pt idx="1563">
                  <c:v>8.1433506944444442E-2</c:v>
                </c:pt>
                <c:pt idx="1564">
                  <c:v>8.1433518518518516E-2</c:v>
                </c:pt>
                <c:pt idx="1565">
                  <c:v>8.1433506944444442E-2</c:v>
                </c:pt>
                <c:pt idx="1566">
                  <c:v>8.1433518518518516E-2</c:v>
                </c:pt>
                <c:pt idx="1567">
                  <c:v>8.1433518518518516E-2</c:v>
                </c:pt>
                <c:pt idx="1568">
                  <c:v>8.1433518518518516E-2</c:v>
                </c:pt>
                <c:pt idx="1569">
                  <c:v>8.1433495370370368E-2</c:v>
                </c:pt>
                <c:pt idx="1570">
                  <c:v>8.1433518518518516E-2</c:v>
                </c:pt>
                <c:pt idx="1571">
                  <c:v>8.1433506944444442E-2</c:v>
                </c:pt>
                <c:pt idx="1572">
                  <c:v>8.1433518518518516E-2</c:v>
                </c:pt>
                <c:pt idx="1573">
                  <c:v>8.143353009259259E-2</c:v>
                </c:pt>
                <c:pt idx="1574">
                  <c:v>8.1433518518518516E-2</c:v>
                </c:pt>
                <c:pt idx="1575">
                  <c:v>8.1433506944444442E-2</c:v>
                </c:pt>
                <c:pt idx="1576">
                  <c:v>8.1433518518518516E-2</c:v>
                </c:pt>
                <c:pt idx="1577">
                  <c:v>8.1433506944444442E-2</c:v>
                </c:pt>
                <c:pt idx="1578">
                  <c:v>8.1433518518518516E-2</c:v>
                </c:pt>
                <c:pt idx="1579">
                  <c:v>8.1433506944444442E-2</c:v>
                </c:pt>
                <c:pt idx="1580">
                  <c:v>8.1433506944444442E-2</c:v>
                </c:pt>
                <c:pt idx="1581">
                  <c:v>8.1433518518518516E-2</c:v>
                </c:pt>
                <c:pt idx="1583">
                  <c:v>8.1433506944444442E-2</c:v>
                </c:pt>
                <c:pt idx="1584">
                  <c:v>8.1433506944444442E-2</c:v>
                </c:pt>
                <c:pt idx="1585">
                  <c:v>8.1433506944444442E-2</c:v>
                </c:pt>
                <c:pt idx="1586">
                  <c:v>8.1433495370370368E-2</c:v>
                </c:pt>
                <c:pt idx="1587">
                  <c:v>8.1433518518518516E-2</c:v>
                </c:pt>
                <c:pt idx="1588">
                  <c:v>8.1433506944444442E-2</c:v>
                </c:pt>
                <c:pt idx="1589">
                  <c:v>8.1433506944444442E-2</c:v>
                </c:pt>
                <c:pt idx="1590">
                  <c:v>8.1433506944444442E-2</c:v>
                </c:pt>
                <c:pt idx="1591">
                  <c:v>8.1433518518518516E-2</c:v>
                </c:pt>
                <c:pt idx="1592">
                  <c:v>8.1433518518518516E-2</c:v>
                </c:pt>
                <c:pt idx="1593">
                  <c:v>8.1433506944444442E-2</c:v>
                </c:pt>
                <c:pt idx="1594">
                  <c:v>8.1433495370370368E-2</c:v>
                </c:pt>
                <c:pt idx="1595">
                  <c:v>8.1433518518518516E-2</c:v>
                </c:pt>
                <c:pt idx="1596">
                  <c:v>8.1433518518518516E-2</c:v>
                </c:pt>
                <c:pt idx="1597">
                  <c:v>8.1433506944444442E-2</c:v>
                </c:pt>
                <c:pt idx="1598">
                  <c:v>8.1433506944444442E-2</c:v>
                </c:pt>
                <c:pt idx="1599">
                  <c:v>8.1433518518518516E-2</c:v>
                </c:pt>
                <c:pt idx="1600">
                  <c:v>8.1433506944444442E-2</c:v>
                </c:pt>
                <c:pt idx="1601">
                  <c:v>8.1433495370370368E-2</c:v>
                </c:pt>
                <c:pt idx="1602">
                  <c:v>8.1433518518518516E-2</c:v>
                </c:pt>
                <c:pt idx="1603">
                  <c:v>8.1433518518518516E-2</c:v>
                </c:pt>
                <c:pt idx="1604">
                  <c:v>8.1433518518518516E-2</c:v>
                </c:pt>
                <c:pt idx="1605">
                  <c:v>8.1433506944444442E-2</c:v>
                </c:pt>
                <c:pt idx="1606">
                  <c:v>8.1433506944444442E-2</c:v>
                </c:pt>
                <c:pt idx="1607">
                  <c:v>8.1433506944444442E-2</c:v>
                </c:pt>
                <c:pt idx="1608">
                  <c:v>8.1433506944444442E-2</c:v>
                </c:pt>
                <c:pt idx="1609">
                  <c:v>8.1433506944444442E-2</c:v>
                </c:pt>
                <c:pt idx="1610">
                  <c:v>8.1433518518518516E-2</c:v>
                </c:pt>
                <c:pt idx="1611">
                  <c:v>8.1433495370370368E-2</c:v>
                </c:pt>
                <c:pt idx="1612">
                  <c:v>8.1433506944444442E-2</c:v>
                </c:pt>
                <c:pt idx="1613">
                  <c:v>8.1433506944444442E-2</c:v>
                </c:pt>
                <c:pt idx="1614">
                  <c:v>8.1433506944444442E-2</c:v>
                </c:pt>
                <c:pt idx="1615">
                  <c:v>8.1433506944444442E-2</c:v>
                </c:pt>
                <c:pt idx="1616">
                  <c:v>8.1433495370370368E-2</c:v>
                </c:pt>
                <c:pt idx="1617">
                  <c:v>8.1433506944444442E-2</c:v>
                </c:pt>
                <c:pt idx="1618">
                  <c:v>8.1433495370370368E-2</c:v>
                </c:pt>
                <c:pt idx="1619">
                  <c:v>8.1433506944444442E-2</c:v>
                </c:pt>
                <c:pt idx="1620">
                  <c:v>8.1433506944444442E-2</c:v>
                </c:pt>
                <c:pt idx="1621">
                  <c:v>8.1433518518518516E-2</c:v>
                </c:pt>
                <c:pt idx="1622">
                  <c:v>8.1433506944444442E-2</c:v>
                </c:pt>
                <c:pt idx="1623">
                  <c:v>8.1433506944444442E-2</c:v>
                </c:pt>
                <c:pt idx="1624">
                  <c:v>8.1433518518518516E-2</c:v>
                </c:pt>
                <c:pt idx="1625">
                  <c:v>8.1433506944444442E-2</c:v>
                </c:pt>
                <c:pt idx="1626">
                  <c:v>8.1433495370370368E-2</c:v>
                </c:pt>
                <c:pt idx="1627">
                  <c:v>8.1433518518518516E-2</c:v>
                </c:pt>
                <c:pt idx="1628">
                  <c:v>8.1433506944444442E-2</c:v>
                </c:pt>
                <c:pt idx="1629">
                  <c:v>8.1433506944444442E-2</c:v>
                </c:pt>
                <c:pt idx="1630">
                  <c:v>8.1433518518518516E-2</c:v>
                </c:pt>
                <c:pt idx="1631">
                  <c:v>8.1433495370370368E-2</c:v>
                </c:pt>
                <c:pt idx="1632">
                  <c:v>8.1433506944444442E-2</c:v>
                </c:pt>
                <c:pt idx="1633">
                  <c:v>8.1433506944444442E-2</c:v>
                </c:pt>
                <c:pt idx="1634">
                  <c:v>8.1433518518518516E-2</c:v>
                </c:pt>
                <c:pt idx="1635">
                  <c:v>8.1433495370370368E-2</c:v>
                </c:pt>
                <c:pt idx="1636">
                  <c:v>8.1433518518518516E-2</c:v>
                </c:pt>
                <c:pt idx="1637">
                  <c:v>8.1433518518518516E-2</c:v>
                </c:pt>
                <c:pt idx="1638">
                  <c:v>8.1433506944444442E-2</c:v>
                </c:pt>
                <c:pt idx="1639">
                  <c:v>8.1433506944444442E-2</c:v>
                </c:pt>
                <c:pt idx="1640">
                  <c:v>8.1433518518518516E-2</c:v>
                </c:pt>
                <c:pt idx="1641">
                  <c:v>8.1433518518518516E-2</c:v>
                </c:pt>
                <c:pt idx="1642">
                  <c:v>8.1433518518518516E-2</c:v>
                </c:pt>
                <c:pt idx="1643">
                  <c:v>8.1433495370370368E-2</c:v>
                </c:pt>
                <c:pt idx="1644">
                  <c:v>8.1433506944444442E-2</c:v>
                </c:pt>
                <c:pt idx="1645">
                  <c:v>8.1433495370370368E-2</c:v>
                </c:pt>
                <c:pt idx="1646">
                  <c:v>8.1433518518518516E-2</c:v>
                </c:pt>
                <c:pt idx="1647">
                  <c:v>8.1433518518518516E-2</c:v>
                </c:pt>
                <c:pt idx="1648">
                  <c:v>8.1433506944444442E-2</c:v>
                </c:pt>
                <c:pt idx="1649">
                  <c:v>8.1433506944444442E-2</c:v>
                </c:pt>
                <c:pt idx="1650">
                  <c:v>8.1433518518518516E-2</c:v>
                </c:pt>
                <c:pt idx="1651">
                  <c:v>8.1433506944444442E-2</c:v>
                </c:pt>
                <c:pt idx="1652">
                  <c:v>8.1433518518518516E-2</c:v>
                </c:pt>
                <c:pt idx="1653">
                  <c:v>8.1433518518518516E-2</c:v>
                </c:pt>
                <c:pt idx="1654">
                  <c:v>8.1433495370370368E-2</c:v>
                </c:pt>
                <c:pt idx="1655">
                  <c:v>8.1433518518518516E-2</c:v>
                </c:pt>
                <c:pt idx="1656">
                  <c:v>8.1433506944444442E-2</c:v>
                </c:pt>
                <c:pt idx="1657">
                  <c:v>8.1433518518518516E-2</c:v>
                </c:pt>
                <c:pt idx="1658">
                  <c:v>8.1433506944444442E-2</c:v>
                </c:pt>
                <c:pt idx="1659">
                  <c:v>8.1433506944444442E-2</c:v>
                </c:pt>
                <c:pt idx="1660">
                  <c:v>8.1433518518518516E-2</c:v>
                </c:pt>
                <c:pt idx="1661">
                  <c:v>8.1433518518518516E-2</c:v>
                </c:pt>
                <c:pt idx="1662">
                  <c:v>8.1433518518518516E-2</c:v>
                </c:pt>
                <c:pt idx="1663">
                  <c:v>8.1433506944444442E-2</c:v>
                </c:pt>
                <c:pt idx="1664">
                  <c:v>8.1433518518518516E-2</c:v>
                </c:pt>
                <c:pt idx="1665">
                  <c:v>8.1433495370370368E-2</c:v>
                </c:pt>
                <c:pt idx="1666">
                  <c:v>8.1433506944444442E-2</c:v>
                </c:pt>
                <c:pt idx="1667">
                  <c:v>8.1433518518518516E-2</c:v>
                </c:pt>
                <c:pt idx="1668">
                  <c:v>8.1433518518518516E-2</c:v>
                </c:pt>
                <c:pt idx="1669">
                  <c:v>8.1433518518518516E-2</c:v>
                </c:pt>
                <c:pt idx="1670">
                  <c:v>8.1433518518518516E-2</c:v>
                </c:pt>
                <c:pt idx="1671">
                  <c:v>8.1433518518518516E-2</c:v>
                </c:pt>
                <c:pt idx="1672">
                  <c:v>8.1433506944444442E-2</c:v>
                </c:pt>
                <c:pt idx="1673">
                  <c:v>8.1433506944444442E-2</c:v>
                </c:pt>
                <c:pt idx="1674">
                  <c:v>8.1433518518518516E-2</c:v>
                </c:pt>
                <c:pt idx="1675">
                  <c:v>8.1433518518518516E-2</c:v>
                </c:pt>
                <c:pt idx="1676">
                  <c:v>8.1433506944444442E-2</c:v>
                </c:pt>
                <c:pt idx="1677">
                  <c:v>8.1433518518518516E-2</c:v>
                </c:pt>
                <c:pt idx="1678">
                  <c:v>8.1433518518518516E-2</c:v>
                </c:pt>
                <c:pt idx="1679">
                  <c:v>8.1433518518518516E-2</c:v>
                </c:pt>
                <c:pt idx="1680">
                  <c:v>8.1433518518518516E-2</c:v>
                </c:pt>
                <c:pt idx="1681">
                  <c:v>8.1433506944444442E-2</c:v>
                </c:pt>
                <c:pt idx="1682">
                  <c:v>8.1433506944444442E-2</c:v>
                </c:pt>
                <c:pt idx="1683">
                  <c:v>8.1433518518518516E-2</c:v>
                </c:pt>
                <c:pt idx="1684">
                  <c:v>8.1433518518518516E-2</c:v>
                </c:pt>
                <c:pt idx="1685">
                  <c:v>8.1433506944444442E-2</c:v>
                </c:pt>
                <c:pt idx="1686">
                  <c:v>8.1433518518518516E-2</c:v>
                </c:pt>
                <c:pt idx="1687">
                  <c:v>8.1433506944444442E-2</c:v>
                </c:pt>
                <c:pt idx="1688">
                  <c:v>8.1433518518518516E-2</c:v>
                </c:pt>
                <c:pt idx="1689">
                  <c:v>8.1433506944444442E-2</c:v>
                </c:pt>
                <c:pt idx="1690">
                  <c:v>8.1433506944444442E-2</c:v>
                </c:pt>
                <c:pt idx="1691">
                  <c:v>8.1433506944444442E-2</c:v>
                </c:pt>
                <c:pt idx="1692">
                  <c:v>8.1433518518518516E-2</c:v>
                </c:pt>
                <c:pt idx="1693">
                  <c:v>8.1433506944444442E-2</c:v>
                </c:pt>
                <c:pt idx="1694">
                  <c:v>8.1433506944444442E-2</c:v>
                </c:pt>
                <c:pt idx="1695">
                  <c:v>8.1433495370370368E-2</c:v>
                </c:pt>
                <c:pt idx="1696">
                  <c:v>8.1433506944444442E-2</c:v>
                </c:pt>
                <c:pt idx="1697">
                  <c:v>8.1433506944444442E-2</c:v>
                </c:pt>
                <c:pt idx="1698">
                  <c:v>8.1433518518518516E-2</c:v>
                </c:pt>
                <c:pt idx="1699">
                  <c:v>8.1433518518518516E-2</c:v>
                </c:pt>
                <c:pt idx="1700">
                  <c:v>8.1433518518518516E-2</c:v>
                </c:pt>
                <c:pt idx="1701">
                  <c:v>8.1433506944444442E-2</c:v>
                </c:pt>
                <c:pt idx="1702">
                  <c:v>8.1433518518518516E-2</c:v>
                </c:pt>
                <c:pt idx="1703">
                  <c:v>8.1433518518518516E-2</c:v>
                </c:pt>
                <c:pt idx="1704">
                  <c:v>8.1433506944444442E-2</c:v>
                </c:pt>
                <c:pt idx="1705">
                  <c:v>8.1433518518518516E-2</c:v>
                </c:pt>
                <c:pt idx="1707">
                  <c:v>8.1433518518518516E-2</c:v>
                </c:pt>
                <c:pt idx="1708">
                  <c:v>8.1433518518518516E-2</c:v>
                </c:pt>
                <c:pt idx="1709">
                  <c:v>8.1433506944444442E-2</c:v>
                </c:pt>
                <c:pt idx="1710">
                  <c:v>8.1433518518518516E-2</c:v>
                </c:pt>
                <c:pt idx="1711">
                  <c:v>8.1433518518518516E-2</c:v>
                </c:pt>
                <c:pt idx="1712">
                  <c:v>8.1433518518518516E-2</c:v>
                </c:pt>
                <c:pt idx="1713">
                  <c:v>8.1433518518518516E-2</c:v>
                </c:pt>
                <c:pt idx="1714">
                  <c:v>8.1433518518518516E-2</c:v>
                </c:pt>
                <c:pt idx="1715">
                  <c:v>8.1433506944444442E-2</c:v>
                </c:pt>
                <c:pt idx="1716">
                  <c:v>8.1433518518518516E-2</c:v>
                </c:pt>
                <c:pt idx="1717">
                  <c:v>8.1433495370370368E-2</c:v>
                </c:pt>
                <c:pt idx="1718">
                  <c:v>8.1433518518518516E-2</c:v>
                </c:pt>
                <c:pt idx="1719">
                  <c:v>8.1433518518518516E-2</c:v>
                </c:pt>
                <c:pt idx="1720">
                  <c:v>8.1433506944444442E-2</c:v>
                </c:pt>
                <c:pt idx="1721">
                  <c:v>8.1433506944444442E-2</c:v>
                </c:pt>
                <c:pt idx="1722">
                  <c:v>8.1433506944444442E-2</c:v>
                </c:pt>
                <c:pt idx="1723">
                  <c:v>8.1433506944444442E-2</c:v>
                </c:pt>
                <c:pt idx="1724">
                  <c:v>8.1433518518518516E-2</c:v>
                </c:pt>
                <c:pt idx="1725">
                  <c:v>8.1433506944444442E-2</c:v>
                </c:pt>
                <c:pt idx="1726">
                  <c:v>8.1433518518518516E-2</c:v>
                </c:pt>
                <c:pt idx="1727">
                  <c:v>8.1433506944444442E-2</c:v>
                </c:pt>
                <c:pt idx="1728">
                  <c:v>8.1433518518518516E-2</c:v>
                </c:pt>
                <c:pt idx="1729">
                  <c:v>8.1433495370370368E-2</c:v>
                </c:pt>
                <c:pt idx="1730">
                  <c:v>8.1433518518518516E-2</c:v>
                </c:pt>
                <c:pt idx="1731">
                  <c:v>8.1433506944444442E-2</c:v>
                </c:pt>
                <c:pt idx="1732">
                  <c:v>8.1433518518518516E-2</c:v>
                </c:pt>
                <c:pt idx="1733">
                  <c:v>8.1433506944444442E-2</c:v>
                </c:pt>
                <c:pt idx="1734">
                  <c:v>8.1433495370370368E-2</c:v>
                </c:pt>
                <c:pt idx="1735">
                  <c:v>8.1433518518518516E-2</c:v>
                </c:pt>
                <c:pt idx="1736">
                  <c:v>8.1433518518518516E-2</c:v>
                </c:pt>
                <c:pt idx="1737">
                  <c:v>8.1433506944444442E-2</c:v>
                </c:pt>
                <c:pt idx="1738">
                  <c:v>8.1433518518518516E-2</c:v>
                </c:pt>
                <c:pt idx="1739">
                  <c:v>8.1433506944444442E-2</c:v>
                </c:pt>
                <c:pt idx="1741">
                  <c:v>8.1433506944444442E-2</c:v>
                </c:pt>
                <c:pt idx="1742">
                  <c:v>8.1433506944444442E-2</c:v>
                </c:pt>
                <c:pt idx="1743">
                  <c:v>8.1433506944444442E-2</c:v>
                </c:pt>
                <c:pt idx="1744">
                  <c:v>8.1433518518518516E-2</c:v>
                </c:pt>
                <c:pt idx="1746">
                  <c:v>8.1433506944444442E-2</c:v>
                </c:pt>
                <c:pt idx="1747">
                  <c:v>8.1433495370370368E-2</c:v>
                </c:pt>
                <c:pt idx="1748">
                  <c:v>8.1433518518518516E-2</c:v>
                </c:pt>
                <c:pt idx="1749">
                  <c:v>8.1433506944444442E-2</c:v>
                </c:pt>
                <c:pt idx="1750">
                  <c:v>8.1433506944444442E-2</c:v>
                </c:pt>
                <c:pt idx="1751">
                  <c:v>8.1433518518518516E-2</c:v>
                </c:pt>
                <c:pt idx="1752">
                  <c:v>8.1433518518518516E-2</c:v>
                </c:pt>
                <c:pt idx="1753">
                  <c:v>8.1433518518518516E-2</c:v>
                </c:pt>
                <c:pt idx="1754">
                  <c:v>8.1433518518518516E-2</c:v>
                </c:pt>
                <c:pt idx="1755">
                  <c:v>8.1433518518518516E-2</c:v>
                </c:pt>
                <c:pt idx="1756">
                  <c:v>8.1433495370370368E-2</c:v>
                </c:pt>
                <c:pt idx="1757">
                  <c:v>8.1433506944444442E-2</c:v>
                </c:pt>
                <c:pt idx="1758">
                  <c:v>8.1433518518518516E-2</c:v>
                </c:pt>
                <c:pt idx="1759">
                  <c:v>8.1433518518518516E-2</c:v>
                </c:pt>
                <c:pt idx="1760">
                  <c:v>8.1433518518518516E-2</c:v>
                </c:pt>
                <c:pt idx="1761">
                  <c:v>8.1433518518518516E-2</c:v>
                </c:pt>
                <c:pt idx="1762">
                  <c:v>8.1433518518518516E-2</c:v>
                </c:pt>
                <c:pt idx="1763">
                  <c:v>8.1433506944444442E-2</c:v>
                </c:pt>
                <c:pt idx="1764">
                  <c:v>8.1433495370370368E-2</c:v>
                </c:pt>
                <c:pt idx="1765">
                  <c:v>8.1433518518518516E-2</c:v>
                </c:pt>
                <c:pt idx="1766">
                  <c:v>8.1433518518518516E-2</c:v>
                </c:pt>
                <c:pt idx="1767">
                  <c:v>8.1433518518518516E-2</c:v>
                </c:pt>
                <c:pt idx="1768">
                  <c:v>8.1433518518518516E-2</c:v>
                </c:pt>
                <c:pt idx="1769">
                  <c:v>8.1433518518518516E-2</c:v>
                </c:pt>
                <c:pt idx="1770">
                  <c:v>8.1433518518518516E-2</c:v>
                </c:pt>
                <c:pt idx="1771">
                  <c:v>8.1433518518518516E-2</c:v>
                </c:pt>
                <c:pt idx="1772">
                  <c:v>8.1433518518518516E-2</c:v>
                </c:pt>
                <c:pt idx="1773">
                  <c:v>8.1433518518518516E-2</c:v>
                </c:pt>
                <c:pt idx="1774">
                  <c:v>8.1433506944444442E-2</c:v>
                </c:pt>
                <c:pt idx="1775">
                  <c:v>8.1433518518518516E-2</c:v>
                </c:pt>
                <c:pt idx="1776">
                  <c:v>8.1433506944444442E-2</c:v>
                </c:pt>
                <c:pt idx="1777">
                  <c:v>8.1433506944444442E-2</c:v>
                </c:pt>
                <c:pt idx="1778">
                  <c:v>8.1433518518518516E-2</c:v>
                </c:pt>
                <c:pt idx="1779">
                  <c:v>8.1433518518518516E-2</c:v>
                </c:pt>
                <c:pt idx="1780">
                  <c:v>8.1433506944444442E-2</c:v>
                </c:pt>
                <c:pt idx="1781">
                  <c:v>8.1433506944444442E-2</c:v>
                </c:pt>
                <c:pt idx="1782">
                  <c:v>8.1433495370370368E-2</c:v>
                </c:pt>
                <c:pt idx="1783">
                  <c:v>8.1433506944444442E-2</c:v>
                </c:pt>
                <c:pt idx="1784">
                  <c:v>8.1433506944444442E-2</c:v>
                </c:pt>
                <c:pt idx="1785">
                  <c:v>8.1433495370370368E-2</c:v>
                </c:pt>
                <c:pt idx="1786">
                  <c:v>8.1433506944444442E-2</c:v>
                </c:pt>
                <c:pt idx="1787">
                  <c:v>8.1433495370370368E-2</c:v>
                </c:pt>
                <c:pt idx="1788">
                  <c:v>8.1433518518518516E-2</c:v>
                </c:pt>
                <c:pt idx="1789">
                  <c:v>8.1433506944444442E-2</c:v>
                </c:pt>
                <c:pt idx="1790">
                  <c:v>8.1433506944444442E-2</c:v>
                </c:pt>
                <c:pt idx="1791">
                  <c:v>8.1433518518518516E-2</c:v>
                </c:pt>
                <c:pt idx="1792">
                  <c:v>8.1433518518518516E-2</c:v>
                </c:pt>
                <c:pt idx="1793">
                  <c:v>8.1433506944444442E-2</c:v>
                </c:pt>
                <c:pt idx="1794">
                  <c:v>8.1433518518518516E-2</c:v>
                </c:pt>
                <c:pt idx="1795">
                  <c:v>8.1433506944444442E-2</c:v>
                </c:pt>
                <c:pt idx="1796">
                  <c:v>8.1433518518518516E-2</c:v>
                </c:pt>
                <c:pt idx="1797">
                  <c:v>8.1433518518518516E-2</c:v>
                </c:pt>
                <c:pt idx="1798">
                  <c:v>8.1433518518518516E-2</c:v>
                </c:pt>
                <c:pt idx="1799">
                  <c:v>8.1433506944444442E-2</c:v>
                </c:pt>
                <c:pt idx="1800">
                  <c:v>8.1433518518518516E-2</c:v>
                </c:pt>
                <c:pt idx="1801">
                  <c:v>8.1433518518518516E-2</c:v>
                </c:pt>
                <c:pt idx="1802">
                  <c:v>8.1433518518518516E-2</c:v>
                </c:pt>
                <c:pt idx="1803">
                  <c:v>8.1433518518518516E-2</c:v>
                </c:pt>
                <c:pt idx="1804">
                  <c:v>8.1433495370370368E-2</c:v>
                </c:pt>
                <c:pt idx="1805">
                  <c:v>8.1433518518518516E-2</c:v>
                </c:pt>
                <c:pt idx="1806">
                  <c:v>8.1433518518518516E-2</c:v>
                </c:pt>
                <c:pt idx="1807">
                  <c:v>8.1433518518518516E-2</c:v>
                </c:pt>
                <c:pt idx="1808">
                  <c:v>8.1433518518518516E-2</c:v>
                </c:pt>
                <c:pt idx="1809">
                  <c:v>8.1433518518518516E-2</c:v>
                </c:pt>
                <c:pt idx="1810">
                  <c:v>8.1433506944444442E-2</c:v>
                </c:pt>
                <c:pt idx="1811">
                  <c:v>8.1433506944444442E-2</c:v>
                </c:pt>
                <c:pt idx="1812">
                  <c:v>8.1433506944444442E-2</c:v>
                </c:pt>
                <c:pt idx="1814">
                  <c:v>8.1433518518518516E-2</c:v>
                </c:pt>
                <c:pt idx="1815">
                  <c:v>8.1433506944444442E-2</c:v>
                </c:pt>
                <c:pt idx="1816">
                  <c:v>8.1433506944444442E-2</c:v>
                </c:pt>
                <c:pt idx="1817">
                  <c:v>8.1433495370370368E-2</c:v>
                </c:pt>
                <c:pt idx="1818">
                  <c:v>8.1433506944444442E-2</c:v>
                </c:pt>
                <c:pt idx="1819">
                  <c:v>8.1433506944444442E-2</c:v>
                </c:pt>
                <c:pt idx="1820">
                  <c:v>8.1433518518518516E-2</c:v>
                </c:pt>
                <c:pt idx="1821">
                  <c:v>8.1433495370370368E-2</c:v>
                </c:pt>
                <c:pt idx="1822">
                  <c:v>8.1433506944444442E-2</c:v>
                </c:pt>
                <c:pt idx="1823">
                  <c:v>8.1433518518518516E-2</c:v>
                </c:pt>
                <c:pt idx="1824">
                  <c:v>8.1433587962962961E-2</c:v>
                </c:pt>
                <c:pt idx="1825">
                  <c:v>8.1433506944444442E-2</c:v>
                </c:pt>
                <c:pt idx="1826">
                  <c:v>8.1433518518518516E-2</c:v>
                </c:pt>
                <c:pt idx="1827">
                  <c:v>8.1433518518518516E-2</c:v>
                </c:pt>
                <c:pt idx="1828">
                  <c:v>8.1433518518518516E-2</c:v>
                </c:pt>
                <c:pt idx="1829">
                  <c:v>8.1433506944444442E-2</c:v>
                </c:pt>
                <c:pt idx="1830">
                  <c:v>8.1433518518518516E-2</c:v>
                </c:pt>
                <c:pt idx="1831">
                  <c:v>8.1433506944444442E-2</c:v>
                </c:pt>
                <c:pt idx="1832">
                  <c:v>8.1433518518518516E-2</c:v>
                </c:pt>
                <c:pt idx="1833">
                  <c:v>8.1433518518518516E-2</c:v>
                </c:pt>
                <c:pt idx="1834">
                  <c:v>8.1433506944444442E-2</c:v>
                </c:pt>
                <c:pt idx="1835">
                  <c:v>8.1433518518518516E-2</c:v>
                </c:pt>
                <c:pt idx="1836">
                  <c:v>8.1433506944444442E-2</c:v>
                </c:pt>
                <c:pt idx="1837">
                  <c:v>8.1433495370370368E-2</c:v>
                </c:pt>
                <c:pt idx="1838">
                  <c:v>8.1433506944444442E-2</c:v>
                </c:pt>
                <c:pt idx="1839">
                  <c:v>8.1433518518518516E-2</c:v>
                </c:pt>
                <c:pt idx="1840">
                  <c:v>8.1433518518518516E-2</c:v>
                </c:pt>
                <c:pt idx="1841">
                  <c:v>8.1433506944444442E-2</c:v>
                </c:pt>
                <c:pt idx="1842">
                  <c:v>8.1433518518518516E-2</c:v>
                </c:pt>
                <c:pt idx="1843">
                  <c:v>8.1433495370370368E-2</c:v>
                </c:pt>
                <c:pt idx="1844">
                  <c:v>8.1433506944444442E-2</c:v>
                </c:pt>
                <c:pt idx="1845">
                  <c:v>8.1433518518518516E-2</c:v>
                </c:pt>
                <c:pt idx="1846">
                  <c:v>8.1433506944444442E-2</c:v>
                </c:pt>
                <c:pt idx="1847">
                  <c:v>8.1433518518518516E-2</c:v>
                </c:pt>
                <c:pt idx="1848">
                  <c:v>8.1433518518518516E-2</c:v>
                </c:pt>
                <c:pt idx="1849">
                  <c:v>8.1433518518518516E-2</c:v>
                </c:pt>
                <c:pt idx="1850">
                  <c:v>8.1433518518518516E-2</c:v>
                </c:pt>
                <c:pt idx="1851">
                  <c:v>8.1433518518518516E-2</c:v>
                </c:pt>
                <c:pt idx="1852">
                  <c:v>8.1433506944444442E-2</c:v>
                </c:pt>
                <c:pt idx="1853">
                  <c:v>8.1433518518518516E-2</c:v>
                </c:pt>
                <c:pt idx="1854">
                  <c:v>8.1433506944444442E-2</c:v>
                </c:pt>
                <c:pt idx="1855">
                  <c:v>8.1433518518518516E-2</c:v>
                </c:pt>
                <c:pt idx="1856">
                  <c:v>8.1433506944444442E-2</c:v>
                </c:pt>
                <c:pt idx="1857">
                  <c:v>8.1433506944444442E-2</c:v>
                </c:pt>
                <c:pt idx="1858">
                  <c:v>8.1433506944444442E-2</c:v>
                </c:pt>
                <c:pt idx="1859">
                  <c:v>8.1433506944444442E-2</c:v>
                </c:pt>
                <c:pt idx="1860">
                  <c:v>8.1433518518518516E-2</c:v>
                </c:pt>
                <c:pt idx="1861">
                  <c:v>8.1433518518518516E-2</c:v>
                </c:pt>
                <c:pt idx="1862">
                  <c:v>8.1433495370370368E-2</c:v>
                </c:pt>
                <c:pt idx="1863">
                  <c:v>8.1433495370370368E-2</c:v>
                </c:pt>
                <c:pt idx="1864">
                  <c:v>8.1433518518518516E-2</c:v>
                </c:pt>
                <c:pt idx="1865">
                  <c:v>8.1433495370370368E-2</c:v>
                </c:pt>
                <c:pt idx="1866">
                  <c:v>8.1433518518518516E-2</c:v>
                </c:pt>
                <c:pt idx="1867">
                  <c:v>8.1433506944444442E-2</c:v>
                </c:pt>
                <c:pt idx="1868">
                  <c:v>8.1433506944444442E-2</c:v>
                </c:pt>
                <c:pt idx="1869">
                  <c:v>8.1433518518518516E-2</c:v>
                </c:pt>
                <c:pt idx="1870">
                  <c:v>8.1433506944444442E-2</c:v>
                </c:pt>
                <c:pt idx="1871">
                  <c:v>8.1433506944444442E-2</c:v>
                </c:pt>
                <c:pt idx="1872">
                  <c:v>8.1433495370370368E-2</c:v>
                </c:pt>
                <c:pt idx="1873">
                  <c:v>8.1433495370370368E-2</c:v>
                </c:pt>
                <c:pt idx="1874">
                  <c:v>8.1433506944444442E-2</c:v>
                </c:pt>
                <c:pt idx="1875">
                  <c:v>8.1433495370370368E-2</c:v>
                </c:pt>
                <c:pt idx="1876">
                  <c:v>8.1433518518518516E-2</c:v>
                </c:pt>
                <c:pt idx="1877">
                  <c:v>8.1433518518518516E-2</c:v>
                </c:pt>
                <c:pt idx="1878">
                  <c:v>8.143353009259259E-2</c:v>
                </c:pt>
                <c:pt idx="1879">
                  <c:v>8.1433518518518516E-2</c:v>
                </c:pt>
                <c:pt idx="1880">
                  <c:v>8.1433518518518516E-2</c:v>
                </c:pt>
                <c:pt idx="1881">
                  <c:v>8.1433518518518516E-2</c:v>
                </c:pt>
                <c:pt idx="1882">
                  <c:v>8.1433506944444442E-2</c:v>
                </c:pt>
                <c:pt idx="1883">
                  <c:v>8.1433506944444442E-2</c:v>
                </c:pt>
                <c:pt idx="1884">
                  <c:v>8.1433506944444442E-2</c:v>
                </c:pt>
                <c:pt idx="1885">
                  <c:v>8.1433518518518516E-2</c:v>
                </c:pt>
                <c:pt idx="1886">
                  <c:v>8.1433518518518516E-2</c:v>
                </c:pt>
                <c:pt idx="1887">
                  <c:v>8.1433518518518516E-2</c:v>
                </c:pt>
                <c:pt idx="1888">
                  <c:v>8.1433506944444442E-2</c:v>
                </c:pt>
                <c:pt idx="1889">
                  <c:v>8.1433506944444442E-2</c:v>
                </c:pt>
                <c:pt idx="1890">
                  <c:v>8.1433506944444442E-2</c:v>
                </c:pt>
                <c:pt idx="1891">
                  <c:v>8.1433506944444442E-2</c:v>
                </c:pt>
                <c:pt idx="1892">
                  <c:v>8.1433506944444442E-2</c:v>
                </c:pt>
                <c:pt idx="1893">
                  <c:v>8.1433518518518516E-2</c:v>
                </c:pt>
                <c:pt idx="1894">
                  <c:v>8.1433506944444442E-2</c:v>
                </c:pt>
                <c:pt idx="1895">
                  <c:v>8.1433506944444442E-2</c:v>
                </c:pt>
                <c:pt idx="1896">
                  <c:v>8.1433506944444442E-2</c:v>
                </c:pt>
                <c:pt idx="1897">
                  <c:v>8.1433506944444442E-2</c:v>
                </c:pt>
                <c:pt idx="1898">
                  <c:v>8.1433518518518516E-2</c:v>
                </c:pt>
                <c:pt idx="1899">
                  <c:v>8.1433518518518516E-2</c:v>
                </c:pt>
                <c:pt idx="1900">
                  <c:v>8.1433506944444442E-2</c:v>
                </c:pt>
                <c:pt idx="1901">
                  <c:v>8.1433495370370368E-2</c:v>
                </c:pt>
                <c:pt idx="1902">
                  <c:v>8.1433518518518516E-2</c:v>
                </c:pt>
                <c:pt idx="1903">
                  <c:v>8.1433495370370368E-2</c:v>
                </c:pt>
                <c:pt idx="1904">
                  <c:v>8.1433506944444442E-2</c:v>
                </c:pt>
                <c:pt idx="1905">
                  <c:v>8.1433495370370368E-2</c:v>
                </c:pt>
                <c:pt idx="1906">
                  <c:v>8.1433506944444442E-2</c:v>
                </c:pt>
                <c:pt idx="1907">
                  <c:v>8.1433506944444442E-2</c:v>
                </c:pt>
                <c:pt idx="1908">
                  <c:v>8.1433506944444442E-2</c:v>
                </c:pt>
                <c:pt idx="1909">
                  <c:v>8.1433495370370368E-2</c:v>
                </c:pt>
                <c:pt idx="1910">
                  <c:v>8.1433518518518516E-2</c:v>
                </c:pt>
                <c:pt idx="1911">
                  <c:v>8.1433506944444442E-2</c:v>
                </c:pt>
                <c:pt idx="1912">
                  <c:v>8.1433518518518516E-2</c:v>
                </c:pt>
                <c:pt idx="1913">
                  <c:v>8.1433506944444442E-2</c:v>
                </c:pt>
                <c:pt idx="1914">
                  <c:v>8.1433495370370368E-2</c:v>
                </c:pt>
                <c:pt idx="1915">
                  <c:v>8.1433518518518516E-2</c:v>
                </c:pt>
                <c:pt idx="1916">
                  <c:v>8.1433518518518516E-2</c:v>
                </c:pt>
                <c:pt idx="1917">
                  <c:v>8.1433518518518516E-2</c:v>
                </c:pt>
                <c:pt idx="1918">
                  <c:v>8.1433506944444442E-2</c:v>
                </c:pt>
                <c:pt idx="1919">
                  <c:v>8.1433518518518516E-2</c:v>
                </c:pt>
                <c:pt idx="1920">
                  <c:v>8.1433518518518516E-2</c:v>
                </c:pt>
                <c:pt idx="1921">
                  <c:v>8.1433518518518516E-2</c:v>
                </c:pt>
                <c:pt idx="1922">
                  <c:v>8.1433506944444442E-2</c:v>
                </c:pt>
                <c:pt idx="1923">
                  <c:v>8.1433506944444442E-2</c:v>
                </c:pt>
                <c:pt idx="1924">
                  <c:v>8.1433518518518516E-2</c:v>
                </c:pt>
                <c:pt idx="1925">
                  <c:v>8.1433495370370368E-2</c:v>
                </c:pt>
                <c:pt idx="1926">
                  <c:v>8.1433518518518516E-2</c:v>
                </c:pt>
                <c:pt idx="1927">
                  <c:v>8.1433495370370368E-2</c:v>
                </c:pt>
                <c:pt idx="1928">
                  <c:v>8.1433518518518516E-2</c:v>
                </c:pt>
                <c:pt idx="1929">
                  <c:v>8.1433495370370368E-2</c:v>
                </c:pt>
                <c:pt idx="1930">
                  <c:v>8.1433518518518516E-2</c:v>
                </c:pt>
                <c:pt idx="1931">
                  <c:v>8.1433518518518516E-2</c:v>
                </c:pt>
                <c:pt idx="1932">
                  <c:v>8.1433518518518516E-2</c:v>
                </c:pt>
                <c:pt idx="1933">
                  <c:v>8.1433518518518516E-2</c:v>
                </c:pt>
                <c:pt idx="1934">
                  <c:v>8.1433495370370368E-2</c:v>
                </c:pt>
                <c:pt idx="1935">
                  <c:v>8.1433518518518516E-2</c:v>
                </c:pt>
                <c:pt idx="1936">
                  <c:v>8.1433506944444442E-2</c:v>
                </c:pt>
                <c:pt idx="1937">
                  <c:v>8.1433518518518516E-2</c:v>
                </c:pt>
                <c:pt idx="1938">
                  <c:v>8.1433518518518516E-2</c:v>
                </c:pt>
                <c:pt idx="1939">
                  <c:v>8.1433518518518516E-2</c:v>
                </c:pt>
                <c:pt idx="1940">
                  <c:v>8.1433506944444442E-2</c:v>
                </c:pt>
                <c:pt idx="1941">
                  <c:v>8.1433506944444442E-2</c:v>
                </c:pt>
                <c:pt idx="1942">
                  <c:v>8.1433506944444442E-2</c:v>
                </c:pt>
                <c:pt idx="1943">
                  <c:v>8.1433495370370368E-2</c:v>
                </c:pt>
                <c:pt idx="1944">
                  <c:v>8.1433518518518516E-2</c:v>
                </c:pt>
                <c:pt idx="1945">
                  <c:v>8.1433506944444442E-2</c:v>
                </c:pt>
                <c:pt idx="1946">
                  <c:v>8.1433518518518516E-2</c:v>
                </c:pt>
                <c:pt idx="1947">
                  <c:v>8.1433506944444442E-2</c:v>
                </c:pt>
                <c:pt idx="1948">
                  <c:v>8.1433506944444442E-2</c:v>
                </c:pt>
                <c:pt idx="1949">
                  <c:v>8.1433506944444442E-2</c:v>
                </c:pt>
                <c:pt idx="1950">
                  <c:v>8.1433495370370368E-2</c:v>
                </c:pt>
                <c:pt idx="1951">
                  <c:v>8.1433506944444442E-2</c:v>
                </c:pt>
                <c:pt idx="1952">
                  <c:v>8.1433518518518516E-2</c:v>
                </c:pt>
                <c:pt idx="1953">
                  <c:v>8.1433506944444442E-2</c:v>
                </c:pt>
                <c:pt idx="1954">
                  <c:v>8.1433518518518516E-2</c:v>
                </c:pt>
                <c:pt idx="1955">
                  <c:v>8.1433506944444442E-2</c:v>
                </c:pt>
                <c:pt idx="1956">
                  <c:v>8.1433506944444442E-2</c:v>
                </c:pt>
                <c:pt idx="1957">
                  <c:v>8.1433506944444442E-2</c:v>
                </c:pt>
                <c:pt idx="1958">
                  <c:v>8.1433518518518516E-2</c:v>
                </c:pt>
                <c:pt idx="1959">
                  <c:v>8.1433506944444442E-2</c:v>
                </c:pt>
                <c:pt idx="1960">
                  <c:v>8.1433506944444442E-2</c:v>
                </c:pt>
                <c:pt idx="1961">
                  <c:v>8.1433506944444442E-2</c:v>
                </c:pt>
                <c:pt idx="1962">
                  <c:v>8.1433506944444442E-2</c:v>
                </c:pt>
                <c:pt idx="1963">
                  <c:v>8.1433518518518516E-2</c:v>
                </c:pt>
                <c:pt idx="1964">
                  <c:v>8.1433506944444442E-2</c:v>
                </c:pt>
                <c:pt idx="1965">
                  <c:v>8.1433495370370368E-2</c:v>
                </c:pt>
                <c:pt idx="1966">
                  <c:v>8.1433518518518516E-2</c:v>
                </c:pt>
                <c:pt idx="1967">
                  <c:v>8.1433506944444442E-2</c:v>
                </c:pt>
                <c:pt idx="1968">
                  <c:v>8.1433495370370368E-2</c:v>
                </c:pt>
                <c:pt idx="1969">
                  <c:v>8.1433506944444442E-2</c:v>
                </c:pt>
                <c:pt idx="1970">
                  <c:v>8.1433518518518516E-2</c:v>
                </c:pt>
                <c:pt idx="1971">
                  <c:v>8.1433506944444442E-2</c:v>
                </c:pt>
                <c:pt idx="1972">
                  <c:v>8.1433495370370368E-2</c:v>
                </c:pt>
                <c:pt idx="1973">
                  <c:v>8.1433506944444442E-2</c:v>
                </c:pt>
                <c:pt idx="1974">
                  <c:v>8.1433506944444442E-2</c:v>
                </c:pt>
                <c:pt idx="1975">
                  <c:v>8.1433506944444442E-2</c:v>
                </c:pt>
                <c:pt idx="1976">
                  <c:v>8.1433518518518516E-2</c:v>
                </c:pt>
                <c:pt idx="1977">
                  <c:v>8.1433506944444442E-2</c:v>
                </c:pt>
                <c:pt idx="1978">
                  <c:v>8.1433518518518516E-2</c:v>
                </c:pt>
                <c:pt idx="1979">
                  <c:v>8.1433518518518516E-2</c:v>
                </c:pt>
                <c:pt idx="1980">
                  <c:v>8.1433506944444442E-2</c:v>
                </c:pt>
                <c:pt idx="1981">
                  <c:v>8.1433518518518516E-2</c:v>
                </c:pt>
                <c:pt idx="1982">
                  <c:v>8.1433518518518516E-2</c:v>
                </c:pt>
                <c:pt idx="1983">
                  <c:v>8.1433506944444442E-2</c:v>
                </c:pt>
                <c:pt idx="1984">
                  <c:v>8.1433518518518516E-2</c:v>
                </c:pt>
                <c:pt idx="1985">
                  <c:v>8.1433518518518516E-2</c:v>
                </c:pt>
                <c:pt idx="1986">
                  <c:v>8.1433495370370368E-2</c:v>
                </c:pt>
                <c:pt idx="1987">
                  <c:v>8.1433506944444442E-2</c:v>
                </c:pt>
                <c:pt idx="1988">
                  <c:v>8.1433495370370368E-2</c:v>
                </c:pt>
                <c:pt idx="1989">
                  <c:v>8.1433495370370368E-2</c:v>
                </c:pt>
                <c:pt idx="1990">
                  <c:v>8.1433506944444442E-2</c:v>
                </c:pt>
                <c:pt idx="1991">
                  <c:v>8.1433506944444442E-2</c:v>
                </c:pt>
                <c:pt idx="1992">
                  <c:v>8.1433506944444442E-2</c:v>
                </c:pt>
                <c:pt idx="1993">
                  <c:v>8.1433506944444442E-2</c:v>
                </c:pt>
                <c:pt idx="1994">
                  <c:v>8.1433506944444442E-2</c:v>
                </c:pt>
                <c:pt idx="1995">
                  <c:v>8.1433518518518516E-2</c:v>
                </c:pt>
                <c:pt idx="1996">
                  <c:v>8.1433518518518516E-2</c:v>
                </c:pt>
                <c:pt idx="1997">
                  <c:v>8.1433518518518516E-2</c:v>
                </c:pt>
                <c:pt idx="1998">
                  <c:v>8.1433518518518516E-2</c:v>
                </c:pt>
                <c:pt idx="1999">
                  <c:v>8.1433518518518516E-2</c:v>
                </c:pt>
                <c:pt idx="2000">
                  <c:v>8.1433506944444442E-2</c:v>
                </c:pt>
                <c:pt idx="2001">
                  <c:v>8.1433518518518516E-2</c:v>
                </c:pt>
                <c:pt idx="2002">
                  <c:v>8.1433506944444442E-2</c:v>
                </c:pt>
                <c:pt idx="2003">
                  <c:v>8.1433518518518516E-2</c:v>
                </c:pt>
                <c:pt idx="2004">
                  <c:v>8.1433506944444442E-2</c:v>
                </c:pt>
                <c:pt idx="2005">
                  <c:v>8.1433518518518516E-2</c:v>
                </c:pt>
                <c:pt idx="2006">
                  <c:v>8.1433506944444442E-2</c:v>
                </c:pt>
                <c:pt idx="2007">
                  <c:v>8.1433518518518516E-2</c:v>
                </c:pt>
                <c:pt idx="2008">
                  <c:v>8.1433495370370368E-2</c:v>
                </c:pt>
                <c:pt idx="2009">
                  <c:v>8.1433506944444442E-2</c:v>
                </c:pt>
                <c:pt idx="2010">
                  <c:v>8.1433506944444442E-2</c:v>
                </c:pt>
                <c:pt idx="2011">
                  <c:v>8.1433495370370368E-2</c:v>
                </c:pt>
                <c:pt idx="2012">
                  <c:v>8.1433506944444442E-2</c:v>
                </c:pt>
                <c:pt idx="2013">
                  <c:v>8.1433506944444442E-2</c:v>
                </c:pt>
                <c:pt idx="2014">
                  <c:v>8.1433518518518516E-2</c:v>
                </c:pt>
                <c:pt idx="2015">
                  <c:v>8.1433506944444442E-2</c:v>
                </c:pt>
                <c:pt idx="2016">
                  <c:v>8.1433518518518516E-2</c:v>
                </c:pt>
                <c:pt idx="2017">
                  <c:v>8.1433518518518516E-2</c:v>
                </c:pt>
                <c:pt idx="2018">
                  <c:v>8.1433506944444442E-2</c:v>
                </c:pt>
                <c:pt idx="2019">
                  <c:v>8.1433518518518516E-2</c:v>
                </c:pt>
                <c:pt idx="2020">
                  <c:v>8.1433506944444442E-2</c:v>
                </c:pt>
                <c:pt idx="2021">
                  <c:v>8.1433518518518516E-2</c:v>
                </c:pt>
                <c:pt idx="2022">
                  <c:v>8.1433518518518516E-2</c:v>
                </c:pt>
                <c:pt idx="2023">
                  <c:v>8.1433506944444442E-2</c:v>
                </c:pt>
                <c:pt idx="2024">
                  <c:v>8.1433506944444442E-2</c:v>
                </c:pt>
                <c:pt idx="2025">
                  <c:v>8.1433518518518516E-2</c:v>
                </c:pt>
                <c:pt idx="2026">
                  <c:v>8.1433506944444442E-2</c:v>
                </c:pt>
                <c:pt idx="2027">
                  <c:v>8.1433506944444442E-2</c:v>
                </c:pt>
                <c:pt idx="2028">
                  <c:v>8.1433506944444442E-2</c:v>
                </c:pt>
                <c:pt idx="2029">
                  <c:v>8.1433506944444442E-2</c:v>
                </c:pt>
                <c:pt idx="2030">
                  <c:v>8.1433506944444442E-2</c:v>
                </c:pt>
                <c:pt idx="2031">
                  <c:v>8.1433518518518516E-2</c:v>
                </c:pt>
                <c:pt idx="2032">
                  <c:v>8.1433506944444442E-2</c:v>
                </c:pt>
                <c:pt idx="2033">
                  <c:v>8.1433506944444442E-2</c:v>
                </c:pt>
                <c:pt idx="2034">
                  <c:v>8.1433518518518516E-2</c:v>
                </c:pt>
                <c:pt idx="2035">
                  <c:v>8.1433518518518516E-2</c:v>
                </c:pt>
                <c:pt idx="2036">
                  <c:v>8.1433506944444442E-2</c:v>
                </c:pt>
                <c:pt idx="2037">
                  <c:v>8.1433518518518516E-2</c:v>
                </c:pt>
                <c:pt idx="2038">
                  <c:v>8.1433518518518516E-2</c:v>
                </c:pt>
                <c:pt idx="2039">
                  <c:v>8.1433518518518516E-2</c:v>
                </c:pt>
                <c:pt idx="2040">
                  <c:v>8.1433518518518516E-2</c:v>
                </c:pt>
                <c:pt idx="2041">
                  <c:v>8.1433518518518516E-2</c:v>
                </c:pt>
                <c:pt idx="2042">
                  <c:v>8.1433506944444442E-2</c:v>
                </c:pt>
                <c:pt idx="2043">
                  <c:v>8.1433506944444442E-2</c:v>
                </c:pt>
                <c:pt idx="2044">
                  <c:v>8.1433506944444442E-2</c:v>
                </c:pt>
                <c:pt idx="2045">
                  <c:v>8.1433506944444442E-2</c:v>
                </c:pt>
                <c:pt idx="2046">
                  <c:v>8.1433506944444442E-2</c:v>
                </c:pt>
                <c:pt idx="2047">
                  <c:v>8.1433518518518516E-2</c:v>
                </c:pt>
                <c:pt idx="2048">
                  <c:v>8.1433518518518516E-2</c:v>
                </c:pt>
                <c:pt idx="2049">
                  <c:v>8.1433506944444442E-2</c:v>
                </c:pt>
                <c:pt idx="2050">
                  <c:v>8.1433518518518516E-2</c:v>
                </c:pt>
                <c:pt idx="2051">
                  <c:v>8.1433518518518516E-2</c:v>
                </c:pt>
                <c:pt idx="2052">
                  <c:v>8.143353009259259E-2</c:v>
                </c:pt>
                <c:pt idx="2053">
                  <c:v>8.1433518518518516E-2</c:v>
                </c:pt>
                <c:pt idx="2054">
                  <c:v>8.1433495370370368E-2</c:v>
                </c:pt>
                <c:pt idx="2055">
                  <c:v>8.1433518518518516E-2</c:v>
                </c:pt>
                <c:pt idx="2056">
                  <c:v>8.1433506944444442E-2</c:v>
                </c:pt>
                <c:pt idx="2057">
                  <c:v>8.1433506944444442E-2</c:v>
                </c:pt>
                <c:pt idx="2058">
                  <c:v>8.1433518518518516E-2</c:v>
                </c:pt>
                <c:pt idx="2059">
                  <c:v>8.1433518518518516E-2</c:v>
                </c:pt>
                <c:pt idx="2060">
                  <c:v>8.1433518518518516E-2</c:v>
                </c:pt>
                <c:pt idx="2061">
                  <c:v>8.1433506944444442E-2</c:v>
                </c:pt>
                <c:pt idx="2062">
                  <c:v>8.1433506944444442E-2</c:v>
                </c:pt>
                <c:pt idx="2063">
                  <c:v>8.1433518518518516E-2</c:v>
                </c:pt>
                <c:pt idx="2064">
                  <c:v>8.1433518518518516E-2</c:v>
                </c:pt>
                <c:pt idx="2065">
                  <c:v>8.1433506944444442E-2</c:v>
                </c:pt>
                <c:pt idx="2066">
                  <c:v>8.1433518518518516E-2</c:v>
                </c:pt>
                <c:pt idx="2067">
                  <c:v>8.1433506944444442E-2</c:v>
                </c:pt>
                <c:pt idx="2068">
                  <c:v>8.1433518518518516E-2</c:v>
                </c:pt>
                <c:pt idx="2069">
                  <c:v>8.1433506944444442E-2</c:v>
                </c:pt>
                <c:pt idx="2070">
                  <c:v>8.1433495370370368E-2</c:v>
                </c:pt>
                <c:pt idx="2071">
                  <c:v>8.1433506944444442E-2</c:v>
                </c:pt>
                <c:pt idx="2072">
                  <c:v>8.1433495370370368E-2</c:v>
                </c:pt>
                <c:pt idx="2073">
                  <c:v>8.1433506944444442E-2</c:v>
                </c:pt>
                <c:pt idx="2074">
                  <c:v>8.1433518518518516E-2</c:v>
                </c:pt>
                <c:pt idx="2075">
                  <c:v>8.1433506944444442E-2</c:v>
                </c:pt>
                <c:pt idx="2076">
                  <c:v>8.1433506944444442E-2</c:v>
                </c:pt>
                <c:pt idx="2077">
                  <c:v>8.1433518518518516E-2</c:v>
                </c:pt>
                <c:pt idx="2078">
                  <c:v>8.1433518518518516E-2</c:v>
                </c:pt>
                <c:pt idx="2079">
                  <c:v>8.1433518518518516E-2</c:v>
                </c:pt>
                <c:pt idx="2080">
                  <c:v>8.1433518518518516E-2</c:v>
                </c:pt>
                <c:pt idx="2081">
                  <c:v>8.1433506944444442E-2</c:v>
                </c:pt>
                <c:pt idx="2082">
                  <c:v>8.1433506944444442E-2</c:v>
                </c:pt>
                <c:pt idx="2083">
                  <c:v>8.1433506944444442E-2</c:v>
                </c:pt>
                <c:pt idx="2084">
                  <c:v>8.1433506944444442E-2</c:v>
                </c:pt>
                <c:pt idx="2085">
                  <c:v>8.1433518518518516E-2</c:v>
                </c:pt>
                <c:pt idx="2086">
                  <c:v>8.1433518518518516E-2</c:v>
                </c:pt>
                <c:pt idx="2087">
                  <c:v>8.1433506944444442E-2</c:v>
                </c:pt>
                <c:pt idx="2088">
                  <c:v>8.1433518518518516E-2</c:v>
                </c:pt>
                <c:pt idx="2089">
                  <c:v>8.1433518518518516E-2</c:v>
                </c:pt>
                <c:pt idx="2090">
                  <c:v>8.1433518518518516E-2</c:v>
                </c:pt>
                <c:pt idx="2091">
                  <c:v>8.1433506944444442E-2</c:v>
                </c:pt>
                <c:pt idx="2092">
                  <c:v>8.1433506944444442E-2</c:v>
                </c:pt>
                <c:pt idx="2093">
                  <c:v>8.1433518518518516E-2</c:v>
                </c:pt>
                <c:pt idx="2094">
                  <c:v>8.1433518518518516E-2</c:v>
                </c:pt>
                <c:pt idx="2095">
                  <c:v>8.1433506944444442E-2</c:v>
                </c:pt>
                <c:pt idx="2096">
                  <c:v>8.1433495370370368E-2</c:v>
                </c:pt>
                <c:pt idx="2097">
                  <c:v>8.1433518518518516E-2</c:v>
                </c:pt>
                <c:pt idx="2098">
                  <c:v>8.1433506944444442E-2</c:v>
                </c:pt>
                <c:pt idx="2099">
                  <c:v>8.1433518518518516E-2</c:v>
                </c:pt>
                <c:pt idx="2100">
                  <c:v>8.1433518518518516E-2</c:v>
                </c:pt>
                <c:pt idx="2101">
                  <c:v>8.1433506944444442E-2</c:v>
                </c:pt>
                <c:pt idx="2102">
                  <c:v>8.1433518518518516E-2</c:v>
                </c:pt>
                <c:pt idx="2103">
                  <c:v>8.1433506944444442E-2</c:v>
                </c:pt>
                <c:pt idx="2104">
                  <c:v>8.1433518518518516E-2</c:v>
                </c:pt>
                <c:pt idx="2105">
                  <c:v>8.1433518518518516E-2</c:v>
                </c:pt>
                <c:pt idx="2106">
                  <c:v>8.1433495370370368E-2</c:v>
                </c:pt>
                <c:pt idx="2107">
                  <c:v>8.1433495370370368E-2</c:v>
                </c:pt>
                <c:pt idx="2108">
                  <c:v>8.1433506944444442E-2</c:v>
                </c:pt>
                <c:pt idx="2109">
                  <c:v>8.1433506944444442E-2</c:v>
                </c:pt>
                <c:pt idx="2110">
                  <c:v>8.1433506944444442E-2</c:v>
                </c:pt>
                <c:pt idx="2111">
                  <c:v>8.1433518518518516E-2</c:v>
                </c:pt>
                <c:pt idx="2112">
                  <c:v>8.1433506944444442E-2</c:v>
                </c:pt>
                <c:pt idx="2113">
                  <c:v>8.1433518518518516E-2</c:v>
                </c:pt>
                <c:pt idx="2114">
                  <c:v>8.1433518518518516E-2</c:v>
                </c:pt>
                <c:pt idx="2115">
                  <c:v>8.1433518518518516E-2</c:v>
                </c:pt>
                <c:pt idx="2116">
                  <c:v>8.1433506944444442E-2</c:v>
                </c:pt>
                <c:pt idx="2117">
                  <c:v>8.1433506944444442E-2</c:v>
                </c:pt>
                <c:pt idx="2118">
                  <c:v>8.1433506944444442E-2</c:v>
                </c:pt>
                <c:pt idx="2119">
                  <c:v>8.1433506944444442E-2</c:v>
                </c:pt>
                <c:pt idx="2120">
                  <c:v>8.1433506944444442E-2</c:v>
                </c:pt>
                <c:pt idx="2121">
                  <c:v>8.1433506944444442E-2</c:v>
                </c:pt>
                <c:pt idx="2122">
                  <c:v>8.1433506944444442E-2</c:v>
                </c:pt>
                <c:pt idx="2123">
                  <c:v>8.1433518518518516E-2</c:v>
                </c:pt>
                <c:pt idx="2124">
                  <c:v>8.1433495370370368E-2</c:v>
                </c:pt>
                <c:pt idx="2125">
                  <c:v>8.1433518518518516E-2</c:v>
                </c:pt>
                <c:pt idx="2126">
                  <c:v>8.1433518518518516E-2</c:v>
                </c:pt>
                <c:pt idx="2127">
                  <c:v>8.1433506944444442E-2</c:v>
                </c:pt>
                <c:pt idx="2128">
                  <c:v>8.1433518518518516E-2</c:v>
                </c:pt>
                <c:pt idx="2129">
                  <c:v>8.1433506944444442E-2</c:v>
                </c:pt>
                <c:pt idx="2130">
                  <c:v>8.1433518518518516E-2</c:v>
                </c:pt>
                <c:pt idx="2131">
                  <c:v>8.1433506944444442E-2</c:v>
                </c:pt>
                <c:pt idx="2132">
                  <c:v>8.1433518518518516E-2</c:v>
                </c:pt>
                <c:pt idx="2133">
                  <c:v>8.1433506944444442E-2</c:v>
                </c:pt>
                <c:pt idx="2134">
                  <c:v>8.1433506944444442E-2</c:v>
                </c:pt>
                <c:pt idx="2135">
                  <c:v>8.1433506944444442E-2</c:v>
                </c:pt>
                <c:pt idx="2136">
                  <c:v>8.1433495370370368E-2</c:v>
                </c:pt>
                <c:pt idx="2137">
                  <c:v>8.1433518518518516E-2</c:v>
                </c:pt>
                <c:pt idx="2138">
                  <c:v>8.1433495370370368E-2</c:v>
                </c:pt>
                <c:pt idx="2139">
                  <c:v>8.1433506944444442E-2</c:v>
                </c:pt>
                <c:pt idx="2140">
                  <c:v>8.1433495370370368E-2</c:v>
                </c:pt>
                <c:pt idx="2141">
                  <c:v>8.1433495370370368E-2</c:v>
                </c:pt>
                <c:pt idx="2142">
                  <c:v>8.1433506944444442E-2</c:v>
                </c:pt>
                <c:pt idx="2143">
                  <c:v>8.1433518518518516E-2</c:v>
                </c:pt>
                <c:pt idx="2144">
                  <c:v>8.1433506944444442E-2</c:v>
                </c:pt>
                <c:pt idx="2145">
                  <c:v>8.1433518518518516E-2</c:v>
                </c:pt>
                <c:pt idx="2146">
                  <c:v>8.1433518518518516E-2</c:v>
                </c:pt>
                <c:pt idx="2147">
                  <c:v>8.1433506944444442E-2</c:v>
                </c:pt>
                <c:pt idx="2148">
                  <c:v>8.1433518518518516E-2</c:v>
                </c:pt>
                <c:pt idx="2149">
                  <c:v>8.1433495370370368E-2</c:v>
                </c:pt>
                <c:pt idx="2150">
                  <c:v>8.1433518518518516E-2</c:v>
                </c:pt>
                <c:pt idx="2151">
                  <c:v>8.1433518518518516E-2</c:v>
                </c:pt>
                <c:pt idx="2152">
                  <c:v>8.1433518518518516E-2</c:v>
                </c:pt>
                <c:pt idx="2153">
                  <c:v>8.1433506944444442E-2</c:v>
                </c:pt>
                <c:pt idx="2154">
                  <c:v>8.1433506944444442E-2</c:v>
                </c:pt>
                <c:pt idx="2155">
                  <c:v>8.1433506944444442E-2</c:v>
                </c:pt>
                <c:pt idx="2156">
                  <c:v>8.1433518518518516E-2</c:v>
                </c:pt>
                <c:pt idx="2157">
                  <c:v>8.1433506944444442E-2</c:v>
                </c:pt>
                <c:pt idx="2158">
                  <c:v>8.1433518518518516E-2</c:v>
                </c:pt>
                <c:pt idx="2159">
                  <c:v>8.1433506944444442E-2</c:v>
                </c:pt>
                <c:pt idx="2160">
                  <c:v>8.1433506944444442E-2</c:v>
                </c:pt>
                <c:pt idx="2161">
                  <c:v>8.1433506944444442E-2</c:v>
                </c:pt>
                <c:pt idx="2162">
                  <c:v>8.1433506944444442E-2</c:v>
                </c:pt>
                <c:pt idx="2163">
                  <c:v>8.1433518518518516E-2</c:v>
                </c:pt>
                <c:pt idx="2164">
                  <c:v>8.1433506944444442E-2</c:v>
                </c:pt>
                <c:pt idx="2165">
                  <c:v>8.1433506944444442E-2</c:v>
                </c:pt>
                <c:pt idx="2166">
                  <c:v>8.1433506944444442E-2</c:v>
                </c:pt>
                <c:pt idx="2167">
                  <c:v>8.1433518518518516E-2</c:v>
                </c:pt>
                <c:pt idx="2168">
                  <c:v>8.1433518518518516E-2</c:v>
                </c:pt>
                <c:pt idx="2169">
                  <c:v>8.1433518518518516E-2</c:v>
                </c:pt>
                <c:pt idx="2170">
                  <c:v>8.1433518518518516E-2</c:v>
                </c:pt>
                <c:pt idx="2171">
                  <c:v>8.1433738425925925E-2</c:v>
                </c:pt>
                <c:pt idx="2172">
                  <c:v>8.1433506944444442E-2</c:v>
                </c:pt>
                <c:pt idx="2173">
                  <c:v>8.1433518518518516E-2</c:v>
                </c:pt>
                <c:pt idx="2174">
                  <c:v>8.1433518518518516E-2</c:v>
                </c:pt>
                <c:pt idx="2175">
                  <c:v>8.1433518518518516E-2</c:v>
                </c:pt>
                <c:pt idx="2176">
                  <c:v>8.1433518518518516E-2</c:v>
                </c:pt>
                <c:pt idx="2177">
                  <c:v>8.1433518518518516E-2</c:v>
                </c:pt>
                <c:pt idx="2178">
                  <c:v>8.1433518518518516E-2</c:v>
                </c:pt>
                <c:pt idx="2179">
                  <c:v>8.1433518518518516E-2</c:v>
                </c:pt>
                <c:pt idx="2180">
                  <c:v>8.1433506944444442E-2</c:v>
                </c:pt>
                <c:pt idx="2181">
                  <c:v>8.1433506944444442E-2</c:v>
                </c:pt>
                <c:pt idx="2182">
                  <c:v>8.1433506944444442E-2</c:v>
                </c:pt>
                <c:pt idx="2183">
                  <c:v>8.1433506944444442E-2</c:v>
                </c:pt>
                <c:pt idx="2184">
                  <c:v>8.1433495370370368E-2</c:v>
                </c:pt>
                <c:pt idx="2185">
                  <c:v>8.143353009259259E-2</c:v>
                </c:pt>
                <c:pt idx="2186">
                  <c:v>8.1433518518518516E-2</c:v>
                </c:pt>
                <c:pt idx="2187">
                  <c:v>8.1433506944444442E-2</c:v>
                </c:pt>
                <c:pt idx="2188">
                  <c:v>8.1433518518518516E-2</c:v>
                </c:pt>
                <c:pt idx="2189">
                  <c:v>8.1433506944444442E-2</c:v>
                </c:pt>
                <c:pt idx="2190">
                  <c:v>8.1433518518518516E-2</c:v>
                </c:pt>
                <c:pt idx="2191">
                  <c:v>8.1433518518518516E-2</c:v>
                </c:pt>
                <c:pt idx="2192">
                  <c:v>8.1433518518518516E-2</c:v>
                </c:pt>
                <c:pt idx="2193">
                  <c:v>8.1433506944444442E-2</c:v>
                </c:pt>
                <c:pt idx="2194">
                  <c:v>8.1433518518518516E-2</c:v>
                </c:pt>
                <c:pt idx="2195">
                  <c:v>8.1433506944444442E-2</c:v>
                </c:pt>
                <c:pt idx="2196">
                  <c:v>8.1433518518518516E-2</c:v>
                </c:pt>
                <c:pt idx="2197">
                  <c:v>8.1433506944444442E-2</c:v>
                </c:pt>
                <c:pt idx="2198">
                  <c:v>8.1433495370370368E-2</c:v>
                </c:pt>
                <c:pt idx="2199">
                  <c:v>8.1433506944444442E-2</c:v>
                </c:pt>
                <c:pt idx="2200">
                  <c:v>8.1433518518518516E-2</c:v>
                </c:pt>
                <c:pt idx="2201">
                  <c:v>8.1433518518518516E-2</c:v>
                </c:pt>
                <c:pt idx="2202">
                  <c:v>8.1433506944444442E-2</c:v>
                </c:pt>
                <c:pt idx="2203">
                  <c:v>8.1433518518518516E-2</c:v>
                </c:pt>
                <c:pt idx="2204">
                  <c:v>8.1433506944444442E-2</c:v>
                </c:pt>
                <c:pt idx="2205">
                  <c:v>8.1433506944444442E-2</c:v>
                </c:pt>
                <c:pt idx="2206">
                  <c:v>8.1433506944444442E-2</c:v>
                </c:pt>
                <c:pt idx="2207">
                  <c:v>8.1433506944444442E-2</c:v>
                </c:pt>
                <c:pt idx="2208">
                  <c:v>8.1433518518518516E-2</c:v>
                </c:pt>
                <c:pt idx="2209">
                  <c:v>8.1433518518518516E-2</c:v>
                </c:pt>
                <c:pt idx="2210">
                  <c:v>8.1433495370370368E-2</c:v>
                </c:pt>
                <c:pt idx="2211">
                  <c:v>8.1433506944444442E-2</c:v>
                </c:pt>
                <c:pt idx="2212">
                  <c:v>8.1433506944444442E-2</c:v>
                </c:pt>
                <c:pt idx="2213">
                  <c:v>8.1433506944444442E-2</c:v>
                </c:pt>
                <c:pt idx="2214">
                  <c:v>8.1433506944444442E-2</c:v>
                </c:pt>
                <c:pt idx="2215">
                  <c:v>8.1433506944444442E-2</c:v>
                </c:pt>
                <c:pt idx="2216">
                  <c:v>8.1433506944444442E-2</c:v>
                </c:pt>
                <c:pt idx="2217">
                  <c:v>8.1433518518518516E-2</c:v>
                </c:pt>
                <c:pt idx="2218">
                  <c:v>8.1433518518518516E-2</c:v>
                </c:pt>
                <c:pt idx="2219">
                  <c:v>8.1433518518518516E-2</c:v>
                </c:pt>
                <c:pt idx="2220">
                  <c:v>8.1433518518518516E-2</c:v>
                </c:pt>
                <c:pt idx="2221">
                  <c:v>8.1433518518518516E-2</c:v>
                </c:pt>
                <c:pt idx="2222">
                  <c:v>8.1433506944444442E-2</c:v>
                </c:pt>
                <c:pt idx="2223">
                  <c:v>8.1433506944444442E-2</c:v>
                </c:pt>
                <c:pt idx="2224">
                  <c:v>8.1433518518518516E-2</c:v>
                </c:pt>
                <c:pt idx="2225">
                  <c:v>8.1433506944444442E-2</c:v>
                </c:pt>
                <c:pt idx="2226">
                  <c:v>8.1433518518518516E-2</c:v>
                </c:pt>
                <c:pt idx="2227">
                  <c:v>8.1433518518518516E-2</c:v>
                </c:pt>
                <c:pt idx="2228">
                  <c:v>8.1433495370370368E-2</c:v>
                </c:pt>
                <c:pt idx="2229">
                  <c:v>8.1433518518518516E-2</c:v>
                </c:pt>
                <c:pt idx="2230">
                  <c:v>8.1433506944444442E-2</c:v>
                </c:pt>
                <c:pt idx="2231">
                  <c:v>8.1433518518518516E-2</c:v>
                </c:pt>
                <c:pt idx="2232">
                  <c:v>8.1433506944444442E-2</c:v>
                </c:pt>
                <c:pt idx="2233">
                  <c:v>8.143353009259259E-2</c:v>
                </c:pt>
                <c:pt idx="2234">
                  <c:v>8.1433518518518516E-2</c:v>
                </c:pt>
                <c:pt idx="2235">
                  <c:v>8.1433518518518516E-2</c:v>
                </c:pt>
                <c:pt idx="2236">
                  <c:v>8.1433518518518516E-2</c:v>
                </c:pt>
                <c:pt idx="2237">
                  <c:v>8.1433518518518516E-2</c:v>
                </c:pt>
                <c:pt idx="2238">
                  <c:v>8.1433506944444442E-2</c:v>
                </c:pt>
                <c:pt idx="2239">
                  <c:v>8.1433518518518516E-2</c:v>
                </c:pt>
                <c:pt idx="2240">
                  <c:v>8.1433506944444442E-2</c:v>
                </c:pt>
                <c:pt idx="2241">
                  <c:v>8.1433506944444442E-2</c:v>
                </c:pt>
                <c:pt idx="2242">
                  <c:v>8.1433518518518516E-2</c:v>
                </c:pt>
                <c:pt idx="2243">
                  <c:v>8.1433518518518516E-2</c:v>
                </c:pt>
                <c:pt idx="2244">
                  <c:v>8.1433518518518516E-2</c:v>
                </c:pt>
                <c:pt idx="2245">
                  <c:v>8.1433518518518516E-2</c:v>
                </c:pt>
                <c:pt idx="2246">
                  <c:v>8.1433518518518516E-2</c:v>
                </c:pt>
                <c:pt idx="2247">
                  <c:v>8.1433518518518516E-2</c:v>
                </c:pt>
                <c:pt idx="2248">
                  <c:v>8.1433518518518516E-2</c:v>
                </c:pt>
                <c:pt idx="2249">
                  <c:v>8.1433518518518516E-2</c:v>
                </c:pt>
                <c:pt idx="2250">
                  <c:v>8.1433518518518516E-2</c:v>
                </c:pt>
                <c:pt idx="2251">
                  <c:v>8.1433518518518516E-2</c:v>
                </c:pt>
                <c:pt idx="2252">
                  <c:v>8.1433518518518516E-2</c:v>
                </c:pt>
                <c:pt idx="2253">
                  <c:v>8.1433518518518516E-2</c:v>
                </c:pt>
                <c:pt idx="2254">
                  <c:v>8.1433506944444442E-2</c:v>
                </c:pt>
                <c:pt idx="2255">
                  <c:v>8.1433518518518516E-2</c:v>
                </c:pt>
                <c:pt idx="2256">
                  <c:v>8.1433506944444442E-2</c:v>
                </c:pt>
                <c:pt idx="2258">
                  <c:v>8.1433506944444442E-2</c:v>
                </c:pt>
                <c:pt idx="2259">
                  <c:v>8.1433518518518516E-2</c:v>
                </c:pt>
                <c:pt idx="2260">
                  <c:v>8.1433518518518516E-2</c:v>
                </c:pt>
                <c:pt idx="2261">
                  <c:v>8.1433506944444442E-2</c:v>
                </c:pt>
                <c:pt idx="2262">
                  <c:v>8.1433506944444442E-2</c:v>
                </c:pt>
                <c:pt idx="2263">
                  <c:v>8.1433518518518516E-2</c:v>
                </c:pt>
                <c:pt idx="2264">
                  <c:v>8.1433506944444442E-2</c:v>
                </c:pt>
                <c:pt idx="2265">
                  <c:v>8.1433506944444442E-2</c:v>
                </c:pt>
                <c:pt idx="2266">
                  <c:v>8.1433518518518516E-2</c:v>
                </c:pt>
                <c:pt idx="2267">
                  <c:v>8.1433518518518516E-2</c:v>
                </c:pt>
                <c:pt idx="2268">
                  <c:v>8.1433518518518516E-2</c:v>
                </c:pt>
                <c:pt idx="2269">
                  <c:v>8.1433518518518516E-2</c:v>
                </c:pt>
                <c:pt idx="2270">
                  <c:v>8.1433495370370368E-2</c:v>
                </c:pt>
                <c:pt idx="2271">
                  <c:v>8.1433518518518516E-2</c:v>
                </c:pt>
                <c:pt idx="2272">
                  <c:v>8.1433495370370368E-2</c:v>
                </c:pt>
                <c:pt idx="2273">
                  <c:v>8.1433495370370368E-2</c:v>
                </c:pt>
                <c:pt idx="2274">
                  <c:v>8.1433518518518516E-2</c:v>
                </c:pt>
                <c:pt idx="2275">
                  <c:v>8.1433518518518516E-2</c:v>
                </c:pt>
                <c:pt idx="2276">
                  <c:v>8.1433506944444442E-2</c:v>
                </c:pt>
                <c:pt idx="2277">
                  <c:v>8.1433518518518516E-2</c:v>
                </c:pt>
                <c:pt idx="2278">
                  <c:v>8.1433518518518516E-2</c:v>
                </c:pt>
                <c:pt idx="2279">
                  <c:v>8.1433518518518516E-2</c:v>
                </c:pt>
                <c:pt idx="2280">
                  <c:v>8.1433506944444442E-2</c:v>
                </c:pt>
                <c:pt idx="2281">
                  <c:v>8.1433506944444442E-2</c:v>
                </c:pt>
                <c:pt idx="2282">
                  <c:v>8.1433506944444442E-2</c:v>
                </c:pt>
                <c:pt idx="2283">
                  <c:v>8.1433495370370368E-2</c:v>
                </c:pt>
                <c:pt idx="2284">
                  <c:v>8.1433518518518516E-2</c:v>
                </c:pt>
                <c:pt idx="2285">
                  <c:v>8.1433518518518516E-2</c:v>
                </c:pt>
                <c:pt idx="2286">
                  <c:v>8.1433518518518516E-2</c:v>
                </c:pt>
                <c:pt idx="2288">
                  <c:v>8.1433518518518516E-2</c:v>
                </c:pt>
                <c:pt idx="2289">
                  <c:v>8.1433518518518516E-2</c:v>
                </c:pt>
                <c:pt idx="2290">
                  <c:v>8.1433506944444442E-2</c:v>
                </c:pt>
                <c:pt idx="2291">
                  <c:v>8.1433518518518516E-2</c:v>
                </c:pt>
                <c:pt idx="2292">
                  <c:v>8.1433518518518516E-2</c:v>
                </c:pt>
                <c:pt idx="2293">
                  <c:v>8.1433518518518516E-2</c:v>
                </c:pt>
                <c:pt idx="2294">
                  <c:v>8.1433518518518516E-2</c:v>
                </c:pt>
                <c:pt idx="2295">
                  <c:v>8.1433518518518516E-2</c:v>
                </c:pt>
                <c:pt idx="2296">
                  <c:v>8.1433495370370368E-2</c:v>
                </c:pt>
                <c:pt idx="2297">
                  <c:v>8.1433518518518516E-2</c:v>
                </c:pt>
                <c:pt idx="2300">
                  <c:v>8.1433506944444442E-2</c:v>
                </c:pt>
                <c:pt idx="2301">
                  <c:v>8.1433518518518516E-2</c:v>
                </c:pt>
                <c:pt idx="2302">
                  <c:v>8.1433506944444442E-2</c:v>
                </c:pt>
                <c:pt idx="2303">
                  <c:v>8.1433518518518516E-2</c:v>
                </c:pt>
                <c:pt idx="2304">
                  <c:v>8.1433506944444442E-2</c:v>
                </c:pt>
                <c:pt idx="2305">
                  <c:v>8.1433518518518516E-2</c:v>
                </c:pt>
                <c:pt idx="2306">
                  <c:v>8.1433518518518516E-2</c:v>
                </c:pt>
                <c:pt idx="2307">
                  <c:v>8.1433506944444442E-2</c:v>
                </c:pt>
                <c:pt idx="2308">
                  <c:v>8.1433506944444442E-2</c:v>
                </c:pt>
                <c:pt idx="2309">
                  <c:v>8.1433495370370368E-2</c:v>
                </c:pt>
                <c:pt idx="2310">
                  <c:v>8.1433506944444442E-2</c:v>
                </c:pt>
                <c:pt idx="2311">
                  <c:v>8.1433495370370368E-2</c:v>
                </c:pt>
                <c:pt idx="2312">
                  <c:v>8.1433506944444442E-2</c:v>
                </c:pt>
                <c:pt idx="2313">
                  <c:v>8.1433506944444442E-2</c:v>
                </c:pt>
                <c:pt idx="2314">
                  <c:v>8.1433518518518516E-2</c:v>
                </c:pt>
                <c:pt idx="2315">
                  <c:v>8.1433506944444442E-2</c:v>
                </c:pt>
                <c:pt idx="2316">
                  <c:v>8.1433506944444442E-2</c:v>
                </c:pt>
                <c:pt idx="2317">
                  <c:v>8.1433518518518516E-2</c:v>
                </c:pt>
                <c:pt idx="2318">
                  <c:v>8.1433506944444442E-2</c:v>
                </c:pt>
                <c:pt idx="2319">
                  <c:v>8.1433518518518516E-2</c:v>
                </c:pt>
                <c:pt idx="2320">
                  <c:v>8.1433518518518516E-2</c:v>
                </c:pt>
                <c:pt idx="2321">
                  <c:v>8.1433518518518516E-2</c:v>
                </c:pt>
                <c:pt idx="2322">
                  <c:v>8.1433506944444442E-2</c:v>
                </c:pt>
                <c:pt idx="2323">
                  <c:v>8.1433518518518516E-2</c:v>
                </c:pt>
                <c:pt idx="2324">
                  <c:v>8.1433518518518516E-2</c:v>
                </c:pt>
                <c:pt idx="2325">
                  <c:v>8.1433518518518516E-2</c:v>
                </c:pt>
                <c:pt idx="2326">
                  <c:v>8.1433518518518516E-2</c:v>
                </c:pt>
                <c:pt idx="2327">
                  <c:v>8.1433518518518516E-2</c:v>
                </c:pt>
                <c:pt idx="2328">
                  <c:v>8.1433518518518516E-2</c:v>
                </c:pt>
                <c:pt idx="2329">
                  <c:v>8.1433518518518516E-2</c:v>
                </c:pt>
                <c:pt idx="2330">
                  <c:v>8.1433518518518516E-2</c:v>
                </c:pt>
                <c:pt idx="2331">
                  <c:v>8.1433506944444442E-2</c:v>
                </c:pt>
                <c:pt idx="2332">
                  <c:v>8.1433506944444442E-2</c:v>
                </c:pt>
                <c:pt idx="2333">
                  <c:v>8.1433518518518516E-2</c:v>
                </c:pt>
                <c:pt idx="2334">
                  <c:v>8.1433506944444442E-2</c:v>
                </c:pt>
                <c:pt idx="2335">
                  <c:v>8.1433506944444442E-2</c:v>
                </c:pt>
                <c:pt idx="2336">
                  <c:v>8.1433506944444442E-2</c:v>
                </c:pt>
                <c:pt idx="2337">
                  <c:v>8.1433518518518516E-2</c:v>
                </c:pt>
                <c:pt idx="2339">
                  <c:v>8.1433495370370368E-2</c:v>
                </c:pt>
                <c:pt idx="2340">
                  <c:v>8.1433518518518516E-2</c:v>
                </c:pt>
                <c:pt idx="2341">
                  <c:v>8.143353009259259E-2</c:v>
                </c:pt>
                <c:pt idx="2342">
                  <c:v>8.143353009259259E-2</c:v>
                </c:pt>
                <c:pt idx="2343">
                  <c:v>8.1433518518518516E-2</c:v>
                </c:pt>
                <c:pt idx="2344">
                  <c:v>8.1433518518518516E-2</c:v>
                </c:pt>
                <c:pt idx="2345">
                  <c:v>8.1433506944444442E-2</c:v>
                </c:pt>
                <c:pt idx="2346">
                  <c:v>8.1433518518518516E-2</c:v>
                </c:pt>
                <c:pt idx="2347">
                  <c:v>8.1433518518518516E-2</c:v>
                </c:pt>
                <c:pt idx="2348">
                  <c:v>8.1433518518518516E-2</c:v>
                </c:pt>
                <c:pt idx="2349">
                  <c:v>8.1433506944444442E-2</c:v>
                </c:pt>
                <c:pt idx="2350">
                  <c:v>8.1433506944444442E-2</c:v>
                </c:pt>
                <c:pt idx="2351">
                  <c:v>8.1433506944444442E-2</c:v>
                </c:pt>
                <c:pt idx="2353">
                  <c:v>8.1433518518518516E-2</c:v>
                </c:pt>
                <c:pt idx="2354">
                  <c:v>8.1433518518518516E-2</c:v>
                </c:pt>
                <c:pt idx="2355">
                  <c:v>8.1433506944444442E-2</c:v>
                </c:pt>
                <c:pt idx="2356">
                  <c:v>8.1433518518518516E-2</c:v>
                </c:pt>
                <c:pt idx="2357">
                  <c:v>8.1433518518518516E-2</c:v>
                </c:pt>
                <c:pt idx="2358">
                  <c:v>8.1433518518518516E-2</c:v>
                </c:pt>
                <c:pt idx="2359">
                  <c:v>8.1433506944444442E-2</c:v>
                </c:pt>
                <c:pt idx="2360">
                  <c:v>8.1433506944444442E-2</c:v>
                </c:pt>
                <c:pt idx="2361">
                  <c:v>8.1433518518518516E-2</c:v>
                </c:pt>
                <c:pt idx="2362">
                  <c:v>8.1433506944444442E-2</c:v>
                </c:pt>
                <c:pt idx="2363">
                  <c:v>8.1433518518518516E-2</c:v>
                </c:pt>
                <c:pt idx="2364">
                  <c:v>8.1433506944444442E-2</c:v>
                </c:pt>
                <c:pt idx="2365">
                  <c:v>8.1433506944444442E-2</c:v>
                </c:pt>
                <c:pt idx="2366">
                  <c:v>8.1433506944444442E-2</c:v>
                </c:pt>
                <c:pt idx="2367">
                  <c:v>8.1433518518518516E-2</c:v>
                </c:pt>
                <c:pt idx="2368">
                  <c:v>8.1433518518518516E-2</c:v>
                </c:pt>
                <c:pt idx="2369">
                  <c:v>8.1433506944444442E-2</c:v>
                </c:pt>
                <c:pt idx="2370">
                  <c:v>8.1433495370370368E-2</c:v>
                </c:pt>
                <c:pt idx="2371">
                  <c:v>8.1433506944444442E-2</c:v>
                </c:pt>
                <c:pt idx="2372">
                  <c:v>8.1433518518518516E-2</c:v>
                </c:pt>
                <c:pt idx="2373">
                  <c:v>8.1433506944444442E-2</c:v>
                </c:pt>
                <c:pt idx="2374">
                  <c:v>8.1433506944444442E-2</c:v>
                </c:pt>
                <c:pt idx="2375">
                  <c:v>8.1433518518518516E-2</c:v>
                </c:pt>
                <c:pt idx="2376">
                  <c:v>8.1433518518518516E-2</c:v>
                </c:pt>
                <c:pt idx="2377">
                  <c:v>8.1433518518518516E-2</c:v>
                </c:pt>
                <c:pt idx="2378">
                  <c:v>8.1433518518518516E-2</c:v>
                </c:pt>
                <c:pt idx="2379">
                  <c:v>8.1433506944444442E-2</c:v>
                </c:pt>
                <c:pt idx="2380">
                  <c:v>8.1433518518518516E-2</c:v>
                </c:pt>
                <c:pt idx="2381">
                  <c:v>8.1433506944444442E-2</c:v>
                </c:pt>
                <c:pt idx="2382">
                  <c:v>8.1433518518518516E-2</c:v>
                </c:pt>
                <c:pt idx="2383">
                  <c:v>8.1433518518518516E-2</c:v>
                </c:pt>
                <c:pt idx="2384">
                  <c:v>8.1433506944444442E-2</c:v>
                </c:pt>
                <c:pt idx="2385">
                  <c:v>8.1433495370370368E-2</c:v>
                </c:pt>
                <c:pt idx="2386">
                  <c:v>8.1433506944444442E-2</c:v>
                </c:pt>
                <c:pt idx="2387">
                  <c:v>8.1433518518518516E-2</c:v>
                </c:pt>
                <c:pt idx="2388">
                  <c:v>8.1433506944444442E-2</c:v>
                </c:pt>
                <c:pt idx="2389">
                  <c:v>8.1433518518518516E-2</c:v>
                </c:pt>
                <c:pt idx="2390">
                  <c:v>8.1433518518518516E-2</c:v>
                </c:pt>
                <c:pt idx="2391">
                  <c:v>8.1433518518518516E-2</c:v>
                </c:pt>
                <c:pt idx="2392">
                  <c:v>8.1433506944444442E-2</c:v>
                </c:pt>
                <c:pt idx="2393">
                  <c:v>8.1433518518518516E-2</c:v>
                </c:pt>
                <c:pt idx="2394">
                  <c:v>8.1433506944444442E-2</c:v>
                </c:pt>
                <c:pt idx="2396">
                  <c:v>8.1433518518518516E-2</c:v>
                </c:pt>
                <c:pt idx="2397">
                  <c:v>8.1433506944444442E-2</c:v>
                </c:pt>
                <c:pt idx="2398">
                  <c:v>8.1433518518518516E-2</c:v>
                </c:pt>
                <c:pt idx="2399">
                  <c:v>8.1433518518518516E-2</c:v>
                </c:pt>
                <c:pt idx="2400">
                  <c:v>8.1433495370370368E-2</c:v>
                </c:pt>
                <c:pt idx="2401">
                  <c:v>8.1433495370370368E-2</c:v>
                </c:pt>
                <c:pt idx="2402">
                  <c:v>8.1433506944444442E-2</c:v>
                </c:pt>
                <c:pt idx="2403">
                  <c:v>8.1433506944444442E-2</c:v>
                </c:pt>
                <c:pt idx="2404">
                  <c:v>8.1433518518518516E-2</c:v>
                </c:pt>
                <c:pt idx="2405">
                  <c:v>8.1433518518518516E-2</c:v>
                </c:pt>
                <c:pt idx="2406">
                  <c:v>8.1433518518518516E-2</c:v>
                </c:pt>
                <c:pt idx="2407">
                  <c:v>8.1433518518518516E-2</c:v>
                </c:pt>
                <c:pt idx="2408">
                  <c:v>8.1433506944444442E-2</c:v>
                </c:pt>
                <c:pt idx="2409">
                  <c:v>8.1433518518518516E-2</c:v>
                </c:pt>
                <c:pt idx="2410">
                  <c:v>8.1433518518518516E-2</c:v>
                </c:pt>
                <c:pt idx="2411">
                  <c:v>8.1433518518518516E-2</c:v>
                </c:pt>
                <c:pt idx="2412">
                  <c:v>8.1433518518518516E-2</c:v>
                </c:pt>
                <c:pt idx="2413">
                  <c:v>8.1433518518518516E-2</c:v>
                </c:pt>
                <c:pt idx="2414">
                  <c:v>8.1433506944444442E-2</c:v>
                </c:pt>
                <c:pt idx="2415">
                  <c:v>8.1433506944444442E-2</c:v>
                </c:pt>
                <c:pt idx="2416">
                  <c:v>8.1433518518518516E-2</c:v>
                </c:pt>
                <c:pt idx="2417">
                  <c:v>8.1433506944444442E-2</c:v>
                </c:pt>
                <c:pt idx="2418">
                  <c:v>8.1433506944444442E-2</c:v>
                </c:pt>
                <c:pt idx="2419">
                  <c:v>8.1433518518518516E-2</c:v>
                </c:pt>
                <c:pt idx="2420">
                  <c:v>8.1433518518518516E-2</c:v>
                </c:pt>
                <c:pt idx="2421">
                  <c:v>8.1433506944444442E-2</c:v>
                </c:pt>
                <c:pt idx="2422">
                  <c:v>8.1433506944444442E-2</c:v>
                </c:pt>
                <c:pt idx="2423">
                  <c:v>8.1433518518518516E-2</c:v>
                </c:pt>
                <c:pt idx="2424">
                  <c:v>8.1433518518518516E-2</c:v>
                </c:pt>
                <c:pt idx="2425">
                  <c:v>8.1433518518518516E-2</c:v>
                </c:pt>
                <c:pt idx="2426">
                  <c:v>8.1433506944444442E-2</c:v>
                </c:pt>
                <c:pt idx="2427">
                  <c:v>8.1433518518518516E-2</c:v>
                </c:pt>
                <c:pt idx="2428">
                  <c:v>8.1433506944444442E-2</c:v>
                </c:pt>
                <c:pt idx="2429">
                  <c:v>8.1433506944444442E-2</c:v>
                </c:pt>
                <c:pt idx="2430">
                  <c:v>8.1433518518518516E-2</c:v>
                </c:pt>
                <c:pt idx="2431">
                  <c:v>8.1433506944444442E-2</c:v>
                </c:pt>
                <c:pt idx="2432">
                  <c:v>8.1433518518518516E-2</c:v>
                </c:pt>
                <c:pt idx="2433">
                  <c:v>8.1433506944444442E-2</c:v>
                </c:pt>
                <c:pt idx="2434">
                  <c:v>8.1433518518518516E-2</c:v>
                </c:pt>
                <c:pt idx="2435">
                  <c:v>8.1433518518518516E-2</c:v>
                </c:pt>
                <c:pt idx="2436">
                  <c:v>8.1433518518518516E-2</c:v>
                </c:pt>
                <c:pt idx="2437">
                  <c:v>8.1433518518518516E-2</c:v>
                </c:pt>
                <c:pt idx="2438">
                  <c:v>8.1433518518518516E-2</c:v>
                </c:pt>
                <c:pt idx="2439">
                  <c:v>8.1433518518518516E-2</c:v>
                </c:pt>
                <c:pt idx="2440">
                  <c:v>8.143353009259259E-2</c:v>
                </c:pt>
                <c:pt idx="2441">
                  <c:v>8.1433518518518516E-2</c:v>
                </c:pt>
                <c:pt idx="2442">
                  <c:v>8.1433518518518516E-2</c:v>
                </c:pt>
                <c:pt idx="2443">
                  <c:v>8.1433518518518516E-2</c:v>
                </c:pt>
                <c:pt idx="2444">
                  <c:v>8.1433506944444442E-2</c:v>
                </c:pt>
                <c:pt idx="2445">
                  <c:v>8.1433506944444442E-2</c:v>
                </c:pt>
                <c:pt idx="2446">
                  <c:v>8.1433518518518516E-2</c:v>
                </c:pt>
                <c:pt idx="2448">
                  <c:v>8.1433506944444442E-2</c:v>
                </c:pt>
                <c:pt idx="2449">
                  <c:v>8.1433518518518516E-2</c:v>
                </c:pt>
                <c:pt idx="2450">
                  <c:v>8.1433518518518516E-2</c:v>
                </c:pt>
                <c:pt idx="2451">
                  <c:v>8.1433495370370368E-2</c:v>
                </c:pt>
                <c:pt idx="2452">
                  <c:v>8.1433518518518516E-2</c:v>
                </c:pt>
                <c:pt idx="2453">
                  <c:v>8.1433518518518516E-2</c:v>
                </c:pt>
                <c:pt idx="2454">
                  <c:v>8.1433518518518516E-2</c:v>
                </c:pt>
                <c:pt idx="2455">
                  <c:v>8.1433518518518516E-2</c:v>
                </c:pt>
                <c:pt idx="2456">
                  <c:v>8.1433518518518516E-2</c:v>
                </c:pt>
                <c:pt idx="2457">
                  <c:v>8.1433518518518516E-2</c:v>
                </c:pt>
                <c:pt idx="2458">
                  <c:v>8.1433506944444442E-2</c:v>
                </c:pt>
                <c:pt idx="2459">
                  <c:v>8.1433518518518516E-2</c:v>
                </c:pt>
                <c:pt idx="2460">
                  <c:v>8.1433506944444442E-2</c:v>
                </c:pt>
                <c:pt idx="2461">
                  <c:v>8.1433506944444442E-2</c:v>
                </c:pt>
                <c:pt idx="2462">
                  <c:v>8.1433518518518516E-2</c:v>
                </c:pt>
                <c:pt idx="2463">
                  <c:v>8.1433518518518516E-2</c:v>
                </c:pt>
                <c:pt idx="2464">
                  <c:v>8.1433518518518516E-2</c:v>
                </c:pt>
                <c:pt idx="2465">
                  <c:v>8.1433518518518516E-2</c:v>
                </c:pt>
                <c:pt idx="2466">
                  <c:v>8.1433518518518516E-2</c:v>
                </c:pt>
                <c:pt idx="2467">
                  <c:v>8.1433506944444442E-2</c:v>
                </c:pt>
                <c:pt idx="2468">
                  <c:v>8.1433518518518516E-2</c:v>
                </c:pt>
                <c:pt idx="2469">
                  <c:v>8.1433518518518516E-2</c:v>
                </c:pt>
                <c:pt idx="2470">
                  <c:v>8.1433518518518516E-2</c:v>
                </c:pt>
                <c:pt idx="2471">
                  <c:v>8.1433518518518516E-2</c:v>
                </c:pt>
                <c:pt idx="2472">
                  <c:v>8.1433506944444442E-2</c:v>
                </c:pt>
                <c:pt idx="2473">
                  <c:v>8.143353009259259E-2</c:v>
                </c:pt>
                <c:pt idx="2474">
                  <c:v>8.1433518518518516E-2</c:v>
                </c:pt>
                <c:pt idx="2475">
                  <c:v>8.1433518518518516E-2</c:v>
                </c:pt>
                <c:pt idx="2476">
                  <c:v>8.1433518518518516E-2</c:v>
                </c:pt>
                <c:pt idx="2477">
                  <c:v>8.1433518518518516E-2</c:v>
                </c:pt>
                <c:pt idx="2478">
                  <c:v>8.1433518518518516E-2</c:v>
                </c:pt>
                <c:pt idx="2479">
                  <c:v>8.1433518518518516E-2</c:v>
                </c:pt>
                <c:pt idx="2480">
                  <c:v>8.1433518518518516E-2</c:v>
                </c:pt>
                <c:pt idx="2481">
                  <c:v>8.1433518518518516E-2</c:v>
                </c:pt>
                <c:pt idx="2482">
                  <c:v>8.1433506944444442E-2</c:v>
                </c:pt>
                <c:pt idx="2483">
                  <c:v>8.1433518518518516E-2</c:v>
                </c:pt>
                <c:pt idx="2484">
                  <c:v>8.143353009259259E-2</c:v>
                </c:pt>
                <c:pt idx="2485">
                  <c:v>8.1433506944444442E-2</c:v>
                </c:pt>
                <c:pt idx="2486">
                  <c:v>8.1433506944444442E-2</c:v>
                </c:pt>
                <c:pt idx="2487">
                  <c:v>8.143353009259259E-2</c:v>
                </c:pt>
                <c:pt idx="2488">
                  <c:v>8.1433518518518516E-2</c:v>
                </c:pt>
                <c:pt idx="2489">
                  <c:v>8.1433506944444442E-2</c:v>
                </c:pt>
                <c:pt idx="2490">
                  <c:v>8.1433518518518516E-2</c:v>
                </c:pt>
                <c:pt idx="2491">
                  <c:v>8.1433506944444442E-2</c:v>
                </c:pt>
                <c:pt idx="2492">
                  <c:v>8.143353009259259E-2</c:v>
                </c:pt>
                <c:pt idx="2493">
                  <c:v>8.1433518518518516E-2</c:v>
                </c:pt>
                <c:pt idx="2494">
                  <c:v>8.1433518518518516E-2</c:v>
                </c:pt>
                <c:pt idx="2495">
                  <c:v>8.1433518518518516E-2</c:v>
                </c:pt>
                <c:pt idx="2496">
                  <c:v>8.1433506944444442E-2</c:v>
                </c:pt>
                <c:pt idx="2497">
                  <c:v>8.1433506944444442E-2</c:v>
                </c:pt>
                <c:pt idx="2498">
                  <c:v>8.1433518518518516E-2</c:v>
                </c:pt>
                <c:pt idx="2499">
                  <c:v>8.1433518518518516E-2</c:v>
                </c:pt>
                <c:pt idx="2500">
                  <c:v>8.1433506944444442E-2</c:v>
                </c:pt>
                <c:pt idx="2501">
                  <c:v>8.1433518518518516E-2</c:v>
                </c:pt>
                <c:pt idx="2502">
                  <c:v>8.1433518518518516E-2</c:v>
                </c:pt>
                <c:pt idx="2503">
                  <c:v>8.1433518518518516E-2</c:v>
                </c:pt>
                <c:pt idx="2504">
                  <c:v>8.143353009259259E-2</c:v>
                </c:pt>
                <c:pt idx="2505">
                  <c:v>8.1433506944444442E-2</c:v>
                </c:pt>
                <c:pt idx="2506">
                  <c:v>8.1433506944444442E-2</c:v>
                </c:pt>
                <c:pt idx="2507">
                  <c:v>8.1433506944444442E-2</c:v>
                </c:pt>
                <c:pt idx="2508">
                  <c:v>8.1433518518518516E-2</c:v>
                </c:pt>
                <c:pt idx="2509">
                  <c:v>8.1433518518518516E-2</c:v>
                </c:pt>
                <c:pt idx="2510">
                  <c:v>8.1433518518518516E-2</c:v>
                </c:pt>
                <c:pt idx="2511">
                  <c:v>8.143353009259259E-2</c:v>
                </c:pt>
                <c:pt idx="2512">
                  <c:v>8.1433518518518516E-2</c:v>
                </c:pt>
                <c:pt idx="2513">
                  <c:v>8.1433518518518516E-2</c:v>
                </c:pt>
                <c:pt idx="2514">
                  <c:v>8.1433518518518516E-2</c:v>
                </c:pt>
                <c:pt idx="2515">
                  <c:v>8.1433506944444442E-2</c:v>
                </c:pt>
                <c:pt idx="2516">
                  <c:v>8.1433518518518516E-2</c:v>
                </c:pt>
                <c:pt idx="2517">
                  <c:v>8.1433518518518516E-2</c:v>
                </c:pt>
                <c:pt idx="2518">
                  <c:v>8.1433518518518516E-2</c:v>
                </c:pt>
                <c:pt idx="2519">
                  <c:v>8.143353009259259E-2</c:v>
                </c:pt>
                <c:pt idx="2520">
                  <c:v>8.1433518518518516E-2</c:v>
                </c:pt>
                <c:pt idx="2521">
                  <c:v>8.1433506944444442E-2</c:v>
                </c:pt>
                <c:pt idx="2522">
                  <c:v>8.1433506944444442E-2</c:v>
                </c:pt>
                <c:pt idx="2523">
                  <c:v>8.1433506944444442E-2</c:v>
                </c:pt>
                <c:pt idx="2524">
                  <c:v>8.1433506944444442E-2</c:v>
                </c:pt>
                <c:pt idx="2525">
                  <c:v>8.1433518518518516E-2</c:v>
                </c:pt>
                <c:pt idx="2526">
                  <c:v>8.1433506944444442E-2</c:v>
                </c:pt>
                <c:pt idx="2527">
                  <c:v>8.143353009259259E-2</c:v>
                </c:pt>
                <c:pt idx="2528">
                  <c:v>8.143353009259259E-2</c:v>
                </c:pt>
                <c:pt idx="2529">
                  <c:v>8.1433518518518516E-2</c:v>
                </c:pt>
                <c:pt idx="2530">
                  <c:v>8.1433518518518516E-2</c:v>
                </c:pt>
                <c:pt idx="2531">
                  <c:v>8.1433506944444442E-2</c:v>
                </c:pt>
                <c:pt idx="2532">
                  <c:v>8.1433506944444442E-2</c:v>
                </c:pt>
                <c:pt idx="2533">
                  <c:v>8.1433518518518516E-2</c:v>
                </c:pt>
                <c:pt idx="2534">
                  <c:v>8.143353009259259E-2</c:v>
                </c:pt>
                <c:pt idx="2535">
                  <c:v>8.1433518518518516E-2</c:v>
                </c:pt>
                <c:pt idx="2536">
                  <c:v>8.1433506944444442E-2</c:v>
                </c:pt>
                <c:pt idx="2537">
                  <c:v>8.1433506944444442E-2</c:v>
                </c:pt>
                <c:pt idx="2538">
                  <c:v>8.1433506944444442E-2</c:v>
                </c:pt>
                <c:pt idx="2539">
                  <c:v>8.1433518518518516E-2</c:v>
                </c:pt>
                <c:pt idx="2540">
                  <c:v>8.1433506944444442E-2</c:v>
                </c:pt>
                <c:pt idx="2541">
                  <c:v>8.1433506944444442E-2</c:v>
                </c:pt>
                <c:pt idx="2542">
                  <c:v>8.1433506944444442E-2</c:v>
                </c:pt>
                <c:pt idx="2543">
                  <c:v>8.1433518518518516E-2</c:v>
                </c:pt>
                <c:pt idx="2544">
                  <c:v>8.143353009259259E-2</c:v>
                </c:pt>
                <c:pt idx="2546">
                  <c:v>8.1433518518518516E-2</c:v>
                </c:pt>
                <c:pt idx="2547">
                  <c:v>8.1433518518518516E-2</c:v>
                </c:pt>
                <c:pt idx="2548">
                  <c:v>8.1433518518518516E-2</c:v>
                </c:pt>
                <c:pt idx="2549">
                  <c:v>8.1433506944444442E-2</c:v>
                </c:pt>
                <c:pt idx="2550">
                  <c:v>8.143353009259259E-2</c:v>
                </c:pt>
                <c:pt idx="2551">
                  <c:v>8.1433564814814813E-2</c:v>
                </c:pt>
                <c:pt idx="2552">
                  <c:v>8.1433680555555554E-2</c:v>
                </c:pt>
                <c:pt idx="2553">
                  <c:v>8.1433506944444442E-2</c:v>
                </c:pt>
                <c:pt idx="2554">
                  <c:v>8.1433518518518516E-2</c:v>
                </c:pt>
                <c:pt idx="2555">
                  <c:v>8.1433518518518516E-2</c:v>
                </c:pt>
                <c:pt idx="2556">
                  <c:v>8.143353009259259E-2</c:v>
                </c:pt>
                <c:pt idx="2557">
                  <c:v>8.143353009259259E-2</c:v>
                </c:pt>
                <c:pt idx="2558">
                  <c:v>8.1433576388888887E-2</c:v>
                </c:pt>
                <c:pt idx="2559">
                  <c:v>8.1433518518518516E-2</c:v>
                </c:pt>
                <c:pt idx="2560">
                  <c:v>8.1433506944444442E-2</c:v>
                </c:pt>
                <c:pt idx="2561">
                  <c:v>8.1433506944444442E-2</c:v>
                </c:pt>
                <c:pt idx="2562">
                  <c:v>8.1433518518518516E-2</c:v>
                </c:pt>
                <c:pt idx="2563">
                  <c:v>8.1433645833333332E-2</c:v>
                </c:pt>
                <c:pt idx="2564">
                  <c:v>8.1433506944444442E-2</c:v>
                </c:pt>
                <c:pt idx="2565">
                  <c:v>8.1433506944444442E-2</c:v>
                </c:pt>
                <c:pt idx="2566">
                  <c:v>8.1433518518518516E-2</c:v>
                </c:pt>
                <c:pt idx="2567">
                  <c:v>8.1433506944444442E-2</c:v>
                </c:pt>
                <c:pt idx="2568">
                  <c:v>8.1433506944444442E-2</c:v>
                </c:pt>
                <c:pt idx="2569">
                  <c:v>8.1433506944444442E-2</c:v>
                </c:pt>
                <c:pt idx="2570">
                  <c:v>8.1433518518518516E-2</c:v>
                </c:pt>
                <c:pt idx="2571">
                  <c:v>8.1433495370370368E-2</c:v>
                </c:pt>
                <c:pt idx="2572">
                  <c:v>8.1433518518518516E-2</c:v>
                </c:pt>
                <c:pt idx="2573">
                  <c:v>8.1433506944444442E-2</c:v>
                </c:pt>
                <c:pt idx="2574">
                  <c:v>8.1433518518518516E-2</c:v>
                </c:pt>
                <c:pt idx="2575">
                  <c:v>8.1433506944444442E-2</c:v>
                </c:pt>
                <c:pt idx="2576">
                  <c:v>8.1433518518518516E-2</c:v>
                </c:pt>
                <c:pt idx="2577">
                  <c:v>8.1433518518518516E-2</c:v>
                </c:pt>
                <c:pt idx="2578">
                  <c:v>8.1433506944444442E-2</c:v>
                </c:pt>
                <c:pt idx="2579">
                  <c:v>8.1433518518518516E-2</c:v>
                </c:pt>
                <c:pt idx="2580">
                  <c:v>8.1433506944444442E-2</c:v>
                </c:pt>
                <c:pt idx="2581">
                  <c:v>8.1433518518518516E-2</c:v>
                </c:pt>
                <c:pt idx="2582">
                  <c:v>8.1433553240740739E-2</c:v>
                </c:pt>
                <c:pt idx="2583">
                  <c:v>8.1433506944444442E-2</c:v>
                </c:pt>
                <c:pt idx="2584">
                  <c:v>8.1433506944444442E-2</c:v>
                </c:pt>
                <c:pt idx="2585">
                  <c:v>8.1433506944444442E-2</c:v>
                </c:pt>
                <c:pt idx="2586">
                  <c:v>8.1433518518518516E-2</c:v>
                </c:pt>
                <c:pt idx="2587">
                  <c:v>8.1433518518518516E-2</c:v>
                </c:pt>
                <c:pt idx="2588">
                  <c:v>8.1433518518518516E-2</c:v>
                </c:pt>
                <c:pt idx="2589">
                  <c:v>8.1433506944444442E-2</c:v>
                </c:pt>
                <c:pt idx="2590">
                  <c:v>8.1433518518518516E-2</c:v>
                </c:pt>
                <c:pt idx="2591">
                  <c:v>8.1433506944444442E-2</c:v>
                </c:pt>
                <c:pt idx="2592">
                  <c:v>8.1433749999999999E-2</c:v>
                </c:pt>
                <c:pt idx="2593">
                  <c:v>8.1433518518518516E-2</c:v>
                </c:pt>
                <c:pt idx="2594">
                  <c:v>8.1433587962962961E-2</c:v>
                </c:pt>
                <c:pt idx="2595">
                  <c:v>8.1433518518518516E-2</c:v>
                </c:pt>
                <c:pt idx="2596">
                  <c:v>8.1433495370370368E-2</c:v>
                </c:pt>
                <c:pt idx="2597">
                  <c:v>8.1433518518518516E-2</c:v>
                </c:pt>
                <c:pt idx="2598">
                  <c:v>8.1433506944444442E-2</c:v>
                </c:pt>
                <c:pt idx="2599">
                  <c:v>8.1433506944444442E-2</c:v>
                </c:pt>
                <c:pt idx="2600">
                  <c:v>8.143353009259259E-2</c:v>
                </c:pt>
                <c:pt idx="2601">
                  <c:v>8.1433518518518516E-2</c:v>
                </c:pt>
                <c:pt idx="2602">
                  <c:v>8.1433506944444442E-2</c:v>
                </c:pt>
                <c:pt idx="2603">
                  <c:v>8.1433518518518516E-2</c:v>
                </c:pt>
                <c:pt idx="2605">
                  <c:v>8.1433518518518516E-2</c:v>
                </c:pt>
                <c:pt idx="2606">
                  <c:v>8.1433518518518516E-2</c:v>
                </c:pt>
                <c:pt idx="2607">
                  <c:v>8.1433506944444442E-2</c:v>
                </c:pt>
                <c:pt idx="2608">
                  <c:v>8.1433518518518516E-2</c:v>
                </c:pt>
                <c:pt idx="2609">
                  <c:v>8.1433506944444442E-2</c:v>
                </c:pt>
                <c:pt idx="2610">
                  <c:v>8.1433506944444442E-2</c:v>
                </c:pt>
                <c:pt idx="2611">
                  <c:v>8.1433518518518516E-2</c:v>
                </c:pt>
                <c:pt idx="2612">
                  <c:v>8.1433518518518516E-2</c:v>
                </c:pt>
                <c:pt idx="2613">
                  <c:v>8.1433518518518516E-2</c:v>
                </c:pt>
                <c:pt idx="2614">
                  <c:v>8.1433506944444442E-2</c:v>
                </c:pt>
                <c:pt idx="2615">
                  <c:v>8.1433518518518516E-2</c:v>
                </c:pt>
                <c:pt idx="2616">
                  <c:v>8.1433518518518516E-2</c:v>
                </c:pt>
                <c:pt idx="2617">
                  <c:v>8.1433518518518516E-2</c:v>
                </c:pt>
                <c:pt idx="2618">
                  <c:v>8.1433518518518516E-2</c:v>
                </c:pt>
                <c:pt idx="2619">
                  <c:v>8.1433518518518516E-2</c:v>
                </c:pt>
                <c:pt idx="2620">
                  <c:v>8.1433506944444442E-2</c:v>
                </c:pt>
                <c:pt idx="2621">
                  <c:v>8.1433518518518516E-2</c:v>
                </c:pt>
                <c:pt idx="2622">
                  <c:v>8.1433518518518516E-2</c:v>
                </c:pt>
                <c:pt idx="2623">
                  <c:v>8.1433553240740739E-2</c:v>
                </c:pt>
                <c:pt idx="2624">
                  <c:v>8.143353009259259E-2</c:v>
                </c:pt>
                <c:pt idx="2625">
                  <c:v>8.1433506944444442E-2</c:v>
                </c:pt>
                <c:pt idx="2626">
                  <c:v>8.1433541666666664E-2</c:v>
                </c:pt>
                <c:pt idx="2627">
                  <c:v>8.1433495370370368E-2</c:v>
                </c:pt>
                <c:pt idx="2628">
                  <c:v>8.1433506944444442E-2</c:v>
                </c:pt>
                <c:pt idx="2629">
                  <c:v>8.1433506944444442E-2</c:v>
                </c:pt>
                <c:pt idx="2630">
                  <c:v>8.1433518518518516E-2</c:v>
                </c:pt>
                <c:pt idx="2631">
                  <c:v>8.1433506944444442E-2</c:v>
                </c:pt>
                <c:pt idx="2632">
                  <c:v>8.1433506944444442E-2</c:v>
                </c:pt>
                <c:pt idx="2633">
                  <c:v>8.1433553240740739E-2</c:v>
                </c:pt>
                <c:pt idx="2634">
                  <c:v>8.1433518518518516E-2</c:v>
                </c:pt>
                <c:pt idx="2635">
                  <c:v>8.1433506944444442E-2</c:v>
                </c:pt>
                <c:pt idx="2636">
                  <c:v>8.1433518518518516E-2</c:v>
                </c:pt>
                <c:pt idx="2637">
                  <c:v>8.1433518518518516E-2</c:v>
                </c:pt>
                <c:pt idx="2638">
                  <c:v>8.1433518518518516E-2</c:v>
                </c:pt>
                <c:pt idx="2639">
                  <c:v>8.1433518518518516E-2</c:v>
                </c:pt>
                <c:pt idx="2641">
                  <c:v>8.1433518518518516E-2</c:v>
                </c:pt>
                <c:pt idx="2642">
                  <c:v>8.1433518518518516E-2</c:v>
                </c:pt>
                <c:pt idx="2643">
                  <c:v>8.1433506944444442E-2</c:v>
                </c:pt>
                <c:pt idx="2644">
                  <c:v>8.1433518518518516E-2</c:v>
                </c:pt>
                <c:pt idx="2645">
                  <c:v>8.1433518518518516E-2</c:v>
                </c:pt>
                <c:pt idx="2646">
                  <c:v>8.1433541666666664E-2</c:v>
                </c:pt>
                <c:pt idx="2647">
                  <c:v>8.1433506944444442E-2</c:v>
                </c:pt>
                <c:pt idx="2648">
                  <c:v>8.1433518518518516E-2</c:v>
                </c:pt>
                <c:pt idx="2649">
                  <c:v>8.1433518518518516E-2</c:v>
                </c:pt>
                <c:pt idx="2650">
                  <c:v>8.1433518518518516E-2</c:v>
                </c:pt>
                <c:pt idx="2651">
                  <c:v>8.1433518518518516E-2</c:v>
                </c:pt>
                <c:pt idx="2652">
                  <c:v>8.1433518518518516E-2</c:v>
                </c:pt>
                <c:pt idx="2653">
                  <c:v>8.1433518518518516E-2</c:v>
                </c:pt>
                <c:pt idx="2654">
                  <c:v>8.1433518518518516E-2</c:v>
                </c:pt>
                <c:pt idx="2655">
                  <c:v>8.1433506944444442E-2</c:v>
                </c:pt>
                <c:pt idx="2656">
                  <c:v>8.1433518518518516E-2</c:v>
                </c:pt>
                <c:pt idx="2657">
                  <c:v>8.1433506944444442E-2</c:v>
                </c:pt>
                <c:pt idx="2658">
                  <c:v>8.1433506944444442E-2</c:v>
                </c:pt>
                <c:pt idx="2659">
                  <c:v>8.1433518518518516E-2</c:v>
                </c:pt>
                <c:pt idx="2660">
                  <c:v>8.1433518518518516E-2</c:v>
                </c:pt>
                <c:pt idx="2661">
                  <c:v>8.1433587962962961E-2</c:v>
                </c:pt>
                <c:pt idx="2662">
                  <c:v>8.1433506944444442E-2</c:v>
                </c:pt>
                <c:pt idx="2663">
                  <c:v>8.1433518518518516E-2</c:v>
                </c:pt>
                <c:pt idx="2664">
                  <c:v>8.1433506944444442E-2</c:v>
                </c:pt>
                <c:pt idx="2665">
                  <c:v>8.1433518518518516E-2</c:v>
                </c:pt>
                <c:pt idx="2666">
                  <c:v>8.1433506944444442E-2</c:v>
                </c:pt>
                <c:pt idx="2667">
                  <c:v>8.143353009259259E-2</c:v>
                </c:pt>
                <c:pt idx="2668">
                  <c:v>8.1433518518518516E-2</c:v>
                </c:pt>
                <c:pt idx="2669">
                  <c:v>8.1433518518518516E-2</c:v>
                </c:pt>
                <c:pt idx="2670">
                  <c:v>8.1433506944444442E-2</c:v>
                </c:pt>
                <c:pt idx="2671">
                  <c:v>8.1433518518518516E-2</c:v>
                </c:pt>
                <c:pt idx="2672">
                  <c:v>8.1433518518518516E-2</c:v>
                </c:pt>
                <c:pt idx="2673">
                  <c:v>8.1433506944444442E-2</c:v>
                </c:pt>
                <c:pt idx="2674">
                  <c:v>8.143353009259259E-2</c:v>
                </c:pt>
                <c:pt idx="2675">
                  <c:v>8.1433506944444442E-2</c:v>
                </c:pt>
                <c:pt idx="2676">
                  <c:v>8.1433518518518516E-2</c:v>
                </c:pt>
                <c:pt idx="2677">
                  <c:v>8.1433518518518516E-2</c:v>
                </c:pt>
                <c:pt idx="2678">
                  <c:v>8.1433495370370368E-2</c:v>
                </c:pt>
                <c:pt idx="2679">
                  <c:v>8.1433506944444442E-2</c:v>
                </c:pt>
                <c:pt idx="2680">
                  <c:v>8.1433518518518516E-2</c:v>
                </c:pt>
                <c:pt idx="2681">
                  <c:v>8.1433518518518516E-2</c:v>
                </c:pt>
                <c:pt idx="2682">
                  <c:v>8.1433518518518516E-2</c:v>
                </c:pt>
                <c:pt idx="2683">
                  <c:v>8.1433506944444442E-2</c:v>
                </c:pt>
                <c:pt idx="2684">
                  <c:v>8.1433518518518516E-2</c:v>
                </c:pt>
                <c:pt idx="2685">
                  <c:v>8.1433518518518516E-2</c:v>
                </c:pt>
                <c:pt idx="2686">
                  <c:v>8.1433518518518516E-2</c:v>
                </c:pt>
                <c:pt idx="2687">
                  <c:v>8.1433518518518516E-2</c:v>
                </c:pt>
                <c:pt idx="2688">
                  <c:v>8.1433518518518516E-2</c:v>
                </c:pt>
                <c:pt idx="2689">
                  <c:v>8.1433506944444442E-2</c:v>
                </c:pt>
                <c:pt idx="2690">
                  <c:v>8.1433518518518516E-2</c:v>
                </c:pt>
                <c:pt idx="2691">
                  <c:v>8.1433518518518516E-2</c:v>
                </c:pt>
                <c:pt idx="2692">
                  <c:v>8.1433506944444442E-2</c:v>
                </c:pt>
                <c:pt idx="2693">
                  <c:v>8.143353009259259E-2</c:v>
                </c:pt>
                <c:pt idx="2694">
                  <c:v>8.1433506944444442E-2</c:v>
                </c:pt>
                <c:pt idx="2695">
                  <c:v>8.1433518518518516E-2</c:v>
                </c:pt>
                <c:pt idx="2696">
                  <c:v>8.1433518518518516E-2</c:v>
                </c:pt>
                <c:pt idx="2697">
                  <c:v>8.1433518518518516E-2</c:v>
                </c:pt>
                <c:pt idx="2698">
                  <c:v>8.1433518518518516E-2</c:v>
                </c:pt>
                <c:pt idx="2699">
                  <c:v>8.1433518518518516E-2</c:v>
                </c:pt>
                <c:pt idx="2700">
                  <c:v>8.1433518518518516E-2</c:v>
                </c:pt>
                <c:pt idx="2701">
                  <c:v>8.1433518518518516E-2</c:v>
                </c:pt>
                <c:pt idx="2702">
                  <c:v>8.1433518518518516E-2</c:v>
                </c:pt>
                <c:pt idx="2703">
                  <c:v>8.143353009259259E-2</c:v>
                </c:pt>
                <c:pt idx="2704">
                  <c:v>8.1433495370370368E-2</c:v>
                </c:pt>
                <c:pt idx="2705">
                  <c:v>8.1433518518518516E-2</c:v>
                </c:pt>
                <c:pt idx="2706">
                  <c:v>8.1433518518518516E-2</c:v>
                </c:pt>
                <c:pt idx="2707">
                  <c:v>8.1433495370370368E-2</c:v>
                </c:pt>
                <c:pt idx="2708">
                  <c:v>8.1433541666666664E-2</c:v>
                </c:pt>
                <c:pt idx="2709">
                  <c:v>8.1433506944444442E-2</c:v>
                </c:pt>
                <c:pt idx="2710">
                  <c:v>8.1433518518518516E-2</c:v>
                </c:pt>
                <c:pt idx="2711">
                  <c:v>8.1433518518518516E-2</c:v>
                </c:pt>
                <c:pt idx="2712">
                  <c:v>8.1433506944444442E-2</c:v>
                </c:pt>
                <c:pt idx="2713">
                  <c:v>8.1433506944444442E-2</c:v>
                </c:pt>
                <c:pt idx="2714">
                  <c:v>8.1433518518518516E-2</c:v>
                </c:pt>
                <c:pt idx="2715">
                  <c:v>8.1433506944444442E-2</c:v>
                </c:pt>
                <c:pt idx="2716">
                  <c:v>8.1433518518518516E-2</c:v>
                </c:pt>
                <c:pt idx="2717">
                  <c:v>8.1433518518518516E-2</c:v>
                </c:pt>
                <c:pt idx="2718">
                  <c:v>8.1433518518518516E-2</c:v>
                </c:pt>
                <c:pt idx="2719">
                  <c:v>8.1433518518518516E-2</c:v>
                </c:pt>
                <c:pt idx="2720">
                  <c:v>8.143353009259259E-2</c:v>
                </c:pt>
                <c:pt idx="2721">
                  <c:v>8.1433518518518516E-2</c:v>
                </c:pt>
                <c:pt idx="2722">
                  <c:v>8.1433518518518516E-2</c:v>
                </c:pt>
                <c:pt idx="2723">
                  <c:v>8.1433518518518516E-2</c:v>
                </c:pt>
                <c:pt idx="2724">
                  <c:v>8.1433495370370368E-2</c:v>
                </c:pt>
                <c:pt idx="2725">
                  <c:v>8.1433506944444442E-2</c:v>
                </c:pt>
                <c:pt idx="2726">
                  <c:v>8.1433518518518516E-2</c:v>
                </c:pt>
                <c:pt idx="2727">
                  <c:v>8.1433506944444442E-2</c:v>
                </c:pt>
                <c:pt idx="2728">
                  <c:v>8.1433518518518516E-2</c:v>
                </c:pt>
                <c:pt idx="2729">
                  <c:v>8.1433506944444442E-2</c:v>
                </c:pt>
                <c:pt idx="2730">
                  <c:v>8.1433506944444442E-2</c:v>
                </c:pt>
                <c:pt idx="2731">
                  <c:v>8.1433506944444442E-2</c:v>
                </c:pt>
                <c:pt idx="2732">
                  <c:v>8.1433506944444442E-2</c:v>
                </c:pt>
                <c:pt idx="2733">
                  <c:v>8.1433506944444442E-2</c:v>
                </c:pt>
                <c:pt idx="2734">
                  <c:v>8.1433506944444442E-2</c:v>
                </c:pt>
                <c:pt idx="2735">
                  <c:v>8.1433518518518516E-2</c:v>
                </c:pt>
                <c:pt idx="2736">
                  <c:v>8.1433495370370368E-2</c:v>
                </c:pt>
                <c:pt idx="2737">
                  <c:v>8.1433506944444442E-2</c:v>
                </c:pt>
                <c:pt idx="2738">
                  <c:v>8.1433518518518516E-2</c:v>
                </c:pt>
                <c:pt idx="2739">
                  <c:v>8.1433518518518516E-2</c:v>
                </c:pt>
                <c:pt idx="2740">
                  <c:v>8.1433518518518516E-2</c:v>
                </c:pt>
                <c:pt idx="2741">
                  <c:v>8.1433506944444442E-2</c:v>
                </c:pt>
                <c:pt idx="2742">
                  <c:v>8.1433506944444442E-2</c:v>
                </c:pt>
                <c:pt idx="2743">
                  <c:v>8.1433506944444442E-2</c:v>
                </c:pt>
                <c:pt idx="2744">
                  <c:v>8.1433518518518516E-2</c:v>
                </c:pt>
                <c:pt idx="2745">
                  <c:v>8.1433518518518516E-2</c:v>
                </c:pt>
                <c:pt idx="2746">
                  <c:v>8.1433518518518516E-2</c:v>
                </c:pt>
                <c:pt idx="2747">
                  <c:v>8.1433506944444442E-2</c:v>
                </c:pt>
                <c:pt idx="2748">
                  <c:v>8.1433518518518516E-2</c:v>
                </c:pt>
                <c:pt idx="2749">
                  <c:v>8.1433518518518516E-2</c:v>
                </c:pt>
                <c:pt idx="2750">
                  <c:v>8.1433518518518516E-2</c:v>
                </c:pt>
                <c:pt idx="2751">
                  <c:v>8.1433506944444442E-2</c:v>
                </c:pt>
                <c:pt idx="2752">
                  <c:v>8.1433518518518516E-2</c:v>
                </c:pt>
                <c:pt idx="2753">
                  <c:v>8.1433518518518516E-2</c:v>
                </c:pt>
                <c:pt idx="2754">
                  <c:v>8.1433495370370368E-2</c:v>
                </c:pt>
                <c:pt idx="2755">
                  <c:v>8.1433506944444442E-2</c:v>
                </c:pt>
                <c:pt idx="2756">
                  <c:v>8.1433518518518516E-2</c:v>
                </c:pt>
                <c:pt idx="2757">
                  <c:v>8.1433518518518516E-2</c:v>
                </c:pt>
                <c:pt idx="2758">
                  <c:v>8.1433506944444442E-2</c:v>
                </c:pt>
                <c:pt idx="2759">
                  <c:v>8.1433506944444442E-2</c:v>
                </c:pt>
                <c:pt idx="2760">
                  <c:v>8.1433518518518516E-2</c:v>
                </c:pt>
                <c:pt idx="2761">
                  <c:v>8.1433506944444442E-2</c:v>
                </c:pt>
                <c:pt idx="2762">
                  <c:v>8.1433518518518516E-2</c:v>
                </c:pt>
                <c:pt idx="2763">
                  <c:v>8.1433495370370368E-2</c:v>
                </c:pt>
                <c:pt idx="2764">
                  <c:v>8.1433518518518516E-2</c:v>
                </c:pt>
                <c:pt idx="2765">
                  <c:v>8.1433518518518516E-2</c:v>
                </c:pt>
                <c:pt idx="2766">
                  <c:v>8.1433518518518516E-2</c:v>
                </c:pt>
                <c:pt idx="2767">
                  <c:v>8.1433518518518516E-2</c:v>
                </c:pt>
                <c:pt idx="2768">
                  <c:v>8.1433506944444442E-2</c:v>
                </c:pt>
                <c:pt idx="2769">
                  <c:v>8.1433506944444442E-2</c:v>
                </c:pt>
                <c:pt idx="2770">
                  <c:v>8.1433518518518516E-2</c:v>
                </c:pt>
                <c:pt idx="2771">
                  <c:v>8.1433506944444442E-2</c:v>
                </c:pt>
                <c:pt idx="2772">
                  <c:v>8.1433506944444442E-2</c:v>
                </c:pt>
                <c:pt idx="2773">
                  <c:v>8.1433518518518516E-2</c:v>
                </c:pt>
                <c:pt idx="2774">
                  <c:v>8.1433518518518516E-2</c:v>
                </c:pt>
                <c:pt idx="2775">
                  <c:v>8.1433518518518516E-2</c:v>
                </c:pt>
                <c:pt idx="2777">
                  <c:v>8.1433506944444442E-2</c:v>
                </c:pt>
                <c:pt idx="2778">
                  <c:v>8.1433518518518516E-2</c:v>
                </c:pt>
                <c:pt idx="2779">
                  <c:v>8.1433518518518516E-2</c:v>
                </c:pt>
                <c:pt idx="2780">
                  <c:v>8.1433518518518516E-2</c:v>
                </c:pt>
                <c:pt idx="2781">
                  <c:v>8.143353009259259E-2</c:v>
                </c:pt>
                <c:pt idx="2782">
                  <c:v>8.1433518518518516E-2</c:v>
                </c:pt>
                <c:pt idx="2783">
                  <c:v>8.143353009259259E-2</c:v>
                </c:pt>
                <c:pt idx="2784">
                  <c:v>8.1433518518518516E-2</c:v>
                </c:pt>
                <c:pt idx="2785">
                  <c:v>8.1433495370370368E-2</c:v>
                </c:pt>
                <c:pt idx="2786">
                  <c:v>8.1433495370370368E-2</c:v>
                </c:pt>
                <c:pt idx="2787">
                  <c:v>8.1433518518518516E-2</c:v>
                </c:pt>
                <c:pt idx="2788">
                  <c:v>8.1433518518518516E-2</c:v>
                </c:pt>
                <c:pt idx="2789">
                  <c:v>8.1433506944444442E-2</c:v>
                </c:pt>
                <c:pt idx="2790">
                  <c:v>8.1433518518518516E-2</c:v>
                </c:pt>
                <c:pt idx="2791">
                  <c:v>8.1433506944444442E-2</c:v>
                </c:pt>
                <c:pt idx="2792">
                  <c:v>8.1433518518518516E-2</c:v>
                </c:pt>
                <c:pt idx="2793">
                  <c:v>8.1433506944444442E-2</c:v>
                </c:pt>
                <c:pt idx="2794">
                  <c:v>8.1433506944444442E-2</c:v>
                </c:pt>
                <c:pt idx="2795">
                  <c:v>8.1433518518518516E-2</c:v>
                </c:pt>
                <c:pt idx="2796">
                  <c:v>8.1433518518518516E-2</c:v>
                </c:pt>
                <c:pt idx="2797">
                  <c:v>8.1433518518518516E-2</c:v>
                </c:pt>
                <c:pt idx="2798">
                  <c:v>8.1433518518518516E-2</c:v>
                </c:pt>
                <c:pt idx="2799">
                  <c:v>8.1433518518518516E-2</c:v>
                </c:pt>
                <c:pt idx="2800">
                  <c:v>8.1433506944444442E-2</c:v>
                </c:pt>
                <c:pt idx="2801">
                  <c:v>8.1433518518518516E-2</c:v>
                </c:pt>
                <c:pt idx="2802">
                  <c:v>8.1433518518518516E-2</c:v>
                </c:pt>
                <c:pt idx="2803">
                  <c:v>8.1433518518518516E-2</c:v>
                </c:pt>
                <c:pt idx="2804">
                  <c:v>8.1433518518518516E-2</c:v>
                </c:pt>
                <c:pt idx="2805">
                  <c:v>8.1433518518518516E-2</c:v>
                </c:pt>
                <c:pt idx="2806">
                  <c:v>8.1433506944444442E-2</c:v>
                </c:pt>
                <c:pt idx="2807">
                  <c:v>8.1433518518518516E-2</c:v>
                </c:pt>
                <c:pt idx="2808">
                  <c:v>8.1433518518518516E-2</c:v>
                </c:pt>
                <c:pt idx="2809">
                  <c:v>8.1433518518518516E-2</c:v>
                </c:pt>
                <c:pt idx="2810">
                  <c:v>8.1433518518518516E-2</c:v>
                </c:pt>
                <c:pt idx="2811">
                  <c:v>8.1433495370370368E-2</c:v>
                </c:pt>
                <c:pt idx="2812">
                  <c:v>8.1433518518518516E-2</c:v>
                </c:pt>
                <c:pt idx="2813">
                  <c:v>8.1433506944444442E-2</c:v>
                </c:pt>
                <c:pt idx="2814">
                  <c:v>8.1433506944444442E-2</c:v>
                </c:pt>
                <c:pt idx="2815">
                  <c:v>8.1433518518518516E-2</c:v>
                </c:pt>
                <c:pt idx="2816">
                  <c:v>8.1433518518518516E-2</c:v>
                </c:pt>
                <c:pt idx="2817">
                  <c:v>8.1433518518518516E-2</c:v>
                </c:pt>
                <c:pt idx="2818">
                  <c:v>8.1433518518518516E-2</c:v>
                </c:pt>
                <c:pt idx="2819">
                  <c:v>8.1433506944444442E-2</c:v>
                </c:pt>
                <c:pt idx="2820">
                  <c:v>8.1433518518518516E-2</c:v>
                </c:pt>
                <c:pt idx="2821">
                  <c:v>8.1433518518518516E-2</c:v>
                </c:pt>
                <c:pt idx="2822">
                  <c:v>8.143353009259259E-2</c:v>
                </c:pt>
                <c:pt idx="2823">
                  <c:v>8.1433506944444442E-2</c:v>
                </c:pt>
                <c:pt idx="2824">
                  <c:v>8.1433518518518516E-2</c:v>
                </c:pt>
                <c:pt idx="2825">
                  <c:v>8.1433518518518516E-2</c:v>
                </c:pt>
                <c:pt idx="2826">
                  <c:v>8.1433506944444442E-2</c:v>
                </c:pt>
                <c:pt idx="2827">
                  <c:v>8.1433518518518516E-2</c:v>
                </c:pt>
                <c:pt idx="2828">
                  <c:v>8.1433518518518516E-2</c:v>
                </c:pt>
                <c:pt idx="2829">
                  <c:v>8.1433518518518516E-2</c:v>
                </c:pt>
                <c:pt idx="2830">
                  <c:v>8.1433518518518516E-2</c:v>
                </c:pt>
                <c:pt idx="2831">
                  <c:v>8.1433506944444442E-2</c:v>
                </c:pt>
                <c:pt idx="2832">
                  <c:v>8.1433506944444442E-2</c:v>
                </c:pt>
                <c:pt idx="2833">
                  <c:v>8.1433506944444442E-2</c:v>
                </c:pt>
                <c:pt idx="2834">
                  <c:v>8.1433518518518516E-2</c:v>
                </c:pt>
                <c:pt idx="2835">
                  <c:v>8.1433518518518516E-2</c:v>
                </c:pt>
                <c:pt idx="2836">
                  <c:v>8.143353009259259E-2</c:v>
                </c:pt>
                <c:pt idx="2837">
                  <c:v>8.1433518518518516E-2</c:v>
                </c:pt>
                <c:pt idx="2838">
                  <c:v>8.1433518518518516E-2</c:v>
                </c:pt>
                <c:pt idx="2839">
                  <c:v>8.143353009259259E-2</c:v>
                </c:pt>
                <c:pt idx="2840">
                  <c:v>8.1433506944444442E-2</c:v>
                </c:pt>
                <c:pt idx="2842">
                  <c:v>8.1433518518518516E-2</c:v>
                </c:pt>
                <c:pt idx="2843">
                  <c:v>8.1433518518518516E-2</c:v>
                </c:pt>
                <c:pt idx="2844">
                  <c:v>8.1433518518518516E-2</c:v>
                </c:pt>
                <c:pt idx="2846">
                  <c:v>8.1433518518518516E-2</c:v>
                </c:pt>
                <c:pt idx="2847">
                  <c:v>8.1433518518518516E-2</c:v>
                </c:pt>
                <c:pt idx="2848">
                  <c:v>8.1433518518518516E-2</c:v>
                </c:pt>
                <c:pt idx="2849">
                  <c:v>8.1433506944444442E-2</c:v>
                </c:pt>
                <c:pt idx="2850">
                  <c:v>8.1433518518518516E-2</c:v>
                </c:pt>
                <c:pt idx="2851">
                  <c:v>8.1433506944444442E-2</c:v>
                </c:pt>
                <c:pt idx="2852">
                  <c:v>8.1433518518518516E-2</c:v>
                </c:pt>
                <c:pt idx="2853">
                  <c:v>8.1433518518518516E-2</c:v>
                </c:pt>
                <c:pt idx="2854">
                  <c:v>8.1433518518518516E-2</c:v>
                </c:pt>
                <c:pt idx="2855">
                  <c:v>8.1433506944444442E-2</c:v>
                </c:pt>
                <c:pt idx="2856">
                  <c:v>8.1433518518518516E-2</c:v>
                </c:pt>
                <c:pt idx="2857">
                  <c:v>8.1433518518518516E-2</c:v>
                </c:pt>
                <c:pt idx="2858">
                  <c:v>8.1433518518518516E-2</c:v>
                </c:pt>
                <c:pt idx="2859">
                  <c:v>8.1433506944444442E-2</c:v>
                </c:pt>
                <c:pt idx="2860">
                  <c:v>8.1433518518518516E-2</c:v>
                </c:pt>
                <c:pt idx="2861">
                  <c:v>8.1433518518518516E-2</c:v>
                </c:pt>
                <c:pt idx="2862">
                  <c:v>8.1433518518518516E-2</c:v>
                </c:pt>
                <c:pt idx="2863">
                  <c:v>8.143353009259259E-2</c:v>
                </c:pt>
                <c:pt idx="2864">
                  <c:v>8.1433506944444442E-2</c:v>
                </c:pt>
                <c:pt idx="2865">
                  <c:v>8.1433495370370368E-2</c:v>
                </c:pt>
                <c:pt idx="2866">
                  <c:v>8.1433506944444442E-2</c:v>
                </c:pt>
                <c:pt idx="2867">
                  <c:v>8.1433506944444442E-2</c:v>
                </c:pt>
                <c:pt idx="2868">
                  <c:v>8.1433518518518516E-2</c:v>
                </c:pt>
                <c:pt idx="2869">
                  <c:v>8.1433518518518516E-2</c:v>
                </c:pt>
                <c:pt idx="2870">
                  <c:v>8.1433506944444442E-2</c:v>
                </c:pt>
                <c:pt idx="2871">
                  <c:v>8.1433506944444442E-2</c:v>
                </c:pt>
                <c:pt idx="2872">
                  <c:v>8.1433506944444442E-2</c:v>
                </c:pt>
                <c:pt idx="2873">
                  <c:v>8.1433518518518516E-2</c:v>
                </c:pt>
                <c:pt idx="2874">
                  <c:v>8.1433506944444442E-2</c:v>
                </c:pt>
                <c:pt idx="2875">
                  <c:v>8.1433518518518516E-2</c:v>
                </c:pt>
                <c:pt idx="2876">
                  <c:v>8.1433506944444442E-2</c:v>
                </c:pt>
                <c:pt idx="2877">
                  <c:v>8.1433518518518516E-2</c:v>
                </c:pt>
                <c:pt idx="2878">
                  <c:v>8.1433506944444442E-2</c:v>
                </c:pt>
                <c:pt idx="2879">
                  <c:v>8.1433506944444442E-2</c:v>
                </c:pt>
                <c:pt idx="2880">
                  <c:v>8.1433518518518516E-2</c:v>
                </c:pt>
                <c:pt idx="2881">
                  <c:v>8.1433506944444442E-2</c:v>
                </c:pt>
                <c:pt idx="2882">
                  <c:v>8.1433506944444442E-2</c:v>
                </c:pt>
                <c:pt idx="2883">
                  <c:v>8.1433518518518516E-2</c:v>
                </c:pt>
                <c:pt idx="2884">
                  <c:v>8.1433506944444442E-2</c:v>
                </c:pt>
                <c:pt idx="2885">
                  <c:v>8.1433518518518516E-2</c:v>
                </c:pt>
                <c:pt idx="2886">
                  <c:v>8.1433518518518516E-2</c:v>
                </c:pt>
                <c:pt idx="2887">
                  <c:v>8.1433506944444442E-2</c:v>
                </c:pt>
                <c:pt idx="2888">
                  <c:v>8.1433506944444442E-2</c:v>
                </c:pt>
                <c:pt idx="2889">
                  <c:v>8.1433506944444442E-2</c:v>
                </c:pt>
                <c:pt idx="2890">
                  <c:v>8.1433518518518516E-2</c:v>
                </c:pt>
                <c:pt idx="2891">
                  <c:v>8.1433506944444442E-2</c:v>
                </c:pt>
                <c:pt idx="2892">
                  <c:v>8.1433506944444442E-2</c:v>
                </c:pt>
                <c:pt idx="2893">
                  <c:v>8.143353009259259E-2</c:v>
                </c:pt>
                <c:pt idx="2894">
                  <c:v>8.1433518518518516E-2</c:v>
                </c:pt>
                <c:pt idx="2895">
                  <c:v>8.1433518518518516E-2</c:v>
                </c:pt>
                <c:pt idx="2896">
                  <c:v>8.1433518518518516E-2</c:v>
                </c:pt>
                <c:pt idx="2897">
                  <c:v>8.1433518518518516E-2</c:v>
                </c:pt>
                <c:pt idx="2898">
                  <c:v>8.1433518518518516E-2</c:v>
                </c:pt>
                <c:pt idx="2899">
                  <c:v>8.1433518518518516E-2</c:v>
                </c:pt>
                <c:pt idx="2900">
                  <c:v>8.1433518518518516E-2</c:v>
                </c:pt>
                <c:pt idx="2901">
                  <c:v>8.1433518518518516E-2</c:v>
                </c:pt>
                <c:pt idx="2902">
                  <c:v>8.1433518518518516E-2</c:v>
                </c:pt>
                <c:pt idx="2903">
                  <c:v>8.1433518518518516E-2</c:v>
                </c:pt>
                <c:pt idx="2904">
                  <c:v>8.1433518518518516E-2</c:v>
                </c:pt>
                <c:pt idx="2905">
                  <c:v>8.1433506944444442E-2</c:v>
                </c:pt>
                <c:pt idx="2906">
                  <c:v>8.1433518518518516E-2</c:v>
                </c:pt>
                <c:pt idx="2907">
                  <c:v>8.1433506944444442E-2</c:v>
                </c:pt>
                <c:pt idx="2908">
                  <c:v>8.1433518518518516E-2</c:v>
                </c:pt>
                <c:pt idx="2909">
                  <c:v>8.1433518518518516E-2</c:v>
                </c:pt>
                <c:pt idx="2910">
                  <c:v>8.1433506944444442E-2</c:v>
                </c:pt>
                <c:pt idx="2911">
                  <c:v>8.1433506944444442E-2</c:v>
                </c:pt>
                <c:pt idx="2912">
                  <c:v>8.1433518518518516E-2</c:v>
                </c:pt>
                <c:pt idx="2913">
                  <c:v>8.1433518518518516E-2</c:v>
                </c:pt>
                <c:pt idx="2914">
                  <c:v>8.1433518518518516E-2</c:v>
                </c:pt>
                <c:pt idx="2915">
                  <c:v>8.1433518518518516E-2</c:v>
                </c:pt>
                <c:pt idx="2916">
                  <c:v>8.1433506944444442E-2</c:v>
                </c:pt>
                <c:pt idx="2917">
                  <c:v>8.1433506944444442E-2</c:v>
                </c:pt>
                <c:pt idx="2918">
                  <c:v>8.1433518518518516E-2</c:v>
                </c:pt>
                <c:pt idx="2919">
                  <c:v>8.1433518518518516E-2</c:v>
                </c:pt>
                <c:pt idx="2920">
                  <c:v>8.1433518518518516E-2</c:v>
                </c:pt>
                <c:pt idx="2921">
                  <c:v>8.1433518518518516E-2</c:v>
                </c:pt>
                <c:pt idx="2922">
                  <c:v>8.1433518518518516E-2</c:v>
                </c:pt>
                <c:pt idx="2923">
                  <c:v>8.1433518518518516E-2</c:v>
                </c:pt>
                <c:pt idx="2924">
                  <c:v>8.1433506944444442E-2</c:v>
                </c:pt>
                <c:pt idx="2925">
                  <c:v>8.1433518518518516E-2</c:v>
                </c:pt>
                <c:pt idx="2926">
                  <c:v>8.1433518518518516E-2</c:v>
                </c:pt>
                <c:pt idx="2927">
                  <c:v>8.1433518518518516E-2</c:v>
                </c:pt>
                <c:pt idx="2928">
                  <c:v>8.1433506944444442E-2</c:v>
                </c:pt>
                <c:pt idx="2929">
                  <c:v>8.1433506944444442E-2</c:v>
                </c:pt>
                <c:pt idx="2930">
                  <c:v>8.1433518518518516E-2</c:v>
                </c:pt>
                <c:pt idx="2931">
                  <c:v>8.1433518518518516E-2</c:v>
                </c:pt>
                <c:pt idx="2932">
                  <c:v>8.1433518518518516E-2</c:v>
                </c:pt>
                <c:pt idx="2933">
                  <c:v>8.1433506944444442E-2</c:v>
                </c:pt>
                <c:pt idx="2934">
                  <c:v>8.1433518518518516E-2</c:v>
                </c:pt>
                <c:pt idx="2935">
                  <c:v>8.1433506944444442E-2</c:v>
                </c:pt>
                <c:pt idx="2936">
                  <c:v>8.1433506944444442E-2</c:v>
                </c:pt>
                <c:pt idx="2937">
                  <c:v>8.1433518518518516E-2</c:v>
                </c:pt>
                <c:pt idx="2938">
                  <c:v>8.1433506944444442E-2</c:v>
                </c:pt>
                <c:pt idx="2939">
                  <c:v>8.1433518518518516E-2</c:v>
                </c:pt>
                <c:pt idx="2940">
                  <c:v>8.1433518518518516E-2</c:v>
                </c:pt>
                <c:pt idx="2941">
                  <c:v>8.1433506944444442E-2</c:v>
                </c:pt>
                <c:pt idx="2942">
                  <c:v>8.1433518518518516E-2</c:v>
                </c:pt>
                <c:pt idx="2943">
                  <c:v>8.1433518518518516E-2</c:v>
                </c:pt>
                <c:pt idx="2944">
                  <c:v>8.1433518518518516E-2</c:v>
                </c:pt>
                <c:pt idx="2945">
                  <c:v>8.1433518518518516E-2</c:v>
                </c:pt>
                <c:pt idx="2946">
                  <c:v>8.1433506944444442E-2</c:v>
                </c:pt>
                <c:pt idx="2947">
                  <c:v>8.1433518518518516E-2</c:v>
                </c:pt>
                <c:pt idx="2948">
                  <c:v>8.1433518518518516E-2</c:v>
                </c:pt>
                <c:pt idx="2949">
                  <c:v>8.1433518518518516E-2</c:v>
                </c:pt>
                <c:pt idx="2950">
                  <c:v>8.1433506944444442E-2</c:v>
                </c:pt>
                <c:pt idx="2951">
                  <c:v>8.1433506944444442E-2</c:v>
                </c:pt>
                <c:pt idx="2952">
                  <c:v>8.1433518518518516E-2</c:v>
                </c:pt>
                <c:pt idx="2953">
                  <c:v>8.1433518518518516E-2</c:v>
                </c:pt>
                <c:pt idx="2954">
                  <c:v>8.1433506944444442E-2</c:v>
                </c:pt>
                <c:pt idx="2955">
                  <c:v>8.1433518518518516E-2</c:v>
                </c:pt>
                <c:pt idx="2956">
                  <c:v>8.1433506944444442E-2</c:v>
                </c:pt>
                <c:pt idx="2957">
                  <c:v>8.1433518518518516E-2</c:v>
                </c:pt>
                <c:pt idx="2958">
                  <c:v>8.1433518518518516E-2</c:v>
                </c:pt>
                <c:pt idx="2959">
                  <c:v>8.1433506944444442E-2</c:v>
                </c:pt>
                <c:pt idx="2960">
                  <c:v>8.1433518518518516E-2</c:v>
                </c:pt>
                <c:pt idx="2961">
                  <c:v>8.1433518518518516E-2</c:v>
                </c:pt>
                <c:pt idx="2962">
                  <c:v>8.1433506944444442E-2</c:v>
                </c:pt>
                <c:pt idx="2963">
                  <c:v>8.1433518518518516E-2</c:v>
                </c:pt>
                <c:pt idx="2964">
                  <c:v>8.1433506944444442E-2</c:v>
                </c:pt>
                <c:pt idx="2965">
                  <c:v>8.1433518518518516E-2</c:v>
                </c:pt>
                <c:pt idx="2966">
                  <c:v>8.1433518518518516E-2</c:v>
                </c:pt>
                <c:pt idx="2967">
                  <c:v>8.1433518518518516E-2</c:v>
                </c:pt>
                <c:pt idx="2968">
                  <c:v>8.1433518518518516E-2</c:v>
                </c:pt>
                <c:pt idx="2969">
                  <c:v>8.1433506944444442E-2</c:v>
                </c:pt>
                <c:pt idx="2970">
                  <c:v>8.1433518518518516E-2</c:v>
                </c:pt>
                <c:pt idx="2971">
                  <c:v>8.143353009259259E-2</c:v>
                </c:pt>
                <c:pt idx="2972">
                  <c:v>8.1433506944444442E-2</c:v>
                </c:pt>
                <c:pt idx="2973">
                  <c:v>8.1433518518518516E-2</c:v>
                </c:pt>
                <c:pt idx="2974">
                  <c:v>8.1433506944444442E-2</c:v>
                </c:pt>
                <c:pt idx="2975">
                  <c:v>8.1433518518518516E-2</c:v>
                </c:pt>
                <c:pt idx="2976">
                  <c:v>8.1433518518518516E-2</c:v>
                </c:pt>
                <c:pt idx="2977">
                  <c:v>8.1433506944444442E-2</c:v>
                </c:pt>
                <c:pt idx="2978">
                  <c:v>8.1433506944444442E-2</c:v>
                </c:pt>
                <c:pt idx="2979">
                  <c:v>8.1433518518518516E-2</c:v>
                </c:pt>
                <c:pt idx="2980">
                  <c:v>8.1433518518518516E-2</c:v>
                </c:pt>
                <c:pt idx="2981">
                  <c:v>8.1433518518518516E-2</c:v>
                </c:pt>
                <c:pt idx="2982">
                  <c:v>8.1433518518518516E-2</c:v>
                </c:pt>
                <c:pt idx="2983">
                  <c:v>8.1433506944444442E-2</c:v>
                </c:pt>
                <c:pt idx="2984">
                  <c:v>8.1433506944444442E-2</c:v>
                </c:pt>
                <c:pt idx="2985">
                  <c:v>8.1433518518518516E-2</c:v>
                </c:pt>
                <c:pt idx="2986">
                  <c:v>8.143353009259259E-2</c:v>
                </c:pt>
                <c:pt idx="2987">
                  <c:v>8.1433506944444442E-2</c:v>
                </c:pt>
                <c:pt idx="2988">
                  <c:v>8.1433506944444442E-2</c:v>
                </c:pt>
                <c:pt idx="2989">
                  <c:v>8.1433506944444442E-2</c:v>
                </c:pt>
                <c:pt idx="2990">
                  <c:v>8.143353009259259E-2</c:v>
                </c:pt>
                <c:pt idx="2991">
                  <c:v>8.1433518518518516E-2</c:v>
                </c:pt>
                <c:pt idx="2992">
                  <c:v>8.1433506944444442E-2</c:v>
                </c:pt>
                <c:pt idx="2993">
                  <c:v>8.143353009259259E-2</c:v>
                </c:pt>
                <c:pt idx="2994">
                  <c:v>8.1433518518518516E-2</c:v>
                </c:pt>
                <c:pt idx="2995">
                  <c:v>8.1433518518518516E-2</c:v>
                </c:pt>
                <c:pt idx="2996">
                  <c:v>8.1433518518518516E-2</c:v>
                </c:pt>
                <c:pt idx="2997">
                  <c:v>8.143353009259259E-2</c:v>
                </c:pt>
                <c:pt idx="2998">
                  <c:v>8.143353009259259E-2</c:v>
                </c:pt>
                <c:pt idx="2999">
                  <c:v>8.1433506944444442E-2</c:v>
                </c:pt>
                <c:pt idx="3000">
                  <c:v>8.1433518518518516E-2</c:v>
                </c:pt>
                <c:pt idx="3001">
                  <c:v>8.143353009259259E-2</c:v>
                </c:pt>
                <c:pt idx="3002">
                  <c:v>8.143353009259259E-2</c:v>
                </c:pt>
                <c:pt idx="3003">
                  <c:v>8.1433518518518516E-2</c:v>
                </c:pt>
                <c:pt idx="3004">
                  <c:v>8.143353009259259E-2</c:v>
                </c:pt>
                <c:pt idx="3005">
                  <c:v>8.1433518518518516E-2</c:v>
                </c:pt>
                <c:pt idx="3006">
                  <c:v>8.1433518518518516E-2</c:v>
                </c:pt>
                <c:pt idx="3007">
                  <c:v>8.1433506944444442E-2</c:v>
                </c:pt>
                <c:pt idx="3008">
                  <c:v>8.1433506944444442E-2</c:v>
                </c:pt>
                <c:pt idx="3009">
                  <c:v>8.1433518518518516E-2</c:v>
                </c:pt>
                <c:pt idx="3010">
                  <c:v>8.1433506944444442E-2</c:v>
                </c:pt>
                <c:pt idx="3011">
                  <c:v>8.1433634259259258E-2</c:v>
                </c:pt>
                <c:pt idx="3012">
                  <c:v>8.1433518518518516E-2</c:v>
                </c:pt>
                <c:pt idx="3013">
                  <c:v>8.143353009259259E-2</c:v>
                </c:pt>
                <c:pt idx="3014">
                  <c:v>8.1433518518518516E-2</c:v>
                </c:pt>
                <c:pt idx="3015">
                  <c:v>8.1433506944444442E-2</c:v>
                </c:pt>
                <c:pt idx="3016">
                  <c:v>8.1433518518518516E-2</c:v>
                </c:pt>
                <c:pt idx="3017">
                  <c:v>8.143353009259259E-2</c:v>
                </c:pt>
                <c:pt idx="3018">
                  <c:v>8.1433518518518516E-2</c:v>
                </c:pt>
                <c:pt idx="3019">
                  <c:v>8.1433506944444442E-2</c:v>
                </c:pt>
                <c:pt idx="3020">
                  <c:v>8.1433518518518516E-2</c:v>
                </c:pt>
                <c:pt idx="3021">
                  <c:v>8.1433518518518516E-2</c:v>
                </c:pt>
                <c:pt idx="3022">
                  <c:v>8.1433518518518516E-2</c:v>
                </c:pt>
                <c:pt idx="3023">
                  <c:v>8.1433506944444442E-2</c:v>
                </c:pt>
                <c:pt idx="3024">
                  <c:v>8.1433518518518516E-2</c:v>
                </c:pt>
                <c:pt idx="3025">
                  <c:v>8.1433518518518516E-2</c:v>
                </c:pt>
                <c:pt idx="3026">
                  <c:v>8.143353009259259E-2</c:v>
                </c:pt>
                <c:pt idx="3027">
                  <c:v>8.1433518518518516E-2</c:v>
                </c:pt>
                <c:pt idx="3028">
                  <c:v>8.1433518518518516E-2</c:v>
                </c:pt>
                <c:pt idx="3029">
                  <c:v>8.1433518518518516E-2</c:v>
                </c:pt>
                <c:pt idx="3030">
                  <c:v>8.1433518518518516E-2</c:v>
                </c:pt>
                <c:pt idx="3031">
                  <c:v>8.1433506944444442E-2</c:v>
                </c:pt>
                <c:pt idx="3032">
                  <c:v>8.1433518518518516E-2</c:v>
                </c:pt>
                <c:pt idx="3033">
                  <c:v>8.1433518518518516E-2</c:v>
                </c:pt>
                <c:pt idx="3034">
                  <c:v>8.1433518518518516E-2</c:v>
                </c:pt>
                <c:pt idx="3035">
                  <c:v>8.1433518518518516E-2</c:v>
                </c:pt>
                <c:pt idx="3036">
                  <c:v>8.1433506944444442E-2</c:v>
                </c:pt>
                <c:pt idx="3037">
                  <c:v>8.1433518518518516E-2</c:v>
                </c:pt>
                <c:pt idx="3038">
                  <c:v>8.143353009259259E-2</c:v>
                </c:pt>
                <c:pt idx="3039">
                  <c:v>8.1433518518518516E-2</c:v>
                </c:pt>
                <c:pt idx="3040">
                  <c:v>8.1433518518518516E-2</c:v>
                </c:pt>
                <c:pt idx="3041">
                  <c:v>8.143353009259259E-2</c:v>
                </c:pt>
                <c:pt idx="3042">
                  <c:v>8.1433518518518516E-2</c:v>
                </c:pt>
                <c:pt idx="3043">
                  <c:v>8.143353009259259E-2</c:v>
                </c:pt>
                <c:pt idx="3044">
                  <c:v>8.1433506944444442E-2</c:v>
                </c:pt>
                <c:pt idx="3045">
                  <c:v>8.1433518518518516E-2</c:v>
                </c:pt>
                <c:pt idx="3046">
                  <c:v>8.1433518518518516E-2</c:v>
                </c:pt>
                <c:pt idx="3047">
                  <c:v>8.1433518518518516E-2</c:v>
                </c:pt>
                <c:pt idx="3048">
                  <c:v>8.1433518518518516E-2</c:v>
                </c:pt>
                <c:pt idx="3049">
                  <c:v>8.1433518518518516E-2</c:v>
                </c:pt>
                <c:pt idx="3050">
                  <c:v>8.1433506944444442E-2</c:v>
                </c:pt>
                <c:pt idx="3051">
                  <c:v>8.1433518518518516E-2</c:v>
                </c:pt>
                <c:pt idx="3052">
                  <c:v>8.1433518518518516E-2</c:v>
                </c:pt>
                <c:pt idx="3053">
                  <c:v>8.1433518518518516E-2</c:v>
                </c:pt>
                <c:pt idx="3054">
                  <c:v>8.143353009259259E-2</c:v>
                </c:pt>
                <c:pt idx="3055">
                  <c:v>8.1433518518518516E-2</c:v>
                </c:pt>
                <c:pt idx="3056">
                  <c:v>8.1433506944444442E-2</c:v>
                </c:pt>
                <c:pt idx="3057">
                  <c:v>8.1433518518518516E-2</c:v>
                </c:pt>
                <c:pt idx="3058">
                  <c:v>8.1433518518518516E-2</c:v>
                </c:pt>
                <c:pt idx="3059">
                  <c:v>8.1433518518518516E-2</c:v>
                </c:pt>
                <c:pt idx="3060">
                  <c:v>8.1433506944444442E-2</c:v>
                </c:pt>
                <c:pt idx="3061">
                  <c:v>8.1433518518518516E-2</c:v>
                </c:pt>
                <c:pt idx="3062">
                  <c:v>8.1433518518518516E-2</c:v>
                </c:pt>
                <c:pt idx="3063">
                  <c:v>8.1433518518518516E-2</c:v>
                </c:pt>
                <c:pt idx="3064">
                  <c:v>8.1433518518518516E-2</c:v>
                </c:pt>
                <c:pt idx="3065">
                  <c:v>8.1433518518518516E-2</c:v>
                </c:pt>
                <c:pt idx="3066">
                  <c:v>8.1433518518518516E-2</c:v>
                </c:pt>
                <c:pt idx="3067">
                  <c:v>8.1433518518518516E-2</c:v>
                </c:pt>
                <c:pt idx="3068">
                  <c:v>8.1433506944444442E-2</c:v>
                </c:pt>
                <c:pt idx="3069">
                  <c:v>8.1433506944444442E-2</c:v>
                </c:pt>
                <c:pt idx="3070">
                  <c:v>8.1433518518518516E-2</c:v>
                </c:pt>
                <c:pt idx="3071">
                  <c:v>8.1433518518518516E-2</c:v>
                </c:pt>
                <c:pt idx="3072">
                  <c:v>8.1433518518518516E-2</c:v>
                </c:pt>
                <c:pt idx="3073">
                  <c:v>8.1433506944444442E-2</c:v>
                </c:pt>
                <c:pt idx="3074">
                  <c:v>8.1433506944444442E-2</c:v>
                </c:pt>
                <c:pt idx="3075">
                  <c:v>8.1433518518518516E-2</c:v>
                </c:pt>
                <c:pt idx="3076">
                  <c:v>8.1433506944444442E-2</c:v>
                </c:pt>
                <c:pt idx="3077">
                  <c:v>8.1433518518518516E-2</c:v>
                </c:pt>
                <c:pt idx="3078">
                  <c:v>8.1433518518518516E-2</c:v>
                </c:pt>
                <c:pt idx="3079">
                  <c:v>8.143353009259259E-2</c:v>
                </c:pt>
                <c:pt idx="3080">
                  <c:v>8.1433518518518516E-2</c:v>
                </c:pt>
                <c:pt idx="3081">
                  <c:v>8.1433518518518516E-2</c:v>
                </c:pt>
                <c:pt idx="3082">
                  <c:v>8.1433518518518516E-2</c:v>
                </c:pt>
                <c:pt idx="3083">
                  <c:v>8.1433518518518516E-2</c:v>
                </c:pt>
                <c:pt idx="3084">
                  <c:v>8.1433506944444442E-2</c:v>
                </c:pt>
                <c:pt idx="3085">
                  <c:v>8.1433518518518516E-2</c:v>
                </c:pt>
                <c:pt idx="3086">
                  <c:v>8.1433518518518516E-2</c:v>
                </c:pt>
                <c:pt idx="3087">
                  <c:v>8.1433506944444442E-2</c:v>
                </c:pt>
                <c:pt idx="3088">
                  <c:v>8.1433518518518516E-2</c:v>
                </c:pt>
                <c:pt idx="3089">
                  <c:v>8.1433506944444442E-2</c:v>
                </c:pt>
                <c:pt idx="3090">
                  <c:v>8.1433518518518516E-2</c:v>
                </c:pt>
                <c:pt idx="3091">
                  <c:v>8.1433518518518516E-2</c:v>
                </c:pt>
                <c:pt idx="3092">
                  <c:v>8.143353009259259E-2</c:v>
                </c:pt>
                <c:pt idx="3093">
                  <c:v>8.1433518518518516E-2</c:v>
                </c:pt>
                <c:pt idx="3094">
                  <c:v>8.1433518518518516E-2</c:v>
                </c:pt>
                <c:pt idx="3095">
                  <c:v>8.143353009259259E-2</c:v>
                </c:pt>
                <c:pt idx="3096">
                  <c:v>8.1433518518518516E-2</c:v>
                </c:pt>
                <c:pt idx="3097">
                  <c:v>8.143353009259259E-2</c:v>
                </c:pt>
                <c:pt idx="3098">
                  <c:v>8.1433506944444442E-2</c:v>
                </c:pt>
                <c:pt idx="3099">
                  <c:v>8.1433518518518516E-2</c:v>
                </c:pt>
                <c:pt idx="3100">
                  <c:v>8.1433506944444442E-2</c:v>
                </c:pt>
                <c:pt idx="3101">
                  <c:v>8.1433518518518516E-2</c:v>
                </c:pt>
                <c:pt idx="3102">
                  <c:v>8.143353009259259E-2</c:v>
                </c:pt>
                <c:pt idx="3103">
                  <c:v>8.1433518518518516E-2</c:v>
                </c:pt>
                <c:pt idx="3104">
                  <c:v>8.1433518518518516E-2</c:v>
                </c:pt>
                <c:pt idx="3105">
                  <c:v>8.143353009259259E-2</c:v>
                </c:pt>
                <c:pt idx="3106">
                  <c:v>8.1433518518518516E-2</c:v>
                </c:pt>
                <c:pt idx="3107">
                  <c:v>8.1433518518518516E-2</c:v>
                </c:pt>
                <c:pt idx="3108">
                  <c:v>8.1433506944444442E-2</c:v>
                </c:pt>
                <c:pt idx="3109">
                  <c:v>8.1433518518518516E-2</c:v>
                </c:pt>
                <c:pt idx="3110">
                  <c:v>8.1433506944444442E-2</c:v>
                </c:pt>
                <c:pt idx="3111">
                  <c:v>8.1433518518518516E-2</c:v>
                </c:pt>
                <c:pt idx="3112">
                  <c:v>8.1433518518518516E-2</c:v>
                </c:pt>
                <c:pt idx="3113">
                  <c:v>8.1433518518518516E-2</c:v>
                </c:pt>
                <c:pt idx="3114">
                  <c:v>8.1433518518518516E-2</c:v>
                </c:pt>
                <c:pt idx="3115">
                  <c:v>8.1433518518518516E-2</c:v>
                </c:pt>
                <c:pt idx="3116">
                  <c:v>8.1433506944444442E-2</c:v>
                </c:pt>
                <c:pt idx="3117">
                  <c:v>8.1433506944444442E-2</c:v>
                </c:pt>
                <c:pt idx="3118">
                  <c:v>8.1433518518518516E-2</c:v>
                </c:pt>
                <c:pt idx="3119">
                  <c:v>8.143353009259259E-2</c:v>
                </c:pt>
                <c:pt idx="3120">
                  <c:v>8.1433506944444442E-2</c:v>
                </c:pt>
                <c:pt idx="3121">
                  <c:v>8.1433506944444442E-2</c:v>
                </c:pt>
                <c:pt idx="3122">
                  <c:v>8.1433506944444442E-2</c:v>
                </c:pt>
                <c:pt idx="3123">
                  <c:v>8.1433506944444442E-2</c:v>
                </c:pt>
                <c:pt idx="3124">
                  <c:v>8.143353009259259E-2</c:v>
                </c:pt>
                <c:pt idx="3126">
                  <c:v>8.1433518518518516E-2</c:v>
                </c:pt>
                <c:pt idx="3127">
                  <c:v>8.1433506944444442E-2</c:v>
                </c:pt>
                <c:pt idx="3128">
                  <c:v>8.1433495370370368E-2</c:v>
                </c:pt>
                <c:pt idx="3129">
                  <c:v>8.1433506944444442E-2</c:v>
                </c:pt>
                <c:pt idx="3130">
                  <c:v>8.1433506944444442E-2</c:v>
                </c:pt>
                <c:pt idx="3131">
                  <c:v>8.1433495370370368E-2</c:v>
                </c:pt>
                <c:pt idx="3132">
                  <c:v>8.1433518518518516E-2</c:v>
                </c:pt>
                <c:pt idx="3133">
                  <c:v>8.1433518518518516E-2</c:v>
                </c:pt>
                <c:pt idx="3134">
                  <c:v>8.1433518518518516E-2</c:v>
                </c:pt>
                <c:pt idx="3135">
                  <c:v>8.1433518518518516E-2</c:v>
                </c:pt>
                <c:pt idx="3136">
                  <c:v>8.1433506944444442E-2</c:v>
                </c:pt>
                <c:pt idx="3137">
                  <c:v>8.1433518518518516E-2</c:v>
                </c:pt>
                <c:pt idx="3138">
                  <c:v>8.1433506944444442E-2</c:v>
                </c:pt>
                <c:pt idx="3139">
                  <c:v>8.1433506944444442E-2</c:v>
                </c:pt>
                <c:pt idx="3140">
                  <c:v>8.1433506944444442E-2</c:v>
                </c:pt>
                <c:pt idx="3141">
                  <c:v>8.1433506944444442E-2</c:v>
                </c:pt>
                <c:pt idx="3142">
                  <c:v>8.1433518518518516E-2</c:v>
                </c:pt>
                <c:pt idx="3143">
                  <c:v>8.1433518518518516E-2</c:v>
                </c:pt>
                <c:pt idx="3144">
                  <c:v>8.1433518518518516E-2</c:v>
                </c:pt>
                <c:pt idx="3145">
                  <c:v>8.1433518518518516E-2</c:v>
                </c:pt>
                <c:pt idx="3146">
                  <c:v>8.1433518518518516E-2</c:v>
                </c:pt>
                <c:pt idx="3147">
                  <c:v>8.1433518518518516E-2</c:v>
                </c:pt>
                <c:pt idx="3148">
                  <c:v>8.1433518518518516E-2</c:v>
                </c:pt>
                <c:pt idx="3149">
                  <c:v>8.143353009259259E-2</c:v>
                </c:pt>
                <c:pt idx="3150">
                  <c:v>8.1433518518518516E-2</c:v>
                </c:pt>
                <c:pt idx="3151">
                  <c:v>8.1433518518518516E-2</c:v>
                </c:pt>
                <c:pt idx="3152">
                  <c:v>8.1433518518518516E-2</c:v>
                </c:pt>
                <c:pt idx="3153">
                  <c:v>8.1433518518518516E-2</c:v>
                </c:pt>
                <c:pt idx="3154">
                  <c:v>8.1433518518518516E-2</c:v>
                </c:pt>
                <c:pt idx="3155">
                  <c:v>8.1433518518518516E-2</c:v>
                </c:pt>
                <c:pt idx="3156">
                  <c:v>8.1433518518518516E-2</c:v>
                </c:pt>
                <c:pt idx="3157">
                  <c:v>8.1433506944444442E-2</c:v>
                </c:pt>
                <c:pt idx="3158">
                  <c:v>8.1433518518518516E-2</c:v>
                </c:pt>
                <c:pt idx="3159">
                  <c:v>8.1433518518518516E-2</c:v>
                </c:pt>
                <c:pt idx="3160">
                  <c:v>8.1433518518518516E-2</c:v>
                </c:pt>
                <c:pt idx="3161">
                  <c:v>8.1433506944444442E-2</c:v>
                </c:pt>
                <c:pt idx="3162">
                  <c:v>8.1433518518518516E-2</c:v>
                </c:pt>
                <c:pt idx="3163">
                  <c:v>8.1433506944444442E-2</c:v>
                </c:pt>
                <c:pt idx="3164">
                  <c:v>8.1433518518518516E-2</c:v>
                </c:pt>
                <c:pt idx="3165">
                  <c:v>8.1433518518518516E-2</c:v>
                </c:pt>
                <c:pt idx="3166">
                  <c:v>8.1433506944444442E-2</c:v>
                </c:pt>
                <c:pt idx="3167">
                  <c:v>8.1433506944444442E-2</c:v>
                </c:pt>
                <c:pt idx="3168">
                  <c:v>8.1433506944444442E-2</c:v>
                </c:pt>
                <c:pt idx="3169">
                  <c:v>8.1433518518518516E-2</c:v>
                </c:pt>
                <c:pt idx="3170">
                  <c:v>8.1433506944444442E-2</c:v>
                </c:pt>
                <c:pt idx="3171">
                  <c:v>8.1433506944444442E-2</c:v>
                </c:pt>
                <c:pt idx="3172">
                  <c:v>8.1433518518518516E-2</c:v>
                </c:pt>
                <c:pt idx="3173">
                  <c:v>8.1433506944444442E-2</c:v>
                </c:pt>
                <c:pt idx="3174">
                  <c:v>8.1433518518518516E-2</c:v>
                </c:pt>
                <c:pt idx="3175">
                  <c:v>8.1433506944444442E-2</c:v>
                </c:pt>
                <c:pt idx="3176">
                  <c:v>8.1433518518518516E-2</c:v>
                </c:pt>
                <c:pt idx="3177">
                  <c:v>8.1433506944444442E-2</c:v>
                </c:pt>
                <c:pt idx="3178">
                  <c:v>8.1433518518518516E-2</c:v>
                </c:pt>
                <c:pt idx="3179">
                  <c:v>8.1433506944444442E-2</c:v>
                </c:pt>
                <c:pt idx="3180">
                  <c:v>8.1433518518518516E-2</c:v>
                </c:pt>
                <c:pt idx="3181">
                  <c:v>8.143353009259259E-2</c:v>
                </c:pt>
                <c:pt idx="3182">
                  <c:v>8.1433506944444442E-2</c:v>
                </c:pt>
                <c:pt idx="3183">
                  <c:v>8.1433506944444442E-2</c:v>
                </c:pt>
                <c:pt idx="3184">
                  <c:v>8.1433518518518516E-2</c:v>
                </c:pt>
                <c:pt idx="3185">
                  <c:v>8.1433518518518516E-2</c:v>
                </c:pt>
                <c:pt idx="3186">
                  <c:v>8.1433506944444442E-2</c:v>
                </c:pt>
                <c:pt idx="3187">
                  <c:v>8.1433518518518516E-2</c:v>
                </c:pt>
                <c:pt idx="3188">
                  <c:v>8.1433506944444442E-2</c:v>
                </c:pt>
                <c:pt idx="3189">
                  <c:v>8.1433506944444442E-2</c:v>
                </c:pt>
                <c:pt idx="3190">
                  <c:v>8.143353009259259E-2</c:v>
                </c:pt>
                <c:pt idx="3191">
                  <c:v>8.1433518518518516E-2</c:v>
                </c:pt>
                <c:pt idx="3192">
                  <c:v>8.1433518518518516E-2</c:v>
                </c:pt>
                <c:pt idx="3193">
                  <c:v>8.1433518518518516E-2</c:v>
                </c:pt>
                <c:pt idx="3194">
                  <c:v>8.1433518518518516E-2</c:v>
                </c:pt>
                <c:pt idx="3195">
                  <c:v>8.1433518518518516E-2</c:v>
                </c:pt>
                <c:pt idx="3196">
                  <c:v>8.1433518518518516E-2</c:v>
                </c:pt>
                <c:pt idx="3197">
                  <c:v>8.1433518518518516E-2</c:v>
                </c:pt>
                <c:pt idx="3198">
                  <c:v>8.1433518518518516E-2</c:v>
                </c:pt>
                <c:pt idx="3199">
                  <c:v>8.1433518518518516E-2</c:v>
                </c:pt>
                <c:pt idx="3200">
                  <c:v>8.1433506944444442E-2</c:v>
                </c:pt>
                <c:pt idx="3201">
                  <c:v>8.1433518518518516E-2</c:v>
                </c:pt>
                <c:pt idx="3202">
                  <c:v>8.1433518518518516E-2</c:v>
                </c:pt>
                <c:pt idx="3203">
                  <c:v>8.1433518518518516E-2</c:v>
                </c:pt>
                <c:pt idx="3204">
                  <c:v>8.1433518518518516E-2</c:v>
                </c:pt>
                <c:pt idx="3205">
                  <c:v>8.1433518518518516E-2</c:v>
                </c:pt>
                <c:pt idx="3206">
                  <c:v>8.1433518518518516E-2</c:v>
                </c:pt>
                <c:pt idx="3207">
                  <c:v>8.1433506944444442E-2</c:v>
                </c:pt>
                <c:pt idx="3208">
                  <c:v>8.1433506944444442E-2</c:v>
                </c:pt>
                <c:pt idx="3209">
                  <c:v>8.1433518518518516E-2</c:v>
                </c:pt>
                <c:pt idx="3210">
                  <c:v>8.1433518518518516E-2</c:v>
                </c:pt>
                <c:pt idx="3211">
                  <c:v>8.1433506944444442E-2</c:v>
                </c:pt>
                <c:pt idx="3212">
                  <c:v>8.1433506944444442E-2</c:v>
                </c:pt>
                <c:pt idx="3213">
                  <c:v>8.1433506944444442E-2</c:v>
                </c:pt>
                <c:pt idx="3214">
                  <c:v>8.1433518518518516E-2</c:v>
                </c:pt>
                <c:pt idx="3215">
                  <c:v>8.1433518518518516E-2</c:v>
                </c:pt>
                <c:pt idx="3216">
                  <c:v>8.143353009259259E-2</c:v>
                </c:pt>
                <c:pt idx="3217">
                  <c:v>8.1433518518518516E-2</c:v>
                </c:pt>
                <c:pt idx="3218">
                  <c:v>8.1433506944444442E-2</c:v>
                </c:pt>
                <c:pt idx="3219">
                  <c:v>8.1433518518518516E-2</c:v>
                </c:pt>
                <c:pt idx="3220">
                  <c:v>8.1433506944444442E-2</c:v>
                </c:pt>
                <c:pt idx="3221">
                  <c:v>8.1433518518518516E-2</c:v>
                </c:pt>
                <c:pt idx="3222">
                  <c:v>8.1433506944444442E-2</c:v>
                </c:pt>
                <c:pt idx="3223">
                  <c:v>8.1433518518518516E-2</c:v>
                </c:pt>
                <c:pt idx="3224">
                  <c:v>8.1433506944444442E-2</c:v>
                </c:pt>
                <c:pt idx="3225">
                  <c:v>8.1433506944444442E-2</c:v>
                </c:pt>
                <c:pt idx="3226">
                  <c:v>8.1433506944444442E-2</c:v>
                </c:pt>
                <c:pt idx="3227">
                  <c:v>8.1433518518518516E-2</c:v>
                </c:pt>
                <c:pt idx="3228">
                  <c:v>8.1433518518518516E-2</c:v>
                </c:pt>
                <c:pt idx="3229">
                  <c:v>8.1433518518518516E-2</c:v>
                </c:pt>
                <c:pt idx="3230">
                  <c:v>8.1433518518518516E-2</c:v>
                </c:pt>
                <c:pt idx="3231">
                  <c:v>8.1433506944444442E-2</c:v>
                </c:pt>
                <c:pt idx="3232">
                  <c:v>8.1433518518518516E-2</c:v>
                </c:pt>
                <c:pt idx="3233">
                  <c:v>8.1433506944444442E-2</c:v>
                </c:pt>
                <c:pt idx="3234">
                  <c:v>8.1433518518518516E-2</c:v>
                </c:pt>
                <c:pt idx="3235">
                  <c:v>8.1433518518518516E-2</c:v>
                </c:pt>
                <c:pt idx="3236">
                  <c:v>8.1433506944444442E-2</c:v>
                </c:pt>
                <c:pt idx="3237">
                  <c:v>8.1433518518518516E-2</c:v>
                </c:pt>
                <c:pt idx="3238">
                  <c:v>8.1433518518518516E-2</c:v>
                </c:pt>
                <c:pt idx="3239">
                  <c:v>8.1433518518518516E-2</c:v>
                </c:pt>
                <c:pt idx="3240">
                  <c:v>8.1433518518518516E-2</c:v>
                </c:pt>
                <c:pt idx="3241">
                  <c:v>8.1433518518518516E-2</c:v>
                </c:pt>
                <c:pt idx="3242">
                  <c:v>8.1433506944444442E-2</c:v>
                </c:pt>
                <c:pt idx="3243">
                  <c:v>8.1433518518518516E-2</c:v>
                </c:pt>
                <c:pt idx="3244">
                  <c:v>8.1433506944444442E-2</c:v>
                </c:pt>
                <c:pt idx="3245">
                  <c:v>8.1433518518518516E-2</c:v>
                </c:pt>
                <c:pt idx="3246">
                  <c:v>8.1433518518518516E-2</c:v>
                </c:pt>
                <c:pt idx="3247">
                  <c:v>8.1433506944444442E-2</c:v>
                </c:pt>
                <c:pt idx="3248">
                  <c:v>8.1433518518518516E-2</c:v>
                </c:pt>
                <c:pt idx="3249">
                  <c:v>8.1433518518518516E-2</c:v>
                </c:pt>
                <c:pt idx="3250">
                  <c:v>8.1433506944444442E-2</c:v>
                </c:pt>
                <c:pt idx="3251">
                  <c:v>8.1433518518518516E-2</c:v>
                </c:pt>
                <c:pt idx="3252">
                  <c:v>8.1433518518518516E-2</c:v>
                </c:pt>
                <c:pt idx="3253">
                  <c:v>8.1433518518518516E-2</c:v>
                </c:pt>
                <c:pt idx="3254">
                  <c:v>8.1433518518518516E-2</c:v>
                </c:pt>
                <c:pt idx="3255">
                  <c:v>8.1433495370370368E-2</c:v>
                </c:pt>
                <c:pt idx="3256">
                  <c:v>8.1433518518518516E-2</c:v>
                </c:pt>
                <c:pt idx="3257">
                  <c:v>8.143353009259259E-2</c:v>
                </c:pt>
                <c:pt idx="3258">
                  <c:v>8.1433495370370368E-2</c:v>
                </c:pt>
                <c:pt idx="3259">
                  <c:v>8.1433518518518516E-2</c:v>
                </c:pt>
                <c:pt idx="3260">
                  <c:v>8.1433518518518516E-2</c:v>
                </c:pt>
                <c:pt idx="3261">
                  <c:v>8.1433506944444442E-2</c:v>
                </c:pt>
                <c:pt idx="3262">
                  <c:v>8.143353009259259E-2</c:v>
                </c:pt>
                <c:pt idx="3263">
                  <c:v>8.1433518518518516E-2</c:v>
                </c:pt>
                <c:pt idx="3264">
                  <c:v>8.1433518518518516E-2</c:v>
                </c:pt>
                <c:pt idx="3265">
                  <c:v>8.1433518518518516E-2</c:v>
                </c:pt>
                <c:pt idx="3266">
                  <c:v>8.1433518518518516E-2</c:v>
                </c:pt>
                <c:pt idx="3267">
                  <c:v>8.1433518518518516E-2</c:v>
                </c:pt>
                <c:pt idx="3268">
                  <c:v>8.1433506944444442E-2</c:v>
                </c:pt>
                <c:pt idx="3269">
                  <c:v>8.1433506944444442E-2</c:v>
                </c:pt>
                <c:pt idx="3270">
                  <c:v>8.1433506944444442E-2</c:v>
                </c:pt>
                <c:pt idx="3271">
                  <c:v>8.1433518518518516E-2</c:v>
                </c:pt>
                <c:pt idx="3272">
                  <c:v>8.1433518518518516E-2</c:v>
                </c:pt>
                <c:pt idx="3273">
                  <c:v>8.143353009259259E-2</c:v>
                </c:pt>
                <c:pt idx="3274">
                  <c:v>8.1433506944444442E-2</c:v>
                </c:pt>
                <c:pt idx="3275">
                  <c:v>8.1433518518518516E-2</c:v>
                </c:pt>
                <c:pt idx="3276">
                  <c:v>8.1433518518518516E-2</c:v>
                </c:pt>
                <c:pt idx="3277">
                  <c:v>8.1433506944444442E-2</c:v>
                </c:pt>
                <c:pt idx="3278">
                  <c:v>8.1433506944444442E-2</c:v>
                </c:pt>
                <c:pt idx="3279">
                  <c:v>8.1433506944444442E-2</c:v>
                </c:pt>
                <c:pt idx="3280">
                  <c:v>8.1433518518518516E-2</c:v>
                </c:pt>
                <c:pt idx="3281">
                  <c:v>8.1433506944444442E-2</c:v>
                </c:pt>
                <c:pt idx="3282">
                  <c:v>8.1433518518518516E-2</c:v>
                </c:pt>
                <c:pt idx="3283">
                  <c:v>8.143353009259259E-2</c:v>
                </c:pt>
                <c:pt idx="3284">
                  <c:v>8.143353009259259E-2</c:v>
                </c:pt>
                <c:pt idx="3285">
                  <c:v>8.1433506944444442E-2</c:v>
                </c:pt>
                <c:pt idx="3286">
                  <c:v>8.1433518518518516E-2</c:v>
                </c:pt>
                <c:pt idx="3287">
                  <c:v>8.1433506944444442E-2</c:v>
                </c:pt>
                <c:pt idx="3288">
                  <c:v>8.143353009259259E-2</c:v>
                </c:pt>
                <c:pt idx="3289">
                  <c:v>8.143353009259259E-2</c:v>
                </c:pt>
                <c:pt idx="3290">
                  <c:v>8.143353009259259E-2</c:v>
                </c:pt>
                <c:pt idx="3291">
                  <c:v>8.143353009259259E-2</c:v>
                </c:pt>
                <c:pt idx="3292">
                  <c:v>8.1433518518518516E-2</c:v>
                </c:pt>
                <c:pt idx="3293">
                  <c:v>8.143353009259259E-2</c:v>
                </c:pt>
                <c:pt idx="3294">
                  <c:v>8.1433518518518516E-2</c:v>
                </c:pt>
                <c:pt idx="3295">
                  <c:v>8.1433506944444442E-2</c:v>
                </c:pt>
                <c:pt idx="3296">
                  <c:v>8.1433506944444442E-2</c:v>
                </c:pt>
                <c:pt idx="3297">
                  <c:v>8.1433506944444442E-2</c:v>
                </c:pt>
                <c:pt idx="3298">
                  <c:v>8.1433518518518516E-2</c:v>
                </c:pt>
                <c:pt idx="3299">
                  <c:v>8.1433518518518516E-2</c:v>
                </c:pt>
                <c:pt idx="3300">
                  <c:v>8.1433518518518516E-2</c:v>
                </c:pt>
                <c:pt idx="3301">
                  <c:v>8.143353009259259E-2</c:v>
                </c:pt>
                <c:pt idx="3302">
                  <c:v>8.1433506944444442E-2</c:v>
                </c:pt>
                <c:pt idx="3303">
                  <c:v>8.1433506944444442E-2</c:v>
                </c:pt>
                <c:pt idx="3304">
                  <c:v>8.143353009259259E-2</c:v>
                </c:pt>
                <c:pt idx="3305">
                  <c:v>8.143353009259259E-2</c:v>
                </c:pt>
                <c:pt idx="3306">
                  <c:v>8.1433518518518516E-2</c:v>
                </c:pt>
                <c:pt idx="3307">
                  <c:v>8.1433518518518516E-2</c:v>
                </c:pt>
                <c:pt idx="3308">
                  <c:v>8.143353009259259E-2</c:v>
                </c:pt>
                <c:pt idx="3309">
                  <c:v>8.1433518518518516E-2</c:v>
                </c:pt>
                <c:pt idx="3310">
                  <c:v>8.1433518518518516E-2</c:v>
                </c:pt>
                <c:pt idx="3311">
                  <c:v>8.1433518518518516E-2</c:v>
                </c:pt>
                <c:pt idx="3312">
                  <c:v>8.1433518518518516E-2</c:v>
                </c:pt>
                <c:pt idx="3313">
                  <c:v>8.1433518518518516E-2</c:v>
                </c:pt>
                <c:pt idx="3314">
                  <c:v>8.1433518518518516E-2</c:v>
                </c:pt>
                <c:pt idx="3315">
                  <c:v>8.1433518518518516E-2</c:v>
                </c:pt>
                <c:pt idx="3316">
                  <c:v>8.1433506944444442E-2</c:v>
                </c:pt>
                <c:pt idx="3317">
                  <c:v>8.1433518518518516E-2</c:v>
                </c:pt>
                <c:pt idx="3318">
                  <c:v>8.1433518518518516E-2</c:v>
                </c:pt>
                <c:pt idx="3319">
                  <c:v>8.1433506944444442E-2</c:v>
                </c:pt>
                <c:pt idx="3320">
                  <c:v>8.1433518518518516E-2</c:v>
                </c:pt>
                <c:pt idx="3321">
                  <c:v>8.1433506944444442E-2</c:v>
                </c:pt>
                <c:pt idx="3322">
                  <c:v>8.1433518518518516E-2</c:v>
                </c:pt>
                <c:pt idx="3323">
                  <c:v>8.1433518518518516E-2</c:v>
                </c:pt>
                <c:pt idx="3324">
                  <c:v>8.1433518518518516E-2</c:v>
                </c:pt>
                <c:pt idx="3325">
                  <c:v>8.1433518518518516E-2</c:v>
                </c:pt>
                <c:pt idx="3326">
                  <c:v>8.143353009259259E-2</c:v>
                </c:pt>
                <c:pt idx="3327">
                  <c:v>8.1433506944444442E-2</c:v>
                </c:pt>
                <c:pt idx="3328">
                  <c:v>8.1433518518518516E-2</c:v>
                </c:pt>
                <c:pt idx="3329">
                  <c:v>8.1433518518518516E-2</c:v>
                </c:pt>
                <c:pt idx="3330">
                  <c:v>8.1433518518518516E-2</c:v>
                </c:pt>
                <c:pt idx="3331">
                  <c:v>8.1433506944444442E-2</c:v>
                </c:pt>
                <c:pt idx="3332">
                  <c:v>8.1433518518518516E-2</c:v>
                </c:pt>
                <c:pt idx="3333">
                  <c:v>8.1433506944444442E-2</c:v>
                </c:pt>
                <c:pt idx="3334">
                  <c:v>8.1433518518518516E-2</c:v>
                </c:pt>
                <c:pt idx="3335">
                  <c:v>8.1433518518518516E-2</c:v>
                </c:pt>
                <c:pt idx="3336">
                  <c:v>8.143353009259259E-2</c:v>
                </c:pt>
                <c:pt idx="3337">
                  <c:v>8.1433506944444442E-2</c:v>
                </c:pt>
                <c:pt idx="3338">
                  <c:v>8.1433518518518516E-2</c:v>
                </c:pt>
                <c:pt idx="3339">
                  <c:v>8.1433518518518516E-2</c:v>
                </c:pt>
                <c:pt idx="3340">
                  <c:v>8.1433518518518516E-2</c:v>
                </c:pt>
                <c:pt idx="3341">
                  <c:v>8.1433518518518516E-2</c:v>
                </c:pt>
                <c:pt idx="3342">
                  <c:v>8.1433506944444442E-2</c:v>
                </c:pt>
                <c:pt idx="3343">
                  <c:v>8.1433518518518516E-2</c:v>
                </c:pt>
                <c:pt idx="3344">
                  <c:v>8.1433518518518516E-2</c:v>
                </c:pt>
                <c:pt idx="3345">
                  <c:v>8.143353009259259E-2</c:v>
                </c:pt>
                <c:pt idx="3346">
                  <c:v>8.1433518518518516E-2</c:v>
                </c:pt>
                <c:pt idx="3347">
                  <c:v>8.1433518518518516E-2</c:v>
                </c:pt>
                <c:pt idx="3348">
                  <c:v>8.1433518518518516E-2</c:v>
                </c:pt>
                <c:pt idx="3349">
                  <c:v>8.1433518518518516E-2</c:v>
                </c:pt>
                <c:pt idx="3350">
                  <c:v>8.1433506944444442E-2</c:v>
                </c:pt>
                <c:pt idx="3351">
                  <c:v>8.1433518518518516E-2</c:v>
                </c:pt>
                <c:pt idx="3352">
                  <c:v>8.1433506944444442E-2</c:v>
                </c:pt>
                <c:pt idx="3353">
                  <c:v>8.1433518518518516E-2</c:v>
                </c:pt>
                <c:pt idx="3354">
                  <c:v>8.1433576388888887E-2</c:v>
                </c:pt>
                <c:pt idx="3355">
                  <c:v>8.143353009259259E-2</c:v>
                </c:pt>
                <c:pt idx="3356">
                  <c:v>8.1433518518518516E-2</c:v>
                </c:pt>
                <c:pt idx="3357">
                  <c:v>8.1433518518518516E-2</c:v>
                </c:pt>
                <c:pt idx="3358">
                  <c:v>8.1433506944444442E-2</c:v>
                </c:pt>
                <c:pt idx="3359">
                  <c:v>8.1433506944444442E-2</c:v>
                </c:pt>
                <c:pt idx="3360">
                  <c:v>8.1433518518518516E-2</c:v>
                </c:pt>
                <c:pt idx="3361">
                  <c:v>8.1433518518518516E-2</c:v>
                </c:pt>
                <c:pt idx="3362">
                  <c:v>8.1433518518518516E-2</c:v>
                </c:pt>
                <c:pt idx="3363">
                  <c:v>8.1433518518518516E-2</c:v>
                </c:pt>
                <c:pt idx="3364">
                  <c:v>8.1433518518518516E-2</c:v>
                </c:pt>
                <c:pt idx="3365">
                  <c:v>8.1433518518518516E-2</c:v>
                </c:pt>
                <c:pt idx="3366">
                  <c:v>8.1433495370370368E-2</c:v>
                </c:pt>
                <c:pt idx="3367">
                  <c:v>8.1433518518518516E-2</c:v>
                </c:pt>
                <c:pt idx="3368">
                  <c:v>8.1433518518518516E-2</c:v>
                </c:pt>
                <c:pt idx="3369">
                  <c:v>8.1433518518518516E-2</c:v>
                </c:pt>
                <c:pt idx="3370">
                  <c:v>8.143353009259259E-2</c:v>
                </c:pt>
                <c:pt idx="3371">
                  <c:v>8.143353009259259E-2</c:v>
                </c:pt>
                <c:pt idx="3372">
                  <c:v>8.1433506944444442E-2</c:v>
                </c:pt>
                <c:pt idx="3373">
                  <c:v>8.1433518518518516E-2</c:v>
                </c:pt>
                <c:pt idx="3374">
                  <c:v>8.1433518518518516E-2</c:v>
                </c:pt>
                <c:pt idx="3375">
                  <c:v>8.1433518518518516E-2</c:v>
                </c:pt>
                <c:pt idx="3376">
                  <c:v>8.1433506944444442E-2</c:v>
                </c:pt>
                <c:pt idx="3377">
                  <c:v>8.1433518518518516E-2</c:v>
                </c:pt>
                <c:pt idx="3378">
                  <c:v>8.1433518518518516E-2</c:v>
                </c:pt>
                <c:pt idx="3379">
                  <c:v>8.1433518518518516E-2</c:v>
                </c:pt>
                <c:pt idx="3380">
                  <c:v>8.1433518518518516E-2</c:v>
                </c:pt>
                <c:pt idx="3381">
                  <c:v>8.1433518518518516E-2</c:v>
                </c:pt>
                <c:pt idx="3382">
                  <c:v>8.1433518518518516E-2</c:v>
                </c:pt>
                <c:pt idx="3383">
                  <c:v>8.1433518518518516E-2</c:v>
                </c:pt>
                <c:pt idx="3384">
                  <c:v>8.1433506944444442E-2</c:v>
                </c:pt>
                <c:pt idx="3385">
                  <c:v>8.1433518518518516E-2</c:v>
                </c:pt>
                <c:pt idx="3386">
                  <c:v>8.1433518518518516E-2</c:v>
                </c:pt>
                <c:pt idx="3387">
                  <c:v>8.143353009259259E-2</c:v>
                </c:pt>
                <c:pt idx="3388">
                  <c:v>8.1433518518518516E-2</c:v>
                </c:pt>
                <c:pt idx="3389">
                  <c:v>8.1433506944444442E-2</c:v>
                </c:pt>
                <c:pt idx="3390">
                  <c:v>8.1433506944444442E-2</c:v>
                </c:pt>
                <c:pt idx="3391">
                  <c:v>8.1433518518518516E-2</c:v>
                </c:pt>
                <c:pt idx="3392">
                  <c:v>8.1433518518518516E-2</c:v>
                </c:pt>
                <c:pt idx="3393">
                  <c:v>8.1433506944444442E-2</c:v>
                </c:pt>
                <c:pt idx="3394">
                  <c:v>8.1433518518518516E-2</c:v>
                </c:pt>
                <c:pt idx="3395">
                  <c:v>8.1433518518518516E-2</c:v>
                </c:pt>
                <c:pt idx="3396">
                  <c:v>8.1433518518518516E-2</c:v>
                </c:pt>
                <c:pt idx="3397">
                  <c:v>8.1433506944444442E-2</c:v>
                </c:pt>
                <c:pt idx="3398">
                  <c:v>8.1433518518518516E-2</c:v>
                </c:pt>
                <c:pt idx="3399">
                  <c:v>8.1433518518518516E-2</c:v>
                </c:pt>
                <c:pt idx="3400">
                  <c:v>8.1433518518518516E-2</c:v>
                </c:pt>
                <c:pt idx="3401">
                  <c:v>8.1433518518518516E-2</c:v>
                </c:pt>
                <c:pt idx="3402">
                  <c:v>8.1433518518518516E-2</c:v>
                </c:pt>
                <c:pt idx="3403">
                  <c:v>8.1433518518518516E-2</c:v>
                </c:pt>
                <c:pt idx="3404">
                  <c:v>8.1433518518518516E-2</c:v>
                </c:pt>
                <c:pt idx="3405">
                  <c:v>8.1433518518518516E-2</c:v>
                </c:pt>
                <c:pt idx="3406">
                  <c:v>8.1433506944444442E-2</c:v>
                </c:pt>
                <c:pt idx="3407">
                  <c:v>8.143353009259259E-2</c:v>
                </c:pt>
                <c:pt idx="3408">
                  <c:v>8.1433506944444442E-2</c:v>
                </c:pt>
                <c:pt idx="3409">
                  <c:v>8.1433518518518516E-2</c:v>
                </c:pt>
                <c:pt idx="3410">
                  <c:v>8.1433506944444442E-2</c:v>
                </c:pt>
                <c:pt idx="3411">
                  <c:v>8.1433518518518516E-2</c:v>
                </c:pt>
                <c:pt idx="3412">
                  <c:v>8.1433506944444442E-2</c:v>
                </c:pt>
                <c:pt idx="3413">
                  <c:v>8.1433518518518516E-2</c:v>
                </c:pt>
                <c:pt idx="3414">
                  <c:v>8.1433506944444442E-2</c:v>
                </c:pt>
                <c:pt idx="3415">
                  <c:v>8.1433518518518516E-2</c:v>
                </c:pt>
                <c:pt idx="3416">
                  <c:v>8.1433518518518516E-2</c:v>
                </c:pt>
                <c:pt idx="3417">
                  <c:v>8.143353009259259E-2</c:v>
                </c:pt>
                <c:pt idx="3418">
                  <c:v>8.1433518518518516E-2</c:v>
                </c:pt>
                <c:pt idx="3419">
                  <c:v>8.1433518518518516E-2</c:v>
                </c:pt>
                <c:pt idx="3420">
                  <c:v>8.1433518518518516E-2</c:v>
                </c:pt>
                <c:pt idx="3421">
                  <c:v>8.1433506944444442E-2</c:v>
                </c:pt>
                <c:pt idx="3422">
                  <c:v>8.1433506944444442E-2</c:v>
                </c:pt>
                <c:pt idx="3423">
                  <c:v>8.1433506944444442E-2</c:v>
                </c:pt>
                <c:pt idx="3424">
                  <c:v>8.1433518518518516E-2</c:v>
                </c:pt>
                <c:pt idx="3425">
                  <c:v>8.1433506944444442E-2</c:v>
                </c:pt>
                <c:pt idx="3426">
                  <c:v>8.1433518518518516E-2</c:v>
                </c:pt>
                <c:pt idx="3427">
                  <c:v>8.1433506944444442E-2</c:v>
                </c:pt>
                <c:pt idx="3428">
                  <c:v>8.1433506944444442E-2</c:v>
                </c:pt>
                <c:pt idx="3429">
                  <c:v>8.1433506944444442E-2</c:v>
                </c:pt>
                <c:pt idx="3430">
                  <c:v>8.1433506944444442E-2</c:v>
                </c:pt>
                <c:pt idx="3431">
                  <c:v>8.1433506944444442E-2</c:v>
                </c:pt>
                <c:pt idx="3432">
                  <c:v>8.1433518518518516E-2</c:v>
                </c:pt>
                <c:pt idx="3433">
                  <c:v>8.1433518518518516E-2</c:v>
                </c:pt>
                <c:pt idx="3434">
                  <c:v>8.1433506944444442E-2</c:v>
                </c:pt>
                <c:pt idx="3435">
                  <c:v>8.1433518518518516E-2</c:v>
                </c:pt>
                <c:pt idx="3436">
                  <c:v>8.1433506944444442E-2</c:v>
                </c:pt>
                <c:pt idx="3437">
                  <c:v>8.1433506944444442E-2</c:v>
                </c:pt>
                <c:pt idx="3438">
                  <c:v>8.1433518518518516E-2</c:v>
                </c:pt>
                <c:pt idx="3439">
                  <c:v>8.1433518518518516E-2</c:v>
                </c:pt>
                <c:pt idx="3440">
                  <c:v>8.1433506944444442E-2</c:v>
                </c:pt>
                <c:pt idx="3441">
                  <c:v>8.1433518518518516E-2</c:v>
                </c:pt>
                <c:pt idx="3442">
                  <c:v>8.1433518518518516E-2</c:v>
                </c:pt>
                <c:pt idx="3443">
                  <c:v>8.143353009259259E-2</c:v>
                </c:pt>
                <c:pt idx="3444">
                  <c:v>8.1433518518518516E-2</c:v>
                </c:pt>
                <c:pt idx="3445">
                  <c:v>8.1433518518518516E-2</c:v>
                </c:pt>
                <c:pt idx="3446">
                  <c:v>8.1433518518518516E-2</c:v>
                </c:pt>
                <c:pt idx="3447">
                  <c:v>8.1433518518518516E-2</c:v>
                </c:pt>
                <c:pt idx="3448">
                  <c:v>8.1433518518518516E-2</c:v>
                </c:pt>
                <c:pt idx="3449">
                  <c:v>8.1433518518518516E-2</c:v>
                </c:pt>
                <c:pt idx="3450">
                  <c:v>8.1433506944444442E-2</c:v>
                </c:pt>
                <c:pt idx="3451">
                  <c:v>8.143353009259259E-2</c:v>
                </c:pt>
                <c:pt idx="3452">
                  <c:v>8.1433506944444442E-2</c:v>
                </c:pt>
                <c:pt idx="3453">
                  <c:v>8.1433518518518516E-2</c:v>
                </c:pt>
                <c:pt idx="3454">
                  <c:v>8.1433518518518516E-2</c:v>
                </c:pt>
                <c:pt idx="3455">
                  <c:v>8.1433518518518516E-2</c:v>
                </c:pt>
                <c:pt idx="3456">
                  <c:v>8.1433518518518516E-2</c:v>
                </c:pt>
                <c:pt idx="3457">
                  <c:v>8.1433518518518516E-2</c:v>
                </c:pt>
                <c:pt idx="3458">
                  <c:v>8.1433506944444442E-2</c:v>
                </c:pt>
                <c:pt idx="3459">
                  <c:v>8.1433506944444442E-2</c:v>
                </c:pt>
                <c:pt idx="3460">
                  <c:v>8.1433518518518516E-2</c:v>
                </c:pt>
                <c:pt idx="3461">
                  <c:v>8.1433506944444442E-2</c:v>
                </c:pt>
                <c:pt idx="3462">
                  <c:v>8.1433518518518516E-2</c:v>
                </c:pt>
                <c:pt idx="3463">
                  <c:v>8.1433506944444442E-2</c:v>
                </c:pt>
                <c:pt idx="3464">
                  <c:v>8.1433506944444442E-2</c:v>
                </c:pt>
                <c:pt idx="3465">
                  <c:v>8.1433506944444442E-2</c:v>
                </c:pt>
                <c:pt idx="3466">
                  <c:v>8.1433518518518516E-2</c:v>
                </c:pt>
                <c:pt idx="3467">
                  <c:v>8.1433518518518516E-2</c:v>
                </c:pt>
                <c:pt idx="3468">
                  <c:v>8.1433495370370368E-2</c:v>
                </c:pt>
                <c:pt idx="3469">
                  <c:v>8.1433518518518516E-2</c:v>
                </c:pt>
                <c:pt idx="3470">
                  <c:v>8.1433506944444442E-2</c:v>
                </c:pt>
                <c:pt idx="3471">
                  <c:v>8.1433506944444442E-2</c:v>
                </c:pt>
                <c:pt idx="3472">
                  <c:v>8.1433518518518516E-2</c:v>
                </c:pt>
                <c:pt idx="3473">
                  <c:v>8.1433506944444442E-2</c:v>
                </c:pt>
                <c:pt idx="3474">
                  <c:v>8.1433518518518516E-2</c:v>
                </c:pt>
                <c:pt idx="3475">
                  <c:v>8.1433506944444442E-2</c:v>
                </c:pt>
                <c:pt idx="3476">
                  <c:v>8.1433506944444442E-2</c:v>
                </c:pt>
                <c:pt idx="3477">
                  <c:v>8.1433518518518516E-2</c:v>
                </c:pt>
                <c:pt idx="3478">
                  <c:v>8.1433506944444442E-2</c:v>
                </c:pt>
                <c:pt idx="3479">
                  <c:v>8.1433506944444442E-2</c:v>
                </c:pt>
                <c:pt idx="3480">
                  <c:v>8.1433518518518516E-2</c:v>
                </c:pt>
                <c:pt idx="3481">
                  <c:v>8.1433518518518516E-2</c:v>
                </c:pt>
                <c:pt idx="3482">
                  <c:v>8.1433518518518516E-2</c:v>
                </c:pt>
                <c:pt idx="3483">
                  <c:v>8.1433506944444442E-2</c:v>
                </c:pt>
                <c:pt idx="3484">
                  <c:v>8.1433506944444442E-2</c:v>
                </c:pt>
                <c:pt idx="3485">
                  <c:v>8.1433506944444442E-2</c:v>
                </c:pt>
                <c:pt idx="3486">
                  <c:v>8.1433518518518516E-2</c:v>
                </c:pt>
                <c:pt idx="3487">
                  <c:v>8.1433518518518516E-2</c:v>
                </c:pt>
                <c:pt idx="3488">
                  <c:v>8.1433518518518516E-2</c:v>
                </c:pt>
                <c:pt idx="3489">
                  <c:v>8.1433506944444442E-2</c:v>
                </c:pt>
                <c:pt idx="3490">
                  <c:v>8.1433518518518516E-2</c:v>
                </c:pt>
                <c:pt idx="3491">
                  <c:v>8.1433506944444442E-2</c:v>
                </c:pt>
                <c:pt idx="3492">
                  <c:v>8.1433506944444442E-2</c:v>
                </c:pt>
                <c:pt idx="3493">
                  <c:v>8.143353009259259E-2</c:v>
                </c:pt>
                <c:pt idx="3494">
                  <c:v>8.1433518518518516E-2</c:v>
                </c:pt>
                <c:pt idx="3495">
                  <c:v>8.1433518518518516E-2</c:v>
                </c:pt>
                <c:pt idx="3496">
                  <c:v>8.143353009259259E-2</c:v>
                </c:pt>
                <c:pt idx="3497">
                  <c:v>8.1433518518518516E-2</c:v>
                </c:pt>
                <c:pt idx="3498">
                  <c:v>8.1433518518518516E-2</c:v>
                </c:pt>
                <c:pt idx="3499">
                  <c:v>8.1433506944444442E-2</c:v>
                </c:pt>
                <c:pt idx="3500">
                  <c:v>8.1433518518518516E-2</c:v>
                </c:pt>
                <c:pt idx="3501">
                  <c:v>8.1433506944444442E-2</c:v>
                </c:pt>
                <c:pt idx="3502">
                  <c:v>8.1433506944444442E-2</c:v>
                </c:pt>
                <c:pt idx="3503">
                  <c:v>8.1433506944444442E-2</c:v>
                </c:pt>
                <c:pt idx="3504">
                  <c:v>8.1433518518518516E-2</c:v>
                </c:pt>
                <c:pt idx="3505">
                  <c:v>8.1433518518518516E-2</c:v>
                </c:pt>
                <c:pt idx="3506">
                  <c:v>8.1433518518518516E-2</c:v>
                </c:pt>
                <c:pt idx="3507">
                  <c:v>8.1433518518518516E-2</c:v>
                </c:pt>
                <c:pt idx="3508">
                  <c:v>8.1433518518518516E-2</c:v>
                </c:pt>
                <c:pt idx="3509">
                  <c:v>8.1433506944444442E-2</c:v>
                </c:pt>
                <c:pt idx="3510">
                  <c:v>8.1433518518518516E-2</c:v>
                </c:pt>
                <c:pt idx="3511">
                  <c:v>8.1433518518518516E-2</c:v>
                </c:pt>
                <c:pt idx="3512">
                  <c:v>8.1433506944444442E-2</c:v>
                </c:pt>
                <c:pt idx="3513">
                  <c:v>8.1433518518518516E-2</c:v>
                </c:pt>
                <c:pt idx="3514">
                  <c:v>8.143353009259259E-2</c:v>
                </c:pt>
                <c:pt idx="3515">
                  <c:v>8.1433506944444442E-2</c:v>
                </c:pt>
                <c:pt idx="3516">
                  <c:v>8.1433518518518516E-2</c:v>
                </c:pt>
                <c:pt idx="3517">
                  <c:v>8.1433518518518516E-2</c:v>
                </c:pt>
                <c:pt idx="3518">
                  <c:v>8.1433518518518516E-2</c:v>
                </c:pt>
                <c:pt idx="3519">
                  <c:v>8.1433506944444442E-2</c:v>
                </c:pt>
                <c:pt idx="3520">
                  <c:v>8.1433506944444442E-2</c:v>
                </c:pt>
                <c:pt idx="3521">
                  <c:v>8.1433506944444442E-2</c:v>
                </c:pt>
                <c:pt idx="3522">
                  <c:v>8.1433518518518516E-2</c:v>
                </c:pt>
                <c:pt idx="3523">
                  <c:v>8.1433518518518516E-2</c:v>
                </c:pt>
                <c:pt idx="3524">
                  <c:v>8.1433506944444442E-2</c:v>
                </c:pt>
                <c:pt idx="3525">
                  <c:v>8.143353009259259E-2</c:v>
                </c:pt>
                <c:pt idx="3526">
                  <c:v>8.143353009259259E-2</c:v>
                </c:pt>
                <c:pt idx="3527">
                  <c:v>8.1433518518518516E-2</c:v>
                </c:pt>
                <c:pt idx="3528">
                  <c:v>8.1433506944444442E-2</c:v>
                </c:pt>
                <c:pt idx="3529">
                  <c:v>8.1433506944444442E-2</c:v>
                </c:pt>
                <c:pt idx="3530">
                  <c:v>8.1433506944444442E-2</c:v>
                </c:pt>
                <c:pt idx="3531">
                  <c:v>8.1433506944444442E-2</c:v>
                </c:pt>
                <c:pt idx="3532">
                  <c:v>8.1433518518518516E-2</c:v>
                </c:pt>
                <c:pt idx="3533">
                  <c:v>8.1433506944444442E-2</c:v>
                </c:pt>
                <c:pt idx="3534">
                  <c:v>8.1433518518518516E-2</c:v>
                </c:pt>
                <c:pt idx="3535">
                  <c:v>8.1433518518518516E-2</c:v>
                </c:pt>
                <c:pt idx="3536">
                  <c:v>8.1433518518518516E-2</c:v>
                </c:pt>
                <c:pt idx="3537">
                  <c:v>8.1433518518518516E-2</c:v>
                </c:pt>
                <c:pt idx="3538">
                  <c:v>8.1433506944444442E-2</c:v>
                </c:pt>
                <c:pt idx="3539">
                  <c:v>8.1433518518518516E-2</c:v>
                </c:pt>
                <c:pt idx="3540">
                  <c:v>8.1433506944444442E-2</c:v>
                </c:pt>
                <c:pt idx="3541">
                  <c:v>8.1433518518518516E-2</c:v>
                </c:pt>
                <c:pt idx="3542">
                  <c:v>8.1433518518518516E-2</c:v>
                </c:pt>
                <c:pt idx="3543">
                  <c:v>8.1433506944444442E-2</c:v>
                </c:pt>
                <c:pt idx="3544">
                  <c:v>8.1433518518518516E-2</c:v>
                </c:pt>
                <c:pt idx="3545">
                  <c:v>8.1433518518518516E-2</c:v>
                </c:pt>
                <c:pt idx="3546">
                  <c:v>8.1433518518518516E-2</c:v>
                </c:pt>
                <c:pt idx="3547">
                  <c:v>8.143353009259259E-2</c:v>
                </c:pt>
                <c:pt idx="3548">
                  <c:v>8.1433506944444442E-2</c:v>
                </c:pt>
                <c:pt idx="3549">
                  <c:v>8.1433518518518516E-2</c:v>
                </c:pt>
                <c:pt idx="3550">
                  <c:v>8.143353009259259E-2</c:v>
                </c:pt>
                <c:pt idx="3551">
                  <c:v>8.1433518518518516E-2</c:v>
                </c:pt>
                <c:pt idx="3552">
                  <c:v>8.1433518518518516E-2</c:v>
                </c:pt>
                <c:pt idx="3553">
                  <c:v>8.1433506944444442E-2</c:v>
                </c:pt>
                <c:pt idx="3554">
                  <c:v>8.1433506944444442E-2</c:v>
                </c:pt>
                <c:pt idx="3555">
                  <c:v>8.1433506944444442E-2</c:v>
                </c:pt>
                <c:pt idx="3556">
                  <c:v>8.1433506944444442E-2</c:v>
                </c:pt>
                <c:pt idx="3557">
                  <c:v>8.1433518518518516E-2</c:v>
                </c:pt>
                <c:pt idx="3558">
                  <c:v>8.143353009259259E-2</c:v>
                </c:pt>
                <c:pt idx="3559">
                  <c:v>8.1433506944444442E-2</c:v>
                </c:pt>
                <c:pt idx="3560">
                  <c:v>8.1433518518518516E-2</c:v>
                </c:pt>
                <c:pt idx="3561">
                  <c:v>8.1433518518518516E-2</c:v>
                </c:pt>
                <c:pt idx="3562">
                  <c:v>8.1433506944444442E-2</c:v>
                </c:pt>
                <c:pt idx="3563">
                  <c:v>8.1433518518518516E-2</c:v>
                </c:pt>
                <c:pt idx="3564">
                  <c:v>8.1433518518518516E-2</c:v>
                </c:pt>
                <c:pt idx="3565">
                  <c:v>8.1433506944444442E-2</c:v>
                </c:pt>
                <c:pt idx="3566">
                  <c:v>8.1433518518518516E-2</c:v>
                </c:pt>
                <c:pt idx="3567">
                  <c:v>8.1433518518518516E-2</c:v>
                </c:pt>
                <c:pt idx="3568">
                  <c:v>8.1433506944444442E-2</c:v>
                </c:pt>
                <c:pt idx="3569">
                  <c:v>8.1433506944444442E-2</c:v>
                </c:pt>
                <c:pt idx="3570">
                  <c:v>8.1433518518518516E-2</c:v>
                </c:pt>
                <c:pt idx="3571">
                  <c:v>8.1433506944444442E-2</c:v>
                </c:pt>
                <c:pt idx="3572">
                  <c:v>8.143353009259259E-2</c:v>
                </c:pt>
                <c:pt idx="3573">
                  <c:v>8.1433518518518516E-2</c:v>
                </c:pt>
                <c:pt idx="3574">
                  <c:v>8.1433518518518516E-2</c:v>
                </c:pt>
                <c:pt idx="3575">
                  <c:v>8.1433518518518516E-2</c:v>
                </c:pt>
                <c:pt idx="3576">
                  <c:v>8.1433506944444442E-2</c:v>
                </c:pt>
                <c:pt idx="3577">
                  <c:v>8.1433506944444442E-2</c:v>
                </c:pt>
                <c:pt idx="3578">
                  <c:v>8.1433518518518516E-2</c:v>
                </c:pt>
                <c:pt idx="3579">
                  <c:v>8.1433506944444442E-2</c:v>
                </c:pt>
                <c:pt idx="3580">
                  <c:v>8.1433506944444442E-2</c:v>
                </c:pt>
                <c:pt idx="3581">
                  <c:v>8.1433518518518516E-2</c:v>
                </c:pt>
                <c:pt idx="3582">
                  <c:v>8.1433518518518516E-2</c:v>
                </c:pt>
                <c:pt idx="3583">
                  <c:v>8.1433506944444442E-2</c:v>
                </c:pt>
                <c:pt idx="3584">
                  <c:v>8.1433611111111123E-2</c:v>
                </c:pt>
                <c:pt idx="3585">
                  <c:v>8.1433518518518516E-2</c:v>
                </c:pt>
                <c:pt idx="3586">
                  <c:v>8.1433506944444442E-2</c:v>
                </c:pt>
                <c:pt idx="3587">
                  <c:v>8.1433518518518516E-2</c:v>
                </c:pt>
                <c:pt idx="3588">
                  <c:v>8.1433506944444442E-2</c:v>
                </c:pt>
                <c:pt idx="3589">
                  <c:v>8.1433506944444442E-2</c:v>
                </c:pt>
                <c:pt idx="3590">
                  <c:v>8.1433518518518516E-2</c:v>
                </c:pt>
                <c:pt idx="3591">
                  <c:v>8.1433518518518516E-2</c:v>
                </c:pt>
                <c:pt idx="3592">
                  <c:v>8.1433518518518516E-2</c:v>
                </c:pt>
                <c:pt idx="3593">
                  <c:v>8.143353009259259E-2</c:v>
                </c:pt>
                <c:pt idx="3594">
                  <c:v>8.1433506944444442E-2</c:v>
                </c:pt>
                <c:pt idx="3595">
                  <c:v>8.1433518518518516E-2</c:v>
                </c:pt>
                <c:pt idx="3596">
                  <c:v>8.143353009259259E-2</c:v>
                </c:pt>
                <c:pt idx="3597">
                  <c:v>8.143353009259259E-2</c:v>
                </c:pt>
                <c:pt idx="3598">
                  <c:v>8.1433518518518516E-2</c:v>
                </c:pt>
                <c:pt idx="3599">
                  <c:v>8.1433518518518516E-2</c:v>
                </c:pt>
                <c:pt idx="3600">
                  <c:v>8.1433506944444442E-2</c:v>
                </c:pt>
                <c:pt idx="3601">
                  <c:v>8.1433518518518516E-2</c:v>
                </c:pt>
                <c:pt idx="3602">
                  <c:v>8.1433518518518516E-2</c:v>
                </c:pt>
                <c:pt idx="3603">
                  <c:v>8.1433518518518516E-2</c:v>
                </c:pt>
                <c:pt idx="3604">
                  <c:v>8.1433518518518516E-2</c:v>
                </c:pt>
                <c:pt idx="3605">
                  <c:v>8.1433518518518516E-2</c:v>
                </c:pt>
                <c:pt idx="3606">
                  <c:v>8.1433518518518516E-2</c:v>
                </c:pt>
                <c:pt idx="3607">
                  <c:v>8.1433518518518516E-2</c:v>
                </c:pt>
                <c:pt idx="3608">
                  <c:v>8.1433518518518516E-2</c:v>
                </c:pt>
                <c:pt idx="3609">
                  <c:v>8.143353009259259E-2</c:v>
                </c:pt>
                <c:pt idx="3610">
                  <c:v>8.1433518518518516E-2</c:v>
                </c:pt>
                <c:pt idx="3611">
                  <c:v>8.1433506944444442E-2</c:v>
                </c:pt>
                <c:pt idx="3612">
                  <c:v>8.1433518518518516E-2</c:v>
                </c:pt>
                <c:pt idx="3613">
                  <c:v>8.1433506944444442E-2</c:v>
                </c:pt>
                <c:pt idx="3614">
                  <c:v>8.1433518518518516E-2</c:v>
                </c:pt>
                <c:pt idx="3615">
                  <c:v>8.1433518518518516E-2</c:v>
                </c:pt>
                <c:pt idx="3616">
                  <c:v>8.1433518518518516E-2</c:v>
                </c:pt>
                <c:pt idx="3617">
                  <c:v>8.1433506944444442E-2</c:v>
                </c:pt>
                <c:pt idx="3618">
                  <c:v>8.1433506944444442E-2</c:v>
                </c:pt>
                <c:pt idx="3619">
                  <c:v>8.1433506944444442E-2</c:v>
                </c:pt>
                <c:pt idx="3620">
                  <c:v>8.1433518518518516E-2</c:v>
                </c:pt>
                <c:pt idx="3621">
                  <c:v>8.143353009259259E-2</c:v>
                </c:pt>
                <c:pt idx="3622">
                  <c:v>8.1433518518518516E-2</c:v>
                </c:pt>
                <c:pt idx="3623">
                  <c:v>8.1433518518518516E-2</c:v>
                </c:pt>
                <c:pt idx="3624">
                  <c:v>8.1433518518518516E-2</c:v>
                </c:pt>
                <c:pt idx="3625">
                  <c:v>8.1433518518518516E-2</c:v>
                </c:pt>
                <c:pt idx="3626">
                  <c:v>8.1433518518518516E-2</c:v>
                </c:pt>
                <c:pt idx="3627">
                  <c:v>8.1433518518518516E-2</c:v>
                </c:pt>
                <c:pt idx="3628">
                  <c:v>8.1433518518518516E-2</c:v>
                </c:pt>
                <c:pt idx="3629">
                  <c:v>8.1433518518518516E-2</c:v>
                </c:pt>
                <c:pt idx="3630">
                  <c:v>8.1433518518518516E-2</c:v>
                </c:pt>
                <c:pt idx="3631">
                  <c:v>8.1433518518518516E-2</c:v>
                </c:pt>
                <c:pt idx="3632">
                  <c:v>8.1433518518518516E-2</c:v>
                </c:pt>
                <c:pt idx="3633">
                  <c:v>8.1433518518518516E-2</c:v>
                </c:pt>
                <c:pt idx="3634">
                  <c:v>8.1433518518518516E-2</c:v>
                </c:pt>
                <c:pt idx="3635">
                  <c:v>8.1433506944444442E-2</c:v>
                </c:pt>
                <c:pt idx="3636">
                  <c:v>8.143353009259259E-2</c:v>
                </c:pt>
                <c:pt idx="3637">
                  <c:v>8.1433518518518516E-2</c:v>
                </c:pt>
                <c:pt idx="3638">
                  <c:v>8.1433506944444442E-2</c:v>
                </c:pt>
                <c:pt idx="3639">
                  <c:v>8.1433518518518516E-2</c:v>
                </c:pt>
                <c:pt idx="3640">
                  <c:v>8.1433518518518516E-2</c:v>
                </c:pt>
                <c:pt idx="3641">
                  <c:v>8.1433518518518516E-2</c:v>
                </c:pt>
                <c:pt idx="3642">
                  <c:v>8.1433518518518516E-2</c:v>
                </c:pt>
                <c:pt idx="3643">
                  <c:v>8.1433506944444442E-2</c:v>
                </c:pt>
                <c:pt idx="3644">
                  <c:v>8.1433506944444442E-2</c:v>
                </c:pt>
                <c:pt idx="3645">
                  <c:v>8.1433495370370368E-2</c:v>
                </c:pt>
                <c:pt idx="3646">
                  <c:v>8.1433518518518516E-2</c:v>
                </c:pt>
                <c:pt idx="3647">
                  <c:v>8.1433506944444442E-2</c:v>
                </c:pt>
                <c:pt idx="3648">
                  <c:v>8.1433506944444442E-2</c:v>
                </c:pt>
                <c:pt idx="3649">
                  <c:v>8.1433518518518516E-2</c:v>
                </c:pt>
                <c:pt idx="3650">
                  <c:v>8.1433518518518516E-2</c:v>
                </c:pt>
                <c:pt idx="3651">
                  <c:v>8.143353009259259E-2</c:v>
                </c:pt>
                <c:pt idx="3652">
                  <c:v>8.1433518518518516E-2</c:v>
                </c:pt>
                <c:pt idx="3653">
                  <c:v>8.1433518518518516E-2</c:v>
                </c:pt>
                <c:pt idx="3654">
                  <c:v>8.1433518518518516E-2</c:v>
                </c:pt>
                <c:pt idx="3655">
                  <c:v>8.1433506944444442E-2</c:v>
                </c:pt>
                <c:pt idx="3656">
                  <c:v>8.1433518518518516E-2</c:v>
                </c:pt>
                <c:pt idx="3657">
                  <c:v>8.1433506944444442E-2</c:v>
                </c:pt>
                <c:pt idx="3658">
                  <c:v>8.1433518518518516E-2</c:v>
                </c:pt>
                <c:pt idx="3659">
                  <c:v>8.1433518518518516E-2</c:v>
                </c:pt>
                <c:pt idx="3660">
                  <c:v>8.1433518518518516E-2</c:v>
                </c:pt>
                <c:pt idx="3661">
                  <c:v>8.1433518518518516E-2</c:v>
                </c:pt>
                <c:pt idx="3662">
                  <c:v>8.1433518518518516E-2</c:v>
                </c:pt>
                <c:pt idx="3663">
                  <c:v>8.1433518518518516E-2</c:v>
                </c:pt>
                <c:pt idx="3664">
                  <c:v>8.1433518518518516E-2</c:v>
                </c:pt>
                <c:pt idx="3665">
                  <c:v>8.1433518518518516E-2</c:v>
                </c:pt>
                <c:pt idx="3666">
                  <c:v>8.1433518518518516E-2</c:v>
                </c:pt>
                <c:pt idx="3667">
                  <c:v>8.1433518518518516E-2</c:v>
                </c:pt>
                <c:pt idx="3668">
                  <c:v>8.143353009259259E-2</c:v>
                </c:pt>
                <c:pt idx="3669">
                  <c:v>8.143353009259259E-2</c:v>
                </c:pt>
                <c:pt idx="3670">
                  <c:v>8.1433506944444442E-2</c:v>
                </c:pt>
                <c:pt idx="3671">
                  <c:v>8.1433518518518516E-2</c:v>
                </c:pt>
                <c:pt idx="3672">
                  <c:v>8.143353009259259E-2</c:v>
                </c:pt>
                <c:pt idx="3673">
                  <c:v>8.143353009259259E-2</c:v>
                </c:pt>
                <c:pt idx="3674">
                  <c:v>8.1433518518518516E-2</c:v>
                </c:pt>
                <c:pt idx="3675">
                  <c:v>8.1433506944444442E-2</c:v>
                </c:pt>
                <c:pt idx="3676">
                  <c:v>8.1433506944444442E-2</c:v>
                </c:pt>
                <c:pt idx="3677">
                  <c:v>8.143353009259259E-2</c:v>
                </c:pt>
                <c:pt idx="3678">
                  <c:v>8.1433518518518516E-2</c:v>
                </c:pt>
                <c:pt idx="3679">
                  <c:v>8.1433518518518516E-2</c:v>
                </c:pt>
                <c:pt idx="3680">
                  <c:v>8.1433506944444442E-2</c:v>
                </c:pt>
                <c:pt idx="3681">
                  <c:v>8.1433518518518516E-2</c:v>
                </c:pt>
                <c:pt idx="3682">
                  <c:v>8.1433518518518516E-2</c:v>
                </c:pt>
                <c:pt idx="3683">
                  <c:v>8.1433506944444442E-2</c:v>
                </c:pt>
                <c:pt idx="3684">
                  <c:v>8.1433518518518516E-2</c:v>
                </c:pt>
                <c:pt idx="3685">
                  <c:v>8.1433495370370368E-2</c:v>
                </c:pt>
                <c:pt idx="3686">
                  <c:v>8.1433518518518516E-2</c:v>
                </c:pt>
                <c:pt idx="3687">
                  <c:v>8.1433518518518516E-2</c:v>
                </c:pt>
                <c:pt idx="3688">
                  <c:v>8.1433518518518516E-2</c:v>
                </c:pt>
                <c:pt idx="3689">
                  <c:v>8.1433518518518516E-2</c:v>
                </c:pt>
                <c:pt idx="3690">
                  <c:v>8.1433506944444442E-2</c:v>
                </c:pt>
                <c:pt idx="3691">
                  <c:v>8.1433518518518516E-2</c:v>
                </c:pt>
                <c:pt idx="3692">
                  <c:v>8.1433518518518516E-2</c:v>
                </c:pt>
                <c:pt idx="3693">
                  <c:v>8.1433518518518516E-2</c:v>
                </c:pt>
                <c:pt idx="3694">
                  <c:v>8.1433518518518516E-2</c:v>
                </c:pt>
                <c:pt idx="3695">
                  <c:v>8.1433506944444442E-2</c:v>
                </c:pt>
                <c:pt idx="3696">
                  <c:v>8.143353009259259E-2</c:v>
                </c:pt>
                <c:pt idx="3697">
                  <c:v>8.1433518518518516E-2</c:v>
                </c:pt>
                <c:pt idx="3698">
                  <c:v>8.1433506944444442E-2</c:v>
                </c:pt>
                <c:pt idx="3699">
                  <c:v>8.1433518518518516E-2</c:v>
                </c:pt>
                <c:pt idx="3700">
                  <c:v>8.1433506944444442E-2</c:v>
                </c:pt>
                <c:pt idx="3701">
                  <c:v>8.1433518518518516E-2</c:v>
                </c:pt>
                <c:pt idx="3702">
                  <c:v>8.1433506944444442E-2</c:v>
                </c:pt>
                <c:pt idx="3703">
                  <c:v>8.1433506944444442E-2</c:v>
                </c:pt>
                <c:pt idx="3704">
                  <c:v>8.1433518518518516E-2</c:v>
                </c:pt>
                <c:pt idx="3705">
                  <c:v>8.1433506944444442E-2</c:v>
                </c:pt>
                <c:pt idx="3706">
                  <c:v>8.1433506944444442E-2</c:v>
                </c:pt>
                <c:pt idx="3708">
                  <c:v>8.1433518518518516E-2</c:v>
                </c:pt>
                <c:pt idx="3709">
                  <c:v>8.1433506944444442E-2</c:v>
                </c:pt>
                <c:pt idx="3710">
                  <c:v>8.1433518518518516E-2</c:v>
                </c:pt>
                <c:pt idx="3711">
                  <c:v>8.1433506944444442E-2</c:v>
                </c:pt>
                <c:pt idx="3712">
                  <c:v>8.1433518518518516E-2</c:v>
                </c:pt>
                <c:pt idx="3713">
                  <c:v>8.1433506944444442E-2</c:v>
                </c:pt>
                <c:pt idx="3714">
                  <c:v>8.143353009259259E-2</c:v>
                </c:pt>
                <c:pt idx="3715">
                  <c:v>8.1433506944444442E-2</c:v>
                </c:pt>
                <c:pt idx="3716">
                  <c:v>8.1433506944444442E-2</c:v>
                </c:pt>
                <c:pt idx="3717">
                  <c:v>8.1433518518518516E-2</c:v>
                </c:pt>
                <c:pt idx="3718">
                  <c:v>8.1433506944444442E-2</c:v>
                </c:pt>
                <c:pt idx="3719">
                  <c:v>8.1433518518518516E-2</c:v>
                </c:pt>
                <c:pt idx="3720">
                  <c:v>8.1433518518518516E-2</c:v>
                </c:pt>
                <c:pt idx="3721">
                  <c:v>8.1433506944444442E-2</c:v>
                </c:pt>
                <c:pt idx="3722">
                  <c:v>8.143353009259259E-2</c:v>
                </c:pt>
                <c:pt idx="3723">
                  <c:v>8.1433506944444442E-2</c:v>
                </c:pt>
                <c:pt idx="3724">
                  <c:v>8.1433518518518516E-2</c:v>
                </c:pt>
                <c:pt idx="3725">
                  <c:v>8.1433518518518516E-2</c:v>
                </c:pt>
                <c:pt idx="3726">
                  <c:v>8.1433506944444442E-2</c:v>
                </c:pt>
                <c:pt idx="3727">
                  <c:v>8.1433506944444442E-2</c:v>
                </c:pt>
                <c:pt idx="3728">
                  <c:v>8.1433518518518516E-2</c:v>
                </c:pt>
                <c:pt idx="3729">
                  <c:v>8.1433506944444442E-2</c:v>
                </c:pt>
                <c:pt idx="3730">
                  <c:v>8.1433518518518516E-2</c:v>
                </c:pt>
                <c:pt idx="3731">
                  <c:v>8.143353009259259E-2</c:v>
                </c:pt>
                <c:pt idx="3732">
                  <c:v>8.1433506944444442E-2</c:v>
                </c:pt>
                <c:pt idx="3733">
                  <c:v>8.1433506944444442E-2</c:v>
                </c:pt>
                <c:pt idx="3734">
                  <c:v>8.1433506944444442E-2</c:v>
                </c:pt>
                <c:pt idx="3735">
                  <c:v>8.1433518518518516E-2</c:v>
                </c:pt>
                <c:pt idx="3736">
                  <c:v>8.1433506944444442E-2</c:v>
                </c:pt>
                <c:pt idx="3737">
                  <c:v>8.143353009259259E-2</c:v>
                </c:pt>
                <c:pt idx="3738">
                  <c:v>8.1433506944444442E-2</c:v>
                </c:pt>
                <c:pt idx="3739">
                  <c:v>8.1433506944444442E-2</c:v>
                </c:pt>
                <c:pt idx="3740">
                  <c:v>8.1433518518518516E-2</c:v>
                </c:pt>
                <c:pt idx="3741">
                  <c:v>8.1433518518518516E-2</c:v>
                </c:pt>
                <c:pt idx="3742">
                  <c:v>8.1433518518518516E-2</c:v>
                </c:pt>
                <c:pt idx="3743">
                  <c:v>8.1433506944444442E-2</c:v>
                </c:pt>
                <c:pt idx="3744">
                  <c:v>8.143353009259259E-2</c:v>
                </c:pt>
                <c:pt idx="3745">
                  <c:v>8.1433518518518516E-2</c:v>
                </c:pt>
                <c:pt idx="3746">
                  <c:v>8.1433518518518516E-2</c:v>
                </c:pt>
                <c:pt idx="3747">
                  <c:v>8.1433518518518516E-2</c:v>
                </c:pt>
                <c:pt idx="3748">
                  <c:v>8.1433518518518516E-2</c:v>
                </c:pt>
                <c:pt idx="3749">
                  <c:v>8.1433506944444442E-2</c:v>
                </c:pt>
                <c:pt idx="3750">
                  <c:v>8.1433506944444442E-2</c:v>
                </c:pt>
                <c:pt idx="3751">
                  <c:v>8.143353009259259E-2</c:v>
                </c:pt>
                <c:pt idx="3752">
                  <c:v>8.1433518518518516E-2</c:v>
                </c:pt>
                <c:pt idx="3753">
                  <c:v>8.1433518518518516E-2</c:v>
                </c:pt>
                <c:pt idx="3754">
                  <c:v>8.1433518518518516E-2</c:v>
                </c:pt>
                <c:pt idx="3755">
                  <c:v>8.1433506944444442E-2</c:v>
                </c:pt>
                <c:pt idx="3756">
                  <c:v>8.1433518518518516E-2</c:v>
                </c:pt>
                <c:pt idx="3757">
                  <c:v>8.1433518518518516E-2</c:v>
                </c:pt>
                <c:pt idx="3758">
                  <c:v>8.143353009259259E-2</c:v>
                </c:pt>
                <c:pt idx="3759">
                  <c:v>8.1433518518518516E-2</c:v>
                </c:pt>
                <c:pt idx="3760">
                  <c:v>8.1433518518518516E-2</c:v>
                </c:pt>
                <c:pt idx="3762">
                  <c:v>8.143353009259259E-2</c:v>
                </c:pt>
                <c:pt idx="3763">
                  <c:v>8.1433506944444442E-2</c:v>
                </c:pt>
                <c:pt idx="3764">
                  <c:v>8.143353009259259E-2</c:v>
                </c:pt>
                <c:pt idx="3765">
                  <c:v>8.1433518518518516E-2</c:v>
                </c:pt>
                <c:pt idx="3766">
                  <c:v>8.1433506944444442E-2</c:v>
                </c:pt>
                <c:pt idx="3767">
                  <c:v>8.1433518518518516E-2</c:v>
                </c:pt>
                <c:pt idx="3768">
                  <c:v>8.143353009259259E-2</c:v>
                </c:pt>
                <c:pt idx="3769">
                  <c:v>8.1433518518518516E-2</c:v>
                </c:pt>
                <c:pt idx="3770">
                  <c:v>8.1433518518518516E-2</c:v>
                </c:pt>
                <c:pt idx="3771">
                  <c:v>8.1433518518518516E-2</c:v>
                </c:pt>
                <c:pt idx="3772">
                  <c:v>8.143353009259259E-2</c:v>
                </c:pt>
                <c:pt idx="3773">
                  <c:v>8.1433518518518516E-2</c:v>
                </c:pt>
                <c:pt idx="3774">
                  <c:v>8.1433506944444442E-2</c:v>
                </c:pt>
                <c:pt idx="3776">
                  <c:v>8.1433518518518516E-2</c:v>
                </c:pt>
                <c:pt idx="3777">
                  <c:v>8.1433518518518516E-2</c:v>
                </c:pt>
                <c:pt idx="3779">
                  <c:v>8.1433576388888887E-2</c:v>
                </c:pt>
                <c:pt idx="3780">
                  <c:v>8.143353009259259E-2</c:v>
                </c:pt>
                <c:pt idx="3781">
                  <c:v>8.143353009259259E-2</c:v>
                </c:pt>
                <c:pt idx="3782">
                  <c:v>8.143353009259259E-2</c:v>
                </c:pt>
                <c:pt idx="3783">
                  <c:v>8.1433518518518516E-2</c:v>
                </c:pt>
                <c:pt idx="3784">
                  <c:v>8.1433518518518516E-2</c:v>
                </c:pt>
                <c:pt idx="3785">
                  <c:v>8.1433518518518516E-2</c:v>
                </c:pt>
                <c:pt idx="3786">
                  <c:v>8.1433518518518516E-2</c:v>
                </c:pt>
                <c:pt idx="3788">
                  <c:v>8.1433518518518516E-2</c:v>
                </c:pt>
                <c:pt idx="3789">
                  <c:v>8.1433506944444442E-2</c:v>
                </c:pt>
                <c:pt idx="3790">
                  <c:v>8.1433518518518516E-2</c:v>
                </c:pt>
                <c:pt idx="3791">
                  <c:v>8.143353009259259E-2</c:v>
                </c:pt>
                <c:pt idx="3792">
                  <c:v>8.1433506944444442E-2</c:v>
                </c:pt>
                <c:pt idx="3793">
                  <c:v>8.143353009259259E-2</c:v>
                </c:pt>
                <c:pt idx="3794">
                  <c:v>8.1433518518518516E-2</c:v>
                </c:pt>
                <c:pt idx="3795">
                  <c:v>8.143353009259259E-2</c:v>
                </c:pt>
                <c:pt idx="3796">
                  <c:v>8.1433518518518516E-2</c:v>
                </c:pt>
                <c:pt idx="3797">
                  <c:v>8.1433518518518516E-2</c:v>
                </c:pt>
                <c:pt idx="3798">
                  <c:v>8.1433518518518516E-2</c:v>
                </c:pt>
                <c:pt idx="3800">
                  <c:v>8.1433518518518516E-2</c:v>
                </c:pt>
                <c:pt idx="3801">
                  <c:v>8.1433518518518516E-2</c:v>
                </c:pt>
                <c:pt idx="3802">
                  <c:v>8.1433518518518516E-2</c:v>
                </c:pt>
                <c:pt idx="3803">
                  <c:v>8.1433518518518516E-2</c:v>
                </c:pt>
                <c:pt idx="3804">
                  <c:v>8.1433564814814813E-2</c:v>
                </c:pt>
                <c:pt idx="3805">
                  <c:v>8.1433518518518516E-2</c:v>
                </c:pt>
                <c:pt idx="3806">
                  <c:v>8.1433518518518516E-2</c:v>
                </c:pt>
                <c:pt idx="3807">
                  <c:v>8.1433518518518516E-2</c:v>
                </c:pt>
                <c:pt idx="3808">
                  <c:v>8.143353009259259E-2</c:v>
                </c:pt>
                <c:pt idx="3809">
                  <c:v>8.143353009259259E-2</c:v>
                </c:pt>
                <c:pt idx="3810">
                  <c:v>8.143353009259259E-2</c:v>
                </c:pt>
                <c:pt idx="3811">
                  <c:v>8.1433518518518516E-2</c:v>
                </c:pt>
                <c:pt idx="3812">
                  <c:v>8.143353009259259E-2</c:v>
                </c:pt>
                <c:pt idx="3813">
                  <c:v>8.1433518518518516E-2</c:v>
                </c:pt>
              </c:numCache>
            </c:numRef>
          </c:yVal>
          <c:smooth val="0"/>
        </c:ser>
        <c:dLbls>
          <c:showLegendKey val="0"/>
          <c:showVal val="0"/>
          <c:showCatName val="0"/>
          <c:showSerName val="0"/>
          <c:showPercent val="0"/>
          <c:showBubbleSize val="0"/>
        </c:dLbls>
        <c:axId val="134414336"/>
        <c:axId val="134416256"/>
      </c:scatterChart>
      <c:scatterChart>
        <c:scatterStyle val="lineMarker"/>
        <c:varyColors val="0"/>
        <c:ser>
          <c:idx val="1"/>
          <c:order val="1"/>
          <c:tx>
            <c:strRef>
              <c:f>'ntp1'!$E$1</c:f>
              <c:strCache>
                <c:ptCount val="1"/>
                <c:pt idx="0">
                  <c:v>CNM vs SE-2</c:v>
                </c:pt>
              </c:strCache>
            </c:strRef>
          </c:tx>
          <c:spPr>
            <a:ln w="3175">
              <a:solidFill>
                <a:srgbClr val="C00000"/>
              </a:solidFill>
            </a:ln>
          </c:spPr>
          <c:marker>
            <c:symbol val="circle"/>
            <c:size val="3"/>
            <c:spPr>
              <a:solidFill>
                <a:srgbClr val="C00000"/>
              </a:solidFill>
              <a:ln>
                <a:solidFill>
                  <a:srgbClr val="4F271C">
                    <a:lumMod val="20000"/>
                    <a:lumOff val="80000"/>
                  </a:srgbClr>
                </a:solidFill>
              </a:ln>
            </c:spPr>
          </c:marker>
          <c:dPt>
            <c:idx val="195"/>
            <c:marker>
              <c:spPr>
                <a:solidFill>
                  <a:srgbClr val="C00000"/>
                </a:solidFill>
                <a:ln>
                  <a:solidFill>
                    <a:srgbClr val="4F271C">
                      <a:lumMod val="40000"/>
                      <a:lumOff val="60000"/>
                    </a:srgbClr>
                  </a:solidFill>
                </a:ln>
              </c:spPr>
            </c:marker>
            <c:bubble3D val="0"/>
          </c:dPt>
          <c:yVal>
            <c:numRef>
              <c:f>'ntp1'!$E$2:$E$3815</c:f>
              <c:numCache>
                <c:formatCode>hh:mm:ss.000</c:formatCode>
                <c:ptCount val="3814"/>
                <c:pt idx="0">
                  <c:v>2.3148148148148146E-7</c:v>
                </c:pt>
                <c:pt idx="1">
                  <c:v>2.3148148148148146E-7</c:v>
                </c:pt>
                <c:pt idx="2">
                  <c:v>2.3148148148148146E-7</c:v>
                </c:pt>
                <c:pt idx="3">
                  <c:v>2.4305555555555555E-7</c:v>
                </c:pt>
                <c:pt idx="4">
                  <c:v>2.199074074074074E-7</c:v>
                </c:pt>
                <c:pt idx="5">
                  <c:v>2.199074074074074E-7</c:v>
                </c:pt>
                <c:pt idx="6">
                  <c:v>2.199074074074074E-7</c:v>
                </c:pt>
                <c:pt idx="7">
                  <c:v>2.0833333333333331E-7</c:v>
                </c:pt>
                <c:pt idx="8">
                  <c:v>2.3148148148148146E-7</c:v>
                </c:pt>
                <c:pt idx="9">
                  <c:v>2.199074074074074E-7</c:v>
                </c:pt>
                <c:pt idx="12">
                  <c:v>2.199074074074074E-7</c:v>
                </c:pt>
                <c:pt idx="13">
                  <c:v>2.199074074074074E-7</c:v>
                </c:pt>
                <c:pt idx="14">
                  <c:v>2.3148148148148146E-7</c:v>
                </c:pt>
                <c:pt idx="15">
                  <c:v>2.4305555555555555E-7</c:v>
                </c:pt>
                <c:pt idx="16">
                  <c:v>2.199074074074074E-7</c:v>
                </c:pt>
                <c:pt idx="17">
                  <c:v>2.0833333333333331E-7</c:v>
                </c:pt>
                <c:pt idx="18">
                  <c:v>2.199074074074074E-7</c:v>
                </c:pt>
                <c:pt idx="19">
                  <c:v>2.3148148148148146E-7</c:v>
                </c:pt>
                <c:pt idx="21">
                  <c:v>2.3148148148148146E-7</c:v>
                </c:pt>
                <c:pt idx="22">
                  <c:v>4.0509259259259263E-7</c:v>
                </c:pt>
                <c:pt idx="23">
                  <c:v>4.1666666666666661E-7</c:v>
                </c:pt>
                <c:pt idx="24">
                  <c:v>2.199074074074074E-7</c:v>
                </c:pt>
                <c:pt idx="25">
                  <c:v>2.3148148148148146E-7</c:v>
                </c:pt>
                <c:pt idx="26">
                  <c:v>2.3148148148148146E-7</c:v>
                </c:pt>
                <c:pt idx="27">
                  <c:v>2.199074074074074E-7</c:v>
                </c:pt>
                <c:pt idx="28">
                  <c:v>2.199074074074074E-7</c:v>
                </c:pt>
                <c:pt idx="29">
                  <c:v>2.199074074074074E-7</c:v>
                </c:pt>
                <c:pt idx="30">
                  <c:v>2.3148148148148146E-7</c:v>
                </c:pt>
                <c:pt idx="31">
                  <c:v>2.199074074074074E-7</c:v>
                </c:pt>
                <c:pt idx="32">
                  <c:v>2.3148148148148146E-7</c:v>
                </c:pt>
                <c:pt idx="33">
                  <c:v>2.199074074074074E-7</c:v>
                </c:pt>
                <c:pt idx="34">
                  <c:v>2.199074074074074E-7</c:v>
                </c:pt>
                <c:pt idx="35">
                  <c:v>2.199074074074074E-7</c:v>
                </c:pt>
                <c:pt idx="36">
                  <c:v>2.3148148148148146E-7</c:v>
                </c:pt>
                <c:pt idx="37">
                  <c:v>2.199074074074074E-7</c:v>
                </c:pt>
                <c:pt idx="38">
                  <c:v>2.3148148148148146E-7</c:v>
                </c:pt>
                <c:pt idx="39">
                  <c:v>2.199074074074074E-7</c:v>
                </c:pt>
                <c:pt idx="40">
                  <c:v>2.3148148148148146E-7</c:v>
                </c:pt>
                <c:pt idx="41">
                  <c:v>2.3148148148148146E-7</c:v>
                </c:pt>
                <c:pt idx="42">
                  <c:v>2.3148148148148146E-7</c:v>
                </c:pt>
                <c:pt idx="43">
                  <c:v>2.199074074074074E-7</c:v>
                </c:pt>
                <c:pt idx="44">
                  <c:v>2.199074074074074E-7</c:v>
                </c:pt>
                <c:pt idx="46">
                  <c:v>2.5462962962962963E-7</c:v>
                </c:pt>
                <c:pt idx="47">
                  <c:v>2.6620370370370372E-7</c:v>
                </c:pt>
                <c:pt idx="48">
                  <c:v>2.0833333333333331E-7</c:v>
                </c:pt>
                <c:pt idx="49">
                  <c:v>2.0833333333333331E-7</c:v>
                </c:pt>
                <c:pt idx="50">
                  <c:v>2.199074074074074E-7</c:v>
                </c:pt>
                <c:pt idx="51">
                  <c:v>2.199074074074074E-7</c:v>
                </c:pt>
                <c:pt idx="52">
                  <c:v>2.199074074074074E-7</c:v>
                </c:pt>
                <c:pt idx="53">
                  <c:v>2.3148148148148146E-7</c:v>
                </c:pt>
                <c:pt idx="54">
                  <c:v>2.3148148148148146E-7</c:v>
                </c:pt>
                <c:pt idx="55">
                  <c:v>2.199074074074074E-7</c:v>
                </c:pt>
                <c:pt idx="56">
                  <c:v>2.3148148148148146E-7</c:v>
                </c:pt>
                <c:pt idx="57">
                  <c:v>2.3148148148148146E-7</c:v>
                </c:pt>
                <c:pt idx="58">
                  <c:v>2.4305555555555555E-7</c:v>
                </c:pt>
                <c:pt idx="59">
                  <c:v>2.199074074074074E-7</c:v>
                </c:pt>
                <c:pt idx="60">
                  <c:v>2.199074074074074E-7</c:v>
                </c:pt>
                <c:pt idx="61">
                  <c:v>2.3148148148148146E-7</c:v>
                </c:pt>
                <c:pt idx="62">
                  <c:v>2.3148148148148146E-7</c:v>
                </c:pt>
                <c:pt idx="63">
                  <c:v>2.199074074074074E-7</c:v>
                </c:pt>
                <c:pt idx="65">
                  <c:v>2.0833333333333331E-7</c:v>
                </c:pt>
                <c:pt idx="66">
                  <c:v>2.199074074074074E-7</c:v>
                </c:pt>
                <c:pt idx="67">
                  <c:v>2.199074074074074E-7</c:v>
                </c:pt>
                <c:pt idx="68">
                  <c:v>2.3148148148148146E-7</c:v>
                </c:pt>
                <c:pt idx="69">
                  <c:v>2.3148148148148146E-7</c:v>
                </c:pt>
                <c:pt idx="70">
                  <c:v>2.199074074074074E-7</c:v>
                </c:pt>
                <c:pt idx="71">
                  <c:v>2.3148148148148146E-7</c:v>
                </c:pt>
                <c:pt idx="72">
                  <c:v>2.199074074074074E-7</c:v>
                </c:pt>
                <c:pt idx="73">
                  <c:v>2.199074074074074E-7</c:v>
                </c:pt>
                <c:pt idx="74">
                  <c:v>2.3148148148148146E-7</c:v>
                </c:pt>
                <c:pt idx="75">
                  <c:v>2.199074074074074E-7</c:v>
                </c:pt>
                <c:pt idx="76">
                  <c:v>2.199074074074074E-7</c:v>
                </c:pt>
                <c:pt idx="77">
                  <c:v>2.3148148148148146E-7</c:v>
                </c:pt>
                <c:pt idx="78">
                  <c:v>2.199074074074074E-7</c:v>
                </c:pt>
                <c:pt idx="79">
                  <c:v>2.199074074074074E-7</c:v>
                </c:pt>
                <c:pt idx="80">
                  <c:v>2.0833333333333331E-7</c:v>
                </c:pt>
                <c:pt idx="81">
                  <c:v>2.3148148148148146E-7</c:v>
                </c:pt>
                <c:pt idx="82">
                  <c:v>2.3148148148148146E-7</c:v>
                </c:pt>
                <c:pt idx="83">
                  <c:v>2.199074074074074E-7</c:v>
                </c:pt>
                <c:pt idx="84">
                  <c:v>2.3148148148148146E-7</c:v>
                </c:pt>
                <c:pt idx="85">
                  <c:v>2.199074074074074E-7</c:v>
                </c:pt>
                <c:pt idx="86">
                  <c:v>2.3148148148148146E-7</c:v>
                </c:pt>
                <c:pt idx="87">
                  <c:v>2.199074074074074E-7</c:v>
                </c:pt>
                <c:pt idx="88">
                  <c:v>2.199074074074074E-7</c:v>
                </c:pt>
                <c:pt idx="89">
                  <c:v>2.199074074074074E-7</c:v>
                </c:pt>
                <c:pt idx="90">
                  <c:v>2.199074074074074E-7</c:v>
                </c:pt>
                <c:pt idx="91">
                  <c:v>2.199074074074074E-7</c:v>
                </c:pt>
                <c:pt idx="92">
                  <c:v>2.3148148148148146E-7</c:v>
                </c:pt>
                <c:pt idx="93">
                  <c:v>2.3148148148148146E-7</c:v>
                </c:pt>
                <c:pt idx="94">
                  <c:v>2.199074074074074E-7</c:v>
                </c:pt>
                <c:pt idx="95">
                  <c:v>2.3148148148148146E-7</c:v>
                </c:pt>
                <c:pt idx="96">
                  <c:v>2.199074074074074E-7</c:v>
                </c:pt>
                <c:pt idx="97">
                  <c:v>2.199074074074074E-7</c:v>
                </c:pt>
                <c:pt idx="98">
                  <c:v>2.199074074074074E-7</c:v>
                </c:pt>
                <c:pt idx="99">
                  <c:v>2.199074074074074E-7</c:v>
                </c:pt>
                <c:pt idx="100">
                  <c:v>2.0833333333333331E-7</c:v>
                </c:pt>
                <c:pt idx="101">
                  <c:v>2.3148148148148146E-7</c:v>
                </c:pt>
                <c:pt idx="102">
                  <c:v>2.199074074074074E-7</c:v>
                </c:pt>
                <c:pt idx="103">
                  <c:v>2.199074074074074E-7</c:v>
                </c:pt>
                <c:pt idx="104">
                  <c:v>2.0833333333333331E-7</c:v>
                </c:pt>
                <c:pt idx="105">
                  <c:v>2.199074074074074E-7</c:v>
                </c:pt>
                <c:pt idx="106">
                  <c:v>2.199074074074074E-7</c:v>
                </c:pt>
                <c:pt idx="107">
                  <c:v>2.0833333333333331E-7</c:v>
                </c:pt>
                <c:pt idx="108">
                  <c:v>2.199074074074074E-7</c:v>
                </c:pt>
                <c:pt idx="109">
                  <c:v>2.199074074074074E-7</c:v>
                </c:pt>
                <c:pt idx="110">
                  <c:v>2.3148148148148146E-7</c:v>
                </c:pt>
                <c:pt idx="111">
                  <c:v>2.199074074074074E-7</c:v>
                </c:pt>
                <c:pt idx="112">
                  <c:v>2.199074074074074E-7</c:v>
                </c:pt>
                <c:pt idx="113">
                  <c:v>2.0833333333333331E-7</c:v>
                </c:pt>
                <c:pt idx="114">
                  <c:v>2.199074074074074E-7</c:v>
                </c:pt>
                <c:pt idx="115">
                  <c:v>2.199074074074074E-7</c:v>
                </c:pt>
                <c:pt idx="116">
                  <c:v>2.3148148148148146E-7</c:v>
                </c:pt>
                <c:pt idx="117">
                  <c:v>2.199074074074074E-7</c:v>
                </c:pt>
                <c:pt idx="118">
                  <c:v>2.199074074074074E-7</c:v>
                </c:pt>
                <c:pt idx="119">
                  <c:v>2.0833333333333331E-7</c:v>
                </c:pt>
                <c:pt idx="120">
                  <c:v>2.5462962962962963E-7</c:v>
                </c:pt>
                <c:pt idx="121">
                  <c:v>2.199074074074074E-7</c:v>
                </c:pt>
                <c:pt idx="123">
                  <c:v>2.199074074074074E-7</c:v>
                </c:pt>
                <c:pt idx="124">
                  <c:v>2.3148148148148146E-7</c:v>
                </c:pt>
                <c:pt idx="125">
                  <c:v>2.3148148148148146E-7</c:v>
                </c:pt>
                <c:pt idx="126">
                  <c:v>2.199074074074074E-7</c:v>
                </c:pt>
                <c:pt idx="127">
                  <c:v>2.0833333333333331E-7</c:v>
                </c:pt>
                <c:pt idx="128">
                  <c:v>2.3148148148148146E-7</c:v>
                </c:pt>
                <c:pt idx="129">
                  <c:v>2.0833333333333331E-7</c:v>
                </c:pt>
                <c:pt idx="130">
                  <c:v>2.0833333333333331E-7</c:v>
                </c:pt>
                <c:pt idx="131">
                  <c:v>2.3148148148148146E-7</c:v>
                </c:pt>
                <c:pt idx="132">
                  <c:v>2.199074074074074E-7</c:v>
                </c:pt>
                <c:pt idx="133">
                  <c:v>2.199074074074074E-7</c:v>
                </c:pt>
                <c:pt idx="134">
                  <c:v>2.199074074074074E-7</c:v>
                </c:pt>
                <c:pt idx="135">
                  <c:v>2.199074074074074E-7</c:v>
                </c:pt>
                <c:pt idx="136">
                  <c:v>2.3148148148148146E-7</c:v>
                </c:pt>
                <c:pt idx="137">
                  <c:v>2.0833333333333331E-7</c:v>
                </c:pt>
                <c:pt idx="138">
                  <c:v>2.0833333333333331E-7</c:v>
                </c:pt>
                <c:pt idx="139">
                  <c:v>2.199074074074074E-7</c:v>
                </c:pt>
                <c:pt idx="140">
                  <c:v>2.199074074074074E-7</c:v>
                </c:pt>
                <c:pt idx="142">
                  <c:v>2.199074074074074E-7</c:v>
                </c:pt>
                <c:pt idx="143">
                  <c:v>2.3148148148148146E-7</c:v>
                </c:pt>
                <c:pt idx="144">
                  <c:v>2.3148148148148146E-7</c:v>
                </c:pt>
                <c:pt idx="145">
                  <c:v>2.3148148148148146E-7</c:v>
                </c:pt>
                <c:pt idx="146">
                  <c:v>2.3148148148148146E-7</c:v>
                </c:pt>
                <c:pt idx="147">
                  <c:v>2.3148148148148146E-7</c:v>
                </c:pt>
                <c:pt idx="148">
                  <c:v>2.199074074074074E-7</c:v>
                </c:pt>
                <c:pt idx="149">
                  <c:v>2.199074074074074E-7</c:v>
                </c:pt>
                <c:pt idx="150">
                  <c:v>2.3148148148148146E-7</c:v>
                </c:pt>
                <c:pt idx="151">
                  <c:v>2.199074074074074E-7</c:v>
                </c:pt>
                <c:pt idx="152">
                  <c:v>2.0833333333333331E-7</c:v>
                </c:pt>
                <c:pt idx="153">
                  <c:v>2.199074074074074E-7</c:v>
                </c:pt>
                <c:pt idx="154">
                  <c:v>2.3148148148148146E-7</c:v>
                </c:pt>
                <c:pt idx="155">
                  <c:v>2.3148148148148146E-7</c:v>
                </c:pt>
                <c:pt idx="156">
                  <c:v>2.199074074074074E-7</c:v>
                </c:pt>
                <c:pt idx="157">
                  <c:v>2.3148148148148146E-7</c:v>
                </c:pt>
                <c:pt idx="158">
                  <c:v>2.199074074074074E-7</c:v>
                </c:pt>
                <c:pt idx="159">
                  <c:v>2.3148148148148146E-7</c:v>
                </c:pt>
                <c:pt idx="160">
                  <c:v>2.199074074074074E-7</c:v>
                </c:pt>
                <c:pt idx="161">
                  <c:v>2.199074074074074E-7</c:v>
                </c:pt>
                <c:pt idx="162">
                  <c:v>2.199074074074074E-7</c:v>
                </c:pt>
                <c:pt idx="163">
                  <c:v>2.199074074074074E-7</c:v>
                </c:pt>
                <c:pt idx="164">
                  <c:v>2.199074074074074E-7</c:v>
                </c:pt>
                <c:pt idx="165">
                  <c:v>2.199074074074074E-7</c:v>
                </c:pt>
                <c:pt idx="166">
                  <c:v>2.0833333333333331E-7</c:v>
                </c:pt>
                <c:pt idx="167">
                  <c:v>2.199074074074074E-7</c:v>
                </c:pt>
                <c:pt idx="168">
                  <c:v>2.199074074074074E-7</c:v>
                </c:pt>
                <c:pt idx="169">
                  <c:v>2.199074074074074E-7</c:v>
                </c:pt>
                <c:pt idx="170">
                  <c:v>2.0833333333333331E-7</c:v>
                </c:pt>
                <c:pt idx="171">
                  <c:v>2.0833333333333331E-7</c:v>
                </c:pt>
                <c:pt idx="172">
                  <c:v>2.0833333333333331E-7</c:v>
                </c:pt>
                <c:pt idx="173">
                  <c:v>2.0833333333333331E-7</c:v>
                </c:pt>
                <c:pt idx="174">
                  <c:v>2.199074074074074E-7</c:v>
                </c:pt>
                <c:pt idx="175">
                  <c:v>2.0833333333333331E-7</c:v>
                </c:pt>
                <c:pt idx="176">
                  <c:v>2.0833333333333331E-7</c:v>
                </c:pt>
                <c:pt idx="177">
                  <c:v>2.199074074074074E-7</c:v>
                </c:pt>
                <c:pt idx="178">
                  <c:v>2.0833333333333331E-7</c:v>
                </c:pt>
                <c:pt idx="179">
                  <c:v>2.199074074074074E-7</c:v>
                </c:pt>
                <c:pt idx="180">
                  <c:v>2.0833333333333331E-7</c:v>
                </c:pt>
                <c:pt idx="181">
                  <c:v>2.3148148148148146E-7</c:v>
                </c:pt>
                <c:pt idx="183">
                  <c:v>2.199074074074074E-7</c:v>
                </c:pt>
                <c:pt idx="184">
                  <c:v>2.199074074074074E-7</c:v>
                </c:pt>
                <c:pt idx="185">
                  <c:v>2.3148148148148146E-7</c:v>
                </c:pt>
                <c:pt idx="186">
                  <c:v>2.3148148148148146E-7</c:v>
                </c:pt>
                <c:pt idx="187">
                  <c:v>2.3148148148148146E-7</c:v>
                </c:pt>
                <c:pt idx="188">
                  <c:v>2.199074074074074E-7</c:v>
                </c:pt>
                <c:pt idx="189">
                  <c:v>2.199074074074074E-7</c:v>
                </c:pt>
                <c:pt idx="190">
                  <c:v>2.0833333333333331E-7</c:v>
                </c:pt>
                <c:pt idx="191">
                  <c:v>2.3148148148148146E-7</c:v>
                </c:pt>
                <c:pt idx="192">
                  <c:v>2.3148148148148146E-7</c:v>
                </c:pt>
                <c:pt idx="193">
                  <c:v>2.199074074074074E-7</c:v>
                </c:pt>
                <c:pt idx="194">
                  <c:v>2.199074074074074E-7</c:v>
                </c:pt>
                <c:pt idx="195">
                  <c:v>1.3657407407407406E-6</c:v>
                </c:pt>
                <c:pt idx="196">
                  <c:v>2.199074074074074E-7</c:v>
                </c:pt>
                <c:pt idx="197">
                  <c:v>2.199074074074074E-7</c:v>
                </c:pt>
                <c:pt idx="198">
                  <c:v>2.199074074074074E-7</c:v>
                </c:pt>
                <c:pt idx="199">
                  <c:v>2.199074074074074E-7</c:v>
                </c:pt>
                <c:pt idx="200">
                  <c:v>2.199074074074074E-7</c:v>
                </c:pt>
                <c:pt idx="201">
                  <c:v>2.3148148148148146E-7</c:v>
                </c:pt>
                <c:pt idx="202">
                  <c:v>2.0833333333333331E-7</c:v>
                </c:pt>
                <c:pt idx="203">
                  <c:v>2.3148148148148146E-7</c:v>
                </c:pt>
                <c:pt idx="204">
                  <c:v>2.3148148148148146E-7</c:v>
                </c:pt>
                <c:pt idx="205">
                  <c:v>2.199074074074074E-7</c:v>
                </c:pt>
                <c:pt idx="206">
                  <c:v>2.0833333333333331E-7</c:v>
                </c:pt>
                <c:pt idx="207">
                  <c:v>2.3148148148148146E-7</c:v>
                </c:pt>
                <c:pt idx="208">
                  <c:v>2.199074074074074E-7</c:v>
                </c:pt>
                <c:pt idx="209">
                  <c:v>2.3148148148148146E-7</c:v>
                </c:pt>
                <c:pt idx="210">
                  <c:v>2.199074074074074E-7</c:v>
                </c:pt>
                <c:pt idx="211">
                  <c:v>2.0833333333333331E-7</c:v>
                </c:pt>
                <c:pt idx="212">
                  <c:v>2.199074074074074E-7</c:v>
                </c:pt>
                <c:pt idx="213">
                  <c:v>1.9675925925925927E-7</c:v>
                </c:pt>
                <c:pt idx="214">
                  <c:v>2.199074074074074E-7</c:v>
                </c:pt>
                <c:pt idx="215">
                  <c:v>2.0833333333333331E-7</c:v>
                </c:pt>
                <c:pt idx="216">
                  <c:v>3.4722222222222224E-7</c:v>
                </c:pt>
                <c:pt idx="217">
                  <c:v>2.199074074074074E-7</c:v>
                </c:pt>
                <c:pt idx="218">
                  <c:v>2.199074074074074E-7</c:v>
                </c:pt>
                <c:pt idx="219">
                  <c:v>2.199074074074074E-7</c:v>
                </c:pt>
                <c:pt idx="220">
                  <c:v>2.199074074074074E-7</c:v>
                </c:pt>
                <c:pt idx="221">
                  <c:v>2.199074074074074E-7</c:v>
                </c:pt>
                <c:pt idx="222">
                  <c:v>2.3148148148148146E-7</c:v>
                </c:pt>
                <c:pt idx="223">
                  <c:v>2.3148148148148146E-7</c:v>
                </c:pt>
                <c:pt idx="224">
                  <c:v>2.0833333333333331E-7</c:v>
                </c:pt>
                <c:pt idx="225">
                  <c:v>2.199074074074074E-7</c:v>
                </c:pt>
                <c:pt idx="226">
                  <c:v>2.199074074074074E-7</c:v>
                </c:pt>
                <c:pt idx="227">
                  <c:v>2.199074074074074E-7</c:v>
                </c:pt>
                <c:pt idx="228">
                  <c:v>2.199074074074074E-7</c:v>
                </c:pt>
                <c:pt idx="229">
                  <c:v>2.0833333333333331E-7</c:v>
                </c:pt>
                <c:pt idx="230">
                  <c:v>2.3148148148148146E-7</c:v>
                </c:pt>
                <c:pt idx="231">
                  <c:v>2.0833333333333331E-7</c:v>
                </c:pt>
                <c:pt idx="232">
                  <c:v>2.199074074074074E-7</c:v>
                </c:pt>
                <c:pt idx="233">
                  <c:v>2.199074074074074E-7</c:v>
                </c:pt>
                <c:pt idx="234">
                  <c:v>2.3148148148148146E-7</c:v>
                </c:pt>
                <c:pt idx="235">
                  <c:v>2.199074074074074E-7</c:v>
                </c:pt>
                <c:pt idx="236">
                  <c:v>2.199074074074074E-7</c:v>
                </c:pt>
                <c:pt idx="237">
                  <c:v>2.3148148148148146E-7</c:v>
                </c:pt>
                <c:pt idx="238">
                  <c:v>2.199074074074074E-7</c:v>
                </c:pt>
                <c:pt idx="239">
                  <c:v>2.199074074074074E-7</c:v>
                </c:pt>
                <c:pt idx="240">
                  <c:v>2.199074074074074E-7</c:v>
                </c:pt>
                <c:pt idx="241">
                  <c:v>2.199074074074074E-7</c:v>
                </c:pt>
                <c:pt idx="242">
                  <c:v>2.199074074074074E-7</c:v>
                </c:pt>
                <c:pt idx="243">
                  <c:v>2.199074074074074E-7</c:v>
                </c:pt>
                <c:pt idx="244">
                  <c:v>2.0833333333333331E-7</c:v>
                </c:pt>
                <c:pt idx="245">
                  <c:v>2.199074074074074E-7</c:v>
                </c:pt>
                <c:pt idx="246">
                  <c:v>2.199074074074074E-7</c:v>
                </c:pt>
                <c:pt idx="247">
                  <c:v>2.199074074074074E-7</c:v>
                </c:pt>
                <c:pt idx="248">
                  <c:v>2.0833333333333331E-7</c:v>
                </c:pt>
                <c:pt idx="249">
                  <c:v>2.199074074074074E-7</c:v>
                </c:pt>
                <c:pt idx="251">
                  <c:v>2.0833333333333331E-7</c:v>
                </c:pt>
                <c:pt idx="252">
                  <c:v>2.0833333333333331E-7</c:v>
                </c:pt>
                <c:pt idx="253">
                  <c:v>2.0833333333333331E-7</c:v>
                </c:pt>
                <c:pt idx="254">
                  <c:v>2.199074074074074E-7</c:v>
                </c:pt>
                <c:pt idx="255">
                  <c:v>2.3148148148148146E-7</c:v>
                </c:pt>
                <c:pt idx="256">
                  <c:v>2.3148148148148146E-7</c:v>
                </c:pt>
                <c:pt idx="257">
                  <c:v>2.0833333333333331E-7</c:v>
                </c:pt>
                <c:pt idx="258">
                  <c:v>2.3148148148148146E-7</c:v>
                </c:pt>
                <c:pt idx="259">
                  <c:v>2.199074074074074E-7</c:v>
                </c:pt>
                <c:pt idx="260">
                  <c:v>2.199074074074074E-7</c:v>
                </c:pt>
                <c:pt idx="261">
                  <c:v>2.0833333333333331E-7</c:v>
                </c:pt>
                <c:pt idx="262">
                  <c:v>2.199074074074074E-7</c:v>
                </c:pt>
                <c:pt idx="263">
                  <c:v>2.3148148148148146E-7</c:v>
                </c:pt>
                <c:pt idx="264">
                  <c:v>2.3148148148148146E-7</c:v>
                </c:pt>
                <c:pt idx="265">
                  <c:v>2.3148148148148146E-7</c:v>
                </c:pt>
                <c:pt idx="266">
                  <c:v>2.3148148148148146E-7</c:v>
                </c:pt>
                <c:pt idx="267">
                  <c:v>2.199074074074074E-7</c:v>
                </c:pt>
                <c:pt idx="268">
                  <c:v>2.199074074074074E-7</c:v>
                </c:pt>
                <c:pt idx="269">
                  <c:v>2.3148148148148146E-7</c:v>
                </c:pt>
                <c:pt idx="270">
                  <c:v>2.3148148148148146E-7</c:v>
                </c:pt>
                <c:pt idx="271">
                  <c:v>2.3148148148148146E-7</c:v>
                </c:pt>
                <c:pt idx="272">
                  <c:v>2.199074074074074E-7</c:v>
                </c:pt>
                <c:pt idx="273">
                  <c:v>2.4305555555555555E-7</c:v>
                </c:pt>
                <c:pt idx="274">
                  <c:v>2.199074074074074E-7</c:v>
                </c:pt>
                <c:pt idx="275">
                  <c:v>2.199074074074074E-7</c:v>
                </c:pt>
                <c:pt idx="276">
                  <c:v>2.199074074074074E-7</c:v>
                </c:pt>
                <c:pt idx="277">
                  <c:v>2.199074074074074E-7</c:v>
                </c:pt>
                <c:pt idx="278">
                  <c:v>4.5138888888888888E-7</c:v>
                </c:pt>
                <c:pt idx="279">
                  <c:v>2.0833333333333331E-7</c:v>
                </c:pt>
                <c:pt idx="280">
                  <c:v>2.199074074074074E-7</c:v>
                </c:pt>
                <c:pt idx="281">
                  <c:v>2.199074074074074E-7</c:v>
                </c:pt>
                <c:pt idx="282">
                  <c:v>2.199074074074074E-7</c:v>
                </c:pt>
                <c:pt idx="283">
                  <c:v>2.199074074074074E-7</c:v>
                </c:pt>
                <c:pt idx="284">
                  <c:v>2.4305555555555555E-7</c:v>
                </c:pt>
                <c:pt idx="286">
                  <c:v>2.5462962962962963E-7</c:v>
                </c:pt>
                <c:pt idx="287">
                  <c:v>2.199074074074074E-7</c:v>
                </c:pt>
                <c:pt idx="288">
                  <c:v>2.199074074074074E-7</c:v>
                </c:pt>
                <c:pt idx="289">
                  <c:v>2.199074074074074E-7</c:v>
                </c:pt>
                <c:pt idx="290">
                  <c:v>2.199074074074074E-7</c:v>
                </c:pt>
                <c:pt idx="291">
                  <c:v>2.199074074074074E-7</c:v>
                </c:pt>
                <c:pt idx="292">
                  <c:v>2.0833333333333331E-7</c:v>
                </c:pt>
                <c:pt idx="293">
                  <c:v>3.5879629629629633E-7</c:v>
                </c:pt>
                <c:pt idx="294">
                  <c:v>2.3148148148148146E-7</c:v>
                </c:pt>
                <c:pt idx="295">
                  <c:v>2.199074074074074E-7</c:v>
                </c:pt>
                <c:pt idx="296">
                  <c:v>2.0833333333333331E-7</c:v>
                </c:pt>
                <c:pt idx="297">
                  <c:v>2.199074074074074E-7</c:v>
                </c:pt>
                <c:pt idx="298">
                  <c:v>2.199074074074074E-7</c:v>
                </c:pt>
                <c:pt idx="299">
                  <c:v>1.9675925925925927E-7</c:v>
                </c:pt>
                <c:pt idx="300">
                  <c:v>2.199074074074074E-7</c:v>
                </c:pt>
                <c:pt idx="301">
                  <c:v>2.199074074074074E-7</c:v>
                </c:pt>
                <c:pt idx="302">
                  <c:v>2.199074074074074E-7</c:v>
                </c:pt>
                <c:pt idx="303">
                  <c:v>2.199074074074074E-7</c:v>
                </c:pt>
                <c:pt idx="304">
                  <c:v>2.3148148148148146E-7</c:v>
                </c:pt>
                <c:pt idx="305">
                  <c:v>2.199074074074074E-7</c:v>
                </c:pt>
                <c:pt idx="306">
                  <c:v>2.199074074074074E-7</c:v>
                </c:pt>
                <c:pt idx="307">
                  <c:v>2.199074074074074E-7</c:v>
                </c:pt>
                <c:pt idx="308">
                  <c:v>2.199074074074074E-7</c:v>
                </c:pt>
                <c:pt idx="309">
                  <c:v>2.199074074074074E-7</c:v>
                </c:pt>
                <c:pt idx="310">
                  <c:v>2.199074074074074E-7</c:v>
                </c:pt>
                <c:pt idx="311">
                  <c:v>2.199074074074074E-7</c:v>
                </c:pt>
                <c:pt idx="312">
                  <c:v>2.199074074074074E-7</c:v>
                </c:pt>
                <c:pt idx="313">
                  <c:v>2.199074074074074E-7</c:v>
                </c:pt>
                <c:pt idx="314">
                  <c:v>4.0509259259259263E-7</c:v>
                </c:pt>
                <c:pt idx="315">
                  <c:v>2.199074074074074E-7</c:v>
                </c:pt>
                <c:pt idx="316">
                  <c:v>2.199074074074074E-7</c:v>
                </c:pt>
                <c:pt idx="317">
                  <c:v>2.3148148148148146E-7</c:v>
                </c:pt>
                <c:pt idx="318">
                  <c:v>2.199074074074074E-7</c:v>
                </c:pt>
                <c:pt idx="319">
                  <c:v>2.3148148148148146E-7</c:v>
                </c:pt>
                <c:pt idx="320">
                  <c:v>2.199074074074074E-7</c:v>
                </c:pt>
                <c:pt idx="321">
                  <c:v>2.199074074074074E-7</c:v>
                </c:pt>
                <c:pt idx="322">
                  <c:v>2.3148148148148146E-7</c:v>
                </c:pt>
                <c:pt idx="323">
                  <c:v>2.199074074074074E-7</c:v>
                </c:pt>
                <c:pt idx="324">
                  <c:v>2.0833333333333331E-7</c:v>
                </c:pt>
                <c:pt idx="325">
                  <c:v>2.199074074074074E-7</c:v>
                </c:pt>
                <c:pt idx="326">
                  <c:v>2.3148148148148146E-7</c:v>
                </c:pt>
                <c:pt idx="327">
                  <c:v>2.199074074074074E-7</c:v>
                </c:pt>
                <c:pt idx="328">
                  <c:v>2.4305555555555555E-7</c:v>
                </c:pt>
                <c:pt idx="329">
                  <c:v>2.3148148148148146E-7</c:v>
                </c:pt>
                <c:pt idx="330">
                  <c:v>2.199074074074074E-7</c:v>
                </c:pt>
                <c:pt idx="331">
                  <c:v>2.3148148148148146E-7</c:v>
                </c:pt>
                <c:pt idx="332">
                  <c:v>2.0833333333333331E-7</c:v>
                </c:pt>
                <c:pt idx="333">
                  <c:v>2.3148148148148146E-7</c:v>
                </c:pt>
                <c:pt idx="334">
                  <c:v>2.0833333333333331E-7</c:v>
                </c:pt>
                <c:pt idx="335">
                  <c:v>2.3148148148148146E-7</c:v>
                </c:pt>
                <c:pt idx="336">
                  <c:v>2.199074074074074E-7</c:v>
                </c:pt>
                <c:pt idx="337">
                  <c:v>2.0833333333333331E-7</c:v>
                </c:pt>
                <c:pt idx="338">
                  <c:v>2.199074074074074E-7</c:v>
                </c:pt>
                <c:pt idx="339">
                  <c:v>2.0833333333333331E-7</c:v>
                </c:pt>
                <c:pt idx="340">
                  <c:v>2.199074074074074E-7</c:v>
                </c:pt>
                <c:pt idx="341">
                  <c:v>2.0833333333333331E-7</c:v>
                </c:pt>
                <c:pt idx="342">
                  <c:v>2.0833333333333331E-7</c:v>
                </c:pt>
                <c:pt idx="343">
                  <c:v>2.0833333333333331E-7</c:v>
                </c:pt>
                <c:pt idx="344">
                  <c:v>2.0833333333333331E-7</c:v>
                </c:pt>
                <c:pt idx="345">
                  <c:v>2.199074074074074E-7</c:v>
                </c:pt>
                <c:pt idx="346">
                  <c:v>2.0833333333333331E-7</c:v>
                </c:pt>
                <c:pt idx="347">
                  <c:v>2.3148148148148146E-7</c:v>
                </c:pt>
                <c:pt idx="348">
                  <c:v>2.0833333333333331E-7</c:v>
                </c:pt>
                <c:pt idx="349">
                  <c:v>2.0833333333333331E-7</c:v>
                </c:pt>
                <c:pt idx="350">
                  <c:v>2.199074074074074E-7</c:v>
                </c:pt>
                <c:pt idx="351">
                  <c:v>2.199074074074074E-7</c:v>
                </c:pt>
                <c:pt idx="352">
                  <c:v>2.199074074074074E-7</c:v>
                </c:pt>
                <c:pt idx="353">
                  <c:v>2.199074074074074E-7</c:v>
                </c:pt>
                <c:pt idx="354">
                  <c:v>2.0833333333333331E-7</c:v>
                </c:pt>
                <c:pt idx="355">
                  <c:v>2.199074074074074E-7</c:v>
                </c:pt>
                <c:pt idx="356">
                  <c:v>2.0833333333333331E-7</c:v>
                </c:pt>
                <c:pt idx="357">
                  <c:v>2.199074074074074E-7</c:v>
                </c:pt>
                <c:pt idx="358">
                  <c:v>2.199074074074074E-7</c:v>
                </c:pt>
                <c:pt idx="359">
                  <c:v>2.199074074074074E-7</c:v>
                </c:pt>
                <c:pt idx="360">
                  <c:v>2.199074074074074E-7</c:v>
                </c:pt>
                <c:pt idx="361">
                  <c:v>2.199074074074074E-7</c:v>
                </c:pt>
                <c:pt idx="362">
                  <c:v>2.0833333333333331E-7</c:v>
                </c:pt>
                <c:pt idx="363">
                  <c:v>2.199074074074074E-7</c:v>
                </c:pt>
                <c:pt idx="364">
                  <c:v>2.199074074074074E-7</c:v>
                </c:pt>
                <c:pt idx="365">
                  <c:v>2.199074074074074E-7</c:v>
                </c:pt>
                <c:pt idx="366">
                  <c:v>2.0833333333333331E-7</c:v>
                </c:pt>
                <c:pt idx="367">
                  <c:v>2.199074074074074E-7</c:v>
                </c:pt>
                <c:pt idx="368">
                  <c:v>2.199074074074074E-7</c:v>
                </c:pt>
                <c:pt idx="369">
                  <c:v>2.3148148148148146E-7</c:v>
                </c:pt>
                <c:pt idx="370">
                  <c:v>2.4305555555555555E-7</c:v>
                </c:pt>
                <c:pt idx="371">
                  <c:v>2.199074074074074E-7</c:v>
                </c:pt>
                <c:pt idx="373">
                  <c:v>2.199074074074074E-7</c:v>
                </c:pt>
                <c:pt idx="374">
                  <c:v>2.0833333333333331E-7</c:v>
                </c:pt>
                <c:pt idx="375">
                  <c:v>2.3148148148148146E-7</c:v>
                </c:pt>
                <c:pt idx="376">
                  <c:v>2.199074074074074E-7</c:v>
                </c:pt>
                <c:pt idx="377">
                  <c:v>2.0833333333333331E-7</c:v>
                </c:pt>
                <c:pt idx="378">
                  <c:v>2.0833333333333331E-7</c:v>
                </c:pt>
                <c:pt idx="379">
                  <c:v>2.0833333333333331E-7</c:v>
                </c:pt>
                <c:pt idx="380">
                  <c:v>2.199074074074074E-7</c:v>
                </c:pt>
                <c:pt idx="381">
                  <c:v>2.3148148148148146E-7</c:v>
                </c:pt>
                <c:pt idx="382">
                  <c:v>2.3148148148148146E-7</c:v>
                </c:pt>
                <c:pt idx="383">
                  <c:v>2.0833333333333331E-7</c:v>
                </c:pt>
                <c:pt idx="384">
                  <c:v>2.0833333333333331E-7</c:v>
                </c:pt>
                <c:pt idx="386">
                  <c:v>2.199074074074074E-7</c:v>
                </c:pt>
                <c:pt idx="387">
                  <c:v>2.199074074074074E-7</c:v>
                </c:pt>
                <c:pt idx="388">
                  <c:v>2.3148148148148146E-7</c:v>
                </c:pt>
                <c:pt idx="389">
                  <c:v>2.0833333333333331E-7</c:v>
                </c:pt>
                <c:pt idx="390">
                  <c:v>2.199074074074074E-7</c:v>
                </c:pt>
                <c:pt idx="391">
                  <c:v>2.3148148148148146E-7</c:v>
                </c:pt>
                <c:pt idx="392">
                  <c:v>2.199074074074074E-7</c:v>
                </c:pt>
                <c:pt idx="393">
                  <c:v>2.199074074074074E-7</c:v>
                </c:pt>
                <c:pt idx="394">
                  <c:v>2.199074074074074E-7</c:v>
                </c:pt>
                <c:pt idx="395">
                  <c:v>3.3564814814814815E-7</c:v>
                </c:pt>
                <c:pt idx="396">
                  <c:v>2.199074074074074E-7</c:v>
                </c:pt>
                <c:pt idx="397">
                  <c:v>2.0833333333333331E-7</c:v>
                </c:pt>
                <c:pt idx="398">
                  <c:v>2.4305555555555555E-7</c:v>
                </c:pt>
                <c:pt idx="399">
                  <c:v>2.199074074074074E-7</c:v>
                </c:pt>
                <c:pt idx="400">
                  <c:v>2.0833333333333331E-7</c:v>
                </c:pt>
                <c:pt idx="401">
                  <c:v>2.199074074074074E-7</c:v>
                </c:pt>
                <c:pt idx="402">
                  <c:v>2.0833333333333331E-7</c:v>
                </c:pt>
                <c:pt idx="403">
                  <c:v>2.0833333333333331E-7</c:v>
                </c:pt>
                <c:pt idx="404">
                  <c:v>2.199074074074074E-7</c:v>
                </c:pt>
                <c:pt idx="405">
                  <c:v>2.199074074074074E-7</c:v>
                </c:pt>
                <c:pt idx="406">
                  <c:v>2.199074074074074E-7</c:v>
                </c:pt>
                <c:pt idx="407">
                  <c:v>2.199074074074074E-7</c:v>
                </c:pt>
                <c:pt idx="408">
                  <c:v>2.0833333333333331E-7</c:v>
                </c:pt>
                <c:pt idx="409">
                  <c:v>2.0833333333333331E-7</c:v>
                </c:pt>
                <c:pt idx="410">
                  <c:v>2.0833333333333331E-7</c:v>
                </c:pt>
                <c:pt idx="411">
                  <c:v>2.3148148148148146E-7</c:v>
                </c:pt>
                <c:pt idx="412">
                  <c:v>2.0833333333333331E-7</c:v>
                </c:pt>
                <c:pt idx="413">
                  <c:v>2.3148148148148146E-7</c:v>
                </c:pt>
                <c:pt idx="414">
                  <c:v>2.0833333333333331E-7</c:v>
                </c:pt>
                <c:pt idx="415">
                  <c:v>2.3148148148148146E-7</c:v>
                </c:pt>
                <c:pt idx="416">
                  <c:v>2.199074074074074E-7</c:v>
                </c:pt>
                <c:pt idx="417">
                  <c:v>2.3148148148148146E-7</c:v>
                </c:pt>
                <c:pt idx="418">
                  <c:v>2.199074074074074E-7</c:v>
                </c:pt>
                <c:pt idx="419">
                  <c:v>2.199074074074074E-7</c:v>
                </c:pt>
                <c:pt idx="420">
                  <c:v>2.199074074074074E-7</c:v>
                </c:pt>
                <c:pt idx="421">
                  <c:v>2.199074074074074E-7</c:v>
                </c:pt>
                <c:pt idx="422">
                  <c:v>2.0833333333333331E-7</c:v>
                </c:pt>
                <c:pt idx="423">
                  <c:v>2.199074074074074E-7</c:v>
                </c:pt>
                <c:pt idx="424">
                  <c:v>2.199074074074074E-7</c:v>
                </c:pt>
                <c:pt idx="425">
                  <c:v>2.199074074074074E-7</c:v>
                </c:pt>
                <c:pt idx="426">
                  <c:v>2.199074074074074E-7</c:v>
                </c:pt>
                <c:pt idx="427">
                  <c:v>2.199074074074074E-7</c:v>
                </c:pt>
                <c:pt idx="428">
                  <c:v>2.199074074074074E-7</c:v>
                </c:pt>
                <c:pt idx="429">
                  <c:v>2.0833333333333331E-7</c:v>
                </c:pt>
                <c:pt idx="430">
                  <c:v>2.199074074074074E-7</c:v>
                </c:pt>
                <c:pt idx="431">
                  <c:v>2.199074074074074E-7</c:v>
                </c:pt>
                <c:pt idx="432">
                  <c:v>2.199074074074074E-7</c:v>
                </c:pt>
                <c:pt idx="433">
                  <c:v>2.199074074074074E-7</c:v>
                </c:pt>
                <c:pt idx="434">
                  <c:v>2.199074074074074E-7</c:v>
                </c:pt>
                <c:pt idx="435">
                  <c:v>2.199074074074074E-7</c:v>
                </c:pt>
                <c:pt idx="436">
                  <c:v>2.199074074074074E-7</c:v>
                </c:pt>
                <c:pt idx="437">
                  <c:v>2.199074074074074E-7</c:v>
                </c:pt>
                <c:pt idx="438">
                  <c:v>2.199074074074074E-7</c:v>
                </c:pt>
                <c:pt idx="439">
                  <c:v>2.0833333333333331E-7</c:v>
                </c:pt>
                <c:pt idx="440">
                  <c:v>2.199074074074074E-7</c:v>
                </c:pt>
                <c:pt idx="441">
                  <c:v>2.199074074074074E-7</c:v>
                </c:pt>
                <c:pt idx="442">
                  <c:v>2.3148148148148146E-7</c:v>
                </c:pt>
                <c:pt idx="443">
                  <c:v>2.0833333333333331E-7</c:v>
                </c:pt>
                <c:pt idx="444">
                  <c:v>2.199074074074074E-7</c:v>
                </c:pt>
                <c:pt idx="445">
                  <c:v>2.199074074074074E-7</c:v>
                </c:pt>
                <c:pt idx="446">
                  <c:v>2.3148148148148146E-7</c:v>
                </c:pt>
                <c:pt idx="447">
                  <c:v>2.3148148148148146E-7</c:v>
                </c:pt>
                <c:pt idx="448">
                  <c:v>2.199074074074074E-7</c:v>
                </c:pt>
                <c:pt idx="449">
                  <c:v>2.0833333333333331E-7</c:v>
                </c:pt>
                <c:pt idx="450">
                  <c:v>2.3148148148148146E-7</c:v>
                </c:pt>
                <c:pt idx="451">
                  <c:v>2.199074074074074E-7</c:v>
                </c:pt>
                <c:pt idx="452">
                  <c:v>2.199074074074074E-7</c:v>
                </c:pt>
                <c:pt idx="453">
                  <c:v>1.9675925925925927E-7</c:v>
                </c:pt>
                <c:pt idx="454">
                  <c:v>2.0833333333333331E-7</c:v>
                </c:pt>
                <c:pt idx="455">
                  <c:v>2.199074074074074E-7</c:v>
                </c:pt>
                <c:pt idx="456">
                  <c:v>2.199074074074074E-7</c:v>
                </c:pt>
                <c:pt idx="457">
                  <c:v>2.3148148148148146E-7</c:v>
                </c:pt>
                <c:pt idx="458">
                  <c:v>2.199074074074074E-7</c:v>
                </c:pt>
                <c:pt idx="459">
                  <c:v>2.199074074074074E-7</c:v>
                </c:pt>
                <c:pt idx="460">
                  <c:v>2.199074074074074E-7</c:v>
                </c:pt>
                <c:pt idx="461">
                  <c:v>2.3148148148148146E-7</c:v>
                </c:pt>
                <c:pt idx="462">
                  <c:v>2.199074074074074E-7</c:v>
                </c:pt>
                <c:pt idx="463">
                  <c:v>2.199074074074074E-7</c:v>
                </c:pt>
                <c:pt idx="464">
                  <c:v>3.2407407407407406E-7</c:v>
                </c:pt>
                <c:pt idx="465">
                  <c:v>2.0833333333333331E-7</c:v>
                </c:pt>
                <c:pt idx="466">
                  <c:v>2.199074074074074E-7</c:v>
                </c:pt>
                <c:pt idx="467">
                  <c:v>2.0833333333333331E-7</c:v>
                </c:pt>
                <c:pt idx="468">
                  <c:v>2.0833333333333331E-7</c:v>
                </c:pt>
                <c:pt idx="469">
                  <c:v>2.199074074074074E-7</c:v>
                </c:pt>
                <c:pt idx="470">
                  <c:v>2.199074074074074E-7</c:v>
                </c:pt>
                <c:pt idx="471">
                  <c:v>2.199074074074074E-7</c:v>
                </c:pt>
                <c:pt idx="472">
                  <c:v>2.0833333333333331E-7</c:v>
                </c:pt>
                <c:pt idx="473">
                  <c:v>2.199074074074074E-7</c:v>
                </c:pt>
                <c:pt idx="474">
                  <c:v>2.0833333333333331E-7</c:v>
                </c:pt>
                <c:pt idx="475">
                  <c:v>2.199074074074074E-7</c:v>
                </c:pt>
                <c:pt idx="476">
                  <c:v>2.199074074074074E-7</c:v>
                </c:pt>
                <c:pt idx="477">
                  <c:v>2.199074074074074E-7</c:v>
                </c:pt>
                <c:pt idx="479">
                  <c:v>2.199074074074074E-7</c:v>
                </c:pt>
                <c:pt idx="480">
                  <c:v>2.199074074074074E-7</c:v>
                </c:pt>
                <c:pt idx="481">
                  <c:v>2.3148148148148146E-7</c:v>
                </c:pt>
                <c:pt idx="482">
                  <c:v>2.199074074074074E-7</c:v>
                </c:pt>
                <c:pt idx="483">
                  <c:v>2.0833333333333331E-7</c:v>
                </c:pt>
                <c:pt idx="484">
                  <c:v>2.199074074074074E-7</c:v>
                </c:pt>
                <c:pt idx="485">
                  <c:v>2.0833333333333331E-7</c:v>
                </c:pt>
                <c:pt idx="486">
                  <c:v>2.199074074074074E-7</c:v>
                </c:pt>
                <c:pt idx="487">
                  <c:v>2.0833333333333331E-7</c:v>
                </c:pt>
                <c:pt idx="488">
                  <c:v>2.0833333333333331E-7</c:v>
                </c:pt>
                <c:pt idx="489">
                  <c:v>2.199074074074074E-7</c:v>
                </c:pt>
                <c:pt idx="490">
                  <c:v>2.3148148148148146E-7</c:v>
                </c:pt>
                <c:pt idx="491">
                  <c:v>2.3148148148148146E-7</c:v>
                </c:pt>
                <c:pt idx="492">
                  <c:v>2.0833333333333331E-7</c:v>
                </c:pt>
                <c:pt idx="493">
                  <c:v>2.199074074074074E-7</c:v>
                </c:pt>
                <c:pt idx="494">
                  <c:v>2.199074074074074E-7</c:v>
                </c:pt>
                <c:pt idx="495">
                  <c:v>2.199074074074074E-7</c:v>
                </c:pt>
                <c:pt idx="496">
                  <c:v>2.0833333333333331E-7</c:v>
                </c:pt>
                <c:pt idx="497">
                  <c:v>2.199074074074074E-7</c:v>
                </c:pt>
                <c:pt idx="498">
                  <c:v>2.3148148148148146E-7</c:v>
                </c:pt>
                <c:pt idx="499">
                  <c:v>2.0833333333333331E-7</c:v>
                </c:pt>
                <c:pt idx="500">
                  <c:v>3.1250000000000003E-7</c:v>
                </c:pt>
                <c:pt idx="501">
                  <c:v>2.199074074074074E-7</c:v>
                </c:pt>
                <c:pt idx="502">
                  <c:v>2.199074074074074E-7</c:v>
                </c:pt>
                <c:pt idx="503">
                  <c:v>2.199074074074074E-7</c:v>
                </c:pt>
                <c:pt idx="504">
                  <c:v>2.199074074074074E-7</c:v>
                </c:pt>
                <c:pt idx="505">
                  <c:v>2.199074074074074E-7</c:v>
                </c:pt>
                <c:pt idx="506">
                  <c:v>2.199074074074074E-7</c:v>
                </c:pt>
                <c:pt idx="508">
                  <c:v>2.0833333333333331E-7</c:v>
                </c:pt>
                <c:pt idx="509">
                  <c:v>2.199074074074074E-7</c:v>
                </c:pt>
                <c:pt idx="510">
                  <c:v>2.0833333333333331E-7</c:v>
                </c:pt>
                <c:pt idx="511">
                  <c:v>2.3148148148148146E-7</c:v>
                </c:pt>
                <c:pt idx="512">
                  <c:v>2.199074074074074E-7</c:v>
                </c:pt>
                <c:pt idx="513">
                  <c:v>2.199074074074074E-7</c:v>
                </c:pt>
                <c:pt idx="514">
                  <c:v>2.5462962962962963E-7</c:v>
                </c:pt>
                <c:pt idx="515">
                  <c:v>2.199074074074074E-7</c:v>
                </c:pt>
                <c:pt idx="516">
                  <c:v>1.9675925925925927E-7</c:v>
                </c:pt>
                <c:pt idx="517">
                  <c:v>2.199074074074074E-7</c:v>
                </c:pt>
                <c:pt idx="518">
                  <c:v>2.0833333333333331E-7</c:v>
                </c:pt>
                <c:pt idx="519">
                  <c:v>2.199074074074074E-7</c:v>
                </c:pt>
                <c:pt idx="520">
                  <c:v>2.0833333333333331E-7</c:v>
                </c:pt>
                <c:pt idx="521">
                  <c:v>2.5462962962962963E-7</c:v>
                </c:pt>
                <c:pt idx="522">
                  <c:v>2.199074074074074E-7</c:v>
                </c:pt>
                <c:pt idx="523">
                  <c:v>2.199074074074074E-7</c:v>
                </c:pt>
                <c:pt idx="524">
                  <c:v>2.199074074074074E-7</c:v>
                </c:pt>
                <c:pt idx="525">
                  <c:v>2.199074074074074E-7</c:v>
                </c:pt>
                <c:pt idx="526">
                  <c:v>2.0833333333333331E-7</c:v>
                </c:pt>
                <c:pt idx="527">
                  <c:v>2.199074074074074E-7</c:v>
                </c:pt>
                <c:pt idx="528">
                  <c:v>2.4305555555555555E-7</c:v>
                </c:pt>
                <c:pt idx="529">
                  <c:v>2.199074074074074E-7</c:v>
                </c:pt>
                <c:pt idx="530">
                  <c:v>2.199074074074074E-7</c:v>
                </c:pt>
                <c:pt idx="531">
                  <c:v>2.0833333333333331E-7</c:v>
                </c:pt>
                <c:pt idx="532">
                  <c:v>2.0833333333333331E-7</c:v>
                </c:pt>
                <c:pt idx="533">
                  <c:v>2.199074074074074E-7</c:v>
                </c:pt>
                <c:pt idx="534">
                  <c:v>2.0833333333333331E-7</c:v>
                </c:pt>
                <c:pt idx="535">
                  <c:v>2.5462962962962963E-7</c:v>
                </c:pt>
                <c:pt idx="536">
                  <c:v>2.199074074074074E-7</c:v>
                </c:pt>
                <c:pt idx="537">
                  <c:v>2.3148148148148146E-7</c:v>
                </c:pt>
                <c:pt idx="538">
                  <c:v>2.199074074074074E-7</c:v>
                </c:pt>
                <c:pt idx="539">
                  <c:v>2.199074074074074E-7</c:v>
                </c:pt>
                <c:pt idx="540">
                  <c:v>2.0833333333333331E-7</c:v>
                </c:pt>
                <c:pt idx="541">
                  <c:v>2.3148148148148146E-7</c:v>
                </c:pt>
                <c:pt idx="542">
                  <c:v>2.5462962962962963E-7</c:v>
                </c:pt>
                <c:pt idx="543">
                  <c:v>2.0833333333333331E-7</c:v>
                </c:pt>
                <c:pt idx="544">
                  <c:v>2.0833333333333331E-7</c:v>
                </c:pt>
                <c:pt idx="545">
                  <c:v>2.199074074074074E-7</c:v>
                </c:pt>
                <c:pt idx="546">
                  <c:v>2.199074074074074E-7</c:v>
                </c:pt>
                <c:pt idx="547">
                  <c:v>2.0833333333333331E-7</c:v>
                </c:pt>
                <c:pt idx="548">
                  <c:v>1.9675925925925927E-7</c:v>
                </c:pt>
                <c:pt idx="549">
                  <c:v>2.6620370370370372E-7</c:v>
                </c:pt>
                <c:pt idx="550">
                  <c:v>2.199074074074074E-7</c:v>
                </c:pt>
                <c:pt idx="551">
                  <c:v>2.199074074074074E-7</c:v>
                </c:pt>
                <c:pt idx="552">
                  <c:v>2.0833333333333331E-7</c:v>
                </c:pt>
                <c:pt idx="553">
                  <c:v>2.0833333333333331E-7</c:v>
                </c:pt>
                <c:pt idx="554">
                  <c:v>2.199074074074074E-7</c:v>
                </c:pt>
                <c:pt idx="555">
                  <c:v>2.199074074074074E-7</c:v>
                </c:pt>
                <c:pt idx="556">
                  <c:v>2.4305555555555555E-7</c:v>
                </c:pt>
                <c:pt idx="557">
                  <c:v>2.0833333333333331E-7</c:v>
                </c:pt>
                <c:pt idx="558">
                  <c:v>2.3148148148148146E-7</c:v>
                </c:pt>
                <c:pt idx="559">
                  <c:v>2.199074074074074E-7</c:v>
                </c:pt>
                <c:pt idx="560">
                  <c:v>2.0833333333333331E-7</c:v>
                </c:pt>
                <c:pt idx="561">
                  <c:v>2.0833333333333331E-7</c:v>
                </c:pt>
                <c:pt idx="562">
                  <c:v>2.199074074074074E-7</c:v>
                </c:pt>
                <c:pt idx="563">
                  <c:v>2.4305555555555555E-7</c:v>
                </c:pt>
                <c:pt idx="564">
                  <c:v>2.199074074074074E-7</c:v>
                </c:pt>
                <c:pt idx="565">
                  <c:v>2.199074074074074E-7</c:v>
                </c:pt>
                <c:pt idx="566">
                  <c:v>2.199074074074074E-7</c:v>
                </c:pt>
                <c:pt idx="567">
                  <c:v>2.199074074074074E-7</c:v>
                </c:pt>
                <c:pt idx="568">
                  <c:v>2.199074074074074E-7</c:v>
                </c:pt>
                <c:pt idx="569">
                  <c:v>2.0833333333333331E-7</c:v>
                </c:pt>
                <c:pt idx="570">
                  <c:v>3.0092592592592594E-7</c:v>
                </c:pt>
                <c:pt idx="571">
                  <c:v>2.199074074074074E-7</c:v>
                </c:pt>
                <c:pt idx="572">
                  <c:v>2.199074074074074E-7</c:v>
                </c:pt>
                <c:pt idx="573">
                  <c:v>2.199074074074074E-7</c:v>
                </c:pt>
                <c:pt idx="574">
                  <c:v>2.0833333333333331E-7</c:v>
                </c:pt>
                <c:pt idx="575">
                  <c:v>2.199074074074074E-7</c:v>
                </c:pt>
                <c:pt idx="576">
                  <c:v>2.199074074074074E-7</c:v>
                </c:pt>
                <c:pt idx="577">
                  <c:v>3.0092592592592594E-7</c:v>
                </c:pt>
                <c:pt idx="578">
                  <c:v>1.9675925925925927E-7</c:v>
                </c:pt>
                <c:pt idx="579">
                  <c:v>2.0833333333333331E-7</c:v>
                </c:pt>
                <c:pt idx="580">
                  <c:v>2.3148148148148146E-7</c:v>
                </c:pt>
                <c:pt idx="581">
                  <c:v>1.9675925925925927E-7</c:v>
                </c:pt>
                <c:pt idx="582">
                  <c:v>2.199074074074074E-7</c:v>
                </c:pt>
                <c:pt idx="583">
                  <c:v>2.0833333333333331E-7</c:v>
                </c:pt>
                <c:pt idx="584">
                  <c:v>2.3148148148148146E-7</c:v>
                </c:pt>
                <c:pt idx="585">
                  <c:v>2.0833333333333331E-7</c:v>
                </c:pt>
                <c:pt idx="586">
                  <c:v>2.3148148148148146E-7</c:v>
                </c:pt>
                <c:pt idx="587">
                  <c:v>2.0833333333333331E-7</c:v>
                </c:pt>
                <c:pt idx="588">
                  <c:v>2.199074074074074E-7</c:v>
                </c:pt>
                <c:pt idx="589">
                  <c:v>2.199074074074074E-7</c:v>
                </c:pt>
                <c:pt idx="590">
                  <c:v>2.199074074074074E-7</c:v>
                </c:pt>
                <c:pt idx="591">
                  <c:v>2.4305555555555555E-7</c:v>
                </c:pt>
                <c:pt idx="592">
                  <c:v>2.199074074074074E-7</c:v>
                </c:pt>
                <c:pt idx="593">
                  <c:v>2.199074074074074E-7</c:v>
                </c:pt>
                <c:pt idx="594">
                  <c:v>2.199074074074074E-7</c:v>
                </c:pt>
                <c:pt idx="595">
                  <c:v>2.199074074074074E-7</c:v>
                </c:pt>
                <c:pt idx="596">
                  <c:v>2.3148148148148146E-7</c:v>
                </c:pt>
                <c:pt idx="597">
                  <c:v>2.199074074074074E-7</c:v>
                </c:pt>
                <c:pt idx="598">
                  <c:v>2.5462962962962963E-7</c:v>
                </c:pt>
                <c:pt idx="599">
                  <c:v>2.199074074074074E-7</c:v>
                </c:pt>
                <c:pt idx="600">
                  <c:v>2.3148148148148146E-7</c:v>
                </c:pt>
                <c:pt idx="601">
                  <c:v>2.199074074074074E-7</c:v>
                </c:pt>
                <c:pt idx="602">
                  <c:v>2.0833333333333331E-7</c:v>
                </c:pt>
                <c:pt idx="603">
                  <c:v>2.0833333333333331E-7</c:v>
                </c:pt>
                <c:pt idx="604">
                  <c:v>2.199074074074074E-7</c:v>
                </c:pt>
                <c:pt idx="605">
                  <c:v>3.0092592592592594E-7</c:v>
                </c:pt>
                <c:pt idx="606">
                  <c:v>2.199074074074074E-7</c:v>
                </c:pt>
                <c:pt idx="607">
                  <c:v>2.0833333333333331E-7</c:v>
                </c:pt>
                <c:pt idx="608">
                  <c:v>2.0833333333333331E-7</c:v>
                </c:pt>
                <c:pt idx="609">
                  <c:v>2.199074074074074E-7</c:v>
                </c:pt>
                <c:pt idx="610">
                  <c:v>2.199074074074074E-7</c:v>
                </c:pt>
                <c:pt idx="611">
                  <c:v>2.199074074074074E-7</c:v>
                </c:pt>
                <c:pt idx="612">
                  <c:v>2.5462962962962963E-7</c:v>
                </c:pt>
                <c:pt idx="613">
                  <c:v>2.199074074074074E-7</c:v>
                </c:pt>
                <c:pt idx="614">
                  <c:v>2.0833333333333331E-7</c:v>
                </c:pt>
                <c:pt idx="615">
                  <c:v>2.199074074074074E-7</c:v>
                </c:pt>
                <c:pt idx="616">
                  <c:v>2.3148148148148146E-7</c:v>
                </c:pt>
                <c:pt idx="617">
                  <c:v>2.199074074074074E-7</c:v>
                </c:pt>
                <c:pt idx="618">
                  <c:v>2.0833333333333331E-7</c:v>
                </c:pt>
                <c:pt idx="619">
                  <c:v>2.7777777777777776E-7</c:v>
                </c:pt>
                <c:pt idx="620">
                  <c:v>2.199074074074074E-7</c:v>
                </c:pt>
                <c:pt idx="621">
                  <c:v>2.3148148148148146E-7</c:v>
                </c:pt>
                <c:pt idx="622">
                  <c:v>2.199074074074074E-7</c:v>
                </c:pt>
                <c:pt idx="623">
                  <c:v>2.0833333333333331E-7</c:v>
                </c:pt>
                <c:pt idx="624">
                  <c:v>2.199074074074074E-7</c:v>
                </c:pt>
                <c:pt idx="625">
                  <c:v>2.0833333333333331E-7</c:v>
                </c:pt>
                <c:pt idx="626">
                  <c:v>2.5462962962962963E-7</c:v>
                </c:pt>
                <c:pt idx="627">
                  <c:v>2.0833333333333331E-7</c:v>
                </c:pt>
                <c:pt idx="628">
                  <c:v>2.0833333333333331E-7</c:v>
                </c:pt>
                <c:pt idx="629">
                  <c:v>2.199074074074074E-7</c:v>
                </c:pt>
                <c:pt idx="630">
                  <c:v>2.199074074074074E-7</c:v>
                </c:pt>
                <c:pt idx="631">
                  <c:v>2.199074074074074E-7</c:v>
                </c:pt>
                <c:pt idx="632">
                  <c:v>2.0833333333333331E-7</c:v>
                </c:pt>
                <c:pt idx="633">
                  <c:v>2.5462962962962963E-7</c:v>
                </c:pt>
                <c:pt idx="634">
                  <c:v>2.199074074074074E-7</c:v>
                </c:pt>
                <c:pt idx="635">
                  <c:v>2.0833333333333331E-7</c:v>
                </c:pt>
                <c:pt idx="636">
                  <c:v>2.0833333333333331E-7</c:v>
                </c:pt>
                <c:pt idx="637">
                  <c:v>2.0833333333333331E-7</c:v>
                </c:pt>
                <c:pt idx="638">
                  <c:v>1.9675925925925927E-7</c:v>
                </c:pt>
                <c:pt idx="639">
                  <c:v>2.199074074074074E-7</c:v>
                </c:pt>
                <c:pt idx="640">
                  <c:v>2.8935185185185185E-7</c:v>
                </c:pt>
                <c:pt idx="641">
                  <c:v>2.199074074074074E-7</c:v>
                </c:pt>
                <c:pt idx="642">
                  <c:v>2.0833333333333331E-7</c:v>
                </c:pt>
                <c:pt idx="643">
                  <c:v>2.199074074074074E-7</c:v>
                </c:pt>
                <c:pt idx="644">
                  <c:v>2.199074074074074E-7</c:v>
                </c:pt>
                <c:pt idx="645">
                  <c:v>2.0833333333333331E-7</c:v>
                </c:pt>
                <c:pt idx="646">
                  <c:v>2.199074074074074E-7</c:v>
                </c:pt>
                <c:pt idx="647">
                  <c:v>2.4305555555555555E-7</c:v>
                </c:pt>
                <c:pt idx="648">
                  <c:v>2.199074074074074E-7</c:v>
                </c:pt>
                <c:pt idx="649">
                  <c:v>1.9675925925925927E-7</c:v>
                </c:pt>
                <c:pt idx="650">
                  <c:v>2.0833333333333331E-7</c:v>
                </c:pt>
                <c:pt idx="651">
                  <c:v>2.199074074074074E-7</c:v>
                </c:pt>
                <c:pt idx="652">
                  <c:v>2.3148148148148146E-7</c:v>
                </c:pt>
                <c:pt idx="653">
                  <c:v>1.9675925925925927E-7</c:v>
                </c:pt>
                <c:pt idx="654">
                  <c:v>2.4305555555555555E-7</c:v>
                </c:pt>
                <c:pt idx="655">
                  <c:v>2.199074074074074E-7</c:v>
                </c:pt>
                <c:pt idx="656">
                  <c:v>2.199074074074074E-7</c:v>
                </c:pt>
                <c:pt idx="657">
                  <c:v>2.0833333333333331E-7</c:v>
                </c:pt>
                <c:pt idx="658">
                  <c:v>2.0833333333333331E-7</c:v>
                </c:pt>
                <c:pt idx="659">
                  <c:v>2.199074074074074E-7</c:v>
                </c:pt>
                <c:pt idx="660">
                  <c:v>2.0833333333333331E-7</c:v>
                </c:pt>
                <c:pt idx="661">
                  <c:v>2.7777777777777776E-7</c:v>
                </c:pt>
                <c:pt idx="662">
                  <c:v>2.199074074074074E-7</c:v>
                </c:pt>
                <c:pt idx="663">
                  <c:v>2.0833333333333331E-7</c:v>
                </c:pt>
                <c:pt idx="664">
                  <c:v>2.199074074074074E-7</c:v>
                </c:pt>
                <c:pt idx="665">
                  <c:v>2.0833333333333331E-7</c:v>
                </c:pt>
                <c:pt idx="667">
                  <c:v>2.199074074074074E-7</c:v>
                </c:pt>
                <c:pt idx="668">
                  <c:v>2.7777777777777776E-7</c:v>
                </c:pt>
                <c:pt idx="669">
                  <c:v>2.199074074074074E-7</c:v>
                </c:pt>
                <c:pt idx="670">
                  <c:v>2.199074074074074E-7</c:v>
                </c:pt>
                <c:pt idx="671">
                  <c:v>2.0833333333333331E-7</c:v>
                </c:pt>
                <c:pt idx="672">
                  <c:v>2.199074074074074E-7</c:v>
                </c:pt>
                <c:pt idx="673">
                  <c:v>2.199074074074074E-7</c:v>
                </c:pt>
                <c:pt idx="674">
                  <c:v>2.199074074074074E-7</c:v>
                </c:pt>
                <c:pt idx="675">
                  <c:v>2.5462962962962963E-7</c:v>
                </c:pt>
                <c:pt idx="676">
                  <c:v>2.199074074074074E-7</c:v>
                </c:pt>
                <c:pt idx="677">
                  <c:v>2.3148148148148146E-7</c:v>
                </c:pt>
                <c:pt idx="678">
                  <c:v>2.199074074074074E-7</c:v>
                </c:pt>
                <c:pt idx="679">
                  <c:v>2.199074074074074E-7</c:v>
                </c:pt>
                <c:pt idx="680">
                  <c:v>2.0833333333333331E-7</c:v>
                </c:pt>
                <c:pt idx="681">
                  <c:v>2.199074074074074E-7</c:v>
                </c:pt>
                <c:pt idx="682">
                  <c:v>2.5462962962962963E-7</c:v>
                </c:pt>
                <c:pt idx="684">
                  <c:v>2.199074074074074E-7</c:v>
                </c:pt>
                <c:pt idx="685">
                  <c:v>2.199074074074074E-7</c:v>
                </c:pt>
                <c:pt idx="686">
                  <c:v>2.199074074074074E-7</c:v>
                </c:pt>
                <c:pt idx="687">
                  <c:v>2.199074074074074E-7</c:v>
                </c:pt>
                <c:pt idx="688">
                  <c:v>2.0833333333333331E-7</c:v>
                </c:pt>
                <c:pt idx="689">
                  <c:v>2.5462962962962963E-7</c:v>
                </c:pt>
                <c:pt idx="690">
                  <c:v>2.3148148148148146E-7</c:v>
                </c:pt>
                <c:pt idx="691">
                  <c:v>2.199074074074074E-7</c:v>
                </c:pt>
                <c:pt idx="692">
                  <c:v>2.3148148148148146E-7</c:v>
                </c:pt>
                <c:pt idx="693">
                  <c:v>2.199074074074074E-7</c:v>
                </c:pt>
                <c:pt idx="694">
                  <c:v>2.199074074074074E-7</c:v>
                </c:pt>
                <c:pt idx="695">
                  <c:v>2.199074074074074E-7</c:v>
                </c:pt>
                <c:pt idx="696">
                  <c:v>2.4305555555555555E-7</c:v>
                </c:pt>
                <c:pt idx="697">
                  <c:v>2.199074074074074E-7</c:v>
                </c:pt>
                <c:pt idx="698">
                  <c:v>2.199074074074074E-7</c:v>
                </c:pt>
                <c:pt idx="699">
                  <c:v>2.199074074074074E-7</c:v>
                </c:pt>
                <c:pt idx="700">
                  <c:v>2.0833333333333331E-7</c:v>
                </c:pt>
                <c:pt idx="701">
                  <c:v>2.3148148148148146E-7</c:v>
                </c:pt>
                <c:pt idx="702">
                  <c:v>2.199074074074074E-7</c:v>
                </c:pt>
                <c:pt idx="703">
                  <c:v>2.5462962962962963E-7</c:v>
                </c:pt>
                <c:pt idx="704">
                  <c:v>2.0833333333333331E-7</c:v>
                </c:pt>
                <c:pt idx="705">
                  <c:v>2.199074074074074E-7</c:v>
                </c:pt>
                <c:pt idx="706">
                  <c:v>2.199074074074074E-7</c:v>
                </c:pt>
                <c:pt idx="707">
                  <c:v>2.199074074074074E-7</c:v>
                </c:pt>
                <c:pt idx="708">
                  <c:v>2.199074074074074E-7</c:v>
                </c:pt>
                <c:pt idx="709">
                  <c:v>2.3148148148148146E-7</c:v>
                </c:pt>
                <c:pt idx="710">
                  <c:v>3.0092592592592594E-7</c:v>
                </c:pt>
                <c:pt idx="711">
                  <c:v>2.199074074074074E-7</c:v>
                </c:pt>
                <c:pt idx="712">
                  <c:v>2.199074074074074E-7</c:v>
                </c:pt>
                <c:pt idx="713">
                  <c:v>2.199074074074074E-7</c:v>
                </c:pt>
                <c:pt idx="714">
                  <c:v>2.199074074074074E-7</c:v>
                </c:pt>
                <c:pt idx="715">
                  <c:v>2.199074074074074E-7</c:v>
                </c:pt>
                <c:pt idx="716">
                  <c:v>2.199074074074074E-7</c:v>
                </c:pt>
                <c:pt idx="717">
                  <c:v>2.5462962962962963E-7</c:v>
                </c:pt>
                <c:pt idx="718">
                  <c:v>2.199074074074074E-7</c:v>
                </c:pt>
                <c:pt idx="719">
                  <c:v>2.199074074074074E-7</c:v>
                </c:pt>
                <c:pt idx="720">
                  <c:v>2.199074074074074E-7</c:v>
                </c:pt>
                <c:pt idx="721">
                  <c:v>2.0833333333333331E-7</c:v>
                </c:pt>
                <c:pt idx="722">
                  <c:v>2.199074074074074E-7</c:v>
                </c:pt>
                <c:pt idx="723">
                  <c:v>2.0833333333333331E-7</c:v>
                </c:pt>
                <c:pt idx="724">
                  <c:v>2.5462962962962963E-7</c:v>
                </c:pt>
                <c:pt idx="725">
                  <c:v>2.199074074074074E-7</c:v>
                </c:pt>
                <c:pt idx="726">
                  <c:v>2.199074074074074E-7</c:v>
                </c:pt>
                <c:pt idx="727">
                  <c:v>2.199074074074074E-7</c:v>
                </c:pt>
                <c:pt idx="728">
                  <c:v>2.199074074074074E-7</c:v>
                </c:pt>
                <c:pt idx="729">
                  <c:v>2.199074074074074E-7</c:v>
                </c:pt>
                <c:pt idx="730">
                  <c:v>2.3148148148148146E-7</c:v>
                </c:pt>
                <c:pt idx="731">
                  <c:v>2.6620370370370372E-7</c:v>
                </c:pt>
                <c:pt idx="732">
                  <c:v>2.199074074074074E-7</c:v>
                </c:pt>
                <c:pt idx="733">
                  <c:v>2.199074074074074E-7</c:v>
                </c:pt>
                <c:pt idx="734">
                  <c:v>2.0833333333333331E-7</c:v>
                </c:pt>
                <c:pt idx="735">
                  <c:v>2.3148148148148146E-7</c:v>
                </c:pt>
                <c:pt idx="736">
                  <c:v>2.0833333333333331E-7</c:v>
                </c:pt>
                <c:pt idx="737">
                  <c:v>2.0833333333333331E-7</c:v>
                </c:pt>
                <c:pt idx="738">
                  <c:v>2.5462962962962963E-7</c:v>
                </c:pt>
                <c:pt idx="739">
                  <c:v>2.199074074074074E-7</c:v>
                </c:pt>
                <c:pt idx="740">
                  <c:v>2.199074074074074E-7</c:v>
                </c:pt>
                <c:pt idx="741">
                  <c:v>2.0833333333333331E-7</c:v>
                </c:pt>
                <c:pt idx="742">
                  <c:v>2.199074074074074E-7</c:v>
                </c:pt>
                <c:pt idx="743">
                  <c:v>2.199074074074074E-7</c:v>
                </c:pt>
                <c:pt idx="744">
                  <c:v>2.199074074074074E-7</c:v>
                </c:pt>
                <c:pt idx="745">
                  <c:v>2.4305555555555555E-7</c:v>
                </c:pt>
                <c:pt idx="746">
                  <c:v>2.199074074074074E-7</c:v>
                </c:pt>
                <c:pt idx="747">
                  <c:v>2.199074074074074E-7</c:v>
                </c:pt>
                <c:pt idx="748">
                  <c:v>2.199074074074074E-7</c:v>
                </c:pt>
                <c:pt idx="749">
                  <c:v>2.199074074074074E-7</c:v>
                </c:pt>
                <c:pt idx="750">
                  <c:v>2.199074074074074E-7</c:v>
                </c:pt>
                <c:pt idx="751">
                  <c:v>2.199074074074074E-7</c:v>
                </c:pt>
                <c:pt idx="752">
                  <c:v>2.4305555555555555E-7</c:v>
                </c:pt>
                <c:pt idx="753">
                  <c:v>2.199074074074074E-7</c:v>
                </c:pt>
                <c:pt idx="754">
                  <c:v>3.7037037037037042E-7</c:v>
                </c:pt>
                <c:pt idx="755">
                  <c:v>2.199074074074074E-7</c:v>
                </c:pt>
                <c:pt idx="756">
                  <c:v>2.199074074074074E-7</c:v>
                </c:pt>
                <c:pt idx="757">
                  <c:v>2.199074074074074E-7</c:v>
                </c:pt>
                <c:pt idx="758">
                  <c:v>2.3148148148148146E-7</c:v>
                </c:pt>
                <c:pt idx="759">
                  <c:v>2.5462962962962963E-7</c:v>
                </c:pt>
                <c:pt idx="760">
                  <c:v>2.0833333333333331E-7</c:v>
                </c:pt>
                <c:pt idx="761">
                  <c:v>2.199074074074074E-7</c:v>
                </c:pt>
                <c:pt idx="762">
                  <c:v>2.0833333333333331E-7</c:v>
                </c:pt>
                <c:pt idx="763">
                  <c:v>4.1666666666666661E-7</c:v>
                </c:pt>
                <c:pt idx="764">
                  <c:v>2.199074074074074E-7</c:v>
                </c:pt>
                <c:pt idx="765">
                  <c:v>2.199074074074074E-7</c:v>
                </c:pt>
                <c:pt idx="766">
                  <c:v>2.4305555555555555E-7</c:v>
                </c:pt>
                <c:pt idx="767">
                  <c:v>2.0833333333333331E-7</c:v>
                </c:pt>
                <c:pt idx="768">
                  <c:v>2.0833333333333331E-7</c:v>
                </c:pt>
                <c:pt idx="769">
                  <c:v>2.199074074074074E-7</c:v>
                </c:pt>
                <c:pt idx="770">
                  <c:v>2.199074074074074E-7</c:v>
                </c:pt>
                <c:pt idx="771">
                  <c:v>2.0833333333333331E-7</c:v>
                </c:pt>
                <c:pt idx="772">
                  <c:v>2.0833333333333331E-7</c:v>
                </c:pt>
                <c:pt idx="773">
                  <c:v>2.5462962962962963E-7</c:v>
                </c:pt>
                <c:pt idx="774">
                  <c:v>2.199074074074074E-7</c:v>
                </c:pt>
                <c:pt idx="775">
                  <c:v>2.3148148148148146E-7</c:v>
                </c:pt>
                <c:pt idx="776">
                  <c:v>2.199074074074074E-7</c:v>
                </c:pt>
                <c:pt idx="777">
                  <c:v>2.199074074074074E-7</c:v>
                </c:pt>
                <c:pt idx="778">
                  <c:v>2.199074074074074E-7</c:v>
                </c:pt>
                <c:pt idx="779">
                  <c:v>2.199074074074074E-7</c:v>
                </c:pt>
                <c:pt idx="780">
                  <c:v>3.1250000000000003E-7</c:v>
                </c:pt>
                <c:pt idx="781">
                  <c:v>2.3148148148148146E-7</c:v>
                </c:pt>
                <c:pt idx="782">
                  <c:v>2.199074074074074E-7</c:v>
                </c:pt>
                <c:pt idx="783">
                  <c:v>2.199074074074074E-7</c:v>
                </c:pt>
                <c:pt idx="784">
                  <c:v>2.0833333333333331E-7</c:v>
                </c:pt>
                <c:pt idx="785">
                  <c:v>2.3148148148148146E-7</c:v>
                </c:pt>
                <c:pt idx="786">
                  <c:v>2.199074074074074E-7</c:v>
                </c:pt>
                <c:pt idx="787">
                  <c:v>2.5462962962962963E-7</c:v>
                </c:pt>
                <c:pt idx="788">
                  <c:v>2.3148148148148146E-7</c:v>
                </c:pt>
                <c:pt idx="789">
                  <c:v>2.199074074074074E-7</c:v>
                </c:pt>
                <c:pt idx="790">
                  <c:v>2.199074074074074E-7</c:v>
                </c:pt>
                <c:pt idx="791">
                  <c:v>2.3148148148148146E-7</c:v>
                </c:pt>
                <c:pt idx="792">
                  <c:v>2.0833333333333331E-7</c:v>
                </c:pt>
                <c:pt idx="793">
                  <c:v>1.9675925925925927E-7</c:v>
                </c:pt>
                <c:pt idx="794">
                  <c:v>2.4305555555555555E-7</c:v>
                </c:pt>
                <c:pt idx="795">
                  <c:v>2.199074074074074E-7</c:v>
                </c:pt>
                <c:pt idx="796">
                  <c:v>2.0833333333333331E-7</c:v>
                </c:pt>
                <c:pt idx="797">
                  <c:v>2.199074074074074E-7</c:v>
                </c:pt>
                <c:pt idx="798">
                  <c:v>2.4305555555555555E-7</c:v>
                </c:pt>
                <c:pt idx="799">
                  <c:v>2.3148148148148146E-7</c:v>
                </c:pt>
                <c:pt idx="800">
                  <c:v>2.3148148148148146E-7</c:v>
                </c:pt>
                <c:pt idx="801">
                  <c:v>2.6620370370370372E-7</c:v>
                </c:pt>
                <c:pt idx="802">
                  <c:v>2.199074074074074E-7</c:v>
                </c:pt>
                <c:pt idx="803">
                  <c:v>2.199074074074074E-7</c:v>
                </c:pt>
                <c:pt idx="804">
                  <c:v>2.3148148148148146E-7</c:v>
                </c:pt>
                <c:pt idx="805">
                  <c:v>2.199074074074074E-7</c:v>
                </c:pt>
                <c:pt idx="806">
                  <c:v>2.199074074074074E-7</c:v>
                </c:pt>
                <c:pt idx="807">
                  <c:v>2.199074074074074E-7</c:v>
                </c:pt>
                <c:pt idx="808">
                  <c:v>2.3148148148148146E-7</c:v>
                </c:pt>
                <c:pt idx="809">
                  <c:v>2.0833333333333331E-7</c:v>
                </c:pt>
                <c:pt idx="810">
                  <c:v>2.0833333333333331E-7</c:v>
                </c:pt>
                <c:pt idx="811">
                  <c:v>2.0833333333333331E-7</c:v>
                </c:pt>
                <c:pt idx="812">
                  <c:v>2.3148148148148146E-7</c:v>
                </c:pt>
                <c:pt idx="813">
                  <c:v>2.199074074074074E-7</c:v>
                </c:pt>
                <c:pt idx="815">
                  <c:v>3.1250000000000003E-7</c:v>
                </c:pt>
                <c:pt idx="816">
                  <c:v>2.0833333333333331E-7</c:v>
                </c:pt>
                <c:pt idx="817">
                  <c:v>2.0833333333333331E-7</c:v>
                </c:pt>
                <c:pt idx="818">
                  <c:v>2.0833333333333331E-7</c:v>
                </c:pt>
                <c:pt idx="819">
                  <c:v>2.199074074074074E-7</c:v>
                </c:pt>
                <c:pt idx="820">
                  <c:v>2.199074074074074E-7</c:v>
                </c:pt>
                <c:pt idx="821">
                  <c:v>2.199074074074074E-7</c:v>
                </c:pt>
                <c:pt idx="822">
                  <c:v>2.4305555555555555E-7</c:v>
                </c:pt>
                <c:pt idx="823">
                  <c:v>2.0833333333333331E-7</c:v>
                </c:pt>
                <c:pt idx="824">
                  <c:v>2.199074074074074E-7</c:v>
                </c:pt>
                <c:pt idx="825">
                  <c:v>2.199074074074074E-7</c:v>
                </c:pt>
                <c:pt idx="826">
                  <c:v>2.3148148148148146E-7</c:v>
                </c:pt>
                <c:pt idx="827">
                  <c:v>2.199074074074074E-7</c:v>
                </c:pt>
                <c:pt idx="828">
                  <c:v>2.199074074074074E-7</c:v>
                </c:pt>
                <c:pt idx="829">
                  <c:v>2.6620370370370372E-7</c:v>
                </c:pt>
                <c:pt idx="830">
                  <c:v>2.199074074074074E-7</c:v>
                </c:pt>
                <c:pt idx="831">
                  <c:v>2.199074074074074E-7</c:v>
                </c:pt>
                <c:pt idx="832">
                  <c:v>2.199074074074074E-7</c:v>
                </c:pt>
                <c:pt idx="833">
                  <c:v>2.199074074074074E-7</c:v>
                </c:pt>
                <c:pt idx="834">
                  <c:v>2.0833333333333331E-7</c:v>
                </c:pt>
                <c:pt idx="835">
                  <c:v>2.199074074074074E-7</c:v>
                </c:pt>
                <c:pt idx="836">
                  <c:v>2.5462962962962963E-7</c:v>
                </c:pt>
                <c:pt idx="837">
                  <c:v>2.199074074074074E-7</c:v>
                </c:pt>
                <c:pt idx="838">
                  <c:v>2.0833333333333331E-7</c:v>
                </c:pt>
                <c:pt idx="839">
                  <c:v>2.199074074074074E-7</c:v>
                </c:pt>
                <c:pt idx="840">
                  <c:v>2.199074074074074E-7</c:v>
                </c:pt>
                <c:pt idx="841">
                  <c:v>2.199074074074074E-7</c:v>
                </c:pt>
                <c:pt idx="842">
                  <c:v>2.199074074074074E-7</c:v>
                </c:pt>
                <c:pt idx="843">
                  <c:v>2.7777777777777776E-7</c:v>
                </c:pt>
                <c:pt idx="844">
                  <c:v>2.199074074074074E-7</c:v>
                </c:pt>
                <c:pt idx="845">
                  <c:v>2.199074074074074E-7</c:v>
                </c:pt>
                <c:pt idx="846">
                  <c:v>2.199074074074074E-7</c:v>
                </c:pt>
                <c:pt idx="847">
                  <c:v>2.3148148148148146E-7</c:v>
                </c:pt>
                <c:pt idx="848">
                  <c:v>2.199074074074074E-7</c:v>
                </c:pt>
                <c:pt idx="849">
                  <c:v>2.199074074074074E-7</c:v>
                </c:pt>
                <c:pt idx="850">
                  <c:v>2.6620370370370372E-7</c:v>
                </c:pt>
                <c:pt idx="851">
                  <c:v>2.199074074074074E-7</c:v>
                </c:pt>
                <c:pt idx="852">
                  <c:v>2.199074074074074E-7</c:v>
                </c:pt>
                <c:pt idx="853">
                  <c:v>2.3148148148148146E-7</c:v>
                </c:pt>
                <c:pt idx="854">
                  <c:v>2.0833333333333331E-7</c:v>
                </c:pt>
                <c:pt idx="855">
                  <c:v>2.199074074074074E-7</c:v>
                </c:pt>
                <c:pt idx="856">
                  <c:v>2.0833333333333331E-7</c:v>
                </c:pt>
                <c:pt idx="857">
                  <c:v>2.5462962962962963E-7</c:v>
                </c:pt>
                <c:pt idx="858">
                  <c:v>2.0833333333333331E-7</c:v>
                </c:pt>
                <c:pt idx="859">
                  <c:v>1.9675925925925927E-7</c:v>
                </c:pt>
                <c:pt idx="860">
                  <c:v>2.0833333333333331E-7</c:v>
                </c:pt>
                <c:pt idx="861">
                  <c:v>2.3148148148148146E-7</c:v>
                </c:pt>
                <c:pt idx="862">
                  <c:v>2.3148148148148146E-7</c:v>
                </c:pt>
                <c:pt idx="863">
                  <c:v>2.0833333333333331E-7</c:v>
                </c:pt>
                <c:pt idx="864">
                  <c:v>2.199074074074074E-7</c:v>
                </c:pt>
                <c:pt idx="865">
                  <c:v>2.199074074074074E-7</c:v>
                </c:pt>
                <c:pt idx="866">
                  <c:v>2.199074074074074E-7</c:v>
                </c:pt>
                <c:pt idx="867">
                  <c:v>2.199074074074074E-7</c:v>
                </c:pt>
                <c:pt idx="868">
                  <c:v>2.199074074074074E-7</c:v>
                </c:pt>
                <c:pt idx="869">
                  <c:v>2.199074074074074E-7</c:v>
                </c:pt>
                <c:pt idx="870">
                  <c:v>2.199074074074074E-7</c:v>
                </c:pt>
                <c:pt idx="871">
                  <c:v>2.5462962962962963E-7</c:v>
                </c:pt>
                <c:pt idx="872">
                  <c:v>2.3148148148148146E-7</c:v>
                </c:pt>
                <c:pt idx="873">
                  <c:v>5.5555555555555552E-7</c:v>
                </c:pt>
                <c:pt idx="874">
                  <c:v>2.199074074074074E-7</c:v>
                </c:pt>
                <c:pt idx="875">
                  <c:v>2.199074074074074E-7</c:v>
                </c:pt>
                <c:pt idx="876">
                  <c:v>2.0833333333333331E-7</c:v>
                </c:pt>
                <c:pt idx="877">
                  <c:v>2.3148148148148146E-7</c:v>
                </c:pt>
                <c:pt idx="878">
                  <c:v>2.5462962962962963E-7</c:v>
                </c:pt>
                <c:pt idx="879">
                  <c:v>2.199074074074074E-7</c:v>
                </c:pt>
                <c:pt idx="880">
                  <c:v>2.3148148148148146E-7</c:v>
                </c:pt>
                <c:pt idx="881">
                  <c:v>2.199074074074074E-7</c:v>
                </c:pt>
                <c:pt idx="882">
                  <c:v>2.3148148148148146E-7</c:v>
                </c:pt>
                <c:pt idx="883">
                  <c:v>2.0833333333333331E-7</c:v>
                </c:pt>
                <c:pt idx="884">
                  <c:v>2.3148148148148146E-7</c:v>
                </c:pt>
                <c:pt idx="885">
                  <c:v>3.0092592592592594E-7</c:v>
                </c:pt>
                <c:pt idx="886">
                  <c:v>2.199074074074074E-7</c:v>
                </c:pt>
                <c:pt idx="887">
                  <c:v>2.199074074074074E-7</c:v>
                </c:pt>
                <c:pt idx="888">
                  <c:v>2.0833333333333331E-7</c:v>
                </c:pt>
                <c:pt idx="889">
                  <c:v>2.199074074074074E-7</c:v>
                </c:pt>
                <c:pt idx="890">
                  <c:v>2.3148148148148146E-7</c:v>
                </c:pt>
                <c:pt idx="891">
                  <c:v>1.9675925925925927E-7</c:v>
                </c:pt>
                <c:pt idx="892">
                  <c:v>2.3148148148148146E-7</c:v>
                </c:pt>
                <c:pt idx="893">
                  <c:v>2.199074074074074E-7</c:v>
                </c:pt>
                <c:pt idx="894">
                  <c:v>2.0833333333333331E-7</c:v>
                </c:pt>
                <c:pt idx="895">
                  <c:v>2.199074074074074E-7</c:v>
                </c:pt>
                <c:pt idx="896">
                  <c:v>2.3148148148148146E-7</c:v>
                </c:pt>
                <c:pt idx="897">
                  <c:v>2.199074074074074E-7</c:v>
                </c:pt>
                <c:pt idx="898">
                  <c:v>2.199074074074074E-7</c:v>
                </c:pt>
                <c:pt idx="899">
                  <c:v>2.3148148148148146E-7</c:v>
                </c:pt>
                <c:pt idx="900">
                  <c:v>2.199074074074074E-7</c:v>
                </c:pt>
                <c:pt idx="901">
                  <c:v>2.199074074074074E-7</c:v>
                </c:pt>
                <c:pt idx="902">
                  <c:v>2.3148148148148146E-7</c:v>
                </c:pt>
                <c:pt idx="903">
                  <c:v>2.3148148148148146E-7</c:v>
                </c:pt>
                <c:pt idx="904">
                  <c:v>2.199074074074074E-7</c:v>
                </c:pt>
                <c:pt idx="905">
                  <c:v>2.0833333333333331E-7</c:v>
                </c:pt>
                <c:pt idx="906">
                  <c:v>2.5462962962962963E-7</c:v>
                </c:pt>
                <c:pt idx="907">
                  <c:v>2.199074074074074E-7</c:v>
                </c:pt>
                <c:pt idx="908">
                  <c:v>2.199074074074074E-7</c:v>
                </c:pt>
                <c:pt idx="909">
                  <c:v>2.3148148148148146E-7</c:v>
                </c:pt>
                <c:pt idx="910">
                  <c:v>2.0833333333333331E-7</c:v>
                </c:pt>
                <c:pt idx="911">
                  <c:v>2.199074074074074E-7</c:v>
                </c:pt>
                <c:pt idx="912">
                  <c:v>2.199074074074074E-7</c:v>
                </c:pt>
                <c:pt idx="913">
                  <c:v>2.5462962962962963E-7</c:v>
                </c:pt>
                <c:pt idx="914">
                  <c:v>2.0833333333333331E-7</c:v>
                </c:pt>
                <c:pt idx="915">
                  <c:v>2.199074074074074E-7</c:v>
                </c:pt>
                <c:pt idx="916">
                  <c:v>2.199074074074074E-7</c:v>
                </c:pt>
                <c:pt idx="917">
                  <c:v>2.199074074074074E-7</c:v>
                </c:pt>
                <c:pt idx="918">
                  <c:v>2.199074074074074E-7</c:v>
                </c:pt>
                <c:pt idx="919">
                  <c:v>2.199074074074074E-7</c:v>
                </c:pt>
                <c:pt idx="920">
                  <c:v>2.8935185185185185E-7</c:v>
                </c:pt>
                <c:pt idx="921">
                  <c:v>2.199074074074074E-7</c:v>
                </c:pt>
                <c:pt idx="922">
                  <c:v>2.3148148148148146E-7</c:v>
                </c:pt>
                <c:pt idx="923">
                  <c:v>2.0833333333333331E-7</c:v>
                </c:pt>
                <c:pt idx="924">
                  <c:v>2.0833333333333331E-7</c:v>
                </c:pt>
                <c:pt idx="925">
                  <c:v>2.0833333333333331E-7</c:v>
                </c:pt>
                <c:pt idx="926">
                  <c:v>2.0833333333333331E-7</c:v>
                </c:pt>
                <c:pt idx="927">
                  <c:v>2.4305555555555555E-7</c:v>
                </c:pt>
                <c:pt idx="928">
                  <c:v>2.3148148148148146E-7</c:v>
                </c:pt>
                <c:pt idx="929">
                  <c:v>2.199074074074074E-7</c:v>
                </c:pt>
                <c:pt idx="930">
                  <c:v>2.3148148148148146E-7</c:v>
                </c:pt>
                <c:pt idx="931">
                  <c:v>2.3148148148148146E-7</c:v>
                </c:pt>
                <c:pt idx="932">
                  <c:v>2.4305555555555555E-7</c:v>
                </c:pt>
                <c:pt idx="933">
                  <c:v>2.3148148148148146E-7</c:v>
                </c:pt>
                <c:pt idx="934">
                  <c:v>2.3148148148148146E-7</c:v>
                </c:pt>
                <c:pt idx="935">
                  <c:v>2.199074074074074E-7</c:v>
                </c:pt>
                <c:pt idx="936">
                  <c:v>2.199074074074074E-7</c:v>
                </c:pt>
                <c:pt idx="937">
                  <c:v>2.3148148148148146E-7</c:v>
                </c:pt>
                <c:pt idx="938">
                  <c:v>2.3148148148148146E-7</c:v>
                </c:pt>
                <c:pt idx="939">
                  <c:v>2.3148148148148146E-7</c:v>
                </c:pt>
                <c:pt idx="940">
                  <c:v>2.199074074074074E-7</c:v>
                </c:pt>
                <c:pt idx="941">
                  <c:v>2.7777777777777776E-7</c:v>
                </c:pt>
                <c:pt idx="942">
                  <c:v>2.0833333333333331E-7</c:v>
                </c:pt>
                <c:pt idx="943">
                  <c:v>2.0833333333333331E-7</c:v>
                </c:pt>
                <c:pt idx="944">
                  <c:v>2.199074074074074E-7</c:v>
                </c:pt>
                <c:pt idx="945">
                  <c:v>2.0833333333333331E-7</c:v>
                </c:pt>
                <c:pt idx="946">
                  <c:v>2.0833333333333331E-7</c:v>
                </c:pt>
                <c:pt idx="947">
                  <c:v>2.0833333333333331E-7</c:v>
                </c:pt>
                <c:pt idx="948">
                  <c:v>2.4305555555555555E-7</c:v>
                </c:pt>
                <c:pt idx="949">
                  <c:v>2.199074074074074E-7</c:v>
                </c:pt>
                <c:pt idx="950">
                  <c:v>2.199074074074074E-7</c:v>
                </c:pt>
                <c:pt idx="951">
                  <c:v>2.3148148148148146E-7</c:v>
                </c:pt>
                <c:pt idx="952">
                  <c:v>2.199074074074074E-7</c:v>
                </c:pt>
                <c:pt idx="953">
                  <c:v>2.199074074074074E-7</c:v>
                </c:pt>
                <c:pt idx="954">
                  <c:v>2.199074074074074E-7</c:v>
                </c:pt>
                <c:pt idx="955">
                  <c:v>3.0092592592592594E-7</c:v>
                </c:pt>
                <c:pt idx="956">
                  <c:v>2.0833333333333331E-7</c:v>
                </c:pt>
                <c:pt idx="957">
                  <c:v>2.199074074074074E-7</c:v>
                </c:pt>
                <c:pt idx="958">
                  <c:v>2.3148148148148146E-7</c:v>
                </c:pt>
                <c:pt idx="959">
                  <c:v>2.199074074074074E-7</c:v>
                </c:pt>
                <c:pt idx="960">
                  <c:v>2.199074074074074E-7</c:v>
                </c:pt>
                <c:pt idx="961">
                  <c:v>2.199074074074074E-7</c:v>
                </c:pt>
                <c:pt idx="962">
                  <c:v>2.6620370370370372E-7</c:v>
                </c:pt>
                <c:pt idx="963">
                  <c:v>2.199074074074074E-7</c:v>
                </c:pt>
                <c:pt idx="964">
                  <c:v>2.199074074074074E-7</c:v>
                </c:pt>
                <c:pt idx="965">
                  <c:v>2.199074074074074E-7</c:v>
                </c:pt>
                <c:pt idx="966">
                  <c:v>2.199074074074074E-7</c:v>
                </c:pt>
                <c:pt idx="967">
                  <c:v>2.199074074074074E-7</c:v>
                </c:pt>
                <c:pt idx="968">
                  <c:v>2.199074074074074E-7</c:v>
                </c:pt>
                <c:pt idx="969">
                  <c:v>2.6620370370370372E-7</c:v>
                </c:pt>
                <c:pt idx="970">
                  <c:v>2.199074074074074E-7</c:v>
                </c:pt>
                <c:pt idx="971">
                  <c:v>2.199074074074074E-7</c:v>
                </c:pt>
                <c:pt idx="972">
                  <c:v>2.4305555555555555E-7</c:v>
                </c:pt>
                <c:pt idx="973">
                  <c:v>2.199074074074074E-7</c:v>
                </c:pt>
                <c:pt idx="974">
                  <c:v>2.3148148148148146E-7</c:v>
                </c:pt>
                <c:pt idx="975">
                  <c:v>2.199074074074074E-7</c:v>
                </c:pt>
                <c:pt idx="976">
                  <c:v>2.4305555555555555E-7</c:v>
                </c:pt>
                <c:pt idx="977">
                  <c:v>2.199074074074074E-7</c:v>
                </c:pt>
                <c:pt idx="978">
                  <c:v>2.199074074074074E-7</c:v>
                </c:pt>
                <c:pt idx="979">
                  <c:v>2.199074074074074E-7</c:v>
                </c:pt>
                <c:pt idx="980">
                  <c:v>2.199074074074074E-7</c:v>
                </c:pt>
                <c:pt idx="981">
                  <c:v>2.199074074074074E-7</c:v>
                </c:pt>
                <c:pt idx="982">
                  <c:v>2.199074074074074E-7</c:v>
                </c:pt>
                <c:pt idx="983">
                  <c:v>2.4305555555555555E-7</c:v>
                </c:pt>
                <c:pt idx="984">
                  <c:v>2.199074074074074E-7</c:v>
                </c:pt>
                <c:pt idx="986">
                  <c:v>2.3148148148148146E-7</c:v>
                </c:pt>
                <c:pt idx="987">
                  <c:v>2.0833333333333331E-7</c:v>
                </c:pt>
                <c:pt idx="988">
                  <c:v>2.199074074074074E-7</c:v>
                </c:pt>
                <c:pt idx="989">
                  <c:v>2.199074074074074E-7</c:v>
                </c:pt>
                <c:pt idx="990">
                  <c:v>3.0092592592592594E-7</c:v>
                </c:pt>
                <c:pt idx="991">
                  <c:v>2.0833333333333331E-7</c:v>
                </c:pt>
                <c:pt idx="992">
                  <c:v>2.3148148148148146E-7</c:v>
                </c:pt>
                <c:pt idx="993">
                  <c:v>2.3148148148148146E-7</c:v>
                </c:pt>
                <c:pt idx="994">
                  <c:v>2.199074074074074E-7</c:v>
                </c:pt>
                <c:pt idx="995">
                  <c:v>2.199074074074074E-7</c:v>
                </c:pt>
                <c:pt idx="996">
                  <c:v>2.199074074074074E-7</c:v>
                </c:pt>
                <c:pt idx="997">
                  <c:v>2.5462962962962963E-7</c:v>
                </c:pt>
                <c:pt idx="998">
                  <c:v>2.199074074074074E-7</c:v>
                </c:pt>
                <c:pt idx="999">
                  <c:v>2.199074074074074E-7</c:v>
                </c:pt>
                <c:pt idx="1000">
                  <c:v>2.199074074074074E-7</c:v>
                </c:pt>
                <c:pt idx="1001">
                  <c:v>2.199074074074074E-7</c:v>
                </c:pt>
                <c:pt idx="1002">
                  <c:v>2.3148148148148146E-7</c:v>
                </c:pt>
                <c:pt idx="1003">
                  <c:v>2.3148148148148146E-7</c:v>
                </c:pt>
                <c:pt idx="1004">
                  <c:v>2.5462962962962963E-7</c:v>
                </c:pt>
                <c:pt idx="1005">
                  <c:v>2.3148148148148146E-7</c:v>
                </c:pt>
                <c:pt idx="1006">
                  <c:v>2.3148148148148146E-7</c:v>
                </c:pt>
                <c:pt idx="1007">
                  <c:v>2.199074074074074E-7</c:v>
                </c:pt>
                <c:pt idx="1008">
                  <c:v>2.199074074074074E-7</c:v>
                </c:pt>
                <c:pt idx="1009">
                  <c:v>2.199074074074074E-7</c:v>
                </c:pt>
                <c:pt idx="1010">
                  <c:v>2.3148148148148146E-7</c:v>
                </c:pt>
                <c:pt idx="1011">
                  <c:v>2.5462962962962963E-7</c:v>
                </c:pt>
                <c:pt idx="1012">
                  <c:v>2.199074074074074E-7</c:v>
                </c:pt>
                <c:pt idx="1013">
                  <c:v>2.199074074074074E-7</c:v>
                </c:pt>
                <c:pt idx="1014">
                  <c:v>2.199074074074074E-7</c:v>
                </c:pt>
                <c:pt idx="1015">
                  <c:v>2.199074074074074E-7</c:v>
                </c:pt>
                <c:pt idx="1016">
                  <c:v>2.3148148148148146E-7</c:v>
                </c:pt>
                <c:pt idx="1017">
                  <c:v>2.3148148148148146E-7</c:v>
                </c:pt>
                <c:pt idx="1018">
                  <c:v>2.6620370370370372E-7</c:v>
                </c:pt>
                <c:pt idx="1019">
                  <c:v>2.199074074074074E-7</c:v>
                </c:pt>
                <c:pt idx="1020">
                  <c:v>2.199074074074074E-7</c:v>
                </c:pt>
                <c:pt idx="1021">
                  <c:v>2.199074074074074E-7</c:v>
                </c:pt>
                <c:pt idx="1022">
                  <c:v>2.0833333333333331E-7</c:v>
                </c:pt>
                <c:pt idx="1023">
                  <c:v>2.199074074074074E-7</c:v>
                </c:pt>
                <c:pt idx="1024">
                  <c:v>2.199074074074074E-7</c:v>
                </c:pt>
                <c:pt idx="1025">
                  <c:v>2.6620370370370372E-7</c:v>
                </c:pt>
                <c:pt idx="1026">
                  <c:v>1.9675925925925927E-7</c:v>
                </c:pt>
                <c:pt idx="1027">
                  <c:v>2.0833333333333331E-7</c:v>
                </c:pt>
                <c:pt idx="1028">
                  <c:v>2.3148148148148146E-7</c:v>
                </c:pt>
                <c:pt idx="1029">
                  <c:v>2.199074074074074E-7</c:v>
                </c:pt>
                <c:pt idx="1030">
                  <c:v>2.199074074074074E-7</c:v>
                </c:pt>
                <c:pt idx="1031">
                  <c:v>2.199074074074074E-7</c:v>
                </c:pt>
                <c:pt idx="1032">
                  <c:v>2.4305555555555555E-7</c:v>
                </c:pt>
                <c:pt idx="1033">
                  <c:v>2.199074074074074E-7</c:v>
                </c:pt>
                <c:pt idx="1034">
                  <c:v>2.199074074074074E-7</c:v>
                </c:pt>
                <c:pt idx="1035">
                  <c:v>2.199074074074074E-7</c:v>
                </c:pt>
                <c:pt idx="1036">
                  <c:v>2.199074074074074E-7</c:v>
                </c:pt>
                <c:pt idx="1037">
                  <c:v>2.3148148148148146E-7</c:v>
                </c:pt>
                <c:pt idx="1038">
                  <c:v>2.199074074074074E-7</c:v>
                </c:pt>
                <c:pt idx="1039">
                  <c:v>2.199074074074074E-7</c:v>
                </c:pt>
                <c:pt idx="1040">
                  <c:v>2.199074074074074E-7</c:v>
                </c:pt>
                <c:pt idx="1041">
                  <c:v>2.199074074074074E-7</c:v>
                </c:pt>
                <c:pt idx="1042">
                  <c:v>2.199074074074074E-7</c:v>
                </c:pt>
                <c:pt idx="1043">
                  <c:v>2.4305555555555555E-7</c:v>
                </c:pt>
                <c:pt idx="1044">
                  <c:v>2.4305555555555555E-7</c:v>
                </c:pt>
                <c:pt idx="1045">
                  <c:v>2.199074074074074E-7</c:v>
                </c:pt>
                <c:pt idx="1046">
                  <c:v>2.4305555555555555E-7</c:v>
                </c:pt>
                <c:pt idx="1047">
                  <c:v>2.199074074074074E-7</c:v>
                </c:pt>
                <c:pt idx="1048">
                  <c:v>2.199074074074074E-7</c:v>
                </c:pt>
                <c:pt idx="1049">
                  <c:v>2.199074074074074E-7</c:v>
                </c:pt>
                <c:pt idx="1050">
                  <c:v>2.3148148148148146E-7</c:v>
                </c:pt>
                <c:pt idx="1051">
                  <c:v>2.199074074074074E-7</c:v>
                </c:pt>
                <c:pt idx="1052">
                  <c:v>2.199074074074074E-7</c:v>
                </c:pt>
                <c:pt idx="1053">
                  <c:v>2.6620370370370372E-7</c:v>
                </c:pt>
                <c:pt idx="1054">
                  <c:v>2.199074074074074E-7</c:v>
                </c:pt>
                <c:pt idx="1055">
                  <c:v>1.9675925925925927E-7</c:v>
                </c:pt>
                <c:pt idx="1056">
                  <c:v>2.199074074074074E-7</c:v>
                </c:pt>
                <c:pt idx="1057">
                  <c:v>2.199074074074074E-7</c:v>
                </c:pt>
                <c:pt idx="1058">
                  <c:v>2.199074074074074E-7</c:v>
                </c:pt>
                <c:pt idx="1059">
                  <c:v>2.3148148148148146E-7</c:v>
                </c:pt>
                <c:pt idx="1060">
                  <c:v>2.8935185185185185E-7</c:v>
                </c:pt>
                <c:pt idx="1061">
                  <c:v>2.199074074074074E-7</c:v>
                </c:pt>
                <c:pt idx="1062">
                  <c:v>2.199074074074074E-7</c:v>
                </c:pt>
                <c:pt idx="1063">
                  <c:v>2.0833333333333331E-7</c:v>
                </c:pt>
                <c:pt idx="1064">
                  <c:v>2.3148148148148146E-7</c:v>
                </c:pt>
                <c:pt idx="1065">
                  <c:v>2.199074074074074E-7</c:v>
                </c:pt>
                <c:pt idx="1066">
                  <c:v>2.199074074074074E-7</c:v>
                </c:pt>
                <c:pt idx="1067">
                  <c:v>2.5462962962962963E-7</c:v>
                </c:pt>
                <c:pt idx="1068">
                  <c:v>2.199074074074074E-7</c:v>
                </c:pt>
                <c:pt idx="1069">
                  <c:v>2.3148148148148146E-7</c:v>
                </c:pt>
                <c:pt idx="1070">
                  <c:v>2.199074074074074E-7</c:v>
                </c:pt>
                <c:pt idx="1071">
                  <c:v>2.199074074074074E-7</c:v>
                </c:pt>
                <c:pt idx="1072">
                  <c:v>2.199074074074074E-7</c:v>
                </c:pt>
                <c:pt idx="1073">
                  <c:v>2.199074074074074E-7</c:v>
                </c:pt>
                <c:pt idx="1074">
                  <c:v>2.4305555555555555E-7</c:v>
                </c:pt>
                <c:pt idx="1075">
                  <c:v>2.0833333333333331E-7</c:v>
                </c:pt>
                <c:pt idx="1076">
                  <c:v>2.199074074074074E-7</c:v>
                </c:pt>
                <c:pt idx="1077">
                  <c:v>2.3148148148148146E-7</c:v>
                </c:pt>
                <c:pt idx="1078">
                  <c:v>2.199074074074074E-7</c:v>
                </c:pt>
                <c:pt idx="1079">
                  <c:v>2.3148148148148146E-7</c:v>
                </c:pt>
                <c:pt idx="1080">
                  <c:v>2.3148148148148146E-7</c:v>
                </c:pt>
                <c:pt idx="1081">
                  <c:v>2.5462962962962963E-7</c:v>
                </c:pt>
                <c:pt idx="1082">
                  <c:v>2.199074074074074E-7</c:v>
                </c:pt>
                <c:pt idx="1083">
                  <c:v>2.199074074074074E-7</c:v>
                </c:pt>
                <c:pt idx="1084">
                  <c:v>2.199074074074074E-7</c:v>
                </c:pt>
                <c:pt idx="1085">
                  <c:v>2.199074074074074E-7</c:v>
                </c:pt>
                <c:pt idx="1086">
                  <c:v>2.199074074074074E-7</c:v>
                </c:pt>
                <c:pt idx="1087">
                  <c:v>2.199074074074074E-7</c:v>
                </c:pt>
                <c:pt idx="1088">
                  <c:v>2.5462962962962963E-7</c:v>
                </c:pt>
                <c:pt idx="1089">
                  <c:v>2.3148148148148146E-7</c:v>
                </c:pt>
                <c:pt idx="1090">
                  <c:v>2.199074074074074E-7</c:v>
                </c:pt>
                <c:pt idx="1091">
                  <c:v>2.3148148148148146E-7</c:v>
                </c:pt>
                <c:pt idx="1092">
                  <c:v>2.199074074074074E-7</c:v>
                </c:pt>
                <c:pt idx="1093">
                  <c:v>2.3148148148148146E-7</c:v>
                </c:pt>
                <c:pt idx="1094">
                  <c:v>2.199074074074074E-7</c:v>
                </c:pt>
                <c:pt idx="1095">
                  <c:v>2.5462962962962963E-7</c:v>
                </c:pt>
                <c:pt idx="1096">
                  <c:v>2.199074074074074E-7</c:v>
                </c:pt>
                <c:pt idx="1097">
                  <c:v>2.3148148148148146E-7</c:v>
                </c:pt>
                <c:pt idx="1098">
                  <c:v>2.199074074074074E-7</c:v>
                </c:pt>
                <c:pt idx="1099">
                  <c:v>2.199074074074074E-7</c:v>
                </c:pt>
                <c:pt idx="1100">
                  <c:v>2.3148148148148146E-7</c:v>
                </c:pt>
                <c:pt idx="1101">
                  <c:v>2.3148148148148146E-7</c:v>
                </c:pt>
                <c:pt idx="1102">
                  <c:v>2.5462962962962963E-7</c:v>
                </c:pt>
                <c:pt idx="1103">
                  <c:v>2.0833333333333331E-7</c:v>
                </c:pt>
                <c:pt idx="1104">
                  <c:v>2.3148148148148146E-7</c:v>
                </c:pt>
                <c:pt idx="1105">
                  <c:v>2.0833333333333331E-7</c:v>
                </c:pt>
                <c:pt idx="1106">
                  <c:v>2.0833333333333331E-7</c:v>
                </c:pt>
                <c:pt idx="1107">
                  <c:v>2.199074074074074E-7</c:v>
                </c:pt>
                <c:pt idx="1108">
                  <c:v>2.3148148148148146E-7</c:v>
                </c:pt>
                <c:pt idx="1109">
                  <c:v>2.4305555555555555E-7</c:v>
                </c:pt>
                <c:pt idx="1110">
                  <c:v>2.3148148148148146E-7</c:v>
                </c:pt>
                <c:pt idx="1111">
                  <c:v>2.199074074074074E-7</c:v>
                </c:pt>
                <c:pt idx="1112">
                  <c:v>2.199074074074074E-7</c:v>
                </c:pt>
                <c:pt idx="1113">
                  <c:v>2.199074074074074E-7</c:v>
                </c:pt>
                <c:pt idx="1114">
                  <c:v>2.199074074074074E-7</c:v>
                </c:pt>
                <c:pt idx="1115">
                  <c:v>2.199074074074074E-7</c:v>
                </c:pt>
                <c:pt idx="1116">
                  <c:v>2.8935185185185185E-7</c:v>
                </c:pt>
                <c:pt idx="1117">
                  <c:v>2.199074074074074E-7</c:v>
                </c:pt>
                <c:pt idx="1118">
                  <c:v>2.199074074074074E-7</c:v>
                </c:pt>
                <c:pt idx="1119">
                  <c:v>2.199074074074074E-7</c:v>
                </c:pt>
                <c:pt idx="1120">
                  <c:v>2.3148148148148146E-7</c:v>
                </c:pt>
                <c:pt idx="1121">
                  <c:v>2.199074074074074E-7</c:v>
                </c:pt>
                <c:pt idx="1122">
                  <c:v>2.199074074074074E-7</c:v>
                </c:pt>
                <c:pt idx="1123">
                  <c:v>2.8935185185185185E-7</c:v>
                </c:pt>
                <c:pt idx="1124">
                  <c:v>2.3148148148148146E-7</c:v>
                </c:pt>
                <c:pt idx="1125">
                  <c:v>2.6620370370370372E-7</c:v>
                </c:pt>
                <c:pt idx="1126">
                  <c:v>2.199074074074074E-7</c:v>
                </c:pt>
                <c:pt idx="1127">
                  <c:v>2.199074074074074E-7</c:v>
                </c:pt>
                <c:pt idx="1128">
                  <c:v>2.3148148148148146E-7</c:v>
                </c:pt>
                <c:pt idx="1129">
                  <c:v>2.4305555555555555E-7</c:v>
                </c:pt>
                <c:pt idx="1131">
                  <c:v>2.199074074074074E-7</c:v>
                </c:pt>
                <c:pt idx="1132">
                  <c:v>2.199074074074074E-7</c:v>
                </c:pt>
                <c:pt idx="1133">
                  <c:v>2.199074074074074E-7</c:v>
                </c:pt>
                <c:pt idx="1134">
                  <c:v>2.0833333333333331E-7</c:v>
                </c:pt>
                <c:pt idx="1135">
                  <c:v>2.199074074074074E-7</c:v>
                </c:pt>
                <c:pt idx="1136">
                  <c:v>2.199074074074074E-7</c:v>
                </c:pt>
                <c:pt idx="1137">
                  <c:v>2.5462962962962963E-7</c:v>
                </c:pt>
                <c:pt idx="1138">
                  <c:v>2.199074074074074E-7</c:v>
                </c:pt>
                <c:pt idx="1139">
                  <c:v>2.199074074074074E-7</c:v>
                </c:pt>
                <c:pt idx="1140">
                  <c:v>2.199074074074074E-7</c:v>
                </c:pt>
                <c:pt idx="1141">
                  <c:v>2.199074074074074E-7</c:v>
                </c:pt>
                <c:pt idx="1142">
                  <c:v>2.199074074074074E-7</c:v>
                </c:pt>
                <c:pt idx="1143">
                  <c:v>2.3148148148148146E-7</c:v>
                </c:pt>
                <c:pt idx="1144">
                  <c:v>2.0833333333333331E-7</c:v>
                </c:pt>
                <c:pt idx="1145">
                  <c:v>2.3148148148148146E-7</c:v>
                </c:pt>
                <c:pt idx="1146">
                  <c:v>2.3148148148148146E-7</c:v>
                </c:pt>
                <c:pt idx="1147">
                  <c:v>2.3148148148148146E-7</c:v>
                </c:pt>
                <c:pt idx="1148">
                  <c:v>2.3148148148148146E-7</c:v>
                </c:pt>
                <c:pt idx="1149">
                  <c:v>2.3148148148148146E-7</c:v>
                </c:pt>
                <c:pt idx="1150">
                  <c:v>2.199074074074074E-7</c:v>
                </c:pt>
                <c:pt idx="1151">
                  <c:v>2.199074074074074E-7</c:v>
                </c:pt>
                <c:pt idx="1152">
                  <c:v>2.199074074074074E-7</c:v>
                </c:pt>
                <c:pt idx="1153">
                  <c:v>2.0833333333333331E-7</c:v>
                </c:pt>
                <c:pt idx="1154">
                  <c:v>2.0833333333333331E-7</c:v>
                </c:pt>
                <c:pt idx="1155">
                  <c:v>2.0833333333333331E-7</c:v>
                </c:pt>
                <c:pt idx="1156">
                  <c:v>2.8935185185185185E-7</c:v>
                </c:pt>
                <c:pt idx="1157">
                  <c:v>2.199074074074074E-7</c:v>
                </c:pt>
                <c:pt idx="1158">
                  <c:v>2.3148148148148146E-7</c:v>
                </c:pt>
                <c:pt idx="1159">
                  <c:v>2.199074074074074E-7</c:v>
                </c:pt>
                <c:pt idx="1160">
                  <c:v>2.199074074074074E-7</c:v>
                </c:pt>
                <c:pt idx="1161">
                  <c:v>2.0833333333333331E-7</c:v>
                </c:pt>
                <c:pt idx="1162">
                  <c:v>2.199074074074074E-7</c:v>
                </c:pt>
                <c:pt idx="1164">
                  <c:v>2.3148148148148146E-7</c:v>
                </c:pt>
                <c:pt idx="1165">
                  <c:v>1.9675925925925927E-7</c:v>
                </c:pt>
                <c:pt idx="1166">
                  <c:v>2.0833333333333331E-7</c:v>
                </c:pt>
                <c:pt idx="1167">
                  <c:v>2.199074074074074E-7</c:v>
                </c:pt>
                <c:pt idx="1168">
                  <c:v>3.3564814814814815E-7</c:v>
                </c:pt>
                <c:pt idx="1169">
                  <c:v>1.9675925925925927E-7</c:v>
                </c:pt>
                <c:pt idx="1170">
                  <c:v>2.3148148148148146E-7</c:v>
                </c:pt>
                <c:pt idx="1171">
                  <c:v>2.199074074074074E-7</c:v>
                </c:pt>
                <c:pt idx="1172">
                  <c:v>2.199074074074074E-7</c:v>
                </c:pt>
                <c:pt idx="1173">
                  <c:v>2.199074074074074E-7</c:v>
                </c:pt>
                <c:pt idx="1175">
                  <c:v>2.3148148148148146E-7</c:v>
                </c:pt>
                <c:pt idx="1176">
                  <c:v>2.199074074074074E-7</c:v>
                </c:pt>
                <c:pt idx="1177">
                  <c:v>2.3148148148148146E-7</c:v>
                </c:pt>
                <c:pt idx="1178">
                  <c:v>2.199074074074074E-7</c:v>
                </c:pt>
                <c:pt idx="1179">
                  <c:v>2.3148148148148146E-7</c:v>
                </c:pt>
                <c:pt idx="1180">
                  <c:v>2.199074074074074E-7</c:v>
                </c:pt>
                <c:pt idx="1181">
                  <c:v>2.3148148148148146E-7</c:v>
                </c:pt>
                <c:pt idx="1182">
                  <c:v>2.199074074074074E-7</c:v>
                </c:pt>
                <c:pt idx="1183">
                  <c:v>2.3148148148148146E-7</c:v>
                </c:pt>
                <c:pt idx="1184">
                  <c:v>2.3148148148148146E-7</c:v>
                </c:pt>
                <c:pt idx="1185">
                  <c:v>2.199074074074074E-7</c:v>
                </c:pt>
                <c:pt idx="1186">
                  <c:v>2.199074074074074E-7</c:v>
                </c:pt>
                <c:pt idx="1187">
                  <c:v>2.199074074074074E-7</c:v>
                </c:pt>
                <c:pt idx="1188">
                  <c:v>2.0833333333333331E-7</c:v>
                </c:pt>
                <c:pt idx="1189">
                  <c:v>2.199074074074074E-7</c:v>
                </c:pt>
                <c:pt idx="1190">
                  <c:v>2.199074074074074E-7</c:v>
                </c:pt>
                <c:pt idx="1191">
                  <c:v>2.6620370370370372E-7</c:v>
                </c:pt>
                <c:pt idx="1192">
                  <c:v>2.3148148148148146E-7</c:v>
                </c:pt>
                <c:pt idx="1193">
                  <c:v>2.199074074074074E-7</c:v>
                </c:pt>
                <c:pt idx="1194">
                  <c:v>2.199074074074074E-7</c:v>
                </c:pt>
                <c:pt idx="1195">
                  <c:v>2.199074074074074E-7</c:v>
                </c:pt>
                <c:pt idx="1196">
                  <c:v>2.199074074074074E-7</c:v>
                </c:pt>
                <c:pt idx="1197">
                  <c:v>2.0833333333333331E-7</c:v>
                </c:pt>
                <c:pt idx="1198">
                  <c:v>2.199074074074074E-7</c:v>
                </c:pt>
                <c:pt idx="1199">
                  <c:v>2.199074074074074E-7</c:v>
                </c:pt>
                <c:pt idx="1200">
                  <c:v>2.0833333333333331E-7</c:v>
                </c:pt>
                <c:pt idx="1201">
                  <c:v>1.9675925925925927E-7</c:v>
                </c:pt>
                <c:pt idx="1202">
                  <c:v>2.0833333333333331E-7</c:v>
                </c:pt>
                <c:pt idx="1203">
                  <c:v>2.199074074074074E-7</c:v>
                </c:pt>
                <c:pt idx="1204">
                  <c:v>2.3148148148148146E-7</c:v>
                </c:pt>
                <c:pt idx="1205">
                  <c:v>2.3148148148148146E-7</c:v>
                </c:pt>
                <c:pt idx="1206">
                  <c:v>2.199074074074074E-7</c:v>
                </c:pt>
                <c:pt idx="1207">
                  <c:v>2.199074074074074E-7</c:v>
                </c:pt>
                <c:pt idx="1208">
                  <c:v>2.199074074074074E-7</c:v>
                </c:pt>
                <c:pt idx="1209">
                  <c:v>2.0833333333333331E-7</c:v>
                </c:pt>
                <c:pt idx="1210">
                  <c:v>2.199074074074074E-7</c:v>
                </c:pt>
                <c:pt idx="1211">
                  <c:v>2.199074074074074E-7</c:v>
                </c:pt>
                <c:pt idx="1212">
                  <c:v>2.3148148148148146E-7</c:v>
                </c:pt>
                <c:pt idx="1213">
                  <c:v>2.3148148148148146E-7</c:v>
                </c:pt>
                <c:pt idx="1214">
                  <c:v>2.0833333333333331E-7</c:v>
                </c:pt>
                <c:pt idx="1215">
                  <c:v>2.199074074074074E-7</c:v>
                </c:pt>
                <c:pt idx="1216">
                  <c:v>2.4305555555555555E-7</c:v>
                </c:pt>
                <c:pt idx="1217">
                  <c:v>2.199074074074074E-7</c:v>
                </c:pt>
                <c:pt idx="1218">
                  <c:v>2.199074074074074E-7</c:v>
                </c:pt>
                <c:pt idx="1219">
                  <c:v>2.0833333333333331E-7</c:v>
                </c:pt>
                <c:pt idx="1220">
                  <c:v>2.199074074074074E-7</c:v>
                </c:pt>
                <c:pt idx="1221">
                  <c:v>2.0833333333333331E-7</c:v>
                </c:pt>
                <c:pt idx="1222">
                  <c:v>2.3148148148148146E-7</c:v>
                </c:pt>
                <c:pt idx="1223">
                  <c:v>2.199074074074074E-7</c:v>
                </c:pt>
                <c:pt idx="1224">
                  <c:v>2.4305555555555555E-7</c:v>
                </c:pt>
                <c:pt idx="1225">
                  <c:v>2.199074074074074E-7</c:v>
                </c:pt>
                <c:pt idx="1226">
                  <c:v>2.199074074074074E-7</c:v>
                </c:pt>
                <c:pt idx="1227">
                  <c:v>2.3148148148148146E-7</c:v>
                </c:pt>
                <c:pt idx="1228">
                  <c:v>2.0833333333333331E-7</c:v>
                </c:pt>
                <c:pt idx="1229">
                  <c:v>2.199074074074074E-7</c:v>
                </c:pt>
                <c:pt idx="1230">
                  <c:v>2.0833333333333331E-7</c:v>
                </c:pt>
                <c:pt idx="1231">
                  <c:v>2.199074074074074E-7</c:v>
                </c:pt>
                <c:pt idx="1232">
                  <c:v>2.0833333333333331E-7</c:v>
                </c:pt>
                <c:pt idx="1233">
                  <c:v>2.0833333333333331E-7</c:v>
                </c:pt>
                <c:pt idx="1234">
                  <c:v>2.199074074074074E-7</c:v>
                </c:pt>
                <c:pt idx="1235">
                  <c:v>2.3148148148148146E-7</c:v>
                </c:pt>
                <c:pt idx="1236">
                  <c:v>2.3148148148148146E-7</c:v>
                </c:pt>
                <c:pt idx="1237">
                  <c:v>2.199074074074074E-7</c:v>
                </c:pt>
                <c:pt idx="1238">
                  <c:v>2.3148148148148146E-7</c:v>
                </c:pt>
                <c:pt idx="1239">
                  <c:v>2.199074074074074E-7</c:v>
                </c:pt>
                <c:pt idx="1240">
                  <c:v>2.4305555555555555E-7</c:v>
                </c:pt>
                <c:pt idx="1241">
                  <c:v>2.199074074074074E-7</c:v>
                </c:pt>
                <c:pt idx="1242">
                  <c:v>2.199074074074074E-7</c:v>
                </c:pt>
                <c:pt idx="1243">
                  <c:v>2.199074074074074E-7</c:v>
                </c:pt>
                <c:pt idx="1244">
                  <c:v>2.199074074074074E-7</c:v>
                </c:pt>
                <c:pt idx="1245">
                  <c:v>2.3148148148148146E-7</c:v>
                </c:pt>
                <c:pt idx="1246">
                  <c:v>2.199074074074074E-7</c:v>
                </c:pt>
                <c:pt idx="1247">
                  <c:v>2.3148148148148146E-7</c:v>
                </c:pt>
                <c:pt idx="1248">
                  <c:v>2.3148148148148146E-7</c:v>
                </c:pt>
                <c:pt idx="1249">
                  <c:v>2.199074074074074E-7</c:v>
                </c:pt>
                <c:pt idx="1250">
                  <c:v>2.3148148148148146E-7</c:v>
                </c:pt>
                <c:pt idx="1251">
                  <c:v>2.199074074074074E-7</c:v>
                </c:pt>
                <c:pt idx="1252">
                  <c:v>2.199074074074074E-7</c:v>
                </c:pt>
                <c:pt idx="1253">
                  <c:v>2.199074074074074E-7</c:v>
                </c:pt>
                <c:pt idx="1254">
                  <c:v>2.3148148148148146E-7</c:v>
                </c:pt>
                <c:pt idx="1255">
                  <c:v>2.199074074074074E-7</c:v>
                </c:pt>
                <c:pt idx="1256">
                  <c:v>2.3148148148148146E-7</c:v>
                </c:pt>
                <c:pt idx="1257">
                  <c:v>2.3148148148148146E-7</c:v>
                </c:pt>
                <c:pt idx="1258">
                  <c:v>2.199074074074074E-7</c:v>
                </c:pt>
                <c:pt idx="1259">
                  <c:v>2.199074074074074E-7</c:v>
                </c:pt>
                <c:pt idx="1260">
                  <c:v>2.3148148148148146E-7</c:v>
                </c:pt>
                <c:pt idx="1261">
                  <c:v>2.199074074074074E-7</c:v>
                </c:pt>
                <c:pt idx="1262">
                  <c:v>2.3148148148148146E-7</c:v>
                </c:pt>
                <c:pt idx="1263">
                  <c:v>2.3148148148148146E-7</c:v>
                </c:pt>
                <c:pt idx="1264">
                  <c:v>2.199074074074074E-7</c:v>
                </c:pt>
                <c:pt idx="1265">
                  <c:v>2.199074074074074E-7</c:v>
                </c:pt>
                <c:pt idx="1266">
                  <c:v>2.7777777777777776E-7</c:v>
                </c:pt>
                <c:pt idx="1267">
                  <c:v>2.4305555555555555E-7</c:v>
                </c:pt>
                <c:pt idx="1268">
                  <c:v>2.0833333333333331E-7</c:v>
                </c:pt>
                <c:pt idx="1269">
                  <c:v>2.4305555555555555E-7</c:v>
                </c:pt>
                <c:pt idx="1270">
                  <c:v>2.199074074074074E-7</c:v>
                </c:pt>
                <c:pt idx="1271">
                  <c:v>2.199074074074074E-7</c:v>
                </c:pt>
                <c:pt idx="1272">
                  <c:v>2.199074074074074E-7</c:v>
                </c:pt>
                <c:pt idx="1273">
                  <c:v>2.199074074074074E-7</c:v>
                </c:pt>
                <c:pt idx="1274">
                  <c:v>2.0833333333333331E-7</c:v>
                </c:pt>
                <c:pt idx="1275">
                  <c:v>2.0833333333333331E-7</c:v>
                </c:pt>
                <c:pt idx="1276">
                  <c:v>2.199074074074074E-7</c:v>
                </c:pt>
                <c:pt idx="1277">
                  <c:v>2.0833333333333331E-7</c:v>
                </c:pt>
                <c:pt idx="1278">
                  <c:v>2.199074074074074E-7</c:v>
                </c:pt>
                <c:pt idx="1279">
                  <c:v>2.0833333333333331E-7</c:v>
                </c:pt>
                <c:pt idx="1280">
                  <c:v>2.3148148148148146E-7</c:v>
                </c:pt>
                <c:pt idx="1281">
                  <c:v>2.199074074074074E-7</c:v>
                </c:pt>
                <c:pt idx="1282">
                  <c:v>2.0833333333333331E-7</c:v>
                </c:pt>
                <c:pt idx="1284">
                  <c:v>2.3148148148148146E-7</c:v>
                </c:pt>
                <c:pt idx="1285">
                  <c:v>2.199074074074074E-7</c:v>
                </c:pt>
                <c:pt idx="1286">
                  <c:v>2.3148148148148146E-7</c:v>
                </c:pt>
                <c:pt idx="1287">
                  <c:v>2.199074074074074E-7</c:v>
                </c:pt>
                <c:pt idx="1288">
                  <c:v>2.199074074074074E-7</c:v>
                </c:pt>
                <c:pt idx="1289">
                  <c:v>2.199074074074074E-7</c:v>
                </c:pt>
                <c:pt idx="1290">
                  <c:v>2.199074074074074E-7</c:v>
                </c:pt>
                <c:pt idx="1291">
                  <c:v>2.0833333333333331E-7</c:v>
                </c:pt>
                <c:pt idx="1292">
                  <c:v>2.199074074074074E-7</c:v>
                </c:pt>
                <c:pt idx="1293">
                  <c:v>2.199074074074074E-7</c:v>
                </c:pt>
                <c:pt idx="1294">
                  <c:v>2.0833333333333331E-7</c:v>
                </c:pt>
                <c:pt idx="1295">
                  <c:v>2.199074074074074E-7</c:v>
                </c:pt>
                <c:pt idx="1296">
                  <c:v>2.3148148148148146E-7</c:v>
                </c:pt>
                <c:pt idx="1297">
                  <c:v>2.199074074074074E-7</c:v>
                </c:pt>
                <c:pt idx="1298">
                  <c:v>2.3148148148148146E-7</c:v>
                </c:pt>
                <c:pt idx="1299">
                  <c:v>2.199074074074074E-7</c:v>
                </c:pt>
                <c:pt idx="1300">
                  <c:v>2.3148148148148146E-7</c:v>
                </c:pt>
                <c:pt idx="1301">
                  <c:v>2.199074074074074E-7</c:v>
                </c:pt>
                <c:pt idx="1302">
                  <c:v>2.199074074074074E-7</c:v>
                </c:pt>
                <c:pt idx="1303">
                  <c:v>2.199074074074074E-7</c:v>
                </c:pt>
                <c:pt idx="1304">
                  <c:v>2.3148148148148146E-7</c:v>
                </c:pt>
                <c:pt idx="1305">
                  <c:v>2.0833333333333331E-7</c:v>
                </c:pt>
                <c:pt idx="1306">
                  <c:v>2.199074074074074E-7</c:v>
                </c:pt>
                <c:pt idx="1307">
                  <c:v>2.199074074074074E-7</c:v>
                </c:pt>
                <c:pt idx="1308">
                  <c:v>2.199074074074074E-7</c:v>
                </c:pt>
                <c:pt idx="1309">
                  <c:v>2.3148148148148146E-7</c:v>
                </c:pt>
                <c:pt idx="1310">
                  <c:v>2.199074074074074E-7</c:v>
                </c:pt>
                <c:pt idx="1311">
                  <c:v>2.199074074074074E-7</c:v>
                </c:pt>
                <c:pt idx="1312">
                  <c:v>2.199074074074074E-7</c:v>
                </c:pt>
                <c:pt idx="1313">
                  <c:v>2.199074074074074E-7</c:v>
                </c:pt>
                <c:pt idx="1314">
                  <c:v>2.199074074074074E-7</c:v>
                </c:pt>
                <c:pt idx="1315">
                  <c:v>2.199074074074074E-7</c:v>
                </c:pt>
                <c:pt idx="1316">
                  <c:v>2.199074074074074E-7</c:v>
                </c:pt>
                <c:pt idx="1317">
                  <c:v>2.199074074074074E-7</c:v>
                </c:pt>
                <c:pt idx="1318">
                  <c:v>2.199074074074074E-7</c:v>
                </c:pt>
                <c:pt idx="1319">
                  <c:v>2.199074074074074E-7</c:v>
                </c:pt>
                <c:pt idx="1320">
                  <c:v>2.3148148148148146E-7</c:v>
                </c:pt>
                <c:pt idx="1321">
                  <c:v>2.3148148148148146E-7</c:v>
                </c:pt>
                <c:pt idx="1322">
                  <c:v>2.199074074074074E-7</c:v>
                </c:pt>
                <c:pt idx="1323">
                  <c:v>2.199074074074074E-7</c:v>
                </c:pt>
                <c:pt idx="1324">
                  <c:v>2.3148148148148146E-7</c:v>
                </c:pt>
                <c:pt idx="1325">
                  <c:v>2.199074074074074E-7</c:v>
                </c:pt>
                <c:pt idx="1326">
                  <c:v>2.3148148148148146E-7</c:v>
                </c:pt>
                <c:pt idx="1327">
                  <c:v>2.3148148148148146E-7</c:v>
                </c:pt>
                <c:pt idx="1328">
                  <c:v>2.199074074074074E-7</c:v>
                </c:pt>
                <c:pt idx="1329">
                  <c:v>2.199074074074074E-7</c:v>
                </c:pt>
                <c:pt idx="1331">
                  <c:v>2.199074074074074E-7</c:v>
                </c:pt>
                <c:pt idx="1332">
                  <c:v>2.199074074074074E-7</c:v>
                </c:pt>
                <c:pt idx="1333">
                  <c:v>2.199074074074074E-7</c:v>
                </c:pt>
                <c:pt idx="1334">
                  <c:v>2.199074074074074E-7</c:v>
                </c:pt>
                <c:pt idx="1335">
                  <c:v>2.199074074074074E-7</c:v>
                </c:pt>
                <c:pt idx="1336">
                  <c:v>2.0833333333333331E-7</c:v>
                </c:pt>
                <c:pt idx="1337">
                  <c:v>2.0833333333333331E-7</c:v>
                </c:pt>
                <c:pt idx="1338">
                  <c:v>2.0833333333333331E-7</c:v>
                </c:pt>
                <c:pt idx="1339">
                  <c:v>2.199074074074074E-7</c:v>
                </c:pt>
                <c:pt idx="1340">
                  <c:v>2.199074074074074E-7</c:v>
                </c:pt>
                <c:pt idx="1341">
                  <c:v>2.0833333333333331E-7</c:v>
                </c:pt>
                <c:pt idx="1342">
                  <c:v>2.199074074074074E-7</c:v>
                </c:pt>
                <c:pt idx="1343">
                  <c:v>2.0833333333333331E-7</c:v>
                </c:pt>
                <c:pt idx="1344">
                  <c:v>2.0833333333333331E-7</c:v>
                </c:pt>
                <c:pt idx="1345">
                  <c:v>2.199074074074074E-7</c:v>
                </c:pt>
                <c:pt idx="1346">
                  <c:v>2.3148148148148146E-7</c:v>
                </c:pt>
                <c:pt idx="1347">
                  <c:v>2.0833333333333331E-7</c:v>
                </c:pt>
                <c:pt idx="1348">
                  <c:v>2.0833333333333331E-7</c:v>
                </c:pt>
                <c:pt idx="1349">
                  <c:v>2.3148148148148146E-7</c:v>
                </c:pt>
                <c:pt idx="1350">
                  <c:v>2.0833333333333331E-7</c:v>
                </c:pt>
                <c:pt idx="1351">
                  <c:v>2.199074074074074E-7</c:v>
                </c:pt>
                <c:pt idx="1352">
                  <c:v>2.199074074074074E-7</c:v>
                </c:pt>
                <c:pt idx="1353">
                  <c:v>2.199074074074074E-7</c:v>
                </c:pt>
                <c:pt idx="1354">
                  <c:v>2.199074074074074E-7</c:v>
                </c:pt>
                <c:pt idx="1355">
                  <c:v>2.3148148148148146E-7</c:v>
                </c:pt>
                <c:pt idx="1356">
                  <c:v>2.3148148148148146E-7</c:v>
                </c:pt>
                <c:pt idx="1357">
                  <c:v>2.3148148148148146E-7</c:v>
                </c:pt>
                <c:pt idx="1358">
                  <c:v>2.199074074074074E-7</c:v>
                </c:pt>
                <c:pt idx="1359">
                  <c:v>2.3148148148148146E-7</c:v>
                </c:pt>
                <c:pt idx="1360">
                  <c:v>2.199074074074074E-7</c:v>
                </c:pt>
                <c:pt idx="1361">
                  <c:v>2.199074074074074E-7</c:v>
                </c:pt>
                <c:pt idx="1362">
                  <c:v>2.3148148148148146E-7</c:v>
                </c:pt>
                <c:pt idx="1363">
                  <c:v>2.199074074074074E-7</c:v>
                </c:pt>
                <c:pt idx="1364">
                  <c:v>2.199074074074074E-7</c:v>
                </c:pt>
                <c:pt idx="1365">
                  <c:v>2.3148148148148146E-7</c:v>
                </c:pt>
                <c:pt idx="1366">
                  <c:v>2.199074074074074E-7</c:v>
                </c:pt>
                <c:pt idx="1367">
                  <c:v>2.3148148148148146E-7</c:v>
                </c:pt>
                <c:pt idx="1368">
                  <c:v>2.199074074074074E-7</c:v>
                </c:pt>
                <c:pt idx="1369">
                  <c:v>2.199074074074074E-7</c:v>
                </c:pt>
                <c:pt idx="1370">
                  <c:v>2.199074074074074E-7</c:v>
                </c:pt>
                <c:pt idx="1372">
                  <c:v>2.199074074074074E-7</c:v>
                </c:pt>
                <c:pt idx="1373">
                  <c:v>2.199074074074074E-7</c:v>
                </c:pt>
                <c:pt idx="1374">
                  <c:v>2.199074074074074E-7</c:v>
                </c:pt>
                <c:pt idx="1375">
                  <c:v>1.9675925925925927E-7</c:v>
                </c:pt>
                <c:pt idx="1376">
                  <c:v>2.199074074074074E-7</c:v>
                </c:pt>
                <c:pt idx="1377">
                  <c:v>2.199074074074074E-7</c:v>
                </c:pt>
                <c:pt idx="1378">
                  <c:v>2.199074074074074E-7</c:v>
                </c:pt>
                <c:pt idx="1379">
                  <c:v>2.0833333333333331E-7</c:v>
                </c:pt>
                <c:pt idx="1380">
                  <c:v>2.199074074074074E-7</c:v>
                </c:pt>
                <c:pt idx="1381">
                  <c:v>2.199074074074074E-7</c:v>
                </c:pt>
                <c:pt idx="1382">
                  <c:v>2.199074074074074E-7</c:v>
                </c:pt>
                <c:pt idx="1383">
                  <c:v>2.199074074074074E-7</c:v>
                </c:pt>
                <c:pt idx="1384">
                  <c:v>2.199074074074074E-7</c:v>
                </c:pt>
                <c:pt idx="1385">
                  <c:v>2.0833333333333331E-7</c:v>
                </c:pt>
                <c:pt idx="1386">
                  <c:v>2.199074074074074E-7</c:v>
                </c:pt>
                <c:pt idx="1387">
                  <c:v>2.199074074074074E-7</c:v>
                </c:pt>
                <c:pt idx="1388">
                  <c:v>2.3148148148148146E-7</c:v>
                </c:pt>
                <c:pt idx="1389">
                  <c:v>2.0833333333333331E-7</c:v>
                </c:pt>
                <c:pt idx="1390">
                  <c:v>2.3148148148148146E-7</c:v>
                </c:pt>
                <c:pt idx="1391">
                  <c:v>2.199074074074074E-7</c:v>
                </c:pt>
                <c:pt idx="1392">
                  <c:v>2.199074074074074E-7</c:v>
                </c:pt>
                <c:pt idx="1393">
                  <c:v>2.3148148148148146E-7</c:v>
                </c:pt>
                <c:pt idx="1394">
                  <c:v>2.199074074074074E-7</c:v>
                </c:pt>
                <c:pt idx="1395">
                  <c:v>2.199074074074074E-7</c:v>
                </c:pt>
                <c:pt idx="1396">
                  <c:v>2.199074074074074E-7</c:v>
                </c:pt>
                <c:pt idx="1397">
                  <c:v>2.199074074074074E-7</c:v>
                </c:pt>
                <c:pt idx="1398">
                  <c:v>2.199074074074074E-7</c:v>
                </c:pt>
                <c:pt idx="1399">
                  <c:v>2.199074074074074E-7</c:v>
                </c:pt>
                <c:pt idx="1401">
                  <c:v>2.199074074074074E-7</c:v>
                </c:pt>
                <c:pt idx="1402">
                  <c:v>2.3148148148148146E-7</c:v>
                </c:pt>
                <c:pt idx="1403">
                  <c:v>2.0833333333333331E-7</c:v>
                </c:pt>
                <c:pt idx="1404">
                  <c:v>2.199074074074074E-7</c:v>
                </c:pt>
                <c:pt idx="1405">
                  <c:v>2.199074074074074E-7</c:v>
                </c:pt>
                <c:pt idx="1406">
                  <c:v>2.199074074074074E-7</c:v>
                </c:pt>
                <c:pt idx="1407">
                  <c:v>2.199074074074074E-7</c:v>
                </c:pt>
                <c:pt idx="1408">
                  <c:v>2.3148148148148146E-7</c:v>
                </c:pt>
                <c:pt idx="1409">
                  <c:v>2.3148148148148146E-7</c:v>
                </c:pt>
                <c:pt idx="1410">
                  <c:v>2.0833333333333331E-7</c:v>
                </c:pt>
                <c:pt idx="1411">
                  <c:v>2.0833333333333331E-7</c:v>
                </c:pt>
                <c:pt idx="1412">
                  <c:v>2.199074074074074E-7</c:v>
                </c:pt>
                <c:pt idx="1413">
                  <c:v>2.0833333333333331E-7</c:v>
                </c:pt>
                <c:pt idx="1414">
                  <c:v>2.0833333333333331E-7</c:v>
                </c:pt>
                <c:pt idx="1415">
                  <c:v>2.199074074074074E-7</c:v>
                </c:pt>
                <c:pt idx="1416">
                  <c:v>2.0833333333333331E-7</c:v>
                </c:pt>
                <c:pt idx="1417">
                  <c:v>2.0833333333333331E-7</c:v>
                </c:pt>
                <c:pt idx="1418">
                  <c:v>2.0833333333333331E-7</c:v>
                </c:pt>
                <c:pt idx="1419">
                  <c:v>2.0833333333333331E-7</c:v>
                </c:pt>
                <c:pt idx="1420">
                  <c:v>2.3148148148148146E-7</c:v>
                </c:pt>
                <c:pt idx="1421">
                  <c:v>2.0833333333333331E-7</c:v>
                </c:pt>
                <c:pt idx="1422">
                  <c:v>2.3148148148148146E-7</c:v>
                </c:pt>
                <c:pt idx="1423">
                  <c:v>2.199074074074074E-7</c:v>
                </c:pt>
                <c:pt idx="1424">
                  <c:v>2.199074074074074E-7</c:v>
                </c:pt>
                <c:pt idx="1425">
                  <c:v>2.199074074074074E-7</c:v>
                </c:pt>
                <c:pt idx="1426">
                  <c:v>2.3148148148148146E-7</c:v>
                </c:pt>
                <c:pt idx="1427">
                  <c:v>2.199074074074074E-7</c:v>
                </c:pt>
                <c:pt idx="1428">
                  <c:v>2.199074074074074E-7</c:v>
                </c:pt>
                <c:pt idx="1429">
                  <c:v>2.199074074074074E-7</c:v>
                </c:pt>
                <c:pt idx="1430">
                  <c:v>2.199074074074074E-7</c:v>
                </c:pt>
                <c:pt idx="1431">
                  <c:v>2.199074074074074E-7</c:v>
                </c:pt>
                <c:pt idx="1432">
                  <c:v>2.199074074074074E-7</c:v>
                </c:pt>
                <c:pt idx="1433">
                  <c:v>2.199074074074074E-7</c:v>
                </c:pt>
                <c:pt idx="1434">
                  <c:v>2.199074074074074E-7</c:v>
                </c:pt>
                <c:pt idx="1435">
                  <c:v>2.199074074074074E-7</c:v>
                </c:pt>
                <c:pt idx="1436">
                  <c:v>2.199074074074074E-7</c:v>
                </c:pt>
                <c:pt idx="1437">
                  <c:v>2.3148148148148146E-7</c:v>
                </c:pt>
                <c:pt idx="1438">
                  <c:v>2.199074074074074E-7</c:v>
                </c:pt>
                <c:pt idx="1439">
                  <c:v>2.3148148148148146E-7</c:v>
                </c:pt>
                <c:pt idx="1441">
                  <c:v>2.199074074074074E-7</c:v>
                </c:pt>
                <c:pt idx="1442">
                  <c:v>2.199074074074074E-7</c:v>
                </c:pt>
                <c:pt idx="1443">
                  <c:v>2.199074074074074E-7</c:v>
                </c:pt>
                <c:pt idx="1444">
                  <c:v>2.199074074074074E-7</c:v>
                </c:pt>
                <c:pt idx="1445">
                  <c:v>2.199074074074074E-7</c:v>
                </c:pt>
                <c:pt idx="1446">
                  <c:v>2.199074074074074E-7</c:v>
                </c:pt>
                <c:pt idx="1447">
                  <c:v>2.199074074074074E-7</c:v>
                </c:pt>
                <c:pt idx="1448">
                  <c:v>2.0833333333333331E-7</c:v>
                </c:pt>
                <c:pt idx="1449">
                  <c:v>2.3148148148148146E-7</c:v>
                </c:pt>
                <c:pt idx="1450">
                  <c:v>2.199074074074074E-7</c:v>
                </c:pt>
                <c:pt idx="1451">
                  <c:v>2.199074074074074E-7</c:v>
                </c:pt>
                <c:pt idx="1452">
                  <c:v>2.199074074074074E-7</c:v>
                </c:pt>
                <c:pt idx="1453">
                  <c:v>2.0833333333333331E-7</c:v>
                </c:pt>
                <c:pt idx="1454">
                  <c:v>2.199074074074074E-7</c:v>
                </c:pt>
                <c:pt idx="1455">
                  <c:v>2.199074074074074E-7</c:v>
                </c:pt>
                <c:pt idx="1456">
                  <c:v>2.199074074074074E-7</c:v>
                </c:pt>
                <c:pt idx="1457">
                  <c:v>2.199074074074074E-7</c:v>
                </c:pt>
                <c:pt idx="1458">
                  <c:v>2.199074074074074E-7</c:v>
                </c:pt>
                <c:pt idx="1460">
                  <c:v>2.3148148148148146E-7</c:v>
                </c:pt>
                <c:pt idx="1462">
                  <c:v>2.199074074074074E-7</c:v>
                </c:pt>
                <c:pt idx="1463">
                  <c:v>2.199074074074074E-7</c:v>
                </c:pt>
                <c:pt idx="1464">
                  <c:v>2.199074074074074E-7</c:v>
                </c:pt>
                <c:pt idx="1465">
                  <c:v>2.3148148148148146E-7</c:v>
                </c:pt>
                <c:pt idx="1466">
                  <c:v>2.199074074074074E-7</c:v>
                </c:pt>
                <c:pt idx="1467">
                  <c:v>2.3148148148148146E-7</c:v>
                </c:pt>
                <c:pt idx="1468">
                  <c:v>2.3148148148148146E-7</c:v>
                </c:pt>
                <c:pt idx="1469">
                  <c:v>2.199074074074074E-7</c:v>
                </c:pt>
                <c:pt idx="1470">
                  <c:v>2.199074074074074E-7</c:v>
                </c:pt>
                <c:pt idx="1471">
                  <c:v>2.3148148148148146E-7</c:v>
                </c:pt>
                <c:pt idx="1472">
                  <c:v>2.199074074074074E-7</c:v>
                </c:pt>
                <c:pt idx="1473">
                  <c:v>2.199074074074074E-7</c:v>
                </c:pt>
                <c:pt idx="1474">
                  <c:v>2.0833333333333331E-7</c:v>
                </c:pt>
                <c:pt idx="1475">
                  <c:v>2.0833333333333331E-7</c:v>
                </c:pt>
                <c:pt idx="1476">
                  <c:v>2.199074074074074E-7</c:v>
                </c:pt>
                <c:pt idx="1477">
                  <c:v>2.199074074074074E-7</c:v>
                </c:pt>
                <c:pt idx="1478">
                  <c:v>2.199074074074074E-7</c:v>
                </c:pt>
                <c:pt idx="1479">
                  <c:v>2.3148148148148146E-7</c:v>
                </c:pt>
                <c:pt idx="1480">
                  <c:v>2.199074074074074E-7</c:v>
                </c:pt>
                <c:pt idx="1481">
                  <c:v>2.199074074074074E-7</c:v>
                </c:pt>
                <c:pt idx="1482">
                  <c:v>1.9675925925925927E-7</c:v>
                </c:pt>
                <c:pt idx="1483">
                  <c:v>2.199074074074074E-7</c:v>
                </c:pt>
                <c:pt idx="1484">
                  <c:v>2.199074074074074E-7</c:v>
                </c:pt>
                <c:pt idx="1485">
                  <c:v>2.199074074074074E-7</c:v>
                </c:pt>
                <c:pt idx="1486">
                  <c:v>2.199074074074074E-7</c:v>
                </c:pt>
                <c:pt idx="1487">
                  <c:v>2.199074074074074E-7</c:v>
                </c:pt>
                <c:pt idx="1488">
                  <c:v>2.199074074074074E-7</c:v>
                </c:pt>
                <c:pt idx="1489">
                  <c:v>2.199074074074074E-7</c:v>
                </c:pt>
                <c:pt idx="1490">
                  <c:v>2.199074074074074E-7</c:v>
                </c:pt>
                <c:pt idx="1491">
                  <c:v>2.199074074074074E-7</c:v>
                </c:pt>
                <c:pt idx="1492">
                  <c:v>2.3148148148148146E-7</c:v>
                </c:pt>
                <c:pt idx="1493">
                  <c:v>2.3148148148148146E-7</c:v>
                </c:pt>
                <c:pt idx="1494">
                  <c:v>2.199074074074074E-7</c:v>
                </c:pt>
                <c:pt idx="1495">
                  <c:v>2.199074074074074E-7</c:v>
                </c:pt>
                <c:pt idx="1496">
                  <c:v>2.199074074074074E-7</c:v>
                </c:pt>
                <c:pt idx="1497">
                  <c:v>2.199074074074074E-7</c:v>
                </c:pt>
                <c:pt idx="1498">
                  <c:v>2.0833333333333331E-7</c:v>
                </c:pt>
                <c:pt idx="1499">
                  <c:v>2.3148148148148146E-7</c:v>
                </c:pt>
                <c:pt idx="1500">
                  <c:v>2.3148148148148146E-7</c:v>
                </c:pt>
                <c:pt idx="1501">
                  <c:v>2.199074074074074E-7</c:v>
                </c:pt>
                <c:pt idx="1502">
                  <c:v>2.3148148148148146E-7</c:v>
                </c:pt>
                <c:pt idx="1503">
                  <c:v>2.3148148148148146E-7</c:v>
                </c:pt>
                <c:pt idx="1504">
                  <c:v>2.4305555555555555E-7</c:v>
                </c:pt>
                <c:pt idx="1505">
                  <c:v>2.199074074074074E-7</c:v>
                </c:pt>
                <c:pt idx="1506">
                  <c:v>2.199074074074074E-7</c:v>
                </c:pt>
                <c:pt idx="1507">
                  <c:v>2.3148148148148146E-7</c:v>
                </c:pt>
                <c:pt idx="1508">
                  <c:v>2.3148148148148146E-7</c:v>
                </c:pt>
                <c:pt idx="1509">
                  <c:v>2.3148148148148146E-7</c:v>
                </c:pt>
                <c:pt idx="1510">
                  <c:v>2.3148148148148146E-7</c:v>
                </c:pt>
                <c:pt idx="1511">
                  <c:v>2.199074074074074E-7</c:v>
                </c:pt>
                <c:pt idx="1512">
                  <c:v>2.3148148148148146E-7</c:v>
                </c:pt>
                <c:pt idx="1513">
                  <c:v>2.3148148148148146E-7</c:v>
                </c:pt>
                <c:pt idx="1514">
                  <c:v>2.199074074074074E-7</c:v>
                </c:pt>
                <c:pt idx="1515">
                  <c:v>2.3148148148148146E-7</c:v>
                </c:pt>
                <c:pt idx="1516">
                  <c:v>2.0833333333333331E-7</c:v>
                </c:pt>
                <c:pt idx="1517">
                  <c:v>2.3148148148148146E-7</c:v>
                </c:pt>
                <c:pt idx="1518">
                  <c:v>2.0833333333333331E-7</c:v>
                </c:pt>
                <c:pt idx="1519">
                  <c:v>2.199074074074074E-7</c:v>
                </c:pt>
                <c:pt idx="1520">
                  <c:v>2.3148148148148146E-7</c:v>
                </c:pt>
                <c:pt idx="1521">
                  <c:v>2.199074074074074E-7</c:v>
                </c:pt>
                <c:pt idx="1522">
                  <c:v>2.199074074074074E-7</c:v>
                </c:pt>
                <c:pt idx="1523">
                  <c:v>2.3148148148148146E-7</c:v>
                </c:pt>
                <c:pt idx="1524">
                  <c:v>2.3148148148148146E-7</c:v>
                </c:pt>
                <c:pt idx="1525">
                  <c:v>2.199074074074074E-7</c:v>
                </c:pt>
                <c:pt idx="1526">
                  <c:v>2.0833333333333331E-7</c:v>
                </c:pt>
                <c:pt idx="1527">
                  <c:v>2.199074074074074E-7</c:v>
                </c:pt>
                <c:pt idx="1528">
                  <c:v>2.199074074074074E-7</c:v>
                </c:pt>
                <c:pt idx="1529">
                  <c:v>2.3148148148148146E-7</c:v>
                </c:pt>
                <c:pt idx="1530">
                  <c:v>2.3148148148148146E-7</c:v>
                </c:pt>
                <c:pt idx="1531">
                  <c:v>2.199074074074074E-7</c:v>
                </c:pt>
                <c:pt idx="1532">
                  <c:v>2.3148148148148146E-7</c:v>
                </c:pt>
                <c:pt idx="1533">
                  <c:v>2.199074074074074E-7</c:v>
                </c:pt>
                <c:pt idx="1534">
                  <c:v>2.199074074074074E-7</c:v>
                </c:pt>
                <c:pt idx="1535">
                  <c:v>2.199074074074074E-7</c:v>
                </c:pt>
                <c:pt idx="1536">
                  <c:v>2.199074074074074E-7</c:v>
                </c:pt>
                <c:pt idx="1537">
                  <c:v>2.199074074074074E-7</c:v>
                </c:pt>
                <c:pt idx="1538">
                  <c:v>2.3148148148148146E-7</c:v>
                </c:pt>
                <c:pt idx="1539">
                  <c:v>2.199074074074074E-7</c:v>
                </c:pt>
                <c:pt idx="1540">
                  <c:v>2.3148148148148146E-7</c:v>
                </c:pt>
                <c:pt idx="1541">
                  <c:v>2.3148148148148146E-7</c:v>
                </c:pt>
                <c:pt idx="1542">
                  <c:v>2.199074074074074E-7</c:v>
                </c:pt>
                <c:pt idx="1543">
                  <c:v>2.4305555555555555E-7</c:v>
                </c:pt>
                <c:pt idx="1544">
                  <c:v>2.3148148148148146E-7</c:v>
                </c:pt>
                <c:pt idx="1545">
                  <c:v>2.199074074074074E-7</c:v>
                </c:pt>
                <c:pt idx="1546">
                  <c:v>2.3148148148148146E-7</c:v>
                </c:pt>
                <c:pt idx="1547">
                  <c:v>2.199074074074074E-7</c:v>
                </c:pt>
                <c:pt idx="1548">
                  <c:v>2.4305555555555555E-7</c:v>
                </c:pt>
                <c:pt idx="1549">
                  <c:v>2.199074074074074E-7</c:v>
                </c:pt>
                <c:pt idx="1551">
                  <c:v>2.3148148148148146E-7</c:v>
                </c:pt>
                <c:pt idx="1552">
                  <c:v>2.3148148148148146E-7</c:v>
                </c:pt>
                <c:pt idx="1553">
                  <c:v>2.199074074074074E-7</c:v>
                </c:pt>
                <c:pt idx="1554">
                  <c:v>2.199074074074074E-7</c:v>
                </c:pt>
                <c:pt idx="1555">
                  <c:v>2.199074074074074E-7</c:v>
                </c:pt>
                <c:pt idx="1556">
                  <c:v>2.199074074074074E-7</c:v>
                </c:pt>
                <c:pt idx="1557">
                  <c:v>2.3148148148148146E-7</c:v>
                </c:pt>
                <c:pt idx="1558">
                  <c:v>2.199074074074074E-7</c:v>
                </c:pt>
                <c:pt idx="1559">
                  <c:v>2.3148148148148146E-7</c:v>
                </c:pt>
                <c:pt idx="1560">
                  <c:v>2.199074074074074E-7</c:v>
                </c:pt>
                <c:pt idx="1561">
                  <c:v>2.199074074074074E-7</c:v>
                </c:pt>
                <c:pt idx="1562">
                  <c:v>2.199074074074074E-7</c:v>
                </c:pt>
                <c:pt idx="1563">
                  <c:v>2.199074074074074E-7</c:v>
                </c:pt>
                <c:pt idx="1564">
                  <c:v>2.199074074074074E-7</c:v>
                </c:pt>
                <c:pt idx="1565">
                  <c:v>2.0833333333333331E-7</c:v>
                </c:pt>
                <c:pt idx="1566">
                  <c:v>2.3148148148148146E-7</c:v>
                </c:pt>
                <c:pt idx="1567">
                  <c:v>2.3148148148148146E-7</c:v>
                </c:pt>
                <c:pt idx="1568">
                  <c:v>2.199074074074074E-7</c:v>
                </c:pt>
                <c:pt idx="1569">
                  <c:v>2.199074074074074E-7</c:v>
                </c:pt>
                <c:pt idx="1570">
                  <c:v>2.3148148148148146E-7</c:v>
                </c:pt>
                <c:pt idx="1571">
                  <c:v>2.199074074074074E-7</c:v>
                </c:pt>
                <c:pt idx="1572">
                  <c:v>2.199074074074074E-7</c:v>
                </c:pt>
                <c:pt idx="1573">
                  <c:v>2.3148148148148146E-7</c:v>
                </c:pt>
                <c:pt idx="1574">
                  <c:v>2.3148148148148146E-7</c:v>
                </c:pt>
                <c:pt idx="1575">
                  <c:v>2.199074074074074E-7</c:v>
                </c:pt>
                <c:pt idx="1576">
                  <c:v>2.3148148148148146E-7</c:v>
                </c:pt>
                <c:pt idx="1577">
                  <c:v>2.3148148148148146E-7</c:v>
                </c:pt>
                <c:pt idx="1578">
                  <c:v>2.199074074074074E-7</c:v>
                </c:pt>
                <c:pt idx="1579">
                  <c:v>2.199074074074074E-7</c:v>
                </c:pt>
                <c:pt idx="1580">
                  <c:v>2.199074074074074E-7</c:v>
                </c:pt>
                <c:pt idx="1581">
                  <c:v>2.3148148148148146E-7</c:v>
                </c:pt>
                <c:pt idx="1583">
                  <c:v>2.199074074074074E-7</c:v>
                </c:pt>
                <c:pt idx="1584">
                  <c:v>2.199074074074074E-7</c:v>
                </c:pt>
                <c:pt idx="1585">
                  <c:v>2.199074074074074E-7</c:v>
                </c:pt>
                <c:pt idx="1586">
                  <c:v>2.199074074074074E-7</c:v>
                </c:pt>
                <c:pt idx="1587">
                  <c:v>2.199074074074074E-7</c:v>
                </c:pt>
                <c:pt idx="1588">
                  <c:v>2.0833333333333331E-7</c:v>
                </c:pt>
                <c:pt idx="1589">
                  <c:v>2.199074074074074E-7</c:v>
                </c:pt>
                <c:pt idx="1590">
                  <c:v>2.0833333333333331E-7</c:v>
                </c:pt>
                <c:pt idx="1591">
                  <c:v>2.3148148148148146E-7</c:v>
                </c:pt>
                <c:pt idx="1592">
                  <c:v>2.3148148148148146E-7</c:v>
                </c:pt>
                <c:pt idx="1593">
                  <c:v>2.3148148148148146E-7</c:v>
                </c:pt>
                <c:pt idx="1594">
                  <c:v>2.199074074074074E-7</c:v>
                </c:pt>
                <c:pt idx="1595">
                  <c:v>2.199074074074074E-7</c:v>
                </c:pt>
                <c:pt idx="1596">
                  <c:v>2.3148148148148146E-7</c:v>
                </c:pt>
                <c:pt idx="1597">
                  <c:v>2.3148148148148146E-7</c:v>
                </c:pt>
                <c:pt idx="1598">
                  <c:v>2.0833333333333331E-7</c:v>
                </c:pt>
                <c:pt idx="1599">
                  <c:v>2.3148148148148146E-7</c:v>
                </c:pt>
                <c:pt idx="1600">
                  <c:v>2.199074074074074E-7</c:v>
                </c:pt>
                <c:pt idx="1601">
                  <c:v>2.0833333333333331E-7</c:v>
                </c:pt>
                <c:pt idx="1602">
                  <c:v>2.199074074074074E-7</c:v>
                </c:pt>
                <c:pt idx="1603">
                  <c:v>2.199074074074074E-7</c:v>
                </c:pt>
                <c:pt idx="1604">
                  <c:v>2.199074074074074E-7</c:v>
                </c:pt>
                <c:pt idx="1605">
                  <c:v>2.199074074074074E-7</c:v>
                </c:pt>
                <c:pt idx="1606">
                  <c:v>2.3148148148148146E-7</c:v>
                </c:pt>
                <c:pt idx="1607">
                  <c:v>2.0833333333333331E-7</c:v>
                </c:pt>
                <c:pt idx="1608">
                  <c:v>2.3148148148148146E-7</c:v>
                </c:pt>
                <c:pt idx="1609">
                  <c:v>2.3148148148148146E-7</c:v>
                </c:pt>
                <c:pt idx="1610">
                  <c:v>2.3148148148148146E-7</c:v>
                </c:pt>
                <c:pt idx="1611">
                  <c:v>2.0833333333333331E-7</c:v>
                </c:pt>
                <c:pt idx="1612">
                  <c:v>2.0833333333333331E-7</c:v>
                </c:pt>
                <c:pt idx="1613">
                  <c:v>2.199074074074074E-7</c:v>
                </c:pt>
                <c:pt idx="1614">
                  <c:v>2.199074074074074E-7</c:v>
                </c:pt>
                <c:pt idx="1615">
                  <c:v>2.3148148148148146E-7</c:v>
                </c:pt>
                <c:pt idx="1616">
                  <c:v>2.0833333333333331E-7</c:v>
                </c:pt>
                <c:pt idx="1617">
                  <c:v>2.199074074074074E-7</c:v>
                </c:pt>
                <c:pt idx="1618">
                  <c:v>2.199074074074074E-7</c:v>
                </c:pt>
                <c:pt idx="1619">
                  <c:v>2.199074074074074E-7</c:v>
                </c:pt>
                <c:pt idx="1620">
                  <c:v>2.199074074074074E-7</c:v>
                </c:pt>
                <c:pt idx="1621">
                  <c:v>2.3148148148148146E-7</c:v>
                </c:pt>
                <c:pt idx="1622">
                  <c:v>2.199074074074074E-7</c:v>
                </c:pt>
                <c:pt idx="1623">
                  <c:v>2.199074074074074E-7</c:v>
                </c:pt>
                <c:pt idx="1624">
                  <c:v>2.3148148148148146E-7</c:v>
                </c:pt>
                <c:pt idx="1625">
                  <c:v>2.0833333333333331E-7</c:v>
                </c:pt>
                <c:pt idx="1626">
                  <c:v>2.199074074074074E-7</c:v>
                </c:pt>
                <c:pt idx="1627">
                  <c:v>2.199074074074074E-7</c:v>
                </c:pt>
                <c:pt idx="1628">
                  <c:v>2.199074074074074E-7</c:v>
                </c:pt>
                <c:pt idx="1629">
                  <c:v>2.3148148148148146E-7</c:v>
                </c:pt>
                <c:pt idx="1630">
                  <c:v>2.3148148148148146E-7</c:v>
                </c:pt>
                <c:pt idx="1631">
                  <c:v>1.9675925925925927E-7</c:v>
                </c:pt>
                <c:pt idx="1632">
                  <c:v>2.199074074074074E-7</c:v>
                </c:pt>
                <c:pt idx="1633">
                  <c:v>2.199074074074074E-7</c:v>
                </c:pt>
                <c:pt idx="1634">
                  <c:v>2.3148148148148146E-7</c:v>
                </c:pt>
                <c:pt idx="1635">
                  <c:v>2.0833333333333331E-7</c:v>
                </c:pt>
                <c:pt idx="1636">
                  <c:v>2.3148148148148146E-7</c:v>
                </c:pt>
                <c:pt idx="1637">
                  <c:v>2.199074074074074E-7</c:v>
                </c:pt>
                <c:pt idx="1638">
                  <c:v>2.199074074074074E-7</c:v>
                </c:pt>
                <c:pt idx="1639">
                  <c:v>2.0833333333333331E-7</c:v>
                </c:pt>
                <c:pt idx="1640">
                  <c:v>2.199074074074074E-7</c:v>
                </c:pt>
                <c:pt idx="1641">
                  <c:v>2.199074074074074E-7</c:v>
                </c:pt>
                <c:pt idx="1642">
                  <c:v>2.3148148148148146E-7</c:v>
                </c:pt>
                <c:pt idx="1644">
                  <c:v>2.3148148148148146E-7</c:v>
                </c:pt>
                <c:pt idx="1645">
                  <c:v>2.0833333333333331E-7</c:v>
                </c:pt>
                <c:pt idx="1646">
                  <c:v>2.3148148148148146E-7</c:v>
                </c:pt>
                <c:pt idx="1647">
                  <c:v>2.3148148148148146E-7</c:v>
                </c:pt>
                <c:pt idx="1648">
                  <c:v>2.199074074074074E-7</c:v>
                </c:pt>
                <c:pt idx="1649">
                  <c:v>2.199074074074074E-7</c:v>
                </c:pt>
                <c:pt idx="1650">
                  <c:v>2.199074074074074E-7</c:v>
                </c:pt>
                <c:pt idx="1651">
                  <c:v>2.3148148148148146E-7</c:v>
                </c:pt>
                <c:pt idx="1652">
                  <c:v>2.199074074074074E-7</c:v>
                </c:pt>
                <c:pt idx="1653">
                  <c:v>2.199074074074074E-7</c:v>
                </c:pt>
                <c:pt idx="1654">
                  <c:v>2.0833333333333331E-7</c:v>
                </c:pt>
                <c:pt idx="1655">
                  <c:v>2.3148148148148146E-7</c:v>
                </c:pt>
                <c:pt idx="1656">
                  <c:v>2.199074074074074E-7</c:v>
                </c:pt>
                <c:pt idx="1657">
                  <c:v>2.199074074074074E-7</c:v>
                </c:pt>
                <c:pt idx="1658">
                  <c:v>2.199074074074074E-7</c:v>
                </c:pt>
                <c:pt idx="1659">
                  <c:v>2.3148148148148146E-7</c:v>
                </c:pt>
                <c:pt idx="1660">
                  <c:v>2.3148148148148146E-7</c:v>
                </c:pt>
                <c:pt idx="1661">
                  <c:v>2.3148148148148146E-7</c:v>
                </c:pt>
                <c:pt idx="1662">
                  <c:v>2.3148148148148146E-7</c:v>
                </c:pt>
                <c:pt idx="1663">
                  <c:v>2.199074074074074E-7</c:v>
                </c:pt>
                <c:pt idx="1664">
                  <c:v>2.3148148148148146E-7</c:v>
                </c:pt>
                <c:pt idx="1665">
                  <c:v>2.199074074074074E-7</c:v>
                </c:pt>
                <c:pt idx="1666">
                  <c:v>2.3148148148148146E-7</c:v>
                </c:pt>
                <c:pt idx="1667">
                  <c:v>2.199074074074074E-7</c:v>
                </c:pt>
                <c:pt idx="1668">
                  <c:v>2.4305555555555555E-7</c:v>
                </c:pt>
                <c:pt idx="1669">
                  <c:v>2.4305555555555555E-7</c:v>
                </c:pt>
                <c:pt idx="1670">
                  <c:v>2.3148148148148146E-7</c:v>
                </c:pt>
                <c:pt idx="1671">
                  <c:v>2.199074074074074E-7</c:v>
                </c:pt>
                <c:pt idx="1672">
                  <c:v>2.199074074074074E-7</c:v>
                </c:pt>
                <c:pt idx="1673">
                  <c:v>2.199074074074074E-7</c:v>
                </c:pt>
                <c:pt idx="1674">
                  <c:v>2.3148148148148146E-7</c:v>
                </c:pt>
                <c:pt idx="1675">
                  <c:v>2.199074074074074E-7</c:v>
                </c:pt>
                <c:pt idx="1676">
                  <c:v>2.0833333333333331E-7</c:v>
                </c:pt>
                <c:pt idx="1677">
                  <c:v>2.199074074074074E-7</c:v>
                </c:pt>
                <c:pt idx="1678">
                  <c:v>2.199074074074074E-7</c:v>
                </c:pt>
                <c:pt idx="1679">
                  <c:v>2.199074074074074E-7</c:v>
                </c:pt>
                <c:pt idx="1680">
                  <c:v>2.3148148148148146E-7</c:v>
                </c:pt>
                <c:pt idx="1681">
                  <c:v>2.199074074074074E-7</c:v>
                </c:pt>
                <c:pt idx="1682">
                  <c:v>2.0833333333333331E-7</c:v>
                </c:pt>
                <c:pt idx="1683">
                  <c:v>2.3148148148148146E-7</c:v>
                </c:pt>
                <c:pt idx="1684">
                  <c:v>2.3148148148148146E-7</c:v>
                </c:pt>
                <c:pt idx="1685">
                  <c:v>2.199074074074074E-7</c:v>
                </c:pt>
                <c:pt idx="1686">
                  <c:v>2.3148148148148146E-7</c:v>
                </c:pt>
                <c:pt idx="1687">
                  <c:v>2.199074074074074E-7</c:v>
                </c:pt>
                <c:pt idx="1688">
                  <c:v>2.3148148148148146E-7</c:v>
                </c:pt>
                <c:pt idx="1689">
                  <c:v>2.199074074074074E-7</c:v>
                </c:pt>
                <c:pt idx="1690">
                  <c:v>2.199074074074074E-7</c:v>
                </c:pt>
                <c:pt idx="1691">
                  <c:v>2.199074074074074E-7</c:v>
                </c:pt>
                <c:pt idx="1692">
                  <c:v>2.199074074074074E-7</c:v>
                </c:pt>
                <c:pt idx="1693">
                  <c:v>2.199074074074074E-7</c:v>
                </c:pt>
                <c:pt idx="1694">
                  <c:v>2.0833333333333331E-7</c:v>
                </c:pt>
                <c:pt idx="1695">
                  <c:v>2.0833333333333331E-7</c:v>
                </c:pt>
                <c:pt idx="1696">
                  <c:v>2.199074074074074E-7</c:v>
                </c:pt>
                <c:pt idx="1697">
                  <c:v>2.0833333333333331E-7</c:v>
                </c:pt>
                <c:pt idx="1698">
                  <c:v>2.3148148148148146E-7</c:v>
                </c:pt>
                <c:pt idx="1699">
                  <c:v>2.199074074074074E-7</c:v>
                </c:pt>
                <c:pt idx="1700">
                  <c:v>2.3148148148148146E-7</c:v>
                </c:pt>
                <c:pt idx="1701">
                  <c:v>2.199074074074074E-7</c:v>
                </c:pt>
                <c:pt idx="1702">
                  <c:v>2.199074074074074E-7</c:v>
                </c:pt>
                <c:pt idx="1703">
                  <c:v>2.199074074074074E-7</c:v>
                </c:pt>
                <c:pt idx="1704">
                  <c:v>2.199074074074074E-7</c:v>
                </c:pt>
                <c:pt idx="1705">
                  <c:v>2.3148148148148146E-7</c:v>
                </c:pt>
                <c:pt idx="1707">
                  <c:v>2.3148148148148146E-7</c:v>
                </c:pt>
                <c:pt idx="1708">
                  <c:v>2.3148148148148146E-7</c:v>
                </c:pt>
                <c:pt idx="1709">
                  <c:v>2.199074074074074E-7</c:v>
                </c:pt>
                <c:pt idx="1710">
                  <c:v>2.3148148148148146E-7</c:v>
                </c:pt>
                <c:pt idx="1711">
                  <c:v>2.199074074074074E-7</c:v>
                </c:pt>
                <c:pt idx="1712">
                  <c:v>2.199074074074074E-7</c:v>
                </c:pt>
                <c:pt idx="1713">
                  <c:v>2.199074074074074E-7</c:v>
                </c:pt>
                <c:pt idx="1714">
                  <c:v>2.199074074074074E-7</c:v>
                </c:pt>
                <c:pt idx="1715">
                  <c:v>2.199074074074074E-7</c:v>
                </c:pt>
                <c:pt idx="1716">
                  <c:v>2.199074074074074E-7</c:v>
                </c:pt>
                <c:pt idx="1717">
                  <c:v>2.0833333333333331E-7</c:v>
                </c:pt>
                <c:pt idx="1718">
                  <c:v>2.199074074074074E-7</c:v>
                </c:pt>
                <c:pt idx="1719">
                  <c:v>2.199074074074074E-7</c:v>
                </c:pt>
                <c:pt idx="1720">
                  <c:v>2.3148148148148146E-7</c:v>
                </c:pt>
                <c:pt idx="1721">
                  <c:v>2.0833333333333331E-7</c:v>
                </c:pt>
                <c:pt idx="1722">
                  <c:v>2.3148148148148146E-7</c:v>
                </c:pt>
                <c:pt idx="1723">
                  <c:v>2.0833333333333331E-7</c:v>
                </c:pt>
                <c:pt idx="1724">
                  <c:v>2.3148148148148146E-7</c:v>
                </c:pt>
                <c:pt idx="1725">
                  <c:v>2.199074074074074E-7</c:v>
                </c:pt>
                <c:pt idx="1726">
                  <c:v>2.3148148148148146E-7</c:v>
                </c:pt>
                <c:pt idx="1727">
                  <c:v>2.0833333333333331E-7</c:v>
                </c:pt>
                <c:pt idx="1728">
                  <c:v>2.199074074074074E-7</c:v>
                </c:pt>
                <c:pt idx="1729">
                  <c:v>2.0833333333333331E-7</c:v>
                </c:pt>
                <c:pt idx="1730">
                  <c:v>2.3148148148148146E-7</c:v>
                </c:pt>
                <c:pt idx="1731">
                  <c:v>2.199074074074074E-7</c:v>
                </c:pt>
                <c:pt idx="1732">
                  <c:v>2.199074074074074E-7</c:v>
                </c:pt>
                <c:pt idx="1733">
                  <c:v>2.199074074074074E-7</c:v>
                </c:pt>
                <c:pt idx="1734">
                  <c:v>2.0833333333333331E-7</c:v>
                </c:pt>
                <c:pt idx="1735">
                  <c:v>2.199074074074074E-7</c:v>
                </c:pt>
                <c:pt idx="1736">
                  <c:v>2.199074074074074E-7</c:v>
                </c:pt>
                <c:pt idx="1737">
                  <c:v>2.0833333333333331E-7</c:v>
                </c:pt>
                <c:pt idx="1738">
                  <c:v>2.199074074074074E-7</c:v>
                </c:pt>
                <c:pt idx="1739">
                  <c:v>2.3148148148148146E-7</c:v>
                </c:pt>
                <c:pt idx="1741">
                  <c:v>2.199074074074074E-7</c:v>
                </c:pt>
                <c:pt idx="1742">
                  <c:v>2.3148148148148146E-7</c:v>
                </c:pt>
                <c:pt idx="1743">
                  <c:v>2.199074074074074E-7</c:v>
                </c:pt>
                <c:pt idx="1744">
                  <c:v>2.199074074074074E-7</c:v>
                </c:pt>
                <c:pt idx="1746">
                  <c:v>2.199074074074074E-7</c:v>
                </c:pt>
                <c:pt idx="1747">
                  <c:v>2.199074074074074E-7</c:v>
                </c:pt>
                <c:pt idx="1748">
                  <c:v>2.4305555555555555E-7</c:v>
                </c:pt>
                <c:pt idx="1749">
                  <c:v>2.199074074074074E-7</c:v>
                </c:pt>
                <c:pt idx="1750">
                  <c:v>2.199074074074074E-7</c:v>
                </c:pt>
                <c:pt idx="1751">
                  <c:v>2.3148148148148146E-7</c:v>
                </c:pt>
                <c:pt idx="1752">
                  <c:v>2.3148148148148146E-7</c:v>
                </c:pt>
                <c:pt idx="1753">
                  <c:v>2.199074074074074E-7</c:v>
                </c:pt>
                <c:pt idx="1754">
                  <c:v>2.3148148148148146E-7</c:v>
                </c:pt>
                <c:pt idx="1755">
                  <c:v>2.3148148148148146E-7</c:v>
                </c:pt>
                <c:pt idx="1756">
                  <c:v>2.0833333333333331E-7</c:v>
                </c:pt>
                <c:pt idx="1757">
                  <c:v>2.199074074074074E-7</c:v>
                </c:pt>
                <c:pt idx="1758">
                  <c:v>2.199074074074074E-7</c:v>
                </c:pt>
                <c:pt idx="1759">
                  <c:v>2.3148148148148146E-7</c:v>
                </c:pt>
                <c:pt idx="1760">
                  <c:v>2.199074074074074E-7</c:v>
                </c:pt>
                <c:pt idx="1761">
                  <c:v>2.199074074074074E-7</c:v>
                </c:pt>
                <c:pt idx="1762">
                  <c:v>2.3148148148148146E-7</c:v>
                </c:pt>
                <c:pt idx="1763">
                  <c:v>2.199074074074074E-7</c:v>
                </c:pt>
                <c:pt idx="1764">
                  <c:v>2.199074074074074E-7</c:v>
                </c:pt>
                <c:pt idx="1765">
                  <c:v>2.3148148148148146E-7</c:v>
                </c:pt>
                <c:pt idx="1766">
                  <c:v>2.199074074074074E-7</c:v>
                </c:pt>
                <c:pt idx="1767">
                  <c:v>2.3148148148148146E-7</c:v>
                </c:pt>
                <c:pt idx="1768">
                  <c:v>2.199074074074074E-7</c:v>
                </c:pt>
                <c:pt idx="1769">
                  <c:v>2.3148148148148146E-7</c:v>
                </c:pt>
                <c:pt idx="1770">
                  <c:v>2.3148148148148146E-7</c:v>
                </c:pt>
                <c:pt idx="1771">
                  <c:v>2.199074074074074E-7</c:v>
                </c:pt>
                <c:pt idx="1772">
                  <c:v>2.199074074074074E-7</c:v>
                </c:pt>
                <c:pt idx="1773">
                  <c:v>2.199074074074074E-7</c:v>
                </c:pt>
                <c:pt idx="1774">
                  <c:v>2.199074074074074E-7</c:v>
                </c:pt>
                <c:pt idx="1775">
                  <c:v>2.3148148148148146E-7</c:v>
                </c:pt>
                <c:pt idx="1776">
                  <c:v>2.199074074074074E-7</c:v>
                </c:pt>
                <c:pt idx="1777">
                  <c:v>2.199074074074074E-7</c:v>
                </c:pt>
                <c:pt idx="1778">
                  <c:v>2.3148148148148146E-7</c:v>
                </c:pt>
                <c:pt idx="1779">
                  <c:v>2.199074074074074E-7</c:v>
                </c:pt>
                <c:pt idx="1780">
                  <c:v>2.3148148148148146E-7</c:v>
                </c:pt>
                <c:pt idx="1781">
                  <c:v>2.0833333333333331E-7</c:v>
                </c:pt>
                <c:pt idx="1782">
                  <c:v>2.0833333333333331E-7</c:v>
                </c:pt>
                <c:pt idx="1783">
                  <c:v>2.3148148148148146E-7</c:v>
                </c:pt>
                <c:pt idx="1784">
                  <c:v>2.199074074074074E-7</c:v>
                </c:pt>
                <c:pt idx="1785">
                  <c:v>2.0833333333333331E-7</c:v>
                </c:pt>
                <c:pt idx="1786">
                  <c:v>2.199074074074074E-7</c:v>
                </c:pt>
                <c:pt idx="1787">
                  <c:v>1.9675925925925927E-7</c:v>
                </c:pt>
                <c:pt idx="1788">
                  <c:v>2.199074074074074E-7</c:v>
                </c:pt>
                <c:pt idx="1789">
                  <c:v>2.0833333333333331E-7</c:v>
                </c:pt>
                <c:pt idx="1790">
                  <c:v>2.0833333333333331E-7</c:v>
                </c:pt>
                <c:pt idx="1791">
                  <c:v>2.199074074074074E-7</c:v>
                </c:pt>
                <c:pt idx="1792">
                  <c:v>2.3148148148148146E-7</c:v>
                </c:pt>
                <c:pt idx="1793">
                  <c:v>2.199074074074074E-7</c:v>
                </c:pt>
                <c:pt idx="1794">
                  <c:v>2.4305555555555555E-7</c:v>
                </c:pt>
                <c:pt idx="1795">
                  <c:v>2.3148148148148146E-7</c:v>
                </c:pt>
                <c:pt idx="1796">
                  <c:v>2.4305555555555555E-7</c:v>
                </c:pt>
                <c:pt idx="1797">
                  <c:v>2.199074074074074E-7</c:v>
                </c:pt>
                <c:pt idx="1798">
                  <c:v>2.3148148148148146E-7</c:v>
                </c:pt>
                <c:pt idx="1799">
                  <c:v>2.199074074074074E-7</c:v>
                </c:pt>
                <c:pt idx="1800">
                  <c:v>2.199074074074074E-7</c:v>
                </c:pt>
                <c:pt idx="1801">
                  <c:v>2.199074074074074E-7</c:v>
                </c:pt>
                <c:pt idx="1802">
                  <c:v>2.199074074074074E-7</c:v>
                </c:pt>
                <c:pt idx="1803">
                  <c:v>2.199074074074074E-7</c:v>
                </c:pt>
                <c:pt idx="1804">
                  <c:v>2.0833333333333331E-7</c:v>
                </c:pt>
                <c:pt idx="1805">
                  <c:v>2.199074074074074E-7</c:v>
                </c:pt>
                <c:pt idx="1806">
                  <c:v>2.4305555555555555E-7</c:v>
                </c:pt>
                <c:pt idx="1807">
                  <c:v>2.3148148148148146E-7</c:v>
                </c:pt>
                <c:pt idx="1808">
                  <c:v>2.199074074074074E-7</c:v>
                </c:pt>
                <c:pt idx="1809">
                  <c:v>2.199074074074074E-7</c:v>
                </c:pt>
                <c:pt idx="1810">
                  <c:v>2.199074074074074E-7</c:v>
                </c:pt>
                <c:pt idx="1811">
                  <c:v>2.199074074074074E-7</c:v>
                </c:pt>
                <c:pt idx="1814">
                  <c:v>2.3148148148148146E-7</c:v>
                </c:pt>
                <c:pt idx="1815">
                  <c:v>2.199074074074074E-7</c:v>
                </c:pt>
                <c:pt idx="1816">
                  <c:v>2.3148148148148146E-7</c:v>
                </c:pt>
                <c:pt idx="1817">
                  <c:v>2.199074074074074E-7</c:v>
                </c:pt>
                <c:pt idx="1818">
                  <c:v>2.199074074074074E-7</c:v>
                </c:pt>
                <c:pt idx="1819">
                  <c:v>2.3148148148148146E-7</c:v>
                </c:pt>
                <c:pt idx="1820">
                  <c:v>2.199074074074074E-7</c:v>
                </c:pt>
                <c:pt idx="1821">
                  <c:v>2.199074074074074E-7</c:v>
                </c:pt>
                <c:pt idx="1822">
                  <c:v>2.3148148148148146E-7</c:v>
                </c:pt>
                <c:pt idx="1823">
                  <c:v>2.199074074074074E-7</c:v>
                </c:pt>
                <c:pt idx="1824">
                  <c:v>4.1666666666666661E-7</c:v>
                </c:pt>
                <c:pt idx="1825">
                  <c:v>2.3148148148148146E-7</c:v>
                </c:pt>
                <c:pt idx="1826">
                  <c:v>2.3148148148148146E-7</c:v>
                </c:pt>
                <c:pt idx="1827">
                  <c:v>2.3148148148148146E-7</c:v>
                </c:pt>
                <c:pt idx="1828">
                  <c:v>2.199074074074074E-7</c:v>
                </c:pt>
                <c:pt idx="1829">
                  <c:v>2.199074074074074E-7</c:v>
                </c:pt>
                <c:pt idx="1830">
                  <c:v>2.4305555555555555E-7</c:v>
                </c:pt>
                <c:pt idx="1831">
                  <c:v>2.3148148148148146E-7</c:v>
                </c:pt>
                <c:pt idx="1832">
                  <c:v>2.199074074074074E-7</c:v>
                </c:pt>
                <c:pt idx="1833">
                  <c:v>2.199074074074074E-7</c:v>
                </c:pt>
                <c:pt idx="1834">
                  <c:v>2.0833333333333331E-7</c:v>
                </c:pt>
                <c:pt idx="1835">
                  <c:v>2.3148148148148146E-7</c:v>
                </c:pt>
                <c:pt idx="1836">
                  <c:v>2.199074074074074E-7</c:v>
                </c:pt>
                <c:pt idx="1837">
                  <c:v>2.199074074074074E-7</c:v>
                </c:pt>
                <c:pt idx="1838">
                  <c:v>2.3148148148148146E-7</c:v>
                </c:pt>
                <c:pt idx="1839">
                  <c:v>2.3148148148148146E-7</c:v>
                </c:pt>
                <c:pt idx="1840">
                  <c:v>2.3148148148148146E-7</c:v>
                </c:pt>
                <c:pt idx="1841">
                  <c:v>2.199074074074074E-7</c:v>
                </c:pt>
                <c:pt idx="1842">
                  <c:v>2.3148148148148146E-7</c:v>
                </c:pt>
                <c:pt idx="1843">
                  <c:v>2.199074074074074E-7</c:v>
                </c:pt>
                <c:pt idx="1844">
                  <c:v>2.199074074074074E-7</c:v>
                </c:pt>
                <c:pt idx="1845">
                  <c:v>2.199074074074074E-7</c:v>
                </c:pt>
                <c:pt idx="1846">
                  <c:v>2.199074074074074E-7</c:v>
                </c:pt>
                <c:pt idx="1847">
                  <c:v>2.3148148148148146E-7</c:v>
                </c:pt>
                <c:pt idx="1848">
                  <c:v>2.199074074074074E-7</c:v>
                </c:pt>
                <c:pt idx="1849">
                  <c:v>2.3148148148148146E-7</c:v>
                </c:pt>
                <c:pt idx="1850">
                  <c:v>2.3148148148148146E-7</c:v>
                </c:pt>
                <c:pt idx="1851">
                  <c:v>2.3148148148148146E-7</c:v>
                </c:pt>
                <c:pt idx="1852">
                  <c:v>2.3148148148148146E-7</c:v>
                </c:pt>
                <c:pt idx="1853">
                  <c:v>2.3148148148148146E-7</c:v>
                </c:pt>
                <c:pt idx="1854">
                  <c:v>2.3148148148148146E-7</c:v>
                </c:pt>
                <c:pt idx="1855">
                  <c:v>2.3148148148148146E-7</c:v>
                </c:pt>
                <c:pt idx="1856">
                  <c:v>2.199074074074074E-7</c:v>
                </c:pt>
                <c:pt idx="1857">
                  <c:v>2.199074074074074E-7</c:v>
                </c:pt>
                <c:pt idx="1858">
                  <c:v>2.199074074074074E-7</c:v>
                </c:pt>
                <c:pt idx="1859">
                  <c:v>2.199074074074074E-7</c:v>
                </c:pt>
                <c:pt idx="1860">
                  <c:v>2.199074074074074E-7</c:v>
                </c:pt>
                <c:pt idx="1861">
                  <c:v>2.199074074074074E-7</c:v>
                </c:pt>
                <c:pt idx="1862">
                  <c:v>2.199074074074074E-7</c:v>
                </c:pt>
                <c:pt idx="1863">
                  <c:v>2.0833333333333331E-7</c:v>
                </c:pt>
                <c:pt idx="1864">
                  <c:v>2.199074074074074E-7</c:v>
                </c:pt>
                <c:pt idx="1865">
                  <c:v>2.199074074074074E-7</c:v>
                </c:pt>
                <c:pt idx="1866">
                  <c:v>2.199074074074074E-7</c:v>
                </c:pt>
                <c:pt idx="1867">
                  <c:v>2.0833333333333331E-7</c:v>
                </c:pt>
                <c:pt idx="1868">
                  <c:v>2.199074074074074E-7</c:v>
                </c:pt>
                <c:pt idx="1869">
                  <c:v>2.199074074074074E-7</c:v>
                </c:pt>
                <c:pt idx="1870">
                  <c:v>2.199074074074074E-7</c:v>
                </c:pt>
                <c:pt idx="1871">
                  <c:v>2.3148148148148146E-7</c:v>
                </c:pt>
                <c:pt idx="1872">
                  <c:v>2.0833333333333331E-7</c:v>
                </c:pt>
                <c:pt idx="1873">
                  <c:v>2.0833333333333331E-7</c:v>
                </c:pt>
                <c:pt idx="1874">
                  <c:v>2.199074074074074E-7</c:v>
                </c:pt>
                <c:pt idx="1875">
                  <c:v>2.199074074074074E-7</c:v>
                </c:pt>
                <c:pt idx="1876">
                  <c:v>2.199074074074074E-7</c:v>
                </c:pt>
                <c:pt idx="1877">
                  <c:v>2.199074074074074E-7</c:v>
                </c:pt>
                <c:pt idx="1878">
                  <c:v>2.4305555555555555E-7</c:v>
                </c:pt>
                <c:pt idx="1879">
                  <c:v>2.3148148148148146E-7</c:v>
                </c:pt>
                <c:pt idx="1880">
                  <c:v>2.3148148148148146E-7</c:v>
                </c:pt>
                <c:pt idx="1881">
                  <c:v>2.3148148148148146E-7</c:v>
                </c:pt>
                <c:pt idx="1882">
                  <c:v>2.199074074074074E-7</c:v>
                </c:pt>
                <c:pt idx="1883">
                  <c:v>2.0833333333333331E-7</c:v>
                </c:pt>
                <c:pt idx="1884">
                  <c:v>2.3148148148148146E-7</c:v>
                </c:pt>
                <c:pt idx="1885">
                  <c:v>2.4305555555555555E-7</c:v>
                </c:pt>
                <c:pt idx="1886">
                  <c:v>2.199074074074074E-7</c:v>
                </c:pt>
                <c:pt idx="1887">
                  <c:v>2.199074074074074E-7</c:v>
                </c:pt>
                <c:pt idx="1888">
                  <c:v>2.199074074074074E-7</c:v>
                </c:pt>
                <c:pt idx="1889">
                  <c:v>2.3148148148148146E-7</c:v>
                </c:pt>
                <c:pt idx="1890">
                  <c:v>2.0833333333333331E-7</c:v>
                </c:pt>
                <c:pt idx="1891">
                  <c:v>2.199074074074074E-7</c:v>
                </c:pt>
                <c:pt idx="1892">
                  <c:v>2.0833333333333331E-7</c:v>
                </c:pt>
                <c:pt idx="1893">
                  <c:v>2.3148148148148146E-7</c:v>
                </c:pt>
                <c:pt idx="1894">
                  <c:v>2.0833333333333331E-7</c:v>
                </c:pt>
                <c:pt idx="1895">
                  <c:v>2.0833333333333331E-7</c:v>
                </c:pt>
                <c:pt idx="1896">
                  <c:v>2.199074074074074E-7</c:v>
                </c:pt>
                <c:pt idx="1897">
                  <c:v>2.199074074074074E-7</c:v>
                </c:pt>
                <c:pt idx="1898">
                  <c:v>2.3148148148148146E-7</c:v>
                </c:pt>
                <c:pt idx="1899">
                  <c:v>2.199074074074074E-7</c:v>
                </c:pt>
                <c:pt idx="1900">
                  <c:v>2.199074074074074E-7</c:v>
                </c:pt>
                <c:pt idx="1901">
                  <c:v>2.0833333333333331E-7</c:v>
                </c:pt>
                <c:pt idx="1902">
                  <c:v>2.199074074074074E-7</c:v>
                </c:pt>
                <c:pt idx="1903">
                  <c:v>2.0833333333333331E-7</c:v>
                </c:pt>
                <c:pt idx="1904">
                  <c:v>2.199074074074074E-7</c:v>
                </c:pt>
                <c:pt idx="1905">
                  <c:v>1.9675925925925927E-7</c:v>
                </c:pt>
                <c:pt idx="1906">
                  <c:v>2.199074074074074E-7</c:v>
                </c:pt>
                <c:pt idx="1907">
                  <c:v>2.199074074074074E-7</c:v>
                </c:pt>
                <c:pt idx="1908">
                  <c:v>2.199074074074074E-7</c:v>
                </c:pt>
                <c:pt idx="1909">
                  <c:v>2.199074074074074E-7</c:v>
                </c:pt>
                <c:pt idx="1910">
                  <c:v>2.4305555555555555E-7</c:v>
                </c:pt>
                <c:pt idx="1911">
                  <c:v>2.199074074074074E-7</c:v>
                </c:pt>
                <c:pt idx="1912">
                  <c:v>2.199074074074074E-7</c:v>
                </c:pt>
                <c:pt idx="1913">
                  <c:v>2.199074074074074E-7</c:v>
                </c:pt>
                <c:pt idx="1914">
                  <c:v>2.0833333333333331E-7</c:v>
                </c:pt>
                <c:pt idx="1915">
                  <c:v>2.199074074074074E-7</c:v>
                </c:pt>
                <c:pt idx="1916">
                  <c:v>2.199074074074074E-7</c:v>
                </c:pt>
                <c:pt idx="1917">
                  <c:v>2.199074074074074E-7</c:v>
                </c:pt>
                <c:pt idx="1918">
                  <c:v>2.199074074074074E-7</c:v>
                </c:pt>
                <c:pt idx="1919">
                  <c:v>2.199074074074074E-7</c:v>
                </c:pt>
                <c:pt idx="1920">
                  <c:v>2.199074074074074E-7</c:v>
                </c:pt>
                <c:pt idx="1921">
                  <c:v>2.3148148148148146E-7</c:v>
                </c:pt>
                <c:pt idx="1922">
                  <c:v>2.199074074074074E-7</c:v>
                </c:pt>
                <c:pt idx="1923">
                  <c:v>2.0833333333333331E-7</c:v>
                </c:pt>
                <c:pt idx="1924">
                  <c:v>2.199074074074074E-7</c:v>
                </c:pt>
                <c:pt idx="1925">
                  <c:v>2.199074074074074E-7</c:v>
                </c:pt>
                <c:pt idx="1926">
                  <c:v>2.199074074074074E-7</c:v>
                </c:pt>
                <c:pt idx="1927">
                  <c:v>2.199074074074074E-7</c:v>
                </c:pt>
                <c:pt idx="1928">
                  <c:v>2.3148148148148146E-7</c:v>
                </c:pt>
                <c:pt idx="1929">
                  <c:v>2.0833333333333331E-7</c:v>
                </c:pt>
                <c:pt idx="1930">
                  <c:v>2.199074074074074E-7</c:v>
                </c:pt>
                <c:pt idx="1931">
                  <c:v>2.3148148148148146E-7</c:v>
                </c:pt>
                <c:pt idx="1932">
                  <c:v>2.3148148148148146E-7</c:v>
                </c:pt>
                <c:pt idx="1933">
                  <c:v>2.3148148148148146E-7</c:v>
                </c:pt>
                <c:pt idx="1934">
                  <c:v>2.0833333333333331E-7</c:v>
                </c:pt>
                <c:pt idx="1935">
                  <c:v>2.199074074074074E-7</c:v>
                </c:pt>
                <c:pt idx="1936">
                  <c:v>2.199074074074074E-7</c:v>
                </c:pt>
                <c:pt idx="1937">
                  <c:v>2.199074074074074E-7</c:v>
                </c:pt>
                <c:pt idx="1938">
                  <c:v>2.3148148148148146E-7</c:v>
                </c:pt>
                <c:pt idx="1939">
                  <c:v>2.3148148148148146E-7</c:v>
                </c:pt>
                <c:pt idx="1940">
                  <c:v>2.199074074074074E-7</c:v>
                </c:pt>
                <c:pt idx="1941">
                  <c:v>2.199074074074074E-7</c:v>
                </c:pt>
                <c:pt idx="1942">
                  <c:v>2.0833333333333331E-7</c:v>
                </c:pt>
                <c:pt idx="1943">
                  <c:v>2.199074074074074E-7</c:v>
                </c:pt>
                <c:pt idx="1944">
                  <c:v>2.199074074074074E-7</c:v>
                </c:pt>
                <c:pt idx="1945">
                  <c:v>2.199074074074074E-7</c:v>
                </c:pt>
                <c:pt idx="1946">
                  <c:v>2.199074074074074E-7</c:v>
                </c:pt>
                <c:pt idx="1947">
                  <c:v>2.0833333333333331E-7</c:v>
                </c:pt>
                <c:pt idx="1948">
                  <c:v>2.199074074074074E-7</c:v>
                </c:pt>
                <c:pt idx="1949">
                  <c:v>2.199074074074074E-7</c:v>
                </c:pt>
                <c:pt idx="1950">
                  <c:v>2.199074074074074E-7</c:v>
                </c:pt>
                <c:pt idx="1951">
                  <c:v>2.0833333333333331E-7</c:v>
                </c:pt>
                <c:pt idx="1952">
                  <c:v>2.3148148148148146E-7</c:v>
                </c:pt>
                <c:pt idx="1953">
                  <c:v>2.199074074074074E-7</c:v>
                </c:pt>
                <c:pt idx="1954">
                  <c:v>2.199074074074074E-7</c:v>
                </c:pt>
                <c:pt idx="1955">
                  <c:v>2.199074074074074E-7</c:v>
                </c:pt>
                <c:pt idx="1956">
                  <c:v>2.199074074074074E-7</c:v>
                </c:pt>
                <c:pt idx="1957">
                  <c:v>2.199074074074074E-7</c:v>
                </c:pt>
                <c:pt idx="1958">
                  <c:v>2.199074074074074E-7</c:v>
                </c:pt>
                <c:pt idx="1959">
                  <c:v>2.3148148148148146E-7</c:v>
                </c:pt>
                <c:pt idx="1960">
                  <c:v>2.199074074074074E-7</c:v>
                </c:pt>
                <c:pt idx="1961">
                  <c:v>2.199074074074074E-7</c:v>
                </c:pt>
                <c:pt idx="1962">
                  <c:v>2.199074074074074E-7</c:v>
                </c:pt>
                <c:pt idx="1963">
                  <c:v>2.199074074074074E-7</c:v>
                </c:pt>
                <c:pt idx="1964">
                  <c:v>2.199074074074074E-7</c:v>
                </c:pt>
                <c:pt idx="1965">
                  <c:v>2.0833333333333331E-7</c:v>
                </c:pt>
                <c:pt idx="1966">
                  <c:v>2.199074074074074E-7</c:v>
                </c:pt>
                <c:pt idx="1967">
                  <c:v>2.0833333333333331E-7</c:v>
                </c:pt>
                <c:pt idx="1968">
                  <c:v>2.199074074074074E-7</c:v>
                </c:pt>
                <c:pt idx="1969">
                  <c:v>2.199074074074074E-7</c:v>
                </c:pt>
                <c:pt idx="1970">
                  <c:v>2.199074074074074E-7</c:v>
                </c:pt>
                <c:pt idx="1971">
                  <c:v>2.199074074074074E-7</c:v>
                </c:pt>
                <c:pt idx="1972">
                  <c:v>2.199074074074074E-7</c:v>
                </c:pt>
                <c:pt idx="1973">
                  <c:v>2.0833333333333331E-7</c:v>
                </c:pt>
                <c:pt idx="1974">
                  <c:v>2.199074074074074E-7</c:v>
                </c:pt>
                <c:pt idx="1975">
                  <c:v>2.199074074074074E-7</c:v>
                </c:pt>
                <c:pt idx="1976">
                  <c:v>2.199074074074074E-7</c:v>
                </c:pt>
                <c:pt idx="1977">
                  <c:v>2.199074074074074E-7</c:v>
                </c:pt>
                <c:pt idx="1978">
                  <c:v>2.3148148148148146E-7</c:v>
                </c:pt>
                <c:pt idx="1979">
                  <c:v>2.199074074074074E-7</c:v>
                </c:pt>
                <c:pt idx="1980">
                  <c:v>2.199074074074074E-7</c:v>
                </c:pt>
                <c:pt idx="1981">
                  <c:v>2.199074074074074E-7</c:v>
                </c:pt>
                <c:pt idx="1982">
                  <c:v>2.3148148148148146E-7</c:v>
                </c:pt>
                <c:pt idx="1983">
                  <c:v>2.199074074074074E-7</c:v>
                </c:pt>
                <c:pt idx="1984">
                  <c:v>2.199074074074074E-7</c:v>
                </c:pt>
                <c:pt idx="1985">
                  <c:v>2.199074074074074E-7</c:v>
                </c:pt>
                <c:pt idx="1986">
                  <c:v>2.0833333333333331E-7</c:v>
                </c:pt>
                <c:pt idx="1987">
                  <c:v>2.199074074074074E-7</c:v>
                </c:pt>
                <c:pt idx="1988">
                  <c:v>2.0833333333333331E-7</c:v>
                </c:pt>
                <c:pt idx="1989">
                  <c:v>2.0833333333333331E-7</c:v>
                </c:pt>
                <c:pt idx="1990">
                  <c:v>2.199074074074074E-7</c:v>
                </c:pt>
                <c:pt idx="1991">
                  <c:v>2.199074074074074E-7</c:v>
                </c:pt>
                <c:pt idx="1992">
                  <c:v>2.0833333333333331E-7</c:v>
                </c:pt>
                <c:pt idx="1993">
                  <c:v>2.199074074074074E-7</c:v>
                </c:pt>
                <c:pt idx="1994">
                  <c:v>2.199074074074074E-7</c:v>
                </c:pt>
                <c:pt idx="1995">
                  <c:v>2.3148148148148146E-7</c:v>
                </c:pt>
                <c:pt idx="1996">
                  <c:v>2.199074074074074E-7</c:v>
                </c:pt>
                <c:pt idx="1997">
                  <c:v>2.199074074074074E-7</c:v>
                </c:pt>
                <c:pt idx="1998">
                  <c:v>2.199074074074074E-7</c:v>
                </c:pt>
                <c:pt idx="1999">
                  <c:v>2.199074074074074E-7</c:v>
                </c:pt>
                <c:pt idx="2000">
                  <c:v>2.3148148148148146E-7</c:v>
                </c:pt>
                <c:pt idx="2001">
                  <c:v>2.199074074074074E-7</c:v>
                </c:pt>
                <c:pt idx="2002">
                  <c:v>2.199074074074074E-7</c:v>
                </c:pt>
                <c:pt idx="2003">
                  <c:v>2.199074074074074E-7</c:v>
                </c:pt>
                <c:pt idx="2004">
                  <c:v>2.199074074074074E-7</c:v>
                </c:pt>
                <c:pt idx="2005">
                  <c:v>2.199074074074074E-7</c:v>
                </c:pt>
                <c:pt idx="2006">
                  <c:v>2.199074074074074E-7</c:v>
                </c:pt>
                <c:pt idx="2007">
                  <c:v>2.199074074074074E-7</c:v>
                </c:pt>
                <c:pt idx="2008">
                  <c:v>2.199074074074074E-7</c:v>
                </c:pt>
                <c:pt idx="2009">
                  <c:v>2.0833333333333331E-7</c:v>
                </c:pt>
                <c:pt idx="2010">
                  <c:v>2.199074074074074E-7</c:v>
                </c:pt>
                <c:pt idx="2011">
                  <c:v>2.0833333333333331E-7</c:v>
                </c:pt>
                <c:pt idx="2012">
                  <c:v>2.199074074074074E-7</c:v>
                </c:pt>
                <c:pt idx="2013">
                  <c:v>2.0833333333333331E-7</c:v>
                </c:pt>
                <c:pt idx="2014">
                  <c:v>2.3148148148148146E-7</c:v>
                </c:pt>
                <c:pt idx="2015">
                  <c:v>2.3148148148148146E-7</c:v>
                </c:pt>
                <c:pt idx="2016">
                  <c:v>2.199074074074074E-7</c:v>
                </c:pt>
                <c:pt idx="2017">
                  <c:v>2.3148148148148146E-7</c:v>
                </c:pt>
                <c:pt idx="2018">
                  <c:v>2.3148148148148146E-7</c:v>
                </c:pt>
                <c:pt idx="2019">
                  <c:v>2.199074074074074E-7</c:v>
                </c:pt>
                <c:pt idx="2020">
                  <c:v>2.199074074074074E-7</c:v>
                </c:pt>
                <c:pt idx="2021">
                  <c:v>2.199074074074074E-7</c:v>
                </c:pt>
                <c:pt idx="2022">
                  <c:v>2.199074074074074E-7</c:v>
                </c:pt>
                <c:pt idx="2023">
                  <c:v>2.5462962962962963E-7</c:v>
                </c:pt>
                <c:pt idx="2024">
                  <c:v>2.199074074074074E-7</c:v>
                </c:pt>
                <c:pt idx="2025">
                  <c:v>2.3148148148148146E-7</c:v>
                </c:pt>
                <c:pt idx="2026">
                  <c:v>2.0833333333333331E-7</c:v>
                </c:pt>
                <c:pt idx="2027">
                  <c:v>2.199074074074074E-7</c:v>
                </c:pt>
                <c:pt idx="2028">
                  <c:v>2.199074074074074E-7</c:v>
                </c:pt>
                <c:pt idx="2029">
                  <c:v>2.199074074074074E-7</c:v>
                </c:pt>
                <c:pt idx="2030">
                  <c:v>2.199074074074074E-7</c:v>
                </c:pt>
                <c:pt idx="2031">
                  <c:v>2.4305555555555555E-7</c:v>
                </c:pt>
                <c:pt idx="2032">
                  <c:v>2.0833333333333331E-7</c:v>
                </c:pt>
                <c:pt idx="2033">
                  <c:v>2.0833333333333331E-7</c:v>
                </c:pt>
                <c:pt idx="2034">
                  <c:v>2.199074074074074E-7</c:v>
                </c:pt>
                <c:pt idx="2035">
                  <c:v>2.199074074074074E-7</c:v>
                </c:pt>
                <c:pt idx="2036">
                  <c:v>2.199074074074074E-7</c:v>
                </c:pt>
                <c:pt idx="2037">
                  <c:v>2.199074074074074E-7</c:v>
                </c:pt>
                <c:pt idx="2038">
                  <c:v>2.199074074074074E-7</c:v>
                </c:pt>
                <c:pt idx="2039">
                  <c:v>2.199074074074074E-7</c:v>
                </c:pt>
                <c:pt idx="2040">
                  <c:v>2.199074074074074E-7</c:v>
                </c:pt>
                <c:pt idx="2041">
                  <c:v>2.199074074074074E-7</c:v>
                </c:pt>
                <c:pt idx="2042">
                  <c:v>2.199074074074074E-7</c:v>
                </c:pt>
                <c:pt idx="2043">
                  <c:v>2.3148148148148146E-7</c:v>
                </c:pt>
                <c:pt idx="2044">
                  <c:v>2.199074074074074E-7</c:v>
                </c:pt>
                <c:pt idx="2045">
                  <c:v>2.199074074074074E-7</c:v>
                </c:pt>
                <c:pt idx="2046">
                  <c:v>2.199074074074074E-7</c:v>
                </c:pt>
                <c:pt idx="2047">
                  <c:v>2.199074074074074E-7</c:v>
                </c:pt>
                <c:pt idx="2048">
                  <c:v>2.199074074074074E-7</c:v>
                </c:pt>
                <c:pt idx="2049">
                  <c:v>2.3148148148148146E-7</c:v>
                </c:pt>
                <c:pt idx="2050">
                  <c:v>2.3148148148148146E-7</c:v>
                </c:pt>
                <c:pt idx="2051">
                  <c:v>2.199074074074074E-7</c:v>
                </c:pt>
                <c:pt idx="2052">
                  <c:v>2.3148148148148146E-7</c:v>
                </c:pt>
                <c:pt idx="2053">
                  <c:v>2.199074074074074E-7</c:v>
                </c:pt>
                <c:pt idx="2054">
                  <c:v>2.0833333333333331E-7</c:v>
                </c:pt>
                <c:pt idx="2055">
                  <c:v>2.3148148148148146E-7</c:v>
                </c:pt>
                <c:pt idx="2056">
                  <c:v>2.3148148148148146E-7</c:v>
                </c:pt>
                <c:pt idx="2057">
                  <c:v>2.199074074074074E-7</c:v>
                </c:pt>
                <c:pt idx="2058">
                  <c:v>2.3148148148148146E-7</c:v>
                </c:pt>
                <c:pt idx="2059">
                  <c:v>2.199074074074074E-7</c:v>
                </c:pt>
                <c:pt idx="2060">
                  <c:v>2.199074074074074E-7</c:v>
                </c:pt>
                <c:pt idx="2061">
                  <c:v>2.199074074074074E-7</c:v>
                </c:pt>
                <c:pt idx="2062">
                  <c:v>2.199074074074074E-7</c:v>
                </c:pt>
                <c:pt idx="2063">
                  <c:v>2.199074074074074E-7</c:v>
                </c:pt>
                <c:pt idx="2064">
                  <c:v>2.199074074074074E-7</c:v>
                </c:pt>
                <c:pt idx="2065">
                  <c:v>2.199074074074074E-7</c:v>
                </c:pt>
                <c:pt idx="2066">
                  <c:v>2.199074074074074E-7</c:v>
                </c:pt>
                <c:pt idx="2067">
                  <c:v>2.0833333333333331E-7</c:v>
                </c:pt>
                <c:pt idx="2068">
                  <c:v>2.199074074074074E-7</c:v>
                </c:pt>
                <c:pt idx="2069">
                  <c:v>2.0833333333333331E-7</c:v>
                </c:pt>
                <c:pt idx="2070">
                  <c:v>2.199074074074074E-7</c:v>
                </c:pt>
                <c:pt idx="2071">
                  <c:v>2.0833333333333331E-7</c:v>
                </c:pt>
                <c:pt idx="2072">
                  <c:v>2.199074074074074E-7</c:v>
                </c:pt>
                <c:pt idx="2073">
                  <c:v>2.199074074074074E-7</c:v>
                </c:pt>
                <c:pt idx="2074">
                  <c:v>2.199074074074074E-7</c:v>
                </c:pt>
                <c:pt idx="2075">
                  <c:v>2.199074074074074E-7</c:v>
                </c:pt>
                <c:pt idx="2076">
                  <c:v>2.199074074074074E-7</c:v>
                </c:pt>
                <c:pt idx="2077">
                  <c:v>2.3148148148148146E-7</c:v>
                </c:pt>
                <c:pt idx="2078">
                  <c:v>2.199074074074074E-7</c:v>
                </c:pt>
                <c:pt idx="2079">
                  <c:v>2.199074074074074E-7</c:v>
                </c:pt>
                <c:pt idx="2080">
                  <c:v>2.199074074074074E-7</c:v>
                </c:pt>
                <c:pt idx="2081">
                  <c:v>2.199074074074074E-7</c:v>
                </c:pt>
                <c:pt idx="2082">
                  <c:v>2.199074074074074E-7</c:v>
                </c:pt>
                <c:pt idx="2083">
                  <c:v>2.199074074074074E-7</c:v>
                </c:pt>
                <c:pt idx="2084">
                  <c:v>2.199074074074074E-7</c:v>
                </c:pt>
                <c:pt idx="2085">
                  <c:v>2.199074074074074E-7</c:v>
                </c:pt>
                <c:pt idx="2086">
                  <c:v>2.199074074074074E-7</c:v>
                </c:pt>
                <c:pt idx="2087">
                  <c:v>2.0833333333333331E-7</c:v>
                </c:pt>
                <c:pt idx="2088">
                  <c:v>2.199074074074074E-7</c:v>
                </c:pt>
                <c:pt idx="2089">
                  <c:v>2.199074074074074E-7</c:v>
                </c:pt>
                <c:pt idx="2090">
                  <c:v>2.3148148148148146E-7</c:v>
                </c:pt>
                <c:pt idx="2091">
                  <c:v>2.199074074074074E-7</c:v>
                </c:pt>
                <c:pt idx="2092">
                  <c:v>1.9675925925925927E-7</c:v>
                </c:pt>
                <c:pt idx="2093">
                  <c:v>2.0833333333333331E-7</c:v>
                </c:pt>
                <c:pt idx="2094">
                  <c:v>2.199074074074074E-7</c:v>
                </c:pt>
                <c:pt idx="2095">
                  <c:v>2.199074074074074E-7</c:v>
                </c:pt>
                <c:pt idx="2096">
                  <c:v>2.199074074074074E-7</c:v>
                </c:pt>
                <c:pt idx="2097">
                  <c:v>2.199074074074074E-7</c:v>
                </c:pt>
                <c:pt idx="2098">
                  <c:v>2.199074074074074E-7</c:v>
                </c:pt>
                <c:pt idx="2099">
                  <c:v>2.199074074074074E-7</c:v>
                </c:pt>
                <c:pt idx="2100">
                  <c:v>2.199074074074074E-7</c:v>
                </c:pt>
                <c:pt idx="2101">
                  <c:v>2.0833333333333331E-7</c:v>
                </c:pt>
                <c:pt idx="2102">
                  <c:v>2.199074074074074E-7</c:v>
                </c:pt>
                <c:pt idx="2103">
                  <c:v>2.199074074074074E-7</c:v>
                </c:pt>
                <c:pt idx="2104">
                  <c:v>2.199074074074074E-7</c:v>
                </c:pt>
                <c:pt idx="2105">
                  <c:v>2.3148148148148146E-7</c:v>
                </c:pt>
                <c:pt idx="2106">
                  <c:v>2.0833333333333331E-7</c:v>
                </c:pt>
                <c:pt idx="2107">
                  <c:v>2.0833333333333331E-7</c:v>
                </c:pt>
                <c:pt idx="2108">
                  <c:v>2.199074074074074E-7</c:v>
                </c:pt>
                <c:pt idx="2109">
                  <c:v>2.199074074074074E-7</c:v>
                </c:pt>
                <c:pt idx="2110">
                  <c:v>2.199074074074074E-7</c:v>
                </c:pt>
                <c:pt idx="2111">
                  <c:v>2.3148148148148146E-7</c:v>
                </c:pt>
                <c:pt idx="2112">
                  <c:v>2.199074074074074E-7</c:v>
                </c:pt>
                <c:pt idx="2113">
                  <c:v>2.199074074074074E-7</c:v>
                </c:pt>
                <c:pt idx="2114">
                  <c:v>2.199074074074074E-7</c:v>
                </c:pt>
                <c:pt idx="2115">
                  <c:v>2.199074074074074E-7</c:v>
                </c:pt>
                <c:pt idx="2116">
                  <c:v>2.199074074074074E-7</c:v>
                </c:pt>
                <c:pt idx="2117">
                  <c:v>2.199074074074074E-7</c:v>
                </c:pt>
                <c:pt idx="2118">
                  <c:v>2.0833333333333331E-7</c:v>
                </c:pt>
                <c:pt idx="2119">
                  <c:v>2.199074074074074E-7</c:v>
                </c:pt>
                <c:pt idx="2120">
                  <c:v>2.199074074074074E-7</c:v>
                </c:pt>
                <c:pt idx="2121">
                  <c:v>2.199074074074074E-7</c:v>
                </c:pt>
                <c:pt idx="2122">
                  <c:v>2.0833333333333331E-7</c:v>
                </c:pt>
                <c:pt idx="2123">
                  <c:v>2.199074074074074E-7</c:v>
                </c:pt>
                <c:pt idx="2124">
                  <c:v>2.0833333333333331E-7</c:v>
                </c:pt>
                <c:pt idx="2125">
                  <c:v>2.199074074074074E-7</c:v>
                </c:pt>
                <c:pt idx="2126">
                  <c:v>2.3148148148148146E-7</c:v>
                </c:pt>
                <c:pt idx="2127">
                  <c:v>2.199074074074074E-7</c:v>
                </c:pt>
                <c:pt idx="2128">
                  <c:v>2.3148148148148146E-7</c:v>
                </c:pt>
                <c:pt idx="2129">
                  <c:v>2.199074074074074E-7</c:v>
                </c:pt>
                <c:pt idx="2130">
                  <c:v>2.199074074074074E-7</c:v>
                </c:pt>
                <c:pt idx="2131">
                  <c:v>2.199074074074074E-7</c:v>
                </c:pt>
                <c:pt idx="2132">
                  <c:v>2.199074074074074E-7</c:v>
                </c:pt>
                <c:pt idx="2133">
                  <c:v>2.199074074074074E-7</c:v>
                </c:pt>
                <c:pt idx="2134">
                  <c:v>2.0833333333333331E-7</c:v>
                </c:pt>
                <c:pt idx="2135">
                  <c:v>2.199074074074074E-7</c:v>
                </c:pt>
                <c:pt idx="2136">
                  <c:v>2.0833333333333331E-7</c:v>
                </c:pt>
                <c:pt idx="2137">
                  <c:v>2.199074074074074E-7</c:v>
                </c:pt>
                <c:pt idx="2138">
                  <c:v>2.0833333333333331E-7</c:v>
                </c:pt>
                <c:pt idx="2139">
                  <c:v>2.0833333333333331E-7</c:v>
                </c:pt>
                <c:pt idx="2140">
                  <c:v>2.199074074074074E-7</c:v>
                </c:pt>
                <c:pt idx="2141">
                  <c:v>2.0833333333333331E-7</c:v>
                </c:pt>
                <c:pt idx="2142">
                  <c:v>2.199074074074074E-7</c:v>
                </c:pt>
                <c:pt idx="2143">
                  <c:v>2.199074074074074E-7</c:v>
                </c:pt>
                <c:pt idx="2144">
                  <c:v>2.0833333333333331E-7</c:v>
                </c:pt>
                <c:pt idx="2145">
                  <c:v>2.199074074074074E-7</c:v>
                </c:pt>
                <c:pt idx="2146">
                  <c:v>2.199074074074074E-7</c:v>
                </c:pt>
                <c:pt idx="2147">
                  <c:v>2.0833333333333331E-7</c:v>
                </c:pt>
                <c:pt idx="2148">
                  <c:v>2.199074074074074E-7</c:v>
                </c:pt>
                <c:pt idx="2149">
                  <c:v>2.0833333333333331E-7</c:v>
                </c:pt>
                <c:pt idx="2150">
                  <c:v>2.199074074074074E-7</c:v>
                </c:pt>
                <c:pt idx="2151">
                  <c:v>2.199074074074074E-7</c:v>
                </c:pt>
                <c:pt idx="2152">
                  <c:v>2.0833333333333331E-7</c:v>
                </c:pt>
                <c:pt idx="2153">
                  <c:v>2.0833333333333331E-7</c:v>
                </c:pt>
                <c:pt idx="2154">
                  <c:v>2.199074074074074E-7</c:v>
                </c:pt>
                <c:pt idx="2155">
                  <c:v>2.0833333333333331E-7</c:v>
                </c:pt>
                <c:pt idx="2156">
                  <c:v>2.199074074074074E-7</c:v>
                </c:pt>
                <c:pt idx="2157">
                  <c:v>2.0833333333333331E-7</c:v>
                </c:pt>
                <c:pt idx="2158">
                  <c:v>2.3148148148148146E-7</c:v>
                </c:pt>
                <c:pt idx="2159">
                  <c:v>2.0833333333333331E-7</c:v>
                </c:pt>
                <c:pt idx="2160">
                  <c:v>2.0833333333333331E-7</c:v>
                </c:pt>
                <c:pt idx="2161">
                  <c:v>2.199074074074074E-7</c:v>
                </c:pt>
                <c:pt idx="2162">
                  <c:v>2.199074074074074E-7</c:v>
                </c:pt>
                <c:pt idx="2163">
                  <c:v>2.3148148148148146E-7</c:v>
                </c:pt>
                <c:pt idx="2164">
                  <c:v>2.0833333333333331E-7</c:v>
                </c:pt>
                <c:pt idx="2165">
                  <c:v>2.199074074074074E-7</c:v>
                </c:pt>
                <c:pt idx="2166">
                  <c:v>2.199074074074074E-7</c:v>
                </c:pt>
                <c:pt idx="2167">
                  <c:v>2.3148148148148146E-7</c:v>
                </c:pt>
                <c:pt idx="2168">
                  <c:v>2.199074074074074E-7</c:v>
                </c:pt>
                <c:pt idx="2169">
                  <c:v>2.3148148148148146E-7</c:v>
                </c:pt>
                <c:pt idx="2170">
                  <c:v>2.3148148148148146E-7</c:v>
                </c:pt>
                <c:pt idx="2171">
                  <c:v>4.3981481481481479E-7</c:v>
                </c:pt>
                <c:pt idx="2172">
                  <c:v>2.0833333333333331E-7</c:v>
                </c:pt>
                <c:pt idx="2173">
                  <c:v>2.199074074074074E-7</c:v>
                </c:pt>
                <c:pt idx="2174">
                  <c:v>2.199074074074074E-7</c:v>
                </c:pt>
                <c:pt idx="2175">
                  <c:v>2.3148148148148146E-7</c:v>
                </c:pt>
                <c:pt idx="2176">
                  <c:v>2.199074074074074E-7</c:v>
                </c:pt>
                <c:pt idx="2177">
                  <c:v>2.199074074074074E-7</c:v>
                </c:pt>
                <c:pt idx="2178">
                  <c:v>2.3148148148148146E-7</c:v>
                </c:pt>
                <c:pt idx="2179">
                  <c:v>2.199074074074074E-7</c:v>
                </c:pt>
                <c:pt idx="2180">
                  <c:v>2.199074074074074E-7</c:v>
                </c:pt>
                <c:pt idx="2181">
                  <c:v>2.0833333333333331E-7</c:v>
                </c:pt>
                <c:pt idx="2182">
                  <c:v>2.0833333333333331E-7</c:v>
                </c:pt>
                <c:pt idx="2183">
                  <c:v>2.199074074074074E-7</c:v>
                </c:pt>
                <c:pt idx="2184">
                  <c:v>2.199074074074074E-7</c:v>
                </c:pt>
                <c:pt idx="2185">
                  <c:v>2.3148148148148146E-7</c:v>
                </c:pt>
                <c:pt idx="2186">
                  <c:v>2.199074074074074E-7</c:v>
                </c:pt>
                <c:pt idx="2187">
                  <c:v>2.199074074074074E-7</c:v>
                </c:pt>
                <c:pt idx="2188">
                  <c:v>2.199074074074074E-7</c:v>
                </c:pt>
                <c:pt idx="2189">
                  <c:v>2.0833333333333331E-7</c:v>
                </c:pt>
                <c:pt idx="2190">
                  <c:v>2.199074074074074E-7</c:v>
                </c:pt>
                <c:pt idx="2191">
                  <c:v>2.3148148148148146E-7</c:v>
                </c:pt>
                <c:pt idx="2192">
                  <c:v>2.199074074074074E-7</c:v>
                </c:pt>
                <c:pt idx="2193">
                  <c:v>2.199074074074074E-7</c:v>
                </c:pt>
                <c:pt idx="2194">
                  <c:v>2.199074074074074E-7</c:v>
                </c:pt>
                <c:pt idx="2195">
                  <c:v>2.199074074074074E-7</c:v>
                </c:pt>
                <c:pt idx="2196">
                  <c:v>2.3148148148148146E-7</c:v>
                </c:pt>
                <c:pt idx="2197">
                  <c:v>4.6296296296296291E-7</c:v>
                </c:pt>
                <c:pt idx="2198">
                  <c:v>2.0833333333333331E-7</c:v>
                </c:pt>
                <c:pt idx="2199">
                  <c:v>2.199074074074074E-7</c:v>
                </c:pt>
                <c:pt idx="2200">
                  <c:v>2.3148148148148146E-7</c:v>
                </c:pt>
                <c:pt idx="2201">
                  <c:v>2.3148148148148146E-7</c:v>
                </c:pt>
                <c:pt idx="2202">
                  <c:v>2.199074074074074E-7</c:v>
                </c:pt>
                <c:pt idx="2203">
                  <c:v>4.3981481481481479E-7</c:v>
                </c:pt>
                <c:pt idx="2204">
                  <c:v>2.199074074074074E-7</c:v>
                </c:pt>
                <c:pt idx="2205">
                  <c:v>2.199074074074074E-7</c:v>
                </c:pt>
                <c:pt idx="2206">
                  <c:v>2.199074074074074E-7</c:v>
                </c:pt>
                <c:pt idx="2207">
                  <c:v>2.199074074074074E-7</c:v>
                </c:pt>
                <c:pt idx="2208">
                  <c:v>2.199074074074074E-7</c:v>
                </c:pt>
                <c:pt idx="2209">
                  <c:v>2.4305555555555555E-7</c:v>
                </c:pt>
                <c:pt idx="2210">
                  <c:v>2.199074074074074E-7</c:v>
                </c:pt>
                <c:pt idx="2211">
                  <c:v>2.199074074074074E-7</c:v>
                </c:pt>
                <c:pt idx="2212">
                  <c:v>2.3148148148148146E-7</c:v>
                </c:pt>
                <c:pt idx="2213">
                  <c:v>2.0833333333333331E-7</c:v>
                </c:pt>
                <c:pt idx="2214">
                  <c:v>2.199074074074074E-7</c:v>
                </c:pt>
                <c:pt idx="2215">
                  <c:v>2.199074074074074E-7</c:v>
                </c:pt>
                <c:pt idx="2216">
                  <c:v>2.3148148148148146E-7</c:v>
                </c:pt>
                <c:pt idx="2217">
                  <c:v>2.3148148148148146E-7</c:v>
                </c:pt>
                <c:pt idx="2218">
                  <c:v>2.3148148148148146E-7</c:v>
                </c:pt>
                <c:pt idx="2219">
                  <c:v>2.199074074074074E-7</c:v>
                </c:pt>
                <c:pt idx="2220">
                  <c:v>2.199074074074074E-7</c:v>
                </c:pt>
                <c:pt idx="2221">
                  <c:v>2.3148148148148146E-7</c:v>
                </c:pt>
                <c:pt idx="2222">
                  <c:v>2.199074074074074E-7</c:v>
                </c:pt>
                <c:pt idx="2223">
                  <c:v>2.0833333333333331E-7</c:v>
                </c:pt>
                <c:pt idx="2224">
                  <c:v>2.199074074074074E-7</c:v>
                </c:pt>
                <c:pt idx="2225">
                  <c:v>2.199074074074074E-7</c:v>
                </c:pt>
                <c:pt idx="2226">
                  <c:v>2.0833333333333331E-7</c:v>
                </c:pt>
                <c:pt idx="2227">
                  <c:v>2.3148148148148146E-7</c:v>
                </c:pt>
                <c:pt idx="2228">
                  <c:v>2.0833333333333331E-7</c:v>
                </c:pt>
                <c:pt idx="2229">
                  <c:v>2.0833333333333331E-7</c:v>
                </c:pt>
                <c:pt idx="2230">
                  <c:v>2.199074074074074E-7</c:v>
                </c:pt>
                <c:pt idx="2231">
                  <c:v>2.0833333333333331E-7</c:v>
                </c:pt>
                <c:pt idx="2232">
                  <c:v>2.199074074074074E-7</c:v>
                </c:pt>
                <c:pt idx="2233">
                  <c:v>2.3148148148148146E-7</c:v>
                </c:pt>
                <c:pt idx="2234">
                  <c:v>2.199074074074074E-7</c:v>
                </c:pt>
                <c:pt idx="2235">
                  <c:v>2.199074074074074E-7</c:v>
                </c:pt>
                <c:pt idx="2236">
                  <c:v>2.199074074074074E-7</c:v>
                </c:pt>
                <c:pt idx="2237">
                  <c:v>2.199074074074074E-7</c:v>
                </c:pt>
                <c:pt idx="2238">
                  <c:v>2.199074074074074E-7</c:v>
                </c:pt>
                <c:pt idx="2239">
                  <c:v>2.3148148148148146E-7</c:v>
                </c:pt>
                <c:pt idx="2240">
                  <c:v>2.199074074074074E-7</c:v>
                </c:pt>
                <c:pt idx="2241">
                  <c:v>2.0833333333333331E-7</c:v>
                </c:pt>
                <c:pt idx="2242">
                  <c:v>2.199074074074074E-7</c:v>
                </c:pt>
                <c:pt idx="2243">
                  <c:v>2.199074074074074E-7</c:v>
                </c:pt>
                <c:pt idx="2244">
                  <c:v>2.199074074074074E-7</c:v>
                </c:pt>
                <c:pt idx="2245">
                  <c:v>2.199074074074074E-7</c:v>
                </c:pt>
                <c:pt idx="2246">
                  <c:v>2.199074074074074E-7</c:v>
                </c:pt>
                <c:pt idx="2247">
                  <c:v>2.199074074074074E-7</c:v>
                </c:pt>
                <c:pt idx="2248">
                  <c:v>2.3148148148148146E-7</c:v>
                </c:pt>
                <c:pt idx="2249">
                  <c:v>2.3148148148148146E-7</c:v>
                </c:pt>
                <c:pt idx="2250">
                  <c:v>2.199074074074074E-7</c:v>
                </c:pt>
                <c:pt idx="2251">
                  <c:v>2.199074074074074E-7</c:v>
                </c:pt>
                <c:pt idx="2252">
                  <c:v>2.3148148148148146E-7</c:v>
                </c:pt>
                <c:pt idx="2253">
                  <c:v>2.3148148148148146E-7</c:v>
                </c:pt>
                <c:pt idx="2254">
                  <c:v>2.0833333333333331E-7</c:v>
                </c:pt>
                <c:pt idx="2255">
                  <c:v>2.199074074074074E-7</c:v>
                </c:pt>
                <c:pt idx="2256">
                  <c:v>2.3148148148148146E-7</c:v>
                </c:pt>
                <c:pt idx="2258">
                  <c:v>2.199074074074074E-7</c:v>
                </c:pt>
                <c:pt idx="2259">
                  <c:v>2.199074074074074E-7</c:v>
                </c:pt>
                <c:pt idx="2260">
                  <c:v>2.199074074074074E-7</c:v>
                </c:pt>
                <c:pt idx="2261">
                  <c:v>2.199074074074074E-7</c:v>
                </c:pt>
                <c:pt idx="2262">
                  <c:v>2.199074074074074E-7</c:v>
                </c:pt>
                <c:pt idx="2263">
                  <c:v>2.199074074074074E-7</c:v>
                </c:pt>
                <c:pt idx="2264">
                  <c:v>2.3148148148148146E-7</c:v>
                </c:pt>
                <c:pt idx="2265">
                  <c:v>2.0833333333333331E-7</c:v>
                </c:pt>
                <c:pt idx="2266">
                  <c:v>2.199074074074074E-7</c:v>
                </c:pt>
                <c:pt idx="2267">
                  <c:v>2.199074074074074E-7</c:v>
                </c:pt>
                <c:pt idx="2268">
                  <c:v>2.199074074074074E-7</c:v>
                </c:pt>
                <c:pt idx="2269">
                  <c:v>2.199074074074074E-7</c:v>
                </c:pt>
                <c:pt idx="2270">
                  <c:v>2.0833333333333331E-7</c:v>
                </c:pt>
                <c:pt idx="2271">
                  <c:v>2.3148148148148146E-7</c:v>
                </c:pt>
                <c:pt idx="2272">
                  <c:v>2.0833333333333331E-7</c:v>
                </c:pt>
                <c:pt idx="2273">
                  <c:v>2.0833333333333331E-7</c:v>
                </c:pt>
                <c:pt idx="2274">
                  <c:v>2.199074074074074E-7</c:v>
                </c:pt>
                <c:pt idx="2275">
                  <c:v>2.199074074074074E-7</c:v>
                </c:pt>
                <c:pt idx="2276">
                  <c:v>2.199074074074074E-7</c:v>
                </c:pt>
                <c:pt idx="2277">
                  <c:v>2.3148148148148146E-7</c:v>
                </c:pt>
                <c:pt idx="2278">
                  <c:v>2.199074074074074E-7</c:v>
                </c:pt>
                <c:pt idx="2279">
                  <c:v>2.0833333333333331E-7</c:v>
                </c:pt>
                <c:pt idx="2280">
                  <c:v>2.199074074074074E-7</c:v>
                </c:pt>
                <c:pt idx="2281">
                  <c:v>2.0833333333333331E-7</c:v>
                </c:pt>
                <c:pt idx="2282">
                  <c:v>2.0833333333333331E-7</c:v>
                </c:pt>
                <c:pt idx="2283">
                  <c:v>2.0833333333333331E-7</c:v>
                </c:pt>
                <c:pt idx="2284">
                  <c:v>2.3148148148148146E-7</c:v>
                </c:pt>
                <c:pt idx="2285">
                  <c:v>2.199074074074074E-7</c:v>
                </c:pt>
                <c:pt idx="2286">
                  <c:v>2.199074074074074E-7</c:v>
                </c:pt>
                <c:pt idx="2288">
                  <c:v>2.199074074074074E-7</c:v>
                </c:pt>
                <c:pt idx="2289">
                  <c:v>2.199074074074074E-7</c:v>
                </c:pt>
                <c:pt idx="2290">
                  <c:v>2.199074074074074E-7</c:v>
                </c:pt>
                <c:pt idx="2291">
                  <c:v>2.3148148148148146E-7</c:v>
                </c:pt>
                <c:pt idx="2292">
                  <c:v>2.199074074074074E-7</c:v>
                </c:pt>
                <c:pt idx="2293">
                  <c:v>2.3148148148148146E-7</c:v>
                </c:pt>
                <c:pt idx="2294">
                  <c:v>2.3148148148148146E-7</c:v>
                </c:pt>
                <c:pt idx="2295">
                  <c:v>2.199074074074074E-7</c:v>
                </c:pt>
                <c:pt idx="2296">
                  <c:v>1.9675925925925927E-7</c:v>
                </c:pt>
                <c:pt idx="2297">
                  <c:v>2.8935185185185185E-7</c:v>
                </c:pt>
                <c:pt idx="2300">
                  <c:v>2.199074074074074E-7</c:v>
                </c:pt>
                <c:pt idx="2301">
                  <c:v>2.199074074074074E-7</c:v>
                </c:pt>
                <c:pt idx="2302">
                  <c:v>2.0833333333333331E-7</c:v>
                </c:pt>
                <c:pt idx="2303">
                  <c:v>2.199074074074074E-7</c:v>
                </c:pt>
                <c:pt idx="2304">
                  <c:v>2.199074074074074E-7</c:v>
                </c:pt>
                <c:pt idx="2305">
                  <c:v>2.199074074074074E-7</c:v>
                </c:pt>
                <c:pt idx="2306">
                  <c:v>2.3148148148148146E-7</c:v>
                </c:pt>
                <c:pt idx="2307">
                  <c:v>2.0833333333333331E-7</c:v>
                </c:pt>
                <c:pt idx="2308">
                  <c:v>2.199074074074074E-7</c:v>
                </c:pt>
                <c:pt idx="2309">
                  <c:v>2.0833333333333331E-7</c:v>
                </c:pt>
                <c:pt idx="2310">
                  <c:v>2.199074074074074E-7</c:v>
                </c:pt>
                <c:pt idx="2311">
                  <c:v>2.0833333333333331E-7</c:v>
                </c:pt>
                <c:pt idx="2312">
                  <c:v>2.199074074074074E-7</c:v>
                </c:pt>
                <c:pt idx="2313">
                  <c:v>2.199074074074074E-7</c:v>
                </c:pt>
                <c:pt idx="2314">
                  <c:v>2.199074074074074E-7</c:v>
                </c:pt>
                <c:pt idx="2315">
                  <c:v>2.199074074074074E-7</c:v>
                </c:pt>
                <c:pt idx="2316">
                  <c:v>2.3148148148148146E-7</c:v>
                </c:pt>
                <c:pt idx="2317">
                  <c:v>2.199074074074074E-7</c:v>
                </c:pt>
                <c:pt idx="2318">
                  <c:v>2.199074074074074E-7</c:v>
                </c:pt>
                <c:pt idx="2319">
                  <c:v>2.199074074074074E-7</c:v>
                </c:pt>
                <c:pt idx="2320">
                  <c:v>2.199074074074074E-7</c:v>
                </c:pt>
                <c:pt idx="2321">
                  <c:v>2.0833333333333331E-7</c:v>
                </c:pt>
                <c:pt idx="2322">
                  <c:v>2.0833333333333331E-7</c:v>
                </c:pt>
                <c:pt idx="2323">
                  <c:v>2.199074074074074E-7</c:v>
                </c:pt>
                <c:pt idx="2324">
                  <c:v>2.3148148148148146E-7</c:v>
                </c:pt>
                <c:pt idx="2325">
                  <c:v>2.199074074074074E-7</c:v>
                </c:pt>
                <c:pt idx="2326">
                  <c:v>2.3148148148148146E-7</c:v>
                </c:pt>
                <c:pt idx="2327">
                  <c:v>2.3148148148148146E-7</c:v>
                </c:pt>
                <c:pt idx="2328">
                  <c:v>2.199074074074074E-7</c:v>
                </c:pt>
                <c:pt idx="2329">
                  <c:v>2.3148148148148146E-7</c:v>
                </c:pt>
                <c:pt idx="2330">
                  <c:v>2.3148148148148146E-7</c:v>
                </c:pt>
                <c:pt idx="2331">
                  <c:v>2.199074074074074E-7</c:v>
                </c:pt>
                <c:pt idx="2332">
                  <c:v>2.199074074074074E-7</c:v>
                </c:pt>
                <c:pt idx="2333">
                  <c:v>2.199074074074074E-7</c:v>
                </c:pt>
                <c:pt idx="2334">
                  <c:v>2.199074074074074E-7</c:v>
                </c:pt>
                <c:pt idx="2335">
                  <c:v>2.0833333333333331E-7</c:v>
                </c:pt>
                <c:pt idx="2336">
                  <c:v>2.199074074074074E-7</c:v>
                </c:pt>
                <c:pt idx="2337">
                  <c:v>2.199074074074074E-7</c:v>
                </c:pt>
                <c:pt idx="2338">
                  <c:v>1.3541666666666669E-6</c:v>
                </c:pt>
                <c:pt idx="2339">
                  <c:v>2.0833333333333331E-7</c:v>
                </c:pt>
                <c:pt idx="2340">
                  <c:v>2.3148148148148146E-7</c:v>
                </c:pt>
                <c:pt idx="2341">
                  <c:v>2.3148148148148146E-7</c:v>
                </c:pt>
                <c:pt idx="2342">
                  <c:v>2.4305555555555555E-7</c:v>
                </c:pt>
                <c:pt idx="2343">
                  <c:v>2.199074074074074E-7</c:v>
                </c:pt>
                <c:pt idx="2344">
                  <c:v>2.3148148148148146E-7</c:v>
                </c:pt>
                <c:pt idx="2345">
                  <c:v>2.3148148148148146E-7</c:v>
                </c:pt>
                <c:pt idx="2346">
                  <c:v>2.199074074074074E-7</c:v>
                </c:pt>
                <c:pt idx="2347">
                  <c:v>2.3148148148148146E-7</c:v>
                </c:pt>
                <c:pt idx="2348">
                  <c:v>2.3148148148148146E-7</c:v>
                </c:pt>
                <c:pt idx="2349">
                  <c:v>2.199074074074074E-7</c:v>
                </c:pt>
                <c:pt idx="2350">
                  <c:v>2.0833333333333331E-7</c:v>
                </c:pt>
                <c:pt idx="2351">
                  <c:v>2.199074074074074E-7</c:v>
                </c:pt>
                <c:pt idx="2353">
                  <c:v>2.199074074074074E-7</c:v>
                </c:pt>
                <c:pt idx="2354">
                  <c:v>2.0833333333333331E-7</c:v>
                </c:pt>
                <c:pt idx="2355">
                  <c:v>2.199074074074074E-7</c:v>
                </c:pt>
                <c:pt idx="2356">
                  <c:v>2.3148148148148146E-7</c:v>
                </c:pt>
                <c:pt idx="2357">
                  <c:v>2.199074074074074E-7</c:v>
                </c:pt>
                <c:pt idx="2358">
                  <c:v>2.199074074074074E-7</c:v>
                </c:pt>
                <c:pt idx="2359">
                  <c:v>2.0833333333333331E-7</c:v>
                </c:pt>
                <c:pt idx="2360">
                  <c:v>2.199074074074074E-7</c:v>
                </c:pt>
                <c:pt idx="2361">
                  <c:v>2.199074074074074E-7</c:v>
                </c:pt>
                <c:pt idx="2362">
                  <c:v>2.199074074074074E-7</c:v>
                </c:pt>
                <c:pt idx="2363">
                  <c:v>2.3148148148148146E-7</c:v>
                </c:pt>
                <c:pt idx="2364">
                  <c:v>2.199074074074074E-7</c:v>
                </c:pt>
                <c:pt idx="2365">
                  <c:v>2.199074074074074E-7</c:v>
                </c:pt>
                <c:pt idx="2366">
                  <c:v>2.0833333333333331E-7</c:v>
                </c:pt>
                <c:pt idx="2367">
                  <c:v>2.199074074074074E-7</c:v>
                </c:pt>
                <c:pt idx="2368">
                  <c:v>2.199074074074074E-7</c:v>
                </c:pt>
                <c:pt idx="2369">
                  <c:v>2.199074074074074E-7</c:v>
                </c:pt>
                <c:pt idx="2370">
                  <c:v>2.0833333333333331E-7</c:v>
                </c:pt>
                <c:pt idx="2371">
                  <c:v>2.199074074074074E-7</c:v>
                </c:pt>
                <c:pt idx="2372">
                  <c:v>2.3148148148148146E-7</c:v>
                </c:pt>
                <c:pt idx="2373">
                  <c:v>2.0833333333333331E-7</c:v>
                </c:pt>
                <c:pt idx="2374">
                  <c:v>2.199074074074074E-7</c:v>
                </c:pt>
                <c:pt idx="2375">
                  <c:v>2.199074074074074E-7</c:v>
                </c:pt>
                <c:pt idx="2376">
                  <c:v>2.3148148148148146E-7</c:v>
                </c:pt>
                <c:pt idx="2377">
                  <c:v>2.199074074074074E-7</c:v>
                </c:pt>
                <c:pt idx="2378">
                  <c:v>2.199074074074074E-7</c:v>
                </c:pt>
                <c:pt idx="2379">
                  <c:v>2.0833333333333331E-7</c:v>
                </c:pt>
                <c:pt idx="2380">
                  <c:v>2.199074074074074E-7</c:v>
                </c:pt>
                <c:pt idx="2381">
                  <c:v>2.199074074074074E-7</c:v>
                </c:pt>
                <c:pt idx="2382">
                  <c:v>2.199074074074074E-7</c:v>
                </c:pt>
                <c:pt idx="2383">
                  <c:v>2.199074074074074E-7</c:v>
                </c:pt>
                <c:pt idx="2384">
                  <c:v>2.199074074074074E-7</c:v>
                </c:pt>
                <c:pt idx="2385">
                  <c:v>2.199074074074074E-7</c:v>
                </c:pt>
                <c:pt idx="2386">
                  <c:v>2.199074074074074E-7</c:v>
                </c:pt>
                <c:pt idx="2387">
                  <c:v>2.3148148148148146E-7</c:v>
                </c:pt>
                <c:pt idx="2388">
                  <c:v>2.3148148148148146E-7</c:v>
                </c:pt>
                <c:pt idx="2389">
                  <c:v>2.199074074074074E-7</c:v>
                </c:pt>
                <c:pt idx="2390">
                  <c:v>2.199074074074074E-7</c:v>
                </c:pt>
                <c:pt idx="2391">
                  <c:v>2.3148148148148146E-7</c:v>
                </c:pt>
                <c:pt idx="2392">
                  <c:v>2.199074074074074E-7</c:v>
                </c:pt>
                <c:pt idx="2393">
                  <c:v>2.199074074074074E-7</c:v>
                </c:pt>
                <c:pt idx="2394">
                  <c:v>2.199074074074074E-7</c:v>
                </c:pt>
                <c:pt idx="2396">
                  <c:v>2.199074074074074E-7</c:v>
                </c:pt>
                <c:pt idx="2397">
                  <c:v>2.199074074074074E-7</c:v>
                </c:pt>
                <c:pt idx="2398">
                  <c:v>2.3148148148148146E-7</c:v>
                </c:pt>
                <c:pt idx="2399">
                  <c:v>2.199074074074074E-7</c:v>
                </c:pt>
                <c:pt idx="2400">
                  <c:v>2.0833333333333331E-7</c:v>
                </c:pt>
                <c:pt idx="2401">
                  <c:v>2.0833333333333331E-7</c:v>
                </c:pt>
                <c:pt idx="2402">
                  <c:v>2.199074074074074E-7</c:v>
                </c:pt>
                <c:pt idx="2403">
                  <c:v>2.199074074074074E-7</c:v>
                </c:pt>
                <c:pt idx="2404">
                  <c:v>2.0833333333333331E-7</c:v>
                </c:pt>
                <c:pt idx="2405">
                  <c:v>2.199074074074074E-7</c:v>
                </c:pt>
                <c:pt idx="2406">
                  <c:v>2.3148148148148146E-7</c:v>
                </c:pt>
                <c:pt idx="2407">
                  <c:v>2.199074074074074E-7</c:v>
                </c:pt>
                <c:pt idx="2408">
                  <c:v>2.199074074074074E-7</c:v>
                </c:pt>
                <c:pt idx="2409">
                  <c:v>2.199074074074074E-7</c:v>
                </c:pt>
                <c:pt idx="2410">
                  <c:v>2.199074074074074E-7</c:v>
                </c:pt>
                <c:pt idx="2411">
                  <c:v>2.3148148148148146E-7</c:v>
                </c:pt>
                <c:pt idx="2412">
                  <c:v>2.199074074074074E-7</c:v>
                </c:pt>
                <c:pt idx="2413">
                  <c:v>2.3148148148148146E-7</c:v>
                </c:pt>
                <c:pt idx="2414">
                  <c:v>2.199074074074074E-7</c:v>
                </c:pt>
                <c:pt idx="2415">
                  <c:v>2.199074074074074E-7</c:v>
                </c:pt>
                <c:pt idx="2416">
                  <c:v>2.199074074074074E-7</c:v>
                </c:pt>
                <c:pt idx="2417">
                  <c:v>2.199074074074074E-7</c:v>
                </c:pt>
                <c:pt idx="2418">
                  <c:v>2.0833333333333331E-7</c:v>
                </c:pt>
                <c:pt idx="2419">
                  <c:v>2.3148148148148146E-7</c:v>
                </c:pt>
                <c:pt idx="2420">
                  <c:v>2.199074074074074E-7</c:v>
                </c:pt>
                <c:pt idx="2421">
                  <c:v>2.199074074074074E-7</c:v>
                </c:pt>
                <c:pt idx="2422">
                  <c:v>2.199074074074074E-7</c:v>
                </c:pt>
                <c:pt idx="2423">
                  <c:v>2.3148148148148146E-7</c:v>
                </c:pt>
                <c:pt idx="2424">
                  <c:v>2.3148148148148146E-7</c:v>
                </c:pt>
                <c:pt idx="2425">
                  <c:v>2.199074074074074E-7</c:v>
                </c:pt>
                <c:pt idx="2426">
                  <c:v>2.199074074074074E-7</c:v>
                </c:pt>
                <c:pt idx="2427">
                  <c:v>2.199074074074074E-7</c:v>
                </c:pt>
                <c:pt idx="2428">
                  <c:v>2.199074074074074E-7</c:v>
                </c:pt>
                <c:pt idx="2429">
                  <c:v>2.0833333333333331E-7</c:v>
                </c:pt>
                <c:pt idx="2430">
                  <c:v>2.3148148148148146E-7</c:v>
                </c:pt>
                <c:pt idx="2431">
                  <c:v>2.0833333333333331E-7</c:v>
                </c:pt>
                <c:pt idx="2432">
                  <c:v>2.0833333333333331E-7</c:v>
                </c:pt>
                <c:pt idx="2433">
                  <c:v>2.0833333333333331E-7</c:v>
                </c:pt>
                <c:pt idx="2434">
                  <c:v>2.3148148148148146E-7</c:v>
                </c:pt>
                <c:pt idx="2435">
                  <c:v>2.3148148148148146E-7</c:v>
                </c:pt>
                <c:pt idx="2436">
                  <c:v>2.3148148148148146E-7</c:v>
                </c:pt>
                <c:pt idx="2437">
                  <c:v>2.3148148148148146E-7</c:v>
                </c:pt>
                <c:pt idx="2438">
                  <c:v>2.3148148148148146E-7</c:v>
                </c:pt>
                <c:pt idx="2439">
                  <c:v>2.199074074074074E-7</c:v>
                </c:pt>
                <c:pt idx="2440">
                  <c:v>2.4305555555555555E-7</c:v>
                </c:pt>
                <c:pt idx="2441">
                  <c:v>2.0833333333333331E-7</c:v>
                </c:pt>
                <c:pt idx="2442">
                  <c:v>2.199074074074074E-7</c:v>
                </c:pt>
                <c:pt idx="2443">
                  <c:v>2.199074074074074E-7</c:v>
                </c:pt>
                <c:pt idx="2444">
                  <c:v>2.199074074074074E-7</c:v>
                </c:pt>
                <c:pt idx="2445">
                  <c:v>2.0833333333333331E-7</c:v>
                </c:pt>
                <c:pt idx="2446">
                  <c:v>2.199074074074074E-7</c:v>
                </c:pt>
                <c:pt idx="2448">
                  <c:v>2.199074074074074E-7</c:v>
                </c:pt>
                <c:pt idx="2449">
                  <c:v>2.199074074074074E-7</c:v>
                </c:pt>
                <c:pt idx="2450">
                  <c:v>2.0833333333333331E-7</c:v>
                </c:pt>
                <c:pt idx="2451">
                  <c:v>2.0833333333333331E-7</c:v>
                </c:pt>
                <c:pt idx="2452">
                  <c:v>2.0833333333333331E-7</c:v>
                </c:pt>
                <c:pt idx="2453">
                  <c:v>2.199074074074074E-7</c:v>
                </c:pt>
                <c:pt idx="2454">
                  <c:v>2.0833333333333331E-7</c:v>
                </c:pt>
                <c:pt idx="2455">
                  <c:v>2.199074074074074E-7</c:v>
                </c:pt>
                <c:pt idx="2456">
                  <c:v>2.199074074074074E-7</c:v>
                </c:pt>
                <c:pt idx="2457">
                  <c:v>2.3148148148148146E-7</c:v>
                </c:pt>
                <c:pt idx="2458">
                  <c:v>2.0833333333333331E-7</c:v>
                </c:pt>
                <c:pt idx="2459">
                  <c:v>2.3148148148148146E-7</c:v>
                </c:pt>
                <c:pt idx="2460">
                  <c:v>2.199074074074074E-7</c:v>
                </c:pt>
                <c:pt idx="2461">
                  <c:v>2.199074074074074E-7</c:v>
                </c:pt>
                <c:pt idx="2462">
                  <c:v>2.199074074074074E-7</c:v>
                </c:pt>
                <c:pt idx="2463">
                  <c:v>2.199074074074074E-7</c:v>
                </c:pt>
                <c:pt idx="2464">
                  <c:v>2.0833333333333331E-7</c:v>
                </c:pt>
                <c:pt idx="2465">
                  <c:v>2.3148148148148146E-7</c:v>
                </c:pt>
                <c:pt idx="2466">
                  <c:v>2.199074074074074E-7</c:v>
                </c:pt>
                <c:pt idx="2467">
                  <c:v>2.199074074074074E-7</c:v>
                </c:pt>
                <c:pt idx="2468">
                  <c:v>2.199074074074074E-7</c:v>
                </c:pt>
                <c:pt idx="2469">
                  <c:v>2.199074074074074E-7</c:v>
                </c:pt>
                <c:pt idx="2470">
                  <c:v>2.199074074074074E-7</c:v>
                </c:pt>
                <c:pt idx="2471">
                  <c:v>2.3148148148148146E-7</c:v>
                </c:pt>
                <c:pt idx="2472">
                  <c:v>2.199074074074074E-7</c:v>
                </c:pt>
                <c:pt idx="2473">
                  <c:v>2.3148148148148146E-7</c:v>
                </c:pt>
                <c:pt idx="2474">
                  <c:v>2.199074074074074E-7</c:v>
                </c:pt>
                <c:pt idx="2475">
                  <c:v>2.199074074074074E-7</c:v>
                </c:pt>
                <c:pt idx="2476">
                  <c:v>2.3148148148148146E-7</c:v>
                </c:pt>
                <c:pt idx="2477">
                  <c:v>2.199074074074074E-7</c:v>
                </c:pt>
                <c:pt idx="2478">
                  <c:v>2.199074074074074E-7</c:v>
                </c:pt>
                <c:pt idx="2479">
                  <c:v>2.3148148148148146E-7</c:v>
                </c:pt>
                <c:pt idx="2480">
                  <c:v>2.3148148148148146E-7</c:v>
                </c:pt>
                <c:pt idx="2481">
                  <c:v>2.199074074074074E-7</c:v>
                </c:pt>
                <c:pt idx="2482">
                  <c:v>2.199074074074074E-7</c:v>
                </c:pt>
                <c:pt idx="2483">
                  <c:v>2.199074074074074E-7</c:v>
                </c:pt>
                <c:pt idx="2484">
                  <c:v>2.4305555555555555E-7</c:v>
                </c:pt>
                <c:pt idx="2485">
                  <c:v>2.199074074074074E-7</c:v>
                </c:pt>
                <c:pt idx="2486">
                  <c:v>2.199074074074074E-7</c:v>
                </c:pt>
                <c:pt idx="2487">
                  <c:v>2.4305555555555555E-7</c:v>
                </c:pt>
                <c:pt idx="2488">
                  <c:v>2.199074074074074E-7</c:v>
                </c:pt>
                <c:pt idx="2489">
                  <c:v>2.199074074074074E-7</c:v>
                </c:pt>
                <c:pt idx="2490">
                  <c:v>2.3148148148148146E-7</c:v>
                </c:pt>
                <c:pt idx="2491">
                  <c:v>2.0833333333333331E-7</c:v>
                </c:pt>
                <c:pt idx="2492">
                  <c:v>2.4305555555555555E-7</c:v>
                </c:pt>
                <c:pt idx="2493">
                  <c:v>2.3148148148148146E-7</c:v>
                </c:pt>
                <c:pt idx="2494">
                  <c:v>2.3148148148148146E-7</c:v>
                </c:pt>
                <c:pt idx="2495">
                  <c:v>2.199074074074074E-7</c:v>
                </c:pt>
                <c:pt idx="2496">
                  <c:v>2.0833333333333331E-7</c:v>
                </c:pt>
                <c:pt idx="2497">
                  <c:v>2.199074074074074E-7</c:v>
                </c:pt>
                <c:pt idx="2498">
                  <c:v>2.199074074074074E-7</c:v>
                </c:pt>
                <c:pt idx="2499">
                  <c:v>2.199074074074074E-7</c:v>
                </c:pt>
                <c:pt idx="2500">
                  <c:v>2.199074074074074E-7</c:v>
                </c:pt>
                <c:pt idx="2501">
                  <c:v>2.3148148148148146E-7</c:v>
                </c:pt>
                <c:pt idx="2502">
                  <c:v>2.3148148148148146E-7</c:v>
                </c:pt>
                <c:pt idx="2503">
                  <c:v>2.199074074074074E-7</c:v>
                </c:pt>
                <c:pt idx="2504">
                  <c:v>2.4305555555555555E-7</c:v>
                </c:pt>
                <c:pt idx="2505">
                  <c:v>2.199074074074074E-7</c:v>
                </c:pt>
                <c:pt idx="2506">
                  <c:v>2.0833333333333331E-7</c:v>
                </c:pt>
                <c:pt idx="2507">
                  <c:v>2.199074074074074E-7</c:v>
                </c:pt>
                <c:pt idx="2508">
                  <c:v>2.199074074074074E-7</c:v>
                </c:pt>
                <c:pt idx="2509">
                  <c:v>2.4305555555555555E-7</c:v>
                </c:pt>
                <c:pt idx="2510">
                  <c:v>2.199074074074074E-7</c:v>
                </c:pt>
                <c:pt idx="2511">
                  <c:v>2.4305555555555555E-7</c:v>
                </c:pt>
                <c:pt idx="2512">
                  <c:v>2.3148148148148146E-7</c:v>
                </c:pt>
                <c:pt idx="2513">
                  <c:v>2.4305555555555555E-7</c:v>
                </c:pt>
                <c:pt idx="2514">
                  <c:v>2.3148148148148146E-7</c:v>
                </c:pt>
                <c:pt idx="2515">
                  <c:v>2.199074074074074E-7</c:v>
                </c:pt>
                <c:pt idx="2516">
                  <c:v>2.3148148148148146E-7</c:v>
                </c:pt>
                <c:pt idx="2517">
                  <c:v>2.5462962962962963E-7</c:v>
                </c:pt>
                <c:pt idx="2518">
                  <c:v>2.199074074074074E-7</c:v>
                </c:pt>
                <c:pt idx="2519">
                  <c:v>2.3148148148148146E-7</c:v>
                </c:pt>
                <c:pt idx="2520">
                  <c:v>2.3148148148148146E-7</c:v>
                </c:pt>
                <c:pt idx="2521">
                  <c:v>2.199074074074074E-7</c:v>
                </c:pt>
                <c:pt idx="2522">
                  <c:v>2.199074074074074E-7</c:v>
                </c:pt>
                <c:pt idx="2523">
                  <c:v>2.199074074074074E-7</c:v>
                </c:pt>
                <c:pt idx="2525">
                  <c:v>2.199074074074074E-7</c:v>
                </c:pt>
                <c:pt idx="2526">
                  <c:v>2.3148148148148146E-7</c:v>
                </c:pt>
                <c:pt idx="2527">
                  <c:v>2.3148148148148146E-7</c:v>
                </c:pt>
                <c:pt idx="2528">
                  <c:v>2.3148148148148146E-7</c:v>
                </c:pt>
                <c:pt idx="2529">
                  <c:v>2.199074074074074E-7</c:v>
                </c:pt>
                <c:pt idx="2530">
                  <c:v>2.3148148148148146E-7</c:v>
                </c:pt>
                <c:pt idx="2531">
                  <c:v>2.3148148148148146E-7</c:v>
                </c:pt>
                <c:pt idx="2532">
                  <c:v>2.3148148148148146E-7</c:v>
                </c:pt>
                <c:pt idx="2533">
                  <c:v>2.4305555555555555E-7</c:v>
                </c:pt>
                <c:pt idx="2534">
                  <c:v>2.4305555555555555E-7</c:v>
                </c:pt>
                <c:pt idx="2535">
                  <c:v>2.199074074074074E-7</c:v>
                </c:pt>
                <c:pt idx="2536">
                  <c:v>2.0833333333333331E-7</c:v>
                </c:pt>
                <c:pt idx="2537">
                  <c:v>2.199074074074074E-7</c:v>
                </c:pt>
                <c:pt idx="2538">
                  <c:v>2.199074074074074E-7</c:v>
                </c:pt>
                <c:pt idx="2539">
                  <c:v>2.3148148148148146E-7</c:v>
                </c:pt>
                <c:pt idx="2540">
                  <c:v>2.199074074074074E-7</c:v>
                </c:pt>
                <c:pt idx="2541">
                  <c:v>2.199074074074074E-7</c:v>
                </c:pt>
                <c:pt idx="2542">
                  <c:v>2.199074074074074E-7</c:v>
                </c:pt>
                <c:pt idx="2543">
                  <c:v>2.3148148148148146E-7</c:v>
                </c:pt>
                <c:pt idx="2544">
                  <c:v>2.3148148148148146E-7</c:v>
                </c:pt>
                <c:pt idx="2546">
                  <c:v>2.3148148148148146E-7</c:v>
                </c:pt>
                <c:pt idx="2547">
                  <c:v>2.199074074074074E-7</c:v>
                </c:pt>
                <c:pt idx="2548">
                  <c:v>2.3148148148148146E-7</c:v>
                </c:pt>
                <c:pt idx="2549">
                  <c:v>2.3148148148148146E-7</c:v>
                </c:pt>
                <c:pt idx="2550">
                  <c:v>2.5462962962962963E-7</c:v>
                </c:pt>
                <c:pt idx="2551">
                  <c:v>2.8935185185185185E-7</c:v>
                </c:pt>
                <c:pt idx="2552">
                  <c:v>5.3240740740740745E-7</c:v>
                </c:pt>
                <c:pt idx="2553">
                  <c:v>2.199074074074074E-7</c:v>
                </c:pt>
                <c:pt idx="2554">
                  <c:v>2.199074074074074E-7</c:v>
                </c:pt>
                <c:pt idx="2555">
                  <c:v>2.199074074074074E-7</c:v>
                </c:pt>
                <c:pt idx="2556">
                  <c:v>2.3148148148148146E-7</c:v>
                </c:pt>
                <c:pt idx="2557">
                  <c:v>2.3148148148148146E-7</c:v>
                </c:pt>
                <c:pt idx="2558">
                  <c:v>2.8935185185185185E-7</c:v>
                </c:pt>
                <c:pt idx="2559">
                  <c:v>2.3148148148148146E-7</c:v>
                </c:pt>
                <c:pt idx="2560">
                  <c:v>2.199074074074074E-7</c:v>
                </c:pt>
                <c:pt idx="2561">
                  <c:v>2.199074074074074E-7</c:v>
                </c:pt>
                <c:pt idx="2562">
                  <c:v>2.199074074074074E-7</c:v>
                </c:pt>
                <c:pt idx="2563">
                  <c:v>4.8611111111111109E-7</c:v>
                </c:pt>
                <c:pt idx="2564">
                  <c:v>2.199074074074074E-7</c:v>
                </c:pt>
                <c:pt idx="2565">
                  <c:v>2.3148148148148146E-7</c:v>
                </c:pt>
                <c:pt idx="2566">
                  <c:v>2.3148148148148146E-7</c:v>
                </c:pt>
                <c:pt idx="2567">
                  <c:v>2.0833333333333331E-7</c:v>
                </c:pt>
                <c:pt idx="2568">
                  <c:v>2.199074074074074E-7</c:v>
                </c:pt>
                <c:pt idx="2569">
                  <c:v>2.199074074074074E-7</c:v>
                </c:pt>
                <c:pt idx="2570">
                  <c:v>2.3148148148148146E-7</c:v>
                </c:pt>
                <c:pt idx="2571">
                  <c:v>2.0833333333333331E-7</c:v>
                </c:pt>
                <c:pt idx="2572">
                  <c:v>2.199074074074074E-7</c:v>
                </c:pt>
                <c:pt idx="2573">
                  <c:v>2.199074074074074E-7</c:v>
                </c:pt>
                <c:pt idx="2574">
                  <c:v>2.199074074074074E-7</c:v>
                </c:pt>
                <c:pt idx="2575">
                  <c:v>2.199074074074074E-7</c:v>
                </c:pt>
                <c:pt idx="2576">
                  <c:v>2.5462962962962963E-7</c:v>
                </c:pt>
                <c:pt idx="2577">
                  <c:v>2.4305555555555555E-7</c:v>
                </c:pt>
                <c:pt idx="2578">
                  <c:v>2.199074074074074E-7</c:v>
                </c:pt>
                <c:pt idx="2579">
                  <c:v>2.3148148148148146E-7</c:v>
                </c:pt>
                <c:pt idx="2580">
                  <c:v>2.199074074074074E-7</c:v>
                </c:pt>
                <c:pt idx="2581">
                  <c:v>2.6620370370370372E-7</c:v>
                </c:pt>
                <c:pt idx="2582">
                  <c:v>2.5462962962962963E-7</c:v>
                </c:pt>
                <c:pt idx="2583">
                  <c:v>2.199074074074074E-7</c:v>
                </c:pt>
                <c:pt idx="2584">
                  <c:v>2.3148148148148146E-7</c:v>
                </c:pt>
                <c:pt idx="2585">
                  <c:v>2.199074074074074E-7</c:v>
                </c:pt>
                <c:pt idx="2586">
                  <c:v>2.0833333333333331E-7</c:v>
                </c:pt>
                <c:pt idx="2587">
                  <c:v>2.199074074074074E-7</c:v>
                </c:pt>
                <c:pt idx="2588">
                  <c:v>2.3148148148148146E-7</c:v>
                </c:pt>
                <c:pt idx="2589">
                  <c:v>2.199074074074074E-7</c:v>
                </c:pt>
                <c:pt idx="2590">
                  <c:v>2.199074074074074E-7</c:v>
                </c:pt>
                <c:pt idx="2591">
                  <c:v>2.199074074074074E-7</c:v>
                </c:pt>
                <c:pt idx="2592">
                  <c:v>6.9444444444444448E-7</c:v>
                </c:pt>
                <c:pt idx="2593">
                  <c:v>2.199074074074074E-7</c:v>
                </c:pt>
                <c:pt idx="2594">
                  <c:v>3.2407407407407406E-7</c:v>
                </c:pt>
                <c:pt idx="2595">
                  <c:v>2.199074074074074E-7</c:v>
                </c:pt>
                <c:pt idx="2596">
                  <c:v>2.0833333333333331E-7</c:v>
                </c:pt>
                <c:pt idx="2597">
                  <c:v>2.3148148148148146E-7</c:v>
                </c:pt>
                <c:pt idx="2598">
                  <c:v>2.199074074074074E-7</c:v>
                </c:pt>
                <c:pt idx="2599">
                  <c:v>2.199074074074074E-7</c:v>
                </c:pt>
                <c:pt idx="2600">
                  <c:v>2.4305555555555555E-7</c:v>
                </c:pt>
                <c:pt idx="2601">
                  <c:v>2.199074074074074E-7</c:v>
                </c:pt>
                <c:pt idx="2602">
                  <c:v>2.199074074074074E-7</c:v>
                </c:pt>
                <c:pt idx="2603">
                  <c:v>2.3148148148148146E-7</c:v>
                </c:pt>
                <c:pt idx="2605">
                  <c:v>2.3148148148148146E-7</c:v>
                </c:pt>
                <c:pt idx="2606">
                  <c:v>2.3148148148148146E-7</c:v>
                </c:pt>
                <c:pt idx="2607">
                  <c:v>2.199074074074074E-7</c:v>
                </c:pt>
                <c:pt idx="2608">
                  <c:v>2.4305555555555555E-7</c:v>
                </c:pt>
                <c:pt idx="2609">
                  <c:v>2.199074074074074E-7</c:v>
                </c:pt>
                <c:pt idx="2610">
                  <c:v>2.0833333333333331E-7</c:v>
                </c:pt>
                <c:pt idx="2611">
                  <c:v>2.4305555555555555E-7</c:v>
                </c:pt>
                <c:pt idx="2612">
                  <c:v>2.199074074074074E-7</c:v>
                </c:pt>
                <c:pt idx="2613">
                  <c:v>2.199074074074074E-7</c:v>
                </c:pt>
                <c:pt idx="2614">
                  <c:v>2.199074074074074E-7</c:v>
                </c:pt>
                <c:pt idx="2615">
                  <c:v>2.3148148148148146E-7</c:v>
                </c:pt>
                <c:pt idx="2616">
                  <c:v>2.199074074074074E-7</c:v>
                </c:pt>
                <c:pt idx="2617">
                  <c:v>2.199074074074074E-7</c:v>
                </c:pt>
                <c:pt idx="2618">
                  <c:v>2.199074074074074E-7</c:v>
                </c:pt>
                <c:pt idx="2619">
                  <c:v>2.3148148148148146E-7</c:v>
                </c:pt>
                <c:pt idx="2620">
                  <c:v>2.199074074074074E-7</c:v>
                </c:pt>
                <c:pt idx="2621">
                  <c:v>2.199074074074074E-7</c:v>
                </c:pt>
                <c:pt idx="2622">
                  <c:v>2.3148148148148146E-7</c:v>
                </c:pt>
                <c:pt idx="2623">
                  <c:v>2.5462962962962963E-7</c:v>
                </c:pt>
                <c:pt idx="2624">
                  <c:v>2.3148148148148146E-7</c:v>
                </c:pt>
                <c:pt idx="2625">
                  <c:v>2.0833333333333331E-7</c:v>
                </c:pt>
                <c:pt idx="2626">
                  <c:v>3.4722222222222224E-7</c:v>
                </c:pt>
                <c:pt idx="2627">
                  <c:v>2.0833333333333331E-7</c:v>
                </c:pt>
                <c:pt idx="2628">
                  <c:v>2.0833333333333331E-7</c:v>
                </c:pt>
                <c:pt idx="2629">
                  <c:v>2.199074074074074E-7</c:v>
                </c:pt>
                <c:pt idx="2630">
                  <c:v>2.3148148148148146E-7</c:v>
                </c:pt>
                <c:pt idx="2631">
                  <c:v>2.199074074074074E-7</c:v>
                </c:pt>
                <c:pt idx="2632">
                  <c:v>2.199074074074074E-7</c:v>
                </c:pt>
                <c:pt idx="2633">
                  <c:v>3.3564814814814815E-7</c:v>
                </c:pt>
                <c:pt idx="2634">
                  <c:v>2.199074074074074E-7</c:v>
                </c:pt>
                <c:pt idx="2635">
                  <c:v>2.199074074074074E-7</c:v>
                </c:pt>
                <c:pt idx="2636">
                  <c:v>2.199074074074074E-7</c:v>
                </c:pt>
                <c:pt idx="2637">
                  <c:v>2.199074074074074E-7</c:v>
                </c:pt>
                <c:pt idx="2638">
                  <c:v>2.3148148148148146E-7</c:v>
                </c:pt>
                <c:pt idx="2639">
                  <c:v>2.199074074074074E-7</c:v>
                </c:pt>
                <c:pt idx="2641">
                  <c:v>2.199074074074074E-7</c:v>
                </c:pt>
                <c:pt idx="2642">
                  <c:v>2.3148148148148146E-7</c:v>
                </c:pt>
                <c:pt idx="2643">
                  <c:v>2.199074074074074E-7</c:v>
                </c:pt>
                <c:pt idx="2644">
                  <c:v>2.199074074074074E-7</c:v>
                </c:pt>
                <c:pt idx="2645">
                  <c:v>2.199074074074074E-7</c:v>
                </c:pt>
                <c:pt idx="2646">
                  <c:v>2.4305555555555555E-7</c:v>
                </c:pt>
                <c:pt idx="2647">
                  <c:v>2.199074074074074E-7</c:v>
                </c:pt>
                <c:pt idx="2648">
                  <c:v>2.3148148148148146E-7</c:v>
                </c:pt>
                <c:pt idx="2649">
                  <c:v>2.199074074074074E-7</c:v>
                </c:pt>
                <c:pt idx="2650">
                  <c:v>2.199074074074074E-7</c:v>
                </c:pt>
                <c:pt idx="2651">
                  <c:v>2.199074074074074E-7</c:v>
                </c:pt>
                <c:pt idx="2652">
                  <c:v>2.3148148148148146E-7</c:v>
                </c:pt>
                <c:pt idx="2653">
                  <c:v>2.0833333333333331E-7</c:v>
                </c:pt>
                <c:pt idx="2654">
                  <c:v>2.7777777777777776E-7</c:v>
                </c:pt>
                <c:pt idx="2655">
                  <c:v>2.199074074074074E-7</c:v>
                </c:pt>
                <c:pt idx="2656">
                  <c:v>2.199074074074074E-7</c:v>
                </c:pt>
                <c:pt idx="2657">
                  <c:v>2.6620370370370372E-7</c:v>
                </c:pt>
                <c:pt idx="2658">
                  <c:v>2.0833333333333331E-7</c:v>
                </c:pt>
                <c:pt idx="2659">
                  <c:v>2.3148148148148146E-7</c:v>
                </c:pt>
                <c:pt idx="2660">
                  <c:v>2.199074074074074E-7</c:v>
                </c:pt>
                <c:pt idx="2661">
                  <c:v>2.8935185185185185E-7</c:v>
                </c:pt>
                <c:pt idx="2662">
                  <c:v>2.0833333333333331E-7</c:v>
                </c:pt>
                <c:pt idx="2663">
                  <c:v>2.0833333333333331E-7</c:v>
                </c:pt>
                <c:pt idx="2664">
                  <c:v>2.199074074074074E-7</c:v>
                </c:pt>
                <c:pt idx="2665">
                  <c:v>2.3148148148148146E-7</c:v>
                </c:pt>
                <c:pt idx="2666">
                  <c:v>2.199074074074074E-7</c:v>
                </c:pt>
                <c:pt idx="2667">
                  <c:v>2.199074074074074E-7</c:v>
                </c:pt>
                <c:pt idx="2668">
                  <c:v>2.199074074074074E-7</c:v>
                </c:pt>
                <c:pt idx="2669">
                  <c:v>2.199074074074074E-7</c:v>
                </c:pt>
                <c:pt idx="2670">
                  <c:v>2.199074074074074E-7</c:v>
                </c:pt>
                <c:pt idx="2671">
                  <c:v>2.3148148148148146E-7</c:v>
                </c:pt>
                <c:pt idx="2672">
                  <c:v>2.3148148148148146E-7</c:v>
                </c:pt>
                <c:pt idx="2673">
                  <c:v>2.0833333333333331E-7</c:v>
                </c:pt>
                <c:pt idx="2674">
                  <c:v>2.4305555555555555E-7</c:v>
                </c:pt>
                <c:pt idx="2675">
                  <c:v>3.8194444444444445E-7</c:v>
                </c:pt>
                <c:pt idx="2676">
                  <c:v>2.3148148148148146E-7</c:v>
                </c:pt>
                <c:pt idx="2677">
                  <c:v>2.3148148148148146E-7</c:v>
                </c:pt>
                <c:pt idx="2678">
                  <c:v>1.9675925925925927E-7</c:v>
                </c:pt>
                <c:pt idx="2679">
                  <c:v>2.199074074074074E-7</c:v>
                </c:pt>
                <c:pt idx="2680">
                  <c:v>2.199074074074074E-7</c:v>
                </c:pt>
                <c:pt idx="2681">
                  <c:v>2.199074074074074E-7</c:v>
                </c:pt>
                <c:pt idx="2682">
                  <c:v>2.199074074074074E-7</c:v>
                </c:pt>
                <c:pt idx="2683">
                  <c:v>2.199074074074074E-7</c:v>
                </c:pt>
                <c:pt idx="2684">
                  <c:v>2.0833333333333331E-7</c:v>
                </c:pt>
                <c:pt idx="2685">
                  <c:v>2.199074074074074E-7</c:v>
                </c:pt>
                <c:pt idx="2686">
                  <c:v>2.199074074074074E-7</c:v>
                </c:pt>
                <c:pt idx="2687">
                  <c:v>2.199074074074074E-7</c:v>
                </c:pt>
                <c:pt idx="2688">
                  <c:v>2.199074074074074E-7</c:v>
                </c:pt>
                <c:pt idx="2689">
                  <c:v>2.199074074074074E-7</c:v>
                </c:pt>
                <c:pt idx="2690">
                  <c:v>2.3148148148148146E-7</c:v>
                </c:pt>
                <c:pt idx="2691">
                  <c:v>2.3148148148148146E-7</c:v>
                </c:pt>
                <c:pt idx="2692">
                  <c:v>2.0833333333333331E-7</c:v>
                </c:pt>
                <c:pt idx="2693">
                  <c:v>2.199074074074074E-7</c:v>
                </c:pt>
                <c:pt idx="2694">
                  <c:v>2.199074074074074E-7</c:v>
                </c:pt>
                <c:pt idx="2695">
                  <c:v>2.3148148148148146E-7</c:v>
                </c:pt>
                <c:pt idx="2696">
                  <c:v>2.199074074074074E-7</c:v>
                </c:pt>
                <c:pt idx="2697">
                  <c:v>2.3148148148148146E-7</c:v>
                </c:pt>
                <c:pt idx="2698">
                  <c:v>2.3148148148148146E-7</c:v>
                </c:pt>
                <c:pt idx="2699">
                  <c:v>2.3148148148148146E-7</c:v>
                </c:pt>
                <c:pt idx="2700">
                  <c:v>2.199074074074074E-7</c:v>
                </c:pt>
                <c:pt idx="2701">
                  <c:v>2.3148148148148146E-7</c:v>
                </c:pt>
                <c:pt idx="2702">
                  <c:v>2.4305555555555555E-7</c:v>
                </c:pt>
                <c:pt idx="2703">
                  <c:v>2.3148148148148146E-7</c:v>
                </c:pt>
                <c:pt idx="2704">
                  <c:v>2.0833333333333331E-7</c:v>
                </c:pt>
                <c:pt idx="2705">
                  <c:v>2.199074074074074E-7</c:v>
                </c:pt>
                <c:pt idx="2706">
                  <c:v>2.3148148148148146E-7</c:v>
                </c:pt>
                <c:pt idx="2707">
                  <c:v>2.0833333333333331E-7</c:v>
                </c:pt>
                <c:pt idx="2708">
                  <c:v>2.5462962962962963E-7</c:v>
                </c:pt>
                <c:pt idx="2709">
                  <c:v>2.199074074074074E-7</c:v>
                </c:pt>
                <c:pt idx="2710">
                  <c:v>2.199074074074074E-7</c:v>
                </c:pt>
                <c:pt idx="2711">
                  <c:v>2.199074074074074E-7</c:v>
                </c:pt>
                <c:pt idx="2712">
                  <c:v>2.199074074074074E-7</c:v>
                </c:pt>
                <c:pt idx="2713">
                  <c:v>2.199074074074074E-7</c:v>
                </c:pt>
                <c:pt idx="2714">
                  <c:v>2.4305555555555555E-7</c:v>
                </c:pt>
                <c:pt idx="2715">
                  <c:v>2.199074074074074E-7</c:v>
                </c:pt>
                <c:pt idx="2716">
                  <c:v>2.4305555555555555E-7</c:v>
                </c:pt>
                <c:pt idx="2717">
                  <c:v>2.199074074074074E-7</c:v>
                </c:pt>
                <c:pt idx="2718">
                  <c:v>2.199074074074074E-7</c:v>
                </c:pt>
                <c:pt idx="2719">
                  <c:v>2.199074074074074E-7</c:v>
                </c:pt>
                <c:pt idx="2720">
                  <c:v>2.4305555555555555E-7</c:v>
                </c:pt>
                <c:pt idx="2721">
                  <c:v>2.199074074074074E-7</c:v>
                </c:pt>
                <c:pt idx="2722">
                  <c:v>2.3148148148148146E-7</c:v>
                </c:pt>
                <c:pt idx="2723">
                  <c:v>2.0833333333333331E-7</c:v>
                </c:pt>
                <c:pt idx="2724">
                  <c:v>2.0833333333333331E-7</c:v>
                </c:pt>
                <c:pt idx="2725">
                  <c:v>2.199074074074074E-7</c:v>
                </c:pt>
                <c:pt idx="2726">
                  <c:v>2.0833333333333331E-7</c:v>
                </c:pt>
                <c:pt idx="2727">
                  <c:v>2.0833333333333331E-7</c:v>
                </c:pt>
                <c:pt idx="2728">
                  <c:v>2.0833333333333331E-7</c:v>
                </c:pt>
                <c:pt idx="2729">
                  <c:v>2.0833333333333331E-7</c:v>
                </c:pt>
                <c:pt idx="2730">
                  <c:v>2.199074074074074E-7</c:v>
                </c:pt>
                <c:pt idx="2731">
                  <c:v>1.9675925925925927E-7</c:v>
                </c:pt>
                <c:pt idx="2732">
                  <c:v>2.199074074074074E-7</c:v>
                </c:pt>
                <c:pt idx="2733">
                  <c:v>2.199074074074074E-7</c:v>
                </c:pt>
                <c:pt idx="2734">
                  <c:v>2.199074074074074E-7</c:v>
                </c:pt>
                <c:pt idx="2735">
                  <c:v>2.3148148148148146E-7</c:v>
                </c:pt>
                <c:pt idx="2736">
                  <c:v>2.0833333333333331E-7</c:v>
                </c:pt>
                <c:pt idx="2737">
                  <c:v>2.199074074074074E-7</c:v>
                </c:pt>
                <c:pt idx="2738">
                  <c:v>2.3148148148148146E-7</c:v>
                </c:pt>
                <c:pt idx="2739">
                  <c:v>2.199074074074074E-7</c:v>
                </c:pt>
                <c:pt idx="2740">
                  <c:v>2.3148148148148146E-7</c:v>
                </c:pt>
                <c:pt idx="2741">
                  <c:v>2.199074074074074E-7</c:v>
                </c:pt>
                <c:pt idx="2742">
                  <c:v>2.199074074074074E-7</c:v>
                </c:pt>
                <c:pt idx="2743">
                  <c:v>2.0833333333333331E-7</c:v>
                </c:pt>
                <c:pt idx="2744">
                  <c:v>2.199074074074074E-7</c:v>
                </c:pt>
                <c:pt idx="2745">
                  <c:v>2.199074074074074E-7</c:v>
                </c:pt>
                <c:pt idx="2746">
                  <c:v>2.199074074074074E-7</c:v>
                </c:pt>
                <c:pt idx="2747">
                  <c:v>2.199074074074074E-7</c:v>
                </c:pt>
                <c:pt idx="2748">
                  <c:v>2.199074074074074E-7</c:v>
                </c:pt>
                <c:pt idx="2749">
                  <c:v>2.0833333333333331E-7</c:v>
                </c:pt>
                <c:pt idx="2750">
                  <c:v>2.3148148148148146E-7</c:v>
                </c:pt>
                <c:pt idx="2751">
                  <c:v>2.199074074074074E-7</c:v>
                </c:pt>
                <c:pt idx="2752">
                  <c:v>2.199074074074074E-7</c:v>
                </c:pt>
                <c:pt idx="2753">
                  <c:v>2.199074074074074E-7</c:v>
                </c:pt>
                <c:pt idx="2754">
                  <c:v>2.0833333333333331E-7</c:v>
                </c:pt>
                <c:pt idx="2755">
                  <c:v>2.0833333333333331E-7</c:v>
                </c:pt>
                <c:pt idx="2756">
                  <c:v>2.199074074074074E-7</c:v>
                </c:pt>
                <c:pt idx="2757">
                  <c:v>2.0833333333333331E-7</c:v>
                </c:pt>
                <c:pt idx="2758">
                  <c:v>2.199074074074074E-7</c:v>
                </c:pt>
                <c:pt idx="2759">
                  <c:v>2.199074074074074E-7</c:v>
                </c:pt>
                <c:pt idx="2760">
                  <c:v>2.3148148148148146E-7</c:v>
                </c:pt>
                <c:pt idx="2761">
                  <c:v>2.199074074074074E-7</c:v>
                </c:pt>
                <c:pt idx="2762">
                  <c:v>2.3148148148148146E-7</c:v>
                </c:pt>
                <c:pt idx="2763">
                  <c:v>1.9675925925925927E-7</c:v>
                </c:pt>
                <c:pt idx="2764">
                  <c:v>2.3148148148148146E-7</c:v>
                </c:pt>
                <c:pt idx="2765">
                  <c:v>2.199074074074074E-7</c:v>
                </c:pt>
                <c:pt idx="2766">
                  <c:v>2.199074074074074E-7</c:v>
                </c:pt>
                <c:pt idx="2767">
                  <c:v>2.199074074074074E-7</c:v>
                </c:pt>
                <c:pt idx="2768">
                  <c:v>2.199074074074074E-7</c:v>
                </c:pt>
                <c:pt idx="2769">
                  <c:v>2.199074074074074E-7</c:v>
                </c:pt>
                <c:pt idx="2770">
                  <c:v>2.3148148148148146E-7</c:v>
                </c:pt>
                <c:pt idx="2771">
                  <c:v>2.199074074074074E-7</c:v>
                </c:pt>
                <c:pt idx="2772">
                  <c:v>2.199074074074074E-7</c:v>
                </c:pt>
                <c:pt idx="2773">
                  <c:v>2.3148148148148146E-7</c:v>
                </c:pt>
                <c:pt idx="2774">
                  <c:v>2.0833333333333331E-7</c:v>
                </c:pt>
                <c:pt idx="2775">
                  <c:v>2.3148148148148146E-7</c:v>
                </c:pt>
                <c:pt idx="2777">
                  <c:v>2.199074074074074E-7</c:v>
                </c:pt>
                <c:pt idx="2778">
                  <c:v>2.199074074074074E-7</c:v>
                </c:pt>
                <c:pt idx="2779">
                  <c:v>2.199074074074074E-7</c:v>
                </c:pt>
                <c:pt idx="2780">
                  <c:v>2.199074074074074E-7</c:v>
                </c:pt>
                <c:pt idx="2781">
                  <c:v>2.4305555555555555E-7</c:v>
                </c:pt>
                <c:pt idx="2782">
                  <c:v>2.3148148148148146E-7</c:v>
                </c:pt>
                <c:pt idx="2783">
                  <c:v>2.199074074074074E-7</c:v>
                </c:pt>
                <c:pt idx="2784">
                  <c:v>2.199074074074074E-7</c:v>
                </c:pt>
                <c:pt idx="2785">
                  <c:v>2.0833333333333331E-7</c:v>
                </c:pt>
                <c:pt idx="2786">
                  <c:v>2.0833333333333331E-7</c:v>
                </c:pt>
                <c:pt idx="2787">
                  <c:v>2.199074074074074E-7</c:v>
                </c:pt>
                <c:pt idx="2788">
                  <c:v>2.0833333333333331E-7</c:v>
                </c:pt>
                <c:pt idx="2789">
                  <c:v>2.199074074074074E-7</c:v>
                </c:pt>
                <c:pt idx="2790">
                  <c:v>2.199074074074074E-7</c:v>
                </c:pt>
                <c:pt idx="2791">
                  <c:v>2.199074074074074E-7</c:v>
                </c:pt>
                <c:pt idx="2792">
                  <c:v>2.3148148148148146E-7</c:v>
                </c:pt>
                <c:pt idx="2793">
                  <c:v>2.199074074074074E-7</c:v>
                </c:pt>
                <c:pt idx="2794">
                  <c:v>2.0833333333333331E-7</c:v>
                </c:pt>
                <c:pt idx="2795">
                  <c:v>2.3148148148148146E-7</c:v>
                </c:pt>
                <c:pt idx="2796">
                  <c:v>2.199074074074074E-7</c:v>
                </c:pt>
                <c:pt idx="2797">
                  <c:v>2.0833333333333331E-7</c:v>
                </c:pt>
                <c:pt idx="2798">
                  <c:v>2.3148148148148146E-7</c:v>
                </c:pt>
                <c:pt idx="2799">
                  <c:v>2.199074074074074E-7</c:v>
                </c:pt>
                <c:pt idx="2800">
                  <c:v>2.0833333333333331E-7</c:v>
                </c:pt>
                <c:pt idx="2801">
                  <c:v>2.199074074074074E-7</c:v>
                </c:pt>
                <c:pt idx="2802">
                  <c:v>2.3148148148148146E-7</c:v>
                </c:pt>
                <c:pt idx="2803">
                  <c:v>2.199074074074074E-7</c:v>
                </c:pt>
                <c:pt idx="2804">
                  <c:v>2.199074074074074E-7</c:v>
                </c:pt>
                <c:pt idx="2805">
                  <c:v>2.199074074074074E-7</c:v>
                </c:pt>
                <c:pt idx="2806">
                  <c:v>2.0833333333333331E-7</c:v>
                </c:pt>
                <c:pt idx="2807">
                  <c:v>2.199074074074074E-7</c:v>
                </c:pt>
                <c:pt idx="2808">
                  <c:v>2.199074074074074E-7</c:v>
                </c:pt>
                <c:pt idx="2809">
                  <c:v>2.199074074074074E-7</c:v>
                </c:pt>
                <c:pt idx="2810">
                  <c:v>2.3148148148148146E-7</c:v>
                </c:pt>
                <c:pt idx="2811">
                  <c:v>2.0833333333333331E-7</c:v>
                </c:pt>
                <c:pt idx="2812">
                  <c:v>2.199074074074074E-7</c:v>
                </c:pt>
                <c:pt idx="2813">
                  <c:v>2.0833333333333331E-7</c:v>
                </c:pt>
                <c:pt idx="2814">
                  <c:v>2.199074074074074E-7</c:v>
                </c:pt>
                <c:pt idx="2815">
                  <c:v>2.199074074074074E-7</c:v>
                </c:pt>
                <c:pt idx="2816">
                  <c:v>2.199074074074074E-7</c:v>
                </c:pt>
                <c:pt idx="2817">
                  <c:v>2.3148148148148146E-7</c:v>
                </c:pt>
                <c:pt idx="2818">
                  <c:v>2.3148148148148146E-7</c:v>
                </c:pt>
                <c:pt idx="2819">
                  <c:v>2.199074074074074E-7</c:v>
                </c:pt>
                <c:pt idx="2820">
                  <c:v>2.199074074074074E-7</c:v>
                </c:pt>
                <c:pt idx="2821">
                  <c:v>2.3148148148148146E-7</c:v>
                </c:pt>
                <c:pt idx="2822">
                  <c:v>2.4305555555555555E-7</c:v>
                </c:pt>
                <c:pt idx="2823">
                  <c:v>2.199074074074074E-7</c:v>
                </c:pt>
                <c:pt idx="2824">
                  <c:v>2.0833333333333331E-7</c:v>
                </c:pt>
                <c:pt idx="2825">
                  <c:v>2.199074074074074E-7</c:v>
                </c:pt>
                <c:pt idx="2826">
                  <c:v>2.199074074074074E-7</c:v>
                </c:pt>
                <c:pt idx="2827">
                  <c:v>2.3148148148148146E-7</c:v>
                </c:pt>
                <c:pt idx="2828">
                  <c:v>2.199074074074074E-7</c:v>
                </c:pt>
                <c:pt idx="2829">
                  <c:v>2.199074074074074E-7</c:v>
                </c:pt>
                <c:pt idx="2830">
                  <c:v>2.199074074074074E-7</c:v>
                </c:pt>
                <c:pt idx="2831">
                  <c:v>2.199074074074074E-7</c:v>
                </c:pt>
                <c:pt idx="2832">
                  <c:v>2.3148148148148146E-7</c:v>
                </c:pt>
                <c:pt idx="2833">
                  <c:v>2.199074074074074E-7</c:v>
                </c:pt>
                <c:pt idx="2834">
                  <c:v>2.199074074074074E-7</c:v>
                </c:pt>
                <c:pt idx="2835">
                  <c:v>2.199074074074074E-7</c:v>
                </c:pt>
                <c:pt idx="2836">
                  <c:v>2.4305555555555555E-7</c:v>
                </c:pt>
                <c:pt idx="2837">
                  <c:v>2.199074074074074E-7</c:v>
                </c:pt>
                <c:pt idx="2838">
                  <c:v>2.3148148148148146E-7</c:v>
                </c:pt>
                <c:pt idx="2839">
                  <c:v>2.3148148148148146E-7</c:v>
                </c:pt>
                <c:pt idx="2840">
                  <c:v>2.199074074074074E-7</c:v>
                </c:pt>
                <c:pt idx="2842">
                  <c:v>2.199074074074074E-7</c:v>
                </c:pt>
                <c:pt idx="2843">
                  <c:v>2.3148148148148146E-7</c:v>
                </c:pt>
                <c:pt idx="2844">
                  <c:v>2.199074074074074E-7</c:v>
                </c:pt>
                <c:pt idx="2846">
                  <c:v>2.199074074074074E-7</c:v>
                </c:pt>
                <c:pt idx="2847">
                  <c:v>2.3148148148148146E-7</c:v>
                </c:pt>
                <c:pt idx="2848">
                  <c:v>2.3148148148148146E-7</c:v>
                </c:pt>
                <c:pt idx="2849">
                  <c:v>2.199074074074074E-7</c:v>
                </c:pt>
                <c:pt idx="2850">
                  <c:v>2.3148148148148146E-7</c:v>
                </c:pt>
                <c:pt idx="2851">
                  <c:v>2.199074074074074E-7</c:v>
                </c:pt>
                <c:pt idx="2852">
                  <c:v>2.199074074074074E-7</c:v>
                </c:pt>
                <c:pt idx="2853">
                  <c:v>2.3148148148148146E-7</c:v>
                </c:pt>
                <c:pt idx="2854">
                  <c:v>2.0833333333333331E-7</c:v>
                </c:pt>
                <c:pt idx="2855">
                  <c:v>2.199074074074074E-7</c:v>
                </c:pt>
                <c:pt idx="2856">
                  <c:v>2.3148148148148146E-7</c:v>
                </c:pt>
                <c:pt idx="2857">
                  <c:v>2.3148148148148146E-7</c:v>
                </c:pt>
                <c:pt idx="2858">
                  <c:v>2.3148148148148146E-7</c:v>
                </c:pt>
                <c:pt idx="2859">
                  <c:v>2.199074074074074E-7</c:v>
                </c:pt>
                <c:pt idx="2860">
                  <c:v>2.3148148148148146E-7</c:v>
                </c:pt>
                <c:pt idx="2861">
                  <c:v>2.3148148148148146E-7</c:v>
                </c:pt>
                <c:pt idx="2862">
                  <c:v>2.4305555555555555E-7</c:v>
                </c:pt>
                <c:pt idx="2863">
                  <c:v>2.3148148148148146E-7</c:v>
                </c:pt>
                <c:pt idx="2864">
                  <c:v>2.199074074074074E-7</c:v>
                </c:pt>
                <c:pt idx="2865">
                  <c:v>2.0833333333333331E-7</c:v>
                </c:pt>
                <c:pt idx="2866">
                  <c:v>2.0833333333333331E-7</c:v>
                </c:pt>
                <c:pt idx="2867">
                  <c:v>2.199074074074074E-7</c:v>
                </c:pt>
                <c:pt idx="2868">
                  <c:v>2.3148148148148146E-7</c:v>
                </c:pt>
                <c:pt idx="2869">
                  <c:v>2.3148148148148146E-7</c:v>
                </c:pt>
                <c:pt idx="2870">
                  <c:v>2.0833333333333331E-7</c:v>
                </c:pt>
                <c:pt idx="2871">
                  <c:v>2.0833333333333331E-7</c:v>
                </c:pt>
                <c:pt idx="2872">
                  <c:v>2.0833333333333331E-7</c:v>
                </c:pt>
                <c:pt idx="2873">
                  <c:v>2.199074074074074E-7</c:v>
                </c:pt>
                <c:pt idx="2874">
                  <c:v>2.199074074074074E-7</c:v>
                </c:pt>
                <c:pt idx="2875">
                  <c:v>2.199074074074074E-7</c:v>
                </c:pt>
                <c:pt idx="2876">
                  <c:v>2.199074074074074E-7</c:v>
                </c:pt>
                <c:pt idx="2877">
                  <c:v>2.199074074074074E-7</c:v>
                </c:pt>
                <c:pt idx="2878">
                  <c:v>2.199074074074074E-7</c:v>
                </c:pt>
                <c:pt idx="2879">
                  <c:v>2.199074074074074E-7</c:v>
                </c:pt>
                <c:pt idx="2880">
                  <c:v>2.0833333333333331E-7</c:v>
                </c:pt>
                <c:pt idx="2881">
                  <c:v>2.199074074074074E-7</c:v>
                </c:pt>
                <c:pt idx="2882">
                  <c:v>1.9675925925925927E-7</c:v>
                </c:pt>
                <c:pt idx="2883">
                  <c:v>2.199074074074074E-7</c:v>
                </c:pt>
                <c:pt idx="2884">
                  <c:v>2.0833333333333331E-7</c:v>
                </c:pt>
                <c:pt idx="2885">
                  <c:v>2.3148148148148146E-7</c:v>
                </c:pt>
                <c:pt idx="2886">
                  <c:v>2.199074074074074E-7</c:v>
                </c:pt>
                <c:pt idx="2887">
                  <c:v>2.0833333333333331E-7</c:v>
                </c:pt>
                <c:pt idx="2888">
                  <c:v>2.199074074074074E-7</c:v>
                </c:pt>
                <c:pt idx="2889">
                  <c:v>2.3148148148148146E-7</c:v>
                </c:pt>
                <c:pt idx="2890">
                  <c:v>2.199074074074074E-7</c:v>
                </c:pt>
                <c:pt idx="2891">
                  <c:v>2.0833333333333331E-7</c:v>
                </c:pt>
                <c:pt idx="2892">
                  <c:v>2.199074074074074E-7</c:v>
                </c:pt>
                <c:pt idx="2893">
                  <c:v>2.3148148148148146E-7</c:v>
                </c:pt>
                <c:pt idx="2894">
                  <c:v>2.199074074074074E-7</c:v>
                </c:pt>
                <c:pt idx="2895">
                  <c:v>3.4722222222222224E-7</c:v>
                </c:pt>
                <c:pt idx="2896">
                  <c:v>2.0833333333333331E-7</c:v>
                </c:pt>
                <c:pt idx="2897">
                  <c:v>2.199074074074074E-7</c:v>
                </c:pt>
                <c:pt idx="2898">
                  <c:v>2.3148148148148146E-7</c:v>
                </c:pt>
                <c:pt idx="2899">
                  <c:v>2.3148148148148146E-7</c:v>
                </c:pt>
                <c:pt idx="2900">
                  <c:v>2.3148148148148146E-7</c:v>
                </c:pt>
                <c:pt idx="2901">
                  <c:v>2.3148148148148146E-7</c:v>
                </c:pt>
                <c:pt idx="2903">
                  <c:v>2.3148148148148146E-7</c:v>
                </c:pt>
                <c:pt idx="2904">
                  <c:v>2.3148148148148146E-7</c:v>
                </c:pt>
                <c:pt idx="2905">
                  <c:v>2.0833333333333331E-7</c:v>
                </c:pt>
                <c:pt idx="2906">
                  <c:v>2.199074074074074E-7</c:v>
                </c:pt>
                <c:pt idx="2907">
                  <c:v>2.0833333333333331E-7</c:v>
                </c:pt>
                <c:pt idx="2908">
                  <c:v>2.199074074074074E-7</c:v>
                </c:pt>
                <c:pt idx="2909">
                  <c:v>2.199074074074074E-7</c:v>
                </c:pt>
                <c:pt idx="2910">
                  <c:v>2.199074074074074E-7</c:v>
                </c:pt>
                <c:pt idx="2911">
                  <c:v>2.199074074074074E-7</c:v>
                </c:pt>
                <c:pt idx="2912">
                  <c:v>2.3148148148148146E-7</c:v>
                </c:pt>
                <c:pt idx="2913">
                  <c:v>2.0833333333333331E-7</c:v>
                </c:pt>
                <c:pt idx="2914">
                  <c:v>2.0833333333333331E-7</c:v>
                </c:pt>
                <c:pt idx="2915">
                  <c:v>2.3148148148148146E-7</c:v>
                </c:pt>
                <c:pt idx="2916">
                  <c:v>2.0833333333333331E-7</c:v>
                </c:pt>
                <c:pt idx="2917">
                  <c:v>2.199074074074074E-7</c:v>
                </c:pt>
                <c:pt idx="2918">
                  <c:v>2.3148148148148146E-7</c:v>
                </c:pt>
                <c:pt idx="2919">
                  <c:v>2.199074074074074E-7</c:v>
                </c:pt>
                <c:pt idx="2920">
                  <c:v>2.199074074074074E-7</c:v>
                </c:pt>
                <c:pt idx="2921">
                  <c:v>2.3148148148148146E-7</c:v>
                </c:pt>
                <c:pt idx="2922">
                  <c:v>2.199074074074074E-7</c:v>
                </c:pt>
                <c:pt idx="2923">
                  <c:v>2.3148148148148146E-7</c:v>
                </c:pt>
                <c:pt idx="2924">
                  <c:v>2.199074074074074E-7</c:v>
                </c:pt>
                <c:pt idx="2925">
                  <c:v>2.3148148148148146E-7</c:v>
                </c:pt>
                <c:pt idx="2926">
                  <c:v>2.199074074074074E-7</c:v>
                </c:pt>
                <c:pt idx="2927">
                  <c:v>2.0833333333333331E-7</c:v>
                </c:pt>
                <c:pt idx="2928">
                  <c:v>2.199074074074074E-7</c:v>
                </c:pt>
                <c:pt idx="2929">
                  <c:v>2.0833333333333331E-7</c:v>
                </c:pt>
                <c:pt idx="2930">
                  <c:v>2.3148148148148146E-7</c:v>
                </c:pt>
                <c:pt idx="2931">
                  <c:v>2.199074074074074E-7</c:v>
                </c:pt>
                <c:pt idx="2932">
                  <c:v>2.3148148148148146E-7</c:v>
                </c:pt>
                <c:pt idx="2933">
                  <c:v>2.199074074074074E-7</c:v>
                </c:pt>
                <c:pt idx="2934">
                  <c:v>2.3148148148148146E-7</c:v>
                </c:pt>
                <c:pt idx="2935">
                  <c:v>2.199074074074074E-7</c:v>
                </c:pt>
                <c:pt idx="2936">
                  <c:v>2.199074074074074E-7</c:v>
                </c:pt>
                <c:pt idx="2937">
                  <c:v>2.199074074074074E-7</c:v>
                </c:pt>
                <c:pt idx="2938">
                  <c:v>2.199074074074074E-7</c:v>
                </c:pt>
                <c:pt idx="2939">
                  <c:v>2.0833333333333331E-7</c:v>
                </c:pt>
                <c:pt idx="2940">
                  <c:v>2.3148148148148146E-7</c:v>
                </c:pt>
                <c:pt idx="2941">
                  <c:v>2.199074074074074E-7</c:v>
                </c:pt>
                <c:pt idx="2942">
                  <c:v>2.199074074074074E-7</c:v>
                </c:pt>
                <c:pt idx="2943">
                  <c:v>2.3148148148148146E-7</c:v>
                </c:pt>
                <c:pt idx="2944">
                  <c:v>2.199074074074074E-7</c:v>
                </c:pt>
                <c:pt idx="2945">
                  <c:v>2.199074074074074E-7</c:v>
                </c:pt>
                <c:pt idx="2946">
                  <c:v>2.199074074074074E-7</c:v>
                </c:pt>
                <c:pt idx="2947">
                  <c:v>2.3148148148148146E-7</c:v>
                </c:pt>
                <c:pt idx="2948">
                  <c:v>2.199074074074074E-7</c:v>
                </c:pt>
                <c:pt idx="2949">
                  <c:v>2.199074074074074E-7</c:v>
                </c:pt>
                <c:pt idx="2950">
                  <c:v>2.199074074074074E-7</c:v>
                </c:pt>
                <c:pt idx="2951">
                  <c:v>2.199074074074074E-7</c:v>
                </c:pt>
                <c:pt idx="2952">
                  <c:v>2.199074074074074E-7</c:v>
                </c:pt>
                <c:pt idx="2953">
                  <c:v>2.3148148148148146E-7</c:v>
                </c:pt>
                <c:pt idx="2954">
                  <c:v>2.0833333333333331E-7</c:v>
                </c:pt>
                <c:pt idx="2955">
                  <c:v>2.199074074074074E-7</c:v>
                </c:pt>
                <c:pt idx="2956">
                  <c:v>2.199074074074074E-7</c:v>
                </c:pt>
                <c:pt idx="2957">
                  <c:v>2.199074074074074E-7</c:v>
                </c:pt>
                <c:pt idx="2958">
                  <c:v>2.199074074074074E-7</c:v>
                </c:pt>
                <c:pt idx="2959">
                  <c:v>2.0833333333333331E-7</c:v>
                </c:pt>
                <c:pt idx="2960">
                  <c:v>2.199074074074074E-7</c:v>
                </c:pt>
                <c:pt idx="2961">
                  <c:v>2.3148148148148146E-7</c:v>
                </c:pt>
                <c:pt idx="2962">
                  <c:v>2.199074074074074E-7</c:v>
                </c:pt>
                <c:pt idx="2963">
                  <c:v>2.199074074074074E-7</c:v>
                </c:pt>
                <c:pt idx="2964">
                  <c:v>2.0833333333333331E-7</c:v>
                </c:pt>
                <c:pt idx="2965">
                  <c:v>2.3148148148148146E-7</c:v>
                </c:pt>
                <c:pt idx="2966">
                  <c:v>2.3148148148148146E-7</c:v>
                </c:pt>
                <c:pt idx="2967">
                  <c:v>2.3148148148148146E-7</c:v>
                </c:pt>
                <c:pt idx="2968">
                  <c:v>2.199074074074074E-7</c:v>
                </c:pt>
                <c:pt idx="2969">
                  <c:v>2.0833333333333331E-7</c:v>
                </c:pt>
                <c:pt idx="2970">
                  <c:v>2.3148148148148146E-7</c:v>
                </c:pt>
                <c:pt idx="2971">
                  <c:v>2.4305555555555555E-7</c:v>
                </c:pt>
                <c:pt idx="2972">
                  <c:v>2.3148148148148146E-7</c:v>
                </c:pt>
                <c:pt idx="2973">
                  <c:v>2.199074074074074E-7</c:v>
                </c:pt>
                <c:pt idx="2974">
                  <c:v>2.199074074074074E-7</c:v>
                </c:pt>
                <c:pt idx="2975">
                  <c:v>2.3148148148148146E-7</c:v>
                </c:pt>
                <c:pt idx="2976">
                  <c:v>2.199074074074074E-7</c:v>
                </c:pt>
                <c:pt idx="2977">
                  <c:v>2.0833333333333331E-7</c:v>
                </c:pt>
                <c:pt idx="2978">
                  <c:v>2.199074074074074E-7</c:v>
                </c:pt>
                <c:pt idx="2979">
                  <c:v>2.199074074074074E-7</c:v>
                </c:pt>
                <c:pt idx="2980">
                  <c:v>2.3148148148148146E-7</c:v>
                </c:pt>
                <c:pt idx="2981">
                  <c:v>2.199074074074074E-7</c:v>
                </c:pt>
                <c:pt idx="2982">
                  <c:v>2.3148148148148146E-7</c:v>
                </c:pt>
                <c:pt idx="2983">
                  <c:v>2.199074074074074E-7</c:v>
                </c:pt>
                <c:pt idx="2984">
                  <c:v>2.199074074074074E-7</c:v>
                </c:pt>
                <c:pt idx="2985">
                  <c:v>2.3148148148148146E-7</c:v>
                </c:pt>
                <c:pt idx="2986">
                  <c:v>2.199074074074074E-7</c:v>
                </c:pt>
                <c:pt idx="2987">
                  <c:v>2.199074074074074E-7</c:v>
                </c:pt>
                <c:pt idx="2988">
                  <c:v>2.0833333333333331E-7</c:v>
                </c:pt>
                <c:pt idx="2989">
                  <c:v>2.0833333333333331E-7</c:v>
                </c:pt>
                <c:pt idx="2990">
                  <c:v>2.3148148148148146E-7</c:v>
                </c:pt>
                <c:pt idx="2991">
                  <c:v>2.3148148148148146E-7</c:v>
                </c:pt>
                <c:pt idx="2992">
                  <c:v>2.199074074074074E-7</c:v>
                </c:pt>
                <c:pt idx="2993">
                  <c:v>2.3148148148148146E-7</c:v>
                </c:pt>
                <c:pt idx="2994">
                  <c:v>2.199074074074074E-7</c:v>
                </c:pt>
                <c:pt idx="2995">
                  <c:v>2.3148148148148146E-7</c:v>
                </c:pt>
                <c:pt idx="2996">
                  <c:v>2.3148148148148146E-7</c:v>
                </c:pt>
                <c:pt idx="2997">
                  <c:v>2.4305555555555555E-7</c:v>
                </c:pt>
                <c:pt idx="2998">
                  <c:v>2.3148148148148146E-7</c:v>
                </c:pt>
                <c:pt idx="2999">
                  <c:v>2.199074074074074E-7</c:v>
                </c:pt>
                <c:pt idx="3000">
                  <c:v>2.4305555555555555E-7</c:v>
                </c:pt>
                <c:pt idx="3001">
                  <c:v>2.3148148148148146E-7</c:v>
                </c:pt>
                <c:pt idx="3002">
                  <c:v>2.199074074074074E-7</c:v>
                </c:pt>
                <c:pt idx="3003">
                  <c:v>2.199074074074074E-7</c:v>
                </c:pt>
                <c:pt idx="3004">
                  <c:v>2.3148148148148146E-7</c:v>
                </c:pt>
                <c:pt idx="3005">
                  <c:v>2.199074074074074E-7</c:v>
                </c:pt>
                <c:pt idx="3006">
                  <c:v>2.3148148148148146E-7</c:v>
                </c:pt>
                <c:pt idx="3007">
                  <c:v>2.199074074074074E-7</c:v>
                </c:pt>
                <c:pt idx="3008">
                  <c:v>2.0833333333333331E-7</c:v>
                </c:pt>
                <c:pt idx="3009">
                  <c:v>2.3148148148148146E-7</c:v>
                </c:pt>
                <c:pt idx="3010">
                  <c:v>2.199074074074074E-7</c:v>
                </c:pt>
                <c:pt idx="3011">
                  <c:v>3.4722222222222224E-7</c:v>
                </c:pt>
                <c:pt idx="3012">
                  <c:v>2.0833333333333331E-7</c:v>
                </c:pt>
                <c:pt idx="3013">
                  <c:v>2.3148148148148146E-7</c:v>
                </c:pt>
                <c:pt idx="3014">
                  <c:v>2.3148148148148146E-7</c:v>
                </c:pt>
                <c:pt idx="3015">
                  <c:v>2.199074074074074E-7</c:v>
                </c:pt>
                <c:pt idx="3016">
                  <c:v>2.3148148148148146E-7</c:v>
                </c:pt>
                <c:pt idx="3017">
                  <c:v>2.199074074074074E-7</c:v>
                </c:pt>
                <c:pt idx="3018">
                  <c:v>2.199074074074074E-7</c:v>
                </c:pt>
                <c:pt idx="3019">
                  <c:v>2.199074074074074E-7</c:v>
                </c:pt>
                <c:pt idx="3020">
                  <c:v>2.3148148148148146E-7</c:v>
                </c:pt>
                <c:pt idx="3021">
                  <c:v>2.3148148148148146E-7</c:v>
                </c:pt>
                <c:pt idx="3022">
                  <c:v>2.199074074074074E-7</c:v>
                </c:pt>
                <c:pt idx="3023">
                  <c:v>2.0833333333333331E-7</c:v>
                </c:pt>
                <c:pt idx="3024">
                  <c:v>2.3148148148148146E-7</c:v>
                </c:pt>
                <c:pt idx="3025">
                  <c:v>2.3148148148148146E-7</c:v>
                </c:pt>
                <c:pt idx="3026">
                  <c:v>2.3148148148148146E-7</c:v>
                </c:pt>
                <c:pt idx="3027">
                  <c:v>2.3148148148148146E-7</c:v>
                </c:pt>
                <c:pt idx="3028">
                  <c:v>2.3148148148148146E-7</c:v>
                </c:pt>
                <c:pt idx="3029">
                  <c:v>2.199074074074074E-7</c:v>
                </c:pt>
                <c:pt idx="3030">
                  <c:v>2.3148148148148146E-7</c:v>
                </c:pt>
                <c:pt idx="3031">
                  <c:v>2.0833333333333331E-7</c:v>
                </c:pt>
                <c:pt idx="3032">
                  <c:v>2.199074074074074E-7</c:v>
                </c:pt>
                <c:pt idx="3033">
                  <c:v>2.3148148148148146E-7</c:v>
                </c:pt>
                <c:pt idx="3034">
                  <c:v>2.0833333333333331E-7</c:v>
                </c:pt>
                <c:pt idx="3035">
                  <c:v>2.3148148148148146E-7</c:v>
                </c:pt>
                <c:pt idx="3036">
                  <c:v>2.199074074074074E-7</c:v>
                </c:pt>
                <c:pt idx="3037">
                  <c:v>2.3148148148148146E-7</c:v>
                </c:pt>
                <c:pt idx="3038">
                  <c:v>2.3148148148148146E-7</c:v>
                </c:pt>
                <c:pt idx="3039">
                  <c:v>2.3148148148148146E-7</c:v>
                </c:pt>
                <c:pt idx="3040">
                  <c:v>2.3148148148148146E-7</c:v>
                </c:pt>
                <c:pt idx="3041">
                  <c:v>2.199074074074074E-7</c:v>
                </c:pt>
                <c:pt idx="3042">
                  <c:v>2.3148148148148146E-7</c:v>
                </c:pt>
                <c:pt idx="3043">
                  <c:v>2.199074074074074E-7</c:v>
                </c:pt>
                <c:pt idx="3044">
                  <c:v>2.0833333333333331E-7</c:v>
                </c:pt>
                <c:pt idx="3045">
                  <c:v>2.199074074074074E-7</c:v>
                </c:pt>
                <c:pt idx="3046">
                  <c:v>2.199074074074074E-7</c:v>
                </c:pt>
                <c:pt idx="3047">
                  <c:v>2.3148148148148146E-7</c:v>
                </c:pt>
                <c:pt idx="3048">
                  <c:v>2.3148148148148146E-7</c:v>
                </c:pt>
                <c:pt idx="3049">
                  <c:v>2.199074074074074E-7</c:v>
                </c:pt>
                <c:pt idx="3050">
                  <c:v>2.199074074074074E-7</c:v>
                </c:pt>
                <c:pt idx="3051">
                  <c:v>2.3148148148148146E-7</c:v>
                </c:pt>
                <c:pt idx="3052">
                  <c:v>2.3148148148148146E-7</c:v>
                </c:pt>
                <c:pt idx="3053">
                  <c:v>2.3148148148148146E-7</c:v>
                </c:pt>
                <c:pt idx="3054">
                  <c:v>2.4305555555555555E-7</c:v>
                </c:pt>
                <c:pt idx="3055">
                  <c:v>2.3148148148148146E-7</c:v>
                </c:pt>
                <c:pt idx="3056">
                  <c:v>2.0833333333333331E-7</c:v>
                </c:pt>
                <c:pt idx="3057">
                  <c:v>2.3148148148148146E-7</c:v>
                </c:pt>
                <c:pt idx="3058">
                  <c:v>2.3148148148148146E-7</c:v>
                </c:pt>
                <c:pt idx="3059">
                  <c:v>2.199074074074074E-7</c:v>
                </c:pt>
                <c:pt idx="3060">
                  <c:v>2.0833333333333331E-7</c:v>
                </c:pt>
                <c:pt idx="3061">
                  <c:v>2.3148148148148146E-7</c:v>
                </c:pt>
                <c:pt idx="3062">
                  <c:v>2.3148148148148146E-7</c:v>
                </c:pt>
                <c:pt idx="3063">
                  <c:v>2.199074074074074E-7</c:v>
                </c:pt>
                <c:pt idx="3064">
                  <c:v>2.199074074074074E-7</c:v>
                </c:pt>
                <c:pt idx="3065">
                  <c:v>2.3148148148148146E-7</c:v>
                </c:pt>
                <c:pt idx="3066">
                  <c:v>2.199074074074074E-7</c:v>
                </c:pt>
                <c:pt idx="3067">
                  <c:v>2.3148148148148146E-7</c:v>
                </c:pt>
                <c:pt idx="3068">
                  <c:v>2.0833333333333331E-7</c:v>
                </c:pt>
                <c:pt idx="3069">
                  <c:v>2.199074074074074E-7</c:v>
                </c:pt>
                <c:pt idx="3070">
                  <c:v>2.3148148148148146E-7</c:v>
                </c:pt>
                <c:pt idx="3071">
                  <c:v>2.3148148148148146E-7</c:v>
                </c:pt>
                <c:pt idx="3072">
                  <c:v>2.199074074074074E-7</c:v>
                </c:pt>
                <c:pt idx="3073">
                  <c:v>2.199074074074074E-7</c:v>
                </c:pt>
                <c:pt idx="3074">
                  <c:v>2.199074074074074E-7</c:v>
                </c:pt>
                <c:pt idx="3075">
                  <c:v>2.199074074074074E-7</c:v>
                </c:pt>
                <c:pt idx="3076">
                  <c:v>2.199074074074074E-7</c:v>
                </c:pt>
                <c:pt idx="3077">
                  <c:v>2.3148148148148146E-7</c:v>
                </c:pt>
                <c:pt idx="3078">
                  <c:v>2.199074074074074E-7</c:v>
                </c:pt>
                <c:pt idx="3079">
                  <c:v>2.4305555555555555E-7</c:v>
                </c:pt>
                <c:pt idx="3080">
                  <c:v>2.199074074074074E-7</c:v>
                </c:pt>
                <c:pt idx="3081">
                  <c:v>2.3148148148148146E-7</c:v>
                </c:pt>
                <c:pt idx="3082">
                  <c:v>2.3148148148148146E-7</c:v>
                </c:pt>
                <c:pt idx="3083">
                  <c:v>2.199074074074074E-7</c:v>
                </c:pt>
                <c:pt idx="3084">
                  <c:v>2.199074074074074E-7</c:v>
                </c:pt>
                <c:pt idx="3085">
                  <c:v>2.199074074074074E-7</c:v>
                </c:pt>
                <c:pt idx="3086">
                  <c:v>2.3148148148148146E-7</c:v>
                </c:pt>
                <c:pt idx="3087">
                  <c:v>2.0833333333333331E-7</c:v>
                </c:pt>
                <c:pt idx="3088">
                  <c:v>2.199074074074074E-7</c:v>
                </c:pt>
                <c:pt idx="3089">
                  <c:v>2.199074074074074E-7</c:v>
                </c:pt>
                <c:pt idx="3090">
                  <c:v>2.3148148148148146E-7</c:v>
                </c:pt>
                <c:pt idx="3091">
                  <c:v>2.199074074074074E-7</c:v>
                </c:pt>
                <c:pt idx="3092">
                  <c:v>2.3148148148148146E-7</c:v>
                </c:pt>
                <c:pt idx="3093">
                  <c:v>2.199074074074074E-7</c:v>
                </c:pt>
                <c:pt idx="3094">
                  <c:v>2.199074074074074E-7</c:v>
                </c:pt>
                <c:pt idx="3095">
                  <c:v>2.3148148148148146E-7</c:v>
                </c:pt>
                <c:pt idx="3096">
                  <c:v>2.199074074074074E-7</c:v>
                </c:pt>
                <c:pt idx="3097">
                  <c:v>2.199074074074074E-7</c:v>
                </c:pt>
                <c:pt idx="3098">
                  <c:v>2.199074074074074E-7</c:v>
                </c:pt>
                <c:pt idx="3099">
                  <c:v>2.199074074074074E-7</c:v>
                </c:pt>
                <c:pt idx="3100">
                  <c:v>2.199074074074074E-7</c:v>
                </c:pt>
                <c:pt idx="3101">
                  <c:v>2.199074074074074E-7</c:v>
                </c:pt>
                <c:pt idx="3102">
                  <c:v>2.4305555555555555E-7</c:v>
                </c:pt>
                <c:pt idx="3103">
                  <c:v>2.199074074074074E-7</c:v>
                </c:pt>
                <c:pt idx="3104">
                  <c:v>2.3148148148148146E-7</c:v>
                </c:pt>
                <c:pt idx="3105">
                  <c:v>2.4305555555555555E-7</c:v>
                </c:pt>
                <c:pt idx="3106">
                  <c:v>2.199074074074074E-7</c:v>
                </c:pt>
                <c:pt idx="3107">
                  <c:v>2.3148148148148146E-7</c:v>
                </c:pt>
                <c:pt idx="3108">
                  <c:v>2.199074074074074E-7</c:v>
                </c:pt>
                <c:pt idx="3109">
                  <c:v>2.199074074074074E-7</c:v>
                </c:pt>
                <c:pt idx="3110">
                  <c:v>2.199074074074074E-7</c:v>
                </c:pt>
                <c:pt idx="3111">
                  <c:v>2.3148148148148146E-7</c:v>
                </c:pt>
                <c:pt idx="3112">
                  <c:v>2.199074074074074E-7</c:v>
                </c:pt>
                <c:pt idx="3113">
                  <c:v>2.199074074074074E-7</c:v>
                </c:pt>
                <c:pt idx="3114">
                  <c:v>2.3148148148148146E-7</c:v>
                </c:pt>
                <c:pt idx="3115">
                  <c:v>2.199074074074074E-7</c:v>
                </c:pt>
                <c:pt idx="3116">
                  <c:v>1.9675925925925927E-7</c:v>
                </c:pt>
                <c:pt idx="3117">
                  <c:v>2.199074074074074E-7</c:v>
                </c:pt>
                <c:pt idx="3118">
                  <c:v>2.3148148148148146E-7</c:v>
                </c:pt>
                <c:pt idx="3119">
                  <c:v>2.3148148148148146E-7</c:v>
                </c:pt>
                <c:pt idx="3120">
                  <c:v>2.199074074074074E-7</c:v>
                </c:pt>
                <c:pt idx="3121">
                  <c:v>2.199074074074074E-7</c:v>
                </c:pt>
                <c:pt idx="3122">
                  <c:v>2.199074074074074E-7</c:v>
                </c:pt>
                <c:pt idx="3123">
                  <c:v>2.199074074074074E-7</c:v>
                </c:pt>
                <c:pt idx="3124">
                  <c:v>2.3148148148148146E-7</c:v>
                </c:pt>
                <c:pt idx="3126">
                  <c:v>2.0833333333333331E-7</c:v>
                </c:pt>
                <c:pt idx="3127">
                  <c:v>2.199074074074074E-7</c:v>
                </c:pt>
                <c:pt idx="3128">
                  <c:v>2.0833333333333331E-7</c:v>
                </c:pt>
                <c:pt idx="3129">
                  <c:v>2.0833333333333331E-7</c:v>
                </c:pt>
                <c:pt idx="3130">
                  <c:v>2.199074074074074E-7</c:v>
                </c:pt>
                <c:pt idx="3131">
                  <c:v>2.0833333333333331E-7</c:v>
                </c:pt>
                <c:pt idx="3132">
                  <c:v>2.0833333333333331E-7</c:v>
                </c:pt>
                <c:pt idx="3133">
                  <c:v>2.199074074074074E-7</c:v>
                </c:pt>
                <c:pt idx="3134">
                  <c:v>2.199074074074074E-7</c:v>
                </c:pt>
                <c:pt idx="3135">
                  <c:v>2.199074074074074E-7</c:v>
                </c:pt>
                <c:pt idx="3136">
                  <c:v>2.0833333333333331E-7</c:v>
                </c:pt>
                <c:pt idx="3137">
                  <c:v>2.199074074074074E-7</c:v>
                </c:pt>
                <c:pt idx="3138">
                  <c:v>2.199074074074074E-7</c:v>
                </c:pt>
                <c:pt idx="3139">
                  <c:v>2.0833333333333331E-7</c:v>
                </c:pt>
                <c:pt idx="3140">
                  <c:v>2.0833333333333331E-7</c:v>
                </c:pt>
                <c:pt idx="3141">
                  <c:v>2.199074074074074E-7</c:v>
                </c:pt>
                <c:pt idx="3142">
                  <c:v>2.199074074074074E-7</c:v>
                </c:pt>
                <c:pt idx="3143">
                  <c:v>2.3148148148148146E-7</c:v>
                </c:pt>
                <c:pt idx="3144">
                  <c:v>2.199074074074074E-7</c:v>
                </c:pt>
                <c:pt idx="3145">
                  <c:v>2.3148148148148146E-7</c:v>
                </c:pt>
                <c:pt idx="3146">
                  <c:v>2.3148148148148146E-7</c:v>
                </c:pt>
                <c:pt idx="3147">
                  <c:v>2.199074074074074E-7</c:v>
                </c:pt>
                <c:pt idx="3148">
                  <c:v>2.3148148148148146E-7</c:v>
                </c:pt>
                <c:pt idx="3149">
                  <c:v>2.3148148148148146E-7</c:v>
                </c:pt>
                <c:pt idx="3150">
                  <c:v>2.199074074074074E-7</c:v>
                </c:pt>
                <c:pt idx="3151">
                  <c:v>2.199074074074074E-7</c:v>
                </c:pt>
                <c:pt idx="3152">
                  <c:v>2.3148148148148146E-7</c:v>
                </c:pt>
                <c:pt idx="3153">
                  <c:v>2.0833333333333331E-7</c:v>
                </c:pt>
                <c:pt idx="3154">
                  <c:v>2.3148148148148146E-7</c:v>
                </c:pt>
                <c:pt idx="3155">
                  <c:v>2.3148148148148146E-7</c:v>
                </c:pt>
                <c:pt idx="3156">
                  <c:v>2.3148148148148146E-7</c:v>
                </c:pt>
                <c:pt idx="3157">
                  <c:v>2.199074074074074E-7</c:v>
                </c:pt>
                <c:pt idx="3158">
                  <c:v>2.3148148148148146E-7</c:v>
                </c:pt>
                <c:pt idx="3159">
                  <c:v>2.199074074074074E-7</c:v>
                </c:pt>
                <c:pt idx="3160">
                  <c:v>2.3148148148148146E-7</c:v>
                </c:pt>
                <c:pt idx="3161">
                  <c:v>2.0833333333333331E-7</c:v>
                </c:pt>
                <c:pt idx="3162">
                  <c:v>2.199074074074074E-7</c:v>
                </c:pt>
                <c:pt idx="3163">
                  <c:v>2.199074074074074E-7</c:v>
                </c:pt>
                <c:pt idx="3164">
                  <c:v>2.199074074074074E-7</c:v>
                </c:pt>
                <c:pt idx="3166">
                  <c:v>2.199074074074074E-7</c:v>
                </c:pt>
                <c:pt idx="3167">
                  <c:v>2.199074074074074E-7</c:v>
                </c:pt>
                <c:pt idx="3168">
                  <c:v>2.199074074074074E-7</c:v>
                </c:pt>
                <c:pt idx="3169">
                  <c:v>2.3148148148148146E-7</c:v>
                </c:pt>
                <c:pt idx="3170">
                  <c:v>2.199074074074074E-7</c:v>
                </c:pt>
                <c:pt idx="3171">
                  <c:v>2.199074074074074E-7</c:v>
                </c:pt>
                <c:pt idx="3172">
                  <c:v>2.199074074074074E-7</c:v>
                </c:pt>
                <c:pt idx="3173">
                  <c:v>1.9675925925925927E-7</c:v>
                </c:pt>
                <c:pt idx="3174">
                  <c:v>2.3148148148148146E-7</c:v>
                </c:pt>
                <c:pt idx="3175">
                  <c:v>2.0833333333333331E-7</c:v>
                </c:pt>
                <c:pt idx="3176">
                  <c:v>2.3148148148148146E-7</c:v>
                </c:pt>
                <c:pt idx="3177">
                  <c:v>2.199074074074074E-7</c:v>
                </c:pt>
                <c:pt idx="3178">
                  <c:v>2.199074074074074E-7</c:v>
                </c:pt>
                <c:pt idx="3179">
                  <c:v>2.199074074074074E-7</c:v>
                </c:pt>
                <c:pt idx="3180">
                  <c:v>2.199074074074074E-7</c:v>
                </c:pt>
                <c:pt idx="3181">
                  <c:v>2.199074074074074E-7</c:v>
                </c:pt>
                <c:pt idx="3182">
                  <c:v>2.199074074074074E-7</c:v>
                </c:pt>
                <c:pt idx="3183">
                  <c:v>2.199074074074074E-7</c:v>
                </c:pt>
                <c:pt idx="3184">
                  <c:v>2.0833333333333331E-7</c:v>
                </c:pt>
                <c:pt idx="3185">
                  <c:v>2.3148148148148146E-7</c:v>
                </c:pt>
                <c:pt idx="3186">
                  <c:v>2.199074074074074E-7</c:v>
                </c:pt>
                <c:pt idx="3187">
                  <c:v>2.199074074074074E-7</c:v>
                </c:pt>
                <c:pt idx="3188">
                  <c:v>2.199074074074074E-7</c:v>
                </c:pt>
                <c:pt idx="3189">
                  <c:v>2.199074074074074E-7</c:v>
                </c:pt>
                <c:pt idx="3190">
                  <c:v>2.4305555555555555E-7</c:v>
                </c:pt>
                <c:pt idx="3191">
                  <c:v>2.3148148148148146E-7</c:v>
                </c:pt>
                <c:pt idx="3192">
                  <c:v>2.199074074074074E-7</c:v>
                </c:pt>
                <c:pt idx="3193">
                  <c:v>2.3148148148148146E-7</c:v>
                </c:pt>
                <c:pt idx="3194">
                  <c:v>2.3148148148148146E-7</c:v>
                </c:pt>
                <c:pt idx="3195">
                  <c:v>2.199074074074074E-7</c:v>
                </c:pt>
                <c:pt idx="3196">
                  <c:v>2.199074074074074E-7</c:v>
                </c:pt>
                <c:pt idx="3197">
                  <c:v>2.3148148148148146E-7</c:v>
                </c:pt>
                <c:pt idx="3198">
                  <c:v>2.3148148148148146E-7</c:v>
                </c:pt>
                <c:pt idx="3199">
                  <c:v>2.199074074074074E-7</c:v>
                </c:pt>
                <c:pt idx="3200">
                  <c:v>2.199074074074074E-7</c:v>
                </c:pt>
                <c:pt idx="3201">
                  <c:v>2.199074074074074E-7</c:v>
                </c:pt>
                <c:pt idx="3202">
                  <c:v>2.3148148148148146E-7</c:v>
                </c:pt>
                <c:pt idx="3203">
                  <c:v>2.0833333333333331E-7</c:v>
                </c:pt>
                <c:pt idx="3204">
                  <c:v>2.3148148148148146E-7</c:v>
                </c:pt>
                <c:pt idx="3205">
                  <c:v>2.199074074074074E-7</c:v>
                </c:pt>
                <c:pt idx="3206">
                  <c:v>2.3148148148148146E-7</c:v>
                </c:pt>
                <c:pt idx="3207">
                  <c:v>2.199074074074074E-7</c:v>
                </c:pt>
                <c:pt idx="3208">
                  <c:v>2.199074074074074E-7</c:v>
                </c:pt>
                <c:pt idx="3209">
                  <c:v>2.199074074074074E-7</c:v>
                </c:pt>
                <c:pt idx="3210">
                  <c:v>2.199074074074074E-7</c:v>
                </c:pt>
                <c:pt idx="3211">
                  <c:v>2.199074074074074E-7</c:v>
                </c:pt>
                <c:pt idx="3212">
                  <c:v>2.0833333333333331E-7</c:v>
                </c:pt>
                <c:pt idx="3213">
                  <c:v>2.199074074074074E-7</c:v>
                </c:pt>
                <c:pt idx="3214">
                  <c:v>2.3148148148148146E-7</c:v>
                </c:pt>
                <c:pt idx="3215">
                  <c:v>2.199074074074074E-7</c:v>
                </c:pt>
                <c:pt idx="3216">
                  <c:v>2.3148148148148146E-7</c:v>
                </c:pt>
                <c:pt idx="3217">
                  <c:v>2.3148148148148146E-7</c:v>
                </c:pt>
                <c:pt idx="3218">
                  <c:v>2.199074074074074E-7</c:v>
                </c:pt>
                <c:pt idx="3219">
                  <c:v>2.3148148148148146E-7</c:v>
                </c:pt>
                <c:pt idx="3220">
                  <c:v>2.199074074074074E-7</c:v>
                </c:pt>
                <c:pt idx="3221">
                  <c:v>2.199074074074074E-7</c:v>
                </c:pt>
                <c:pt idx="3222">
                  <c:v>2.0833333333333331E-7</c:v>
                </c:pt>
                <c:pt idx="3223">
                  <c:v>2.199074074074074E-7</c:v>
                </c:pt>
                <c:pt idx="3224">
                  <c:v>2.0833333333333331E-7</c:v>
                </c:pt>
                <c:pt idx="3225">
                  <c:v>2.199074074074074E-7</c:v>
                </c:pt>
                <c:pt idx="3226">
                  <c:v>2.199074074074074E-7</c:v>
                </c:pt>
                <c:pt idx="3227">
                  <c:v>2.3148148148148146E-7</c:v>
                </c:pt>
                <c:pt idx="3228">
                  <c:v>2.3148148148148146E-7</c:v>
                </c:pt>
                <c:pt idx="3229">
                  <c:v>2.199074074074074E-7</c:v>
                </c:pt>
                <c:pt idx="3230">
                  <c:v>2.3148148148148146E-7</c:v>
                </c:pt>
                <c:pt idx="3231">
                  <c:v>2.0833333333333331E-7</c:v>
                </c:pt>
                <c:pt idx="3232">
                  <c:v>2.3148148148148146E-7</c:v>
                </c:pt>
                <c:pt idx="3233">
                  <c:v>2.0833333333333331E-7</c:v>
                </c:pt>
                <c:pt idx="3234">
                  <c:v>2.0833333333333331E-7</c:v>
                </c:pt>
                <c:pt idx="3235">
                  <c:v>2.3148148148148146E-7</c:v>
                </c:pt>
                <c:pt idx="3236">
                  <c:v>2.0833333333333331E-7</c:v>
                </c:pt>
                <c:pt idx="3237">
                  <c:v>2.3148148148148146E-7</c:v>
                </c:pt>
                <c:pt idx="3238">
                  <c:v>2.199074074074074E-7</c:v>
                </c:pt>
                <c:pt idx="3239">
                  <c:v>2.3148148148148146E-7</c:v>
                </c:pt>
                <c:pt idx="3240">
                  <c:v>2.199074074074074E-7</c:v>
                </c:pt>
                <c:pt idx="3241">
                  <c:v>2.199074074074074E-7</c:v>
                </c:pt>
                <c:pt idx="3242">
                  <c:v>2.199074074074074E-7</c:v>
                </c:pt>
                <c:pt idx="3243">
                  <c:v>2.199074074074074E-7</c:v>
                </c:pt>
                <c:pt idx="3244">
                  <c:v>2.199074074074074E-7</c:v>
                </c:pt>
                <c:pt idx="3245">
                  <c:v>2.0833333333333331E-7</c:v>
                </c:pt>
                <c:pt idx="3246">
                  <c:v>2.0833333333333331E-7</c:v>
                </c:pt>
                <c:pt idx="3247">
                  <c:v>2.199074074074074E-7</c:v>
                </c:pt>
                <c:pt idx="3248">
                  <c:v>2.0833333333333331E-7</c:v>
                </c:pt>
                <c:pt idx="3249">
                  <c:v>2.199074074074074E-7</c:v>
                </c:pt>
                <c:pt idx="3250">
                  <c:v>2.199074074074074E-7</c:v>
                </c:pt>
                <c:pt idx="3251">
                  <c:v>2.0833333333333331E-7</c:v>
                </c:pt>
                <c:pt idx="3252">
                  <c:v>2.199074074074074E-7</c:v>
                </c:pt>
                <c:pt idx="3253">
                  <c:v>2.199074074074074E-7</c:v>
                </c:pt>
                <c:pt idx="3254">
                  <c:v>2.199074074074074E-7</c:v>
                </c:pt>
                <c:pt idx="3255">
                  <c:v>2.0833333333333331E-7</c:v>
                </c:pt>
                <c:pt idx="3256">
                  <c:v>2.199074074074074E-7</c:v>
                </c:pt>
                <c:pt idx="3257">
                  <c:v>2.199074074074074E-7</c:v>
                </c:pt>
                <c:pt idx="3258">
                  <c:v>2.0833333333333331E-7</c:v>
                </c:pt>
                <c:pt idx="3259">
                  <c:v>2.199074074074074E-7</c:v>
                </c:pt>
                <c:pt idx="3260">
                  <c:v>2.199074074074074E-7</c:v>
                </c:pt>
                <c:pt idx="3261">
                  <c:v>2.0833333333333331E-7</c:v>
                </c:pt>
                <c:pt idx="3262">
                  <c:v>2.4305555555555555E-7</c:v>
                </c:pt>
                <c:pt idx="3263">
                  <c:v>2.3148148148148146E-7</c:v>
                </c:pt>
                <c:pt idx="3264">
                  <c:v>2.5462962962962963E-7</c:v>
                </c:pt>
                <c:pt idx="3265">
                  <c:v>2.199074074074074E-7</c:v>
                </c:pt>
                <c:pt idx="3266">
                  <c:v>2.3148148148148146E-7</c:v>
                </c:pt>
                <c:pt idx="3267">
                  <c:v>2.3148148148148146E-7</c:v>
                </c:pt>
                <c:pt idx="3268">
                  <c:v>2.0833333333333331E-7</c:v>
                </c:pt>
                <c:pt idx="3269">
                  <c:v>2.199074074074074E-7</c:v>
                </c:pt>
                <c:pt idx="3270">
                  <c:v>2.199074074074074E-7</c:v>
                </c:pt>
                <c:pt idx="3271">
                  <c:v>2.3148148148148146E-7</c:v>
                </c:pt>
                <c:pt idx="3272">
                  <c:v>2.199074074074074E-7</c:v>
                </c:pt>
                <c:pt idx="3273">
                  <c:v>2.199074074074074E-7</c:v>
                </c:pt>
                <c:pt idx="3274">
                  <c:v>2.199074074074074E-7</c:v>
                </c:pt>
                <c:pt idx="3275">
                  <c:v>2.199074074074074E-7</c:v>
                </c:pt>
                <c:pt idx="3276">
                  <c:v>2.199074074074074E-7</c:v>
                </c:pt>
                <c:pt idx="3277">
                  <c:v>2.0833333333333331E-7</c:v>
                </c:pt>
                <c:pt idx="3278">
                  <c:v>2.199074074074074E-7</c:v>
                </c:pt>
                <c:pt idx="3279">
                  <c:v>2.199074074074074E-7</c:v>
                </c:pt>
                <c:pt idx="3280">
                  <c:v>2.3148148148148146E-7</c:v>
                </c:pt>
                <c:pt idx="3281">
                  <c:v>2.0833333333333331E-7</c:v>
                </c:pt>
                <c:pt idx="3282">
                  <c:v>2.3148148148148146E-7</c:v>
                </c:pt>
                <c:pt idx="3283">
                  <c:v>2.3148148148148146E-7</c:v>
                </c:pt>
                <c:pt idx="3284">
                  <c:v>2.3148148148148146E-7</c:v>
                </c:pt>
                <c:pt idx="3285">
                  <c:v>2.199074074074074E-7</c:v>
                </c:pt>
                <c:pt idx="3286">
                  <c:v>2.199074074074074E-7</c:v>
                </c:pt>
                <c:pt idx="3287">
                  <c:v>1.9675925925925927E-7</c:v>
                </c:pt>
                <c:pt idx="3288">
                  <c:v>2.199074074074074E-7</c:v>
                </c:pt>
                <c:pt idx="3289">
                  <c:v>2.199074074074074E-7</c:v>
                </c:pt>
                <c:pt idx="3290">
                  <c:v>2.199074074074074E-7</c:v>
                </c:pt>
                <c:pt idx="3291">
                  <c:v>2.199074074074074E-7</c:v>
                </c:pt>
                <c:pt idx="3292">
                  <c:v>2.3148148148148146E-7</c:v>
                </c:pt>
                <c:pt idx="3293">
                  <c:v>2.199074074074074E-7</c:v>
                </c:pt>
                <c:pt idx="3294">
                  <c:v>2.3148148148148146E-7</c:v>
                </c:pt>
                <c:pt idx="3295">
                  <c:v>2.199074074074074E-7</c:v>
                </c:pt>
                <c:pt idx="3296">
                  <c:v>2.199074074074074E-7</c:v>
                </c:pt>
                <c:pt idx="3297">
                  <c:v>2.199074074074074E-7</c:v>
                </c:pt>
                <c:pt idx="3298">
                  <c:v>2.199074074074074E-7</c:v>
                </c:pt>
                <c:pt idx="3299">
                  <c:v>2.3148148148148146E-7</c:v>
                </c:pt>
                <c:pt idx="3300">
                  <c:v>2.199074074074074E-7</c:v>
                </c:pt>
                <c:pt idx="3301">
                  <c:v>2.199074074074074E-7</c:v>
                </c:pt>
                <c:pt idx="3302">
                  <c:v>2.199074074074074E-7</c:v>
                </c:pt>
                <c:pt idx="3303">
                  <c:v>2.0833333333333331E-7</c:v>
                </c:pt>
                <c:pt idx="3304">
                  <c:v>2.199074074074074E-7</c:v>
                </c:pt>
                <c:pt idx="3305">
                  <c:v>2.199074074074074E-7</c:v>
                </c:pt>
                <c:pt idx="3306">
                  <c:v>2.199074074074074E-7</c:v>
                </c:pt>
                <c:pt idx="3307">
                  <c:v>2.199074074074074E-7</c:v>
                </c:pt>
                <c:pt idx="3308">
                  <c:v>2.3148148148148146E-7</c:v>
                </c:pt>
                <c:pt idx="3309">
                  <c:v>2.0833333333333331E-7</c:v>
                </c:pt>
                <c:pt idx="3310">
                  <c:v>2.3148148148148146E-7</c:v>
                </c:pt>
                <c:pt idx="3311">
                  <c:v>2.199074074074074E-7</c:v>
                </c:pt>
                <c:pt idx="3312">
                  <c:v>2.199074074074074E-7</c:v>
                </c:pt>
                <c:pt idx="3313">
                  <c:v>2.199074074074074E-7</c:v>
                </c:pt>
                <c:pt idx="3314">
                  <c:v>2.199074074074074E-7</c:v>
                </c:pt>
                <c:pt idx="3315">
                  <c:v>2.3148148148148146E-7</c:v>
                </c:pt>
                <c:pt idx="3316">
                  <c:v>2.199074074074074E-7</c:v>
                </c:pt>
                <c:pt idx="3317">
                  <c:v>2.199074074074074E-7</c:v>
                </c:pt>
                <c:pt idx="3318">
                  <c:v>2.3148148148148146E-7</c:v>
                </c:pt>
                <c:pt idx="3319">
                  <c:v>2.199074074074074E-7</c:v>
                </c:pt>
                <c:pt idx="3320">
                  <c:v>2.4305555555555555E-7</c:v>
                </c:pt>
                <c:pt idx="3321">
                  <c:v>2.0833333333333331E-7</c:v>
                </c:pt>
                <c:pt idx="3322">
                  <c:v>2.3148148148148146E-7</c:v>
                </c:pt>
                <c:pt idx="3323">
                  <c:v>2.199074074074074E-7</c:v>
                </c:pt>
                <c:pt idx="3324">
                  <c:v>2.199074074074074E-7</c:v>
                </c:pt>
                <c:pt idx="3325">
                  <c:v>2.0833333333333331E-7</c:v>
                </c:pt>
                <c:pt idx="3326">
                  <c:v>2.199074074074074E-7</c:v>
                </c:pt>
                <c:pt idx="3327">
                  <c:v>2.3148148148148146E-7</c:v>
                </c:pt>
                <c:pt idx="3328">
                  <c:v>2.199074074074074E-7</c:v>
                </c:pt>
                <c:pt idx="3329">
                  <c:v>2.199074074074074E-7</c:v>
                </c:pt>
                <c:pt idx="3330">
                  <c:v>2.199074074074074E-7</c:v>
                </c:pt>
                <c:pt idx="3331">
                  <c:v>2.199074074074074E-7</c:v>
                </c:pt>
                <c:pt idx="3332">
                  <c:v>2.199074074074074E-7</c:v>
                </c:pt>
                <c:pt idx="3333">
                  <c:v>2.199074074074074E-7</c:v>
                </c:pt>
                <c:pt idx="3334">
                  <c:v>3.3564814814814815E-7</c:v>
                </c:pt>
                <c:pt idx="3335">
                  <c:v>2.199074074074074E-7</c:v>
                </c:pt>
                <c:pt idx="3336">
                  <c:v>2.199074074074074E-7</c:v>
                </c:pt>
                <c:pt idx="3337">
                  <c:v>2.199074074074074E-7</c:v>
                </c:pt>
                <c:pt idx="3338">
                  <c:v>2.199074074074074E-7</c:v>
                </c:pt>
                <c:pt idx="3339">
                  <c:v>2.3148148148148146E-7</c:v>
                </c:pt>
                <c:pt idx="3340">
                  <c:v>2.199074074074074E-7</c:v>
                </c:pt>
                <c:pt idx="3341">
                  <c:v>2.3148148148148146E-7</c:v>
                </c:pt>
                <c:pt idx="3342">
                  <c:v>2.199074074074074E-7</c:v>
                </c:pt>
                <c:pt idx="3343">
                  <c:v>2.199074074074074E-7</c:v>
                </c:pt>
                <c:pt idx="3344">
                  <c:v>2.3148148148148146E-7</c:v>
                </c:pt>
                <c:pt idx="3345">
                  <c:v>2.199074074074074E-7</c:v>
                </c:pt>
                <c:pt idx="3346">
                  <c:v>2.199074074074074E-7</c:v>
                </c:pt>
                <c:pt idx="3347">
                  <c:v>2.3148148148148146E-7</c:v>
                </c:pt>
                <c:pt idx="3348">
                  <c:v>2.199074074074074E-7</c:v>
                </c:pt>
                <c:pt idx="3349">
                  <c:v>2.3148148148148146E-7</c:v>
                </c:pt>
                <c:pt idx="3350">
                  <c:v>2.199074074074074E-7</c:v>
                </c:pt>
                <c:pt idx="3351">
                  <c:v>2.3148148148148146E-7</c:v>
                </c:pt>
                <c:pt idx="3352">
                  <c:v>1.9675925925925927E-7</c:v>
                </c:pt>
                <c:pt idx="3353">
                  <c:v>2.199074074074074E-7</c:v>
                </c:pt>
                <c:pt idx="3354">
                  <c:v>2.8935185185185185E-7</c:v>
                </c:pt>
                <c:pt idx="3355">
                  <c:v>2.199074074074074E-7</c:v>
                </c:pt>
                <c:pt idx="3356">
                  <c:v>2.199074074074074E-7</c:v>
                </c:pt>
                <c:pt idx="3357">
                  <c:v>2.199074074074074E-7</c:v>
                </c:pt>
                <c:pt idx="3358">
                  <c:v>2.199074074074074E-7</c:v>
                </c:pt>
                <c:pt idx="3359">
                  <c:v>2.0833333333333331E-7</c:v>
                </c:pt>
                <c:pt idx="3360">
                  <c:v>2.199074074074074E-7</c:v>
                </c:pt>
                <c:pt idx="3361">
                  <c:v>2.199074074074074E-7</c:v>
                </c:pt>
                <c:pt idx="3362">
                  <c:v>2.199074074074074E-7</c:v>
                </c:pt>
                <c:pt idx="3363">
                  <c:v>2.199074074074074E-7</c:v>
                </c:pt>
                <c:pt idx="3364">
                  <c:v>2.199074074074074E-7</c:v>
                </c:pt>
                <c:pt idx="3365">
                  <c:v>2.3148148148148146E-7</c:v>
                </c:pt>
                <c:pt idx="3366">
                  <c:v>2.0833333333333331E-7</c:v>
                </c:pt>
                <c:pt idx="3367">
                  <c:v>2.199074074074074E-7</c:v>
                </c:pt>
                <c:pt idx="3368">
                  <c:v>2.199074074074074E-7</c:v>
                </c:pt>
                <c:pt idx="3369">
                  <c:v>2.3148148148148146E-7</c:v>
                </c:pt>
                <c:pt idx="3370">
                  <c:v>2.3148148148148146E-7</c:v>
                </c:pt>
                <c:pt idx="3371">
                  <c:v>2.3148148148148146E-7</c:v>
                </c:pt>
                <c:pt idx="3372">
                  <c:v>2.199074074074074E-7</c:v>
                </c:pt>
                <c:pt idx="3373">
                  <c:v>2.199074074074074E-7</c:v>
                </c:pt>
                <c:pt idx="3374">
                  <c:v>2.0833333333333331E-7</c:v>
                </c:pt>
                <c:pt idx="3375">
                  <c:v>2.199074074074074E-7</c:v>
                </c:pt>
                <c:pt idx="3376">
                  <c:v>2.199074074074074E-7</c:v>
                </c:pt>
                <c:pt idx="3377">
                  <c:v>2.199074074074074E-7</c:v>
                </c:pt>
                <c:pt idx="3378">
                  <c:v>2.3148148148148146E-7</c:v>
                </c:pt>
                <c:pt idx="3379">
                  <c:v>2.199074074074074E-7</c:v>
                </c:pt>
                <c:pt idx="3380">
                  <c:v>2.3148148148148146E-7</c:v>
                </c:pt>
                <c:pt idx="3381">
                  <c:v>2.199074074074074E-7</c:v>
                </c:pt>
                <c:pt idx="3382">
                  <c:v>2.199074074074074E-7</c:v>
                </c:pt>
                <c:pt idx="3383">
                  <c:v>2.199074074074074E-7</c:v>
                </c:pt>
                <c:pt idx="3384">
                  <c:v>2.199074074074074E-7</c:v>
                </c:pt>
                <c:pt idx="3385">
                  <c:v>2.3148148148148146E-7</c:v>
                </c:pt>
                <c:pt idx="3386">
                  <c:v>2.0833333333333331E-7</c:v>
                </c:pt>
                <c:pt idx="3387">
                  <c:v>2.3148148148148146E-7</c:v>
                </c:pt>
                <c:pt idx="3388">
                  <c:v>2.199074074074074E-7</c:v>
                </c:pt>
                <c:pt idx="3389">
                  <c:v>2.199074074074074E-7</c:v>
                </c:pt>
                <c:pt idx="3390">
                  <c:v>2.199074074074074E-7</c:v>
                </c:pt>
                <c:pt idx="3391">
                  <c:v>2.3148148148148146E-7</c:v>
                </c:pt>
                <c:pt idx="3392">
                  <c:v>2.199074074074074E-7</c:v>
                </c:pt>
                <c:pt idx="3393">
                  <c:v>2.199074074074074E-7</c:v>
                </c:pt>
                <c:pt idx="3394">
                  <c:v>2.199074074074074E-7</c:v>
                </c:pt>
                <c:pt idx="3395">
                  <c:v>2.199074074074074E-7</c:v>
                </c:pt>
                <c:pt idx="3396">
                  <c:v>2.0833333333333331E-7</c:v>
                </c:pt>
                <c:pt idx="3397">
                  <c:v>2.199074074074074E-7</c:v>
                </c:pt>
                <c:pt idx="3398">
                  <c:v>2.199074074074074E-7</c:v>
                </c:pt>
                <c:pt idx="3399">
                  <c:v>2.0833333333333331E-7</c:v>
                </c:pt>
                <c:pt idx="3400">
                  <c:v>2.199074074074074E-7</c:v>
                </c:pt>
                <c:pt idx="3401">
                  <c:v>2.199074074074074E-7</c:v>
                </c:pt>
                <c:pt idx="3402">
                  <c:v>2.199074074074074E-7</c:v>
                </c:pt>
                <c:pt idx="3403">
                  <c:v>2.3148148148148146E-7</c:v>
                </c:pt>
                <c:pt idx="3404">
                  <c:v>2.199074074074074E-7</c:v>
                </c:pt>
                <c:pt idx="3405">
                  <c:v>2.199074074074074E-7</c:v>
                </c:pt>
                <c:pt idx="3406">
                  <c:v>2.199074074074074E-7</c:v>
                </c:pt>
                <c:pt idx="3407">
                  <c:v>2.199074074074074E-7</c:v>
                </c:pt>
                <c:pt idx="3408">
                  <c:v>2.199074074074074E-7</c:v>
                </c:pt>
                <c:pt idx="3409">
                  <c:v>2.199074074074074E-7</c:v>
                </c:pt>
                <c:pt idx="3410">
                  <c:v>2.199074074074074E-7</c:v>
                </c:pt>
                <c:pt idx="3411">
                  <c:v>2.199074074074074E-7</c:v>
                </c:pt>
                <c:pt idx="3412">
                  <c:v>1.9675925925925927E-7</c:v>
                </c:pt>
                <c:pt idx="3413">
                  <c:v>2.3148148148148146E-7</c:v>
                </c:pt>
                <c:pt idx="3414">
                  <c:v>2.199074074074074E-7</c:v>
                </c:pt>
                <c:pt idx="3415">
                  <c:v>2.199074074074074E-7</c:v>
                </c:pt>
                <c:pt idx="3416">
                  <c:v>2.3148148148148146E-7</c:v>
                </c:pt>
                <c:pt idx="3417">
                  <c:v>2.3148148148148146E-7</c:v>
                </c:pt>
                <c:pt idx="3418">
                  <c:v>2.0833333333333331E-7</c:v>
                </c:pt>
                <c:pt idx="3419">
                  <c:v>2.3148148148148146E-7</c:v>
                </c:pt>
                <c:pt idx="3420">
                  <c:v>2.3148148148148146E-7</c:v>
                </c:pt>
                <c:pt idx="3421">
                  <c:v>2.0833333333333331E-7</c:v>
                </c:pt>
                <c:pt idx="3422">
                  <c:v>2.0833333333333331E-7</c:v>
                </c:pt>
                <c:pt idx="3423">
                  <c:v>2.199074074074074E-7</c:v>
                </c:pt>
                <c:pt idx="3424">
                  <c:v>2.199074074074074E-7</c:v>
                </c:pt>
                <c:pt idx="3425">
                  <c:v>2.0833333333333331E-7</c:v>
                </c:pt>
                <c:pt idx="3426">
                  <c:v>2.3148148148148146E-7</c:v>
                </c:pt>
                <c:pt idx="3427">
                  <c:v>2.0833333333333331E-7</c:v>
                </c:pt>
                <c:pt idx="3428">
                  <c:v>2.0833333333333331E-7</c:v>
                </c:pt>
                <c:pt idx="3429">
                  <c:v>2.199074074074074E-7</c:v>
                </c:pt>
                <c:pt idx="3430">
                  <c:v>2.199074074074074E-7</c:v>
                </c:pt>
                <c:pt idx="3431">
                  <c:v>2.0833333333333331E-7</c:v>
                </c:pt>
                <c:pt idx="3432">
                  <c:v>2.3148148148148146E-7</c:v>
                </c:pt>
                <c:pt idx="3433">
                  <c:v>2.3148148148148146E-7</c:v>
                </c:pt>
                <c:pt idx="3434">
                  <c:v>1.9675925925925927E-7</c:v>
                </c:pt>
                <c:pt idx="3435">
                  <c:v>2.199074074074074E-7</c:v>
                </c:pt>
                <c:pt idx="3436">
                  <c:v>1.9675925925925927E-7</c:v>
                </c:pt>
                <c:pt idx="3437">
                  <c:v>2.199074074074074E-7</c:v>
                </c:pt>
                <c:pt idx="3438">
                  <c:v>2.199074074074074E-7</c:v>
                </c:pt>
                <c:pt idx="3439">
                  <c:v>2.3148148148148146E-7</c:v>
                </c:pt>
                <c:pt idx="3440">
                  <c:v>2.199074074074074E-7</c:v>
                </c:pt>
                <c:pt idx="3441">
                  <c:v>2.199074074074074E-7</c:v>
                </c:pt>
                <c:pt idx="3442">
                  <c:v>2.199074074074074E-7</c:v>
                </c:pt>
                <c:pt idx="3443">
                  <c:v>2.199074074074074E-7</c:v>
                </c:pt>
                <c:pt idx="3444">
                  <c:v>2.199074074074074E-7</c:v>
                </c:pt>
                <c:pt idx="3445">
                  <c:v>2.3148148148148146E-7</c:v>
                </c:pt>
                <c:pt idx="3446">
                  <c:v>2.3148148148148146E-7</c:v>
                </c:pt>
                <c:pt idx="3447">
                  <c:v>2.199074074074074E-7</c:v>
                </c:pt>
                <c:pt idx="3448">
                  <c:v>2.199074074074074E-7</c:v>
                </c:pt>
                <c:pt idx="3449">
                  <c:v>2.199074074074074E-7</c:v>
                </c:pt>
                <c:pt idx="3450">
                  <c:v>2.199074074074074E-7</c:v>
                </c:pt>
                <c:pt idx="3451">
                  <c:v>2.199074074074074E-7</c:v>
                </c:pt>
                <c:pt idx="3452">
                  <c:v>2.0833333333333331E-7</c:v>
                </c:pt>
                <c:pt idx="3453">
                  <c:v>2.0833333333333331E-7</c:v>
                </c:pt>
                <c:pt idx="3454">
                  <c:v>2.199074074074074E-7</c:v>
                </c:pt>
                <c:pt idx="3455">
                  <c:v>2.199074074074074E-7</c:v>
                </c:pt>
                <c:pt idx="3456">
                  <c:v>2.199074074074074E-7</c:v>
                </c:pt>
                <c:pt idx="3457">
                  <c:v>2.3148148148148146E-7</c:v>
                </c:pt>
                <c:pt idx="3458">
                  <c:v>2.0833333333333331E-7</c:v>
                </c:pt>
                <c:pt idx="3459">
                  <c:v>2.199074074074074E-7</c:v>
                </c:pt>
                <c:pt idx="3460">
                  <c:v>2.3148148148148146E-7</c:v>
                </c:pt>
                <c:pt idx="3461">
                  <c:v>2.199074074074074E-7</c:v>
                </c:pt>
                <c:pt idx="3462">
                  <c:v>2.199074074074074E-7</c:v>
                </c:pt>
                <c:pt idx="3463">
                  <c:v>1.9675925925925927E-7</c:v>
                </c:pt>
                <c:pt idx="3464">
                  <c:v>2.0833333333333331E-7</c:v>
                </c:pt>
                <c:pt idx="3465">
                  <c:v>2.199074074074074E-7</c:v>
                </c:pt>
                <c:pt idx="3466">
                  <c:v>2.0833333333333331E-7</c:v>
                </c:pt>
                <c:pt idx="3467">
                  <c:v>2.199074074074074E-7</c:v>
                </c:pt>
                <c:pt idx="3468">
                  <c:v>2.0833333333333331E-7</c:v>
                </c:pt>
                <c:pt idx="3469">
                  <c:v>2.0833333333333331E-7</c:v>
                </c:pt>
                <c:pt idx="3470">
                  <c:v>2.0833333333333331E-7</c:v>
                </c:pt>
                <c:pt idx="3471">
                  <c:v>2.199074074074074E-7</c:v>
                </c:pt>
                <c:pt idx="3472">
                  <c:v>2.3148148148148146E-7</c:v>
                </c:pt>
                <c:pt idx="3473">
                  <c:v>2.199074074074074E-7</c:v>
                </c:pt>
                <c:pt idx="3474">
                  <c:v>2.199074074074074E-7</c:v>
                </c:pt>
                <c:pt idx="3475">
                  <c:v>2.199074074074074E-7</c:v>
                </c:pt>
                <c:pt idx="3476">
                  <c:v>2.199074074074074E-7</c:v>
                </c:pt>
                <c:pt idx="3477">
                  <c:v>2.199074074074074E-7</c:v>
                </c:pt>
                <c:pt idx="3478">
                  <c:v>2.199074074074074E-7</c:v>
                </c:pt>
                <c:pt idx="3479">
                  <c:v>2.199074074074074E-7</c:v>
                </c:pt>
                <c:pt idx="3480">
                  <c:v>2.199074074074074E-7</c:v>
                </c:pt>
                <c:pt idx="3481">
                  <c:v>2.0833333333333331E-7</c:v>
                </c:pt>
                <c:pt idx="3482">
                  <c:v>2.199074074074074E-7</c:v>
                </c:pt>
                <c:pt idx="3483">
                  <c:v>2.199074074074074E-7</c:v>
                </c:pt>
                <c:pt idx="3484">
                  <c:v>2.199074074074074E-7</c:v>
                </c:pt>
                <c:pt idx="3485">
                  <c:v>2.199074074074074E-7</c:v>
                </c:pt>
                <c:pt idx="3486">
                  <c:v>2.199074074074074E-7</c:v>
                </c:pt>
                <c:pt idx="3487">
                  <c:v>2.0833333333333331E-7</c:v>
                </c:pt>
                <c:pt idx="3488">
                  <c:v>2.199074074074074E-7</c:v>
                </c:pt>
                <c:pt idx="3489">
                  <c:v>2.0833333333333331E-7</c:v>
                </c:pt>
                <c:pt idx="3490">
                  <c:v>2.0833333333333331E-7</c:v>
                </c:pt>
                <c:pt idx="3491">
                  <c:v>2.199074074074074E-7</c:v>
                </c:pt>
                <c:pt idx="3492">
                  <c:v>2.199074074074074E-7</c:v>
                </c:pt>
                <c:pt idx="3493">
                  <c:v>2.3148148148148146E-7</c:v>
                </c:pt>
                <c:pt idx="3494">
                  <c:v>2.3148148148148146E-7</c:v>
                </c:pt>
                <c:pt idx="3495">
                  <c:v>2.199074074074074E-7</c:v>
                </c:pt>
                <c:pt idx="3496">
                  <c:v>2.5462962962962963E-7</c:v>
                </c:pt>
                <c:pt idx="3497">
                  <c:v>2.3148148148148146E-7</c:v>
                </c:pt>
                <c:pt idx="3498">
                  <c:v>2.3148148148148146E-7</c:v>
                </c:pt>
                <c:pt idx="3499">
                  <c:v>2.199074074074074E-7</c:v>
                </c:pt>
                <c:pt idx="3500">
                  <c:v>2.3148148148148146E-7</c:v>
                </c:pt>
                <c:pt idx="3501">
                  <c:v>2.199074074074074E-7</c:v>
                </c:pt>
                <c:pt idx="3502">
                  <c:v>2.0833333333333331E-7</c:v>
                </c:pt>
                <c:pt idx="3503">
                  <c:v>2.199074074074074E-7</c:v>
                </c:pt>
                <c:pt idx="3504">
                  <c:v>2.199074074074074E-7</c:v>
                </c:pt>
                <c:pt idx="3505">
                  <c:v>2.199074074074074E-7</c:v>
                </c:pt>
                <c:pt idx="3506">
                  <c:v>2.199074074074074E-7</c:v>
                </c:pt>
                <c:pt idx="3507">
                  <c:v>2.0833333333333331E-7</c:v>
                </c:pt>
                <c:pt idx="3508">
                  <c:v>2.199074074074074E-7</c:v>
                </c:pt>
                <c:pt idx="3509">
                  <c:v>2.0833333333333331E-7</c:v>
                </c:pt>
                <c:pt idx="3510">
                  <c:v>2.0833333333333331E-7</c:v>
                </c:pt>
                <c:pt idx="3511">
                  <c:v>2.199074074074074E-7</c:v>
                </c:pt>
                <c:pt idx="3512">
                  <c:v>2.199074074074074E-7</c:v>
                </c:pt>
                <c:pt idx="3513">
                  <c:v>2.199074074074074E-7</c:v>
                </c:pt>
                <c:pt idx="3514">
                  <c:v>2.199074074074074E-7</c:v>
                </c:pt>
                <c:pt idx="3515">
                  <c:v>2.199074074074074E-7</c:v>
                </c:pt>
                <c:pt idx="3516">
                  <c:v>2.199074074074074E-7</c:v>
                </c:pt>
                <c:pt idx="3517">
                  <c:v>2.3148148148148146E-7</c:v>
                </c:pt>
                <c:pt idx="3518">
                  <c:v>2.3148148148148146E-7</c:v>
                </c:pt>
                <c:pt idx="3519">
                  <c:v>2.0833333333333331E-7</c:v>
                </c:pt>
                <c:pt idx="3520">
                  <c:v>2.0833333333333331E-7</c:v>
                </c:pt>
                <c:pt idx="3521">
                  <c:v>2.199074074074074E-7</c:v>
                </c:pt>
                <c:pt idx="3522">
                  <c:v>2.199074074074074E-7</c:v>
                </c:pt>
                <c:pt idx="3523">
                  <c:v>2.0833333333333331E-7</c:v>
                </c:pt>
                <c:pt idx="3524">
                  <c:v>2.199074074074074E-7</c:v>
                </c:pt>
                <c:pt idx="3525">
                  <c:v>2.3148148148148146E-7</c:v>
                </c:pt>
                <c:pt idx="3526">
                  <c:v>2.199074074074074E-7</c:v>
                </c:pt>
                <c:pt idx="3527">
                  <c:v>2.199074074074074E-7</c:v>
                </c:pt>
                <c:pt idx="3528">
                  <c:v>2.199074074074074E-7</c:v>
                </c:pt>
                <c:pt idx="3529">
                  <c:v>2.199074074074074E-7</c:v>
                </c:pt>
                <c:pt idx="3530">
                  <c:v>2.199074074074074E-7</c:v>
                </c:pt>
                <c:pt idx="3531">
                  <c:v>2.199074074074074E-7</c:v>
                </c:pt>
                <c:pt idx="3532">
                  <c:v>2.3148148148148146E-7</c:v>
                </c:pt>
                <c:pt idx="3533">
                  <c:v>2.199074074074074E-7</c:v>
                </c:pt>
                <c:pt idx="3534">
                  <c:v>2.199074074074074E-7</c:v>
                </c:pt>
                <c:pt idx="3535">
                  <c:v>2.199074074074074E-7</c:v>
                </c:pt>
                <c:pt idx="3536">
                  <c:v>2.199074074074074E-7</c:v>
                </c:pt>
                <c:pt idx="3537">
                  <c:v>2.3148148148148146E-7</c:v>
                </c:pt>
                <c:pt idx="3538">
                  <c:v>2.199074074074074E-7</c:v>
                </c:pt>
                <c:pt idx="3539">
                  <c:v>2.199074074074074E-7</c:v>
                </c:pt>
                <c:pt idx="3540">
                  <c:v>2.0833333333333331E-7</c:v>
                </c:pt>
                <c:pt idx="3541">
                  <c:v>2.199074074074074E-7</c:v>
                </c:pt>
                <c:pt idx="3542">
                  <c:v>2.3148148148148146E-7</c:v>
                </c:pt>
                <c:pt idx="3543">
                  <c:v>2.0833333333333331E-7</c:v>
                </c:pt>
                <c:pt idx="3544">
                  <c:v>2.199074074074074E-7</c:v>
                </c:pt>
                <c:pt idx="3545">
                  <c:v>2.199074074074074E-7</c:v>
                </c:pt>
                <c:pt idx="3546">
                  <c:v>2.199074074074074E-7</c:v>
                </c:pt>
                <c:pt idx="3547">
                  <c:v>2.199074074074074E-7</c:v>
                </c:pt>
                <c:pt idx="3548">
                  <c:v>2.199074074074074E-7</c:v>
                </c:pt>
                <c:pt idx="3549">
                  <c:v>2.199074074074074E-7</c:v>
                </c:pt>
                <c:pt idx="3550">
                  <c:v>2.3148148148148146E-7</c:v>
                </c:pt>
                <c:pt idx="3551">
                  <c:v>2.0833333333333331E-7</c:v>
                </c:pt>
                <c:pt idx="3552">
                  <c:v>2.199074074074074E-7</c:v>
                </c:pt>
                <c:pt idx="3553">
                  <c:v>2.199074074074074E-7</c:v>
                </c:pt>
                <c:pt idx="3554">
                  <c:v>2.199074074074074E-7</c:v>
                </c:pt>
                <c:pt idx="3555">
                  <c:v>2.199074074074074E-7</c:v>
                </c:pt>
                <c:pt idx="3556">
                  <c:v>2.199074074074074E-7</c:v>
                </c:pt>
                <c:pt idx="3557">
                  <c:v>2.3148148148148146E-7</c:v>
                </c:pt>
                <c:pt idx="3558">
                  <c:v>2.3148148148148146E-7</c:v>
                </c:pt>
                <c:pt idx="3559">
                  <c:v>2.199074074074074E-7</c:v>
                </c:pt>
                <c:pt idx="3560">
                  <c:v>2.199074074074074E-7</c:v>
                </c:pt>
                <c:pt idx="3561">
                  <c:v>2.199074074074074E-7</c:v>
                </c:pt>
                <c:pt idx="3562">
                  <c:v>2.199074074074074E-7</c:v>
                </c:pt>
                <c:pt idx="3563">
                  <c:v>2.199074074074074E-7</c:v>
                </c:pt>
                <c:pt idx="3564">
                  <c:v>2.3148148148148146E-7</c:v>
                </c:pt>
                <c:pt idx="3565">
                  <c:v>2.199074074074074E-7</c:v>
                </c:pt>
                <c:pt idx="3566">
                  <c:v>2.199074074074074E-7</c:v>
                </c:pt>
                <c:pt idx="3567">
                  <c:v>2.3148148148148146E-7</c:v>
                </c:pt>
                <c:pt idx="3568">
                  <c:v>2.0833333333333331E-7</c:v>
                </c:pt>
                <c:pt idx="3569">
                  <c:v>2.199074074074074E-7</c:v>
                </c:pt>
                <c:pt idx="3570">
                  <c:v>2.199074074074074E-7</c:v>
                </c:pt>
                <c:pt idx="3571">
                  <c:v>2.199074074074074E-7</c:v>
                </c:pt>
                <c:pt idx="3572">
                  <c:v>2.3148148148148146E-7</c:v>
                </c:pt>
                <c:pt idx="3573">
                  <c:v>2.199074074074074E-7</c:v>
                </c:pt>
                <c:pt idx="3574">
                  <c:v>2.3148148148148146E-7</c:v>
                </c:pt>
                <c:pt idx="3575">
                  <c:v>2.199074074074074E-7</c:v>
                </c:pt>
                <c:pt idx="3576">
                  <c:v>2.199074074074074E-7</c:v>
                </c:pt>
                <c:pt idx="3577">
                  <c:v>2.199074074074074E-7</c:v>
                </c:pt>
                <c:pt idx="3578">
                  <c:v>2.199074074074074E-7</c:v>
                </c:pt>
                <c:pt idx="3579">
                  <c:v>2.199074074074074E-7</c:v>
                </c:pt>
                <c:pt idx="3580">
                  <c:v>2.0833333333333331E-7</c:v>
                </c:pt>
                <c:pt idx="3581">
                  <c:v>2.0833333333333331E-7</c:v>
                </c:pt>
                <c:pt idx="3582">
                  <c:v>2.3148148148148146E-7</c:v>
                </c:pt>
                <c:pt idx="3583">
                  <c:v>2.199074074074074E-7</c:v>
                </c:pt>
                <c:pt idx="3584">
                  <c:v>3.1250000000000003E-7</c:v>
                </c:pt>
                <c:pt idx="3585">
                  <c:v>2.199074074074074E-7</c:v>
                </c:pt>
                <c:pt idx="3586">
                  <c:v>2.199074074074074E-7</c:v>
                </c:pt>
                <c:pt idx="3587">
                  <c:v>2.199074074074074E-7</c:v>
                </c:pt>
                <c:pt idx="3588">
                  <c:v>2.199074074074074E-7</c:v>
                </c:pt>
                <c:pt idx="3589">
                  <c:v>2.199074074074074E-7</c:v>
                </c:pt>
                <c:pt idx="3590">
                  <c:v>2.3148148148148146E-7</c:v>
                </c:pt>
                <c:pt idx="3591">
                  <c:v>2.3148148148148146E-7</c:v>
                </c:pt>
                <c:pt idx="3592">
                  <c:v>2.3148148148148146E-7</c:v>
                </c:pt>
                <c:pt idx="3593">
                  <c:v>2.3148148148148146E-7</c:v>
                </c:pt>
                <c:pt idx="3594">
                  <c:v>2.199074074074074E-7</c:v>
                </c:pt>
                <c:pt idx="3595">
                  <c:v>2.3148148148148146E-7</c:v>
                </c:pt>
                <c:pt idx="3596">
                  <c:v>2.3148148148148146E-7</c:v>
                </c:pt>
                <c:pt idx="3597">
                  <c:v>2.3148148148148146E-7</c:v>
                </c:pt>
                <c:pt idx="3598">
                  <c:v>2.3148148148148146E-7</c:v>
                </c:pt>
                <c:pt idx="3599">
                  <c:v>2.3148148148148146E-7</c:v>
                </c:pt>
                <c:pt idx="3600">
                  <c:v>2.199074074074074E-7</c:v>
                </c:pt>
                <c:pt idx="3601">
                  <c:v>2.3148148148148146E-7</c:v>
                </c:pt>
                <c:pt idx="3602">
                  <c:v>2.199074074074074E-7</c:v>
                </c:pt>
                <c:pt idx="3603">
                  <c:v>2.3148148148148146E-7</c:v>
                </c:pt>
                <c:pt idx="3604">
                  <c:v>2.199074074074074E-7</c:v>
                </c:pt>
                <c:pt idx="3605">
                  <c:v>2.199074074074074E-7</c:v>
                </c:pt>
                <c:pt idx="3606">
                  <c:v>2.0833333333333331E-7</c:v>
                </c:pt>
                <c:pt idx="3607">
                  <c:v>2.199074074074074E-7</c:v>
                </c:pt>
                <c:pt idx="3608">
                  <c:v>2.199074074074074E-7</c:v>
                </c:pt>
                <c:pt idx="3609">
                  <c:v>2.199074074074074E-7</c:v>
                </c:pt>
                <c:pt idx="3610">
                  <c:v>2.199074074074074E-7</c:v>
                </c:pt>
                <c:pt idx="3611">
                  <c:v>2.199074074074074E-7</c:v>
                </c:pt>
                <c:pt idx="3612">
                  <c:v>2.199074074074074E-7</c:v>
                </c:pt>
                <c:pt idx="3613">
                  <c:v>2.199074074074074E-7</c:v>
                </c:pt>
                <c:pt idx="3614">
                  <c:v>2.199074074074074E-7</c:v>
                </c:pt>
                <c:pt idx="3615">
                  <c:v>2.0833333333333331E-7</c:v>
                </c:pt>
                <c:pt idx="3616">
                  <c:v>2.0833333333333331E-7</c:v>
                </c:pt>
                <c:pt idx="3617">
                  <c:v>2.199074074074074E-7</c:v>
                </c:pt>
                <c:pt idx="3618">
                  <c:v>2.0833333333333331E-7</c:v>
                </c:pt>
                <c:pt idx="3619">
                  <c:v>2.199074074074074E-7</c:v>
                </c:pt>
                <c:pt idx="3620">
                  <c:v>2.199074074074074E-7</c:v>
                </c:pt>
                <c:pt idx="3621">
                  <c:v>2.3148148148148146E-7</c:v>
                </c:pt>
                <c:pt idx="3622">
                  <c:v>2.199074074074074E-7</c:v>
                </c:pt>
                <c:pt idx="3623">
                  <c:v>2.199074074074074E-7</c:v>
                </c:pt>
                <c:pt idx="3624">
                  <c:v>2.199074074074074E-7</c:v>
                </c:pt>
                <c:pt idx="3625">
                  <c:v>2.199074074074074E-7</c:v>
                </c:pt>
                <c:pt idx="3626">
                  <c:v>2.3148148148148146E-7</c:v>
                </c:pt>
                <c:pt idx="3627">
                  <c:v>2.199074074074074E-7</c:v>
                </c:pt>
                <c:pt idx="3628">
                  <c:v>2.199074074074074E-7</c:v>
                </c:pt>
                <c:pt idx="3629">
                  <c:v>2.0833333333333331E-7</c:v>
                </c:pt>
                <c:pt idx="3630">
                  <c:v>2.3148148148148146E-7</c:v>
                </c:pt>
                <c:pt idx="3631">
                  <c:v>2.3148148148148146E-7</c:v>
                </c:pt>
                <c:pt idx="3632">
                  <c:v>2.0833333333333331E-7</c:v>
                </c:pt>
                <c:pt idx="3633">
                  <c:v>2.199074074074074E-7</c:v>
                </c:pt>
                <c:pt idx="3634">
                  <c:v>2.199074074074074E-7</c:v>
                </c:pt>
                <c:pt idx="3635">
                  <c:v>2.0833333333333331E-7</c:v>
                </c:pt>
                <c:pt idx="3636">
                  <c:v>2.3148148148148146E-7</c:v>
                </c:pt>
                <c:pt idx="3637">
                  <c:v>2.199074074074074E-7</c:v>
                </c:pt>
                <c:pt idx="3638">
                  <c:v>2.0833333333333331E-7</c:v>
                </c:pt>
                <c:pt idx="3639">
                  <c:v>2.3148148148148146E-7</c:v>
                </c:pt>
                <c:pt idx="3640">
                  <c:v>2.3148148148148146E-7</c:v>
                </c:pt>
                <c:pt idx="3641">
                  <c:v>2.199074074074074E-7</c:v>
                </c:pt>
                <c:pt idx="3642">
                  <c:v>2.199074074074074E-7</c:v>
                </c:pt>
                <c:pt idx="3643">
                  <c:v>2.199074074074074E-7</c:v>
                </c:pt>
                <c:pt idx="3644">
                  <c:v>2.199074074074074E-7</c:v>
                </c:pt>
                <c:pt idx="3645">
                  <c:v>2.0833333333333331E-7</c:v>
                </c:pt>
                <c:pt idx="3646">
                  <c:v>2.3148148148148146E-7</c:v>
                </c:pt>
                <c:pt idx="3647">
                  <c:v>2.0833333333333331E-7</c:v>
                </c:pt>
                <c:pt idx="3648">
                  <c:v>2.0833333333333331E-7</c:v>
                </c:pt>
                <c:pt idx="3649">
                  <c:v>2.199074074074074E-7</c:v>
                </c:pt>
                <c:pt idx="3650">
                  <c:v>2.199074074074074E-7</c:v>
                </c:pt>
                <c:pt idx="3651">
                  <c:v>2.199074074074074E-7</c:v>
                </c:pt>
                <c:pt idx="3652">
                  <c:v>2.0833333333333331E-7</c:v>
                </c:pt>
                <c:pt idx="3653">
                  <c:v>2.199074074074074E-7</c:v>
                </c:pt>
                <c:pt idx="3654">
                  <c:v>2.199074074074074E-7</c:v>
                </c:pt>
                <c:pt idx="3655">
                  <c:v>2.199074074074074E-7</c:v>
                </c:pt>
                <c:pt idx="3656">
                  <c:v>2.0833333333333331E-7</c:v>
                </c:pt>
                <c:pt idx="3657">
                  <c:v>2.199074074074074E-7</c:v>
                </c:pt>
                <c:pt idx="3658">
                  <c:v>2.199074074074074E-7</c:v>
                </c:pt>
                <c:pt idx="3659">
                  <c:v>2.199074074074074E-7</c:v>
                </c:pt>
                <c:pt idx="3660">
                  <c:v>2.199074074074074E-7</c:v>
                </c:pt>
                <c:pt idx="3661">
                  <c:v>2.3148148148148146E-7</c:v>
                </c:pt>
                <c:pt idx="3662">
                  <c:v>2.3148148148148146E-7</c:v>
                </c:pt>
                <c:pt idx="3663">
                  <c:v>2.199074074074074E-7</c:v>
                </c:pt>
                <c:pt idx="3664">
                  <c:v>2.4305555555555555E-7</c:v>
                </c:pt>
                <c:pt idx="3665">
                  <c:v>2.3148148148148146E-7</c:v>
                </c:pt>
                <c:pt idx="3666">
                  <c:v>2.199074074074074E-7</c:v>
                </c:pt>
                <c:pt idx="3667">
                  <c:v>2.199074074074074E-7</c:v>
                </c:pt>
                <c:pt idx="3668">
                  <c:v>2.199074074074074E-7</c:v>
                </c:pt>
                <c:pt idx="3669">
                  <c:v>2.4305555555555555E-7</c:v>
                </c:pt>
                <c:pt idx="3670">
                  <c:v>2.199074074074074E-7</c:v>
                </c:pt>
                <c:pt idx="3671">
                  <c:v>2.3148148148148146E-7</c:v>
                </c:pt>
                <c:pt idx="3672">
                  <c:v>2.199074074074074E-7</c:v>
                </c:pt>
                <c:pt idx="3673">
                  <c:v>2.199074074074074E-7</c:v>
                </c:pt>
                <c:pt idx="3674">
                  <c:v>2.3148148148148146E-7</c:v>
                </c:pt>
                <c:pt idx="3675">
                  <c:v>2.199074074074074E-7</c:v>
                </c:pt>
                <c:pt idx="3676">
                  <c:v>2.199074074074074E-7</c:v>
                </c:pt>
                <c:pt idx="3677">
                  <c:v>2.199074074074074E-7</c:v>
                </c:pt>
                <c:pt idx="3678">
                  <c:v>2.3148148148148146E-7</c:v>
                </c:pt>
                <c:pt idx="3679">
                  <c:v>2.3148148148148146E-7</c:v>
                </c:pt>
                <c:pt idx="3680">
                  <c:v>2.199074074074074E-7</c:v>
                </c:pt>
                <c:pt idx="3681">
                  <c:v>2.199074074074074E-7</c:v>
                </c:pt>
                <c:pt idx="3682">
                  <c:v>2.199074074074074E-7</c:v>
                </c:pt>
                <c:pt idx="3683">
                  <c:v>2.199074074074074E-7</c:v>
                </c:pt>
                <c:pt idx="3684">
                  <c:v>2.199074074074074E-7</c:v>
                </c:pt>
                <c:pt idx="3685">
                  <c:v>2.0833333333333331E-7</c:v>
                </c:pt>
                <c:pt idx="3686">
                  <c:v>2.199074074074074E-7</c:v>
                </c:pt>
                <c:pt idx="3687">
                  <c:v>2.199074074074074E-7</c:v>
                </c:pt>
                <c:pt idx="3688">
                  <c:v>2.3148148148148146E-7</c:v>
                </c:pt>
                <c:pt idx="3689">
                  <c:v>2.199074074074074E-7</c:v>
                </c:pt>
                <c:pt idx="3690">
                  <c:v>2.199074074074074E-7</c:v>
                </c:pt>
                <c:pt idx="3691">
                  <c:v>2.3148148148148146E-7</c:v>
                </c:pt>
                <c:pt idx="3692">
                  <c:v>2.199074074074074E-7</c:v>
                </c:pt>
                <c:pt idx="3693">
                  <c:v>2.199074074074074E-7</c:v>
                </c:pt>
                <c:pt idx="3694">
                  <c:v>2.3148148148148146E-7</c:v>
                </c:pt>
                <c:pt idx="3695">
                  <c:v>2.199074074074074E-7</c:v>
                </c:pt>
                <c:pt idx="3696">
                  <c:v>2.3148148148148146E-7</c:v>
                </c:pt>
                <c:pt idx="3697">
                  <c:v>2.3148148148148146E-7</c:v>
                </c:pt>
                <c:pt idx="3698">
                  <c:v>2.0833333333333331E-7</c:v>
                </c:pt>
                <c:pt idx="3699">
                  <c:v>2.199074074074074E-7</c:v>
                </c:pt>
                <c:pt idx="3700">
                  <c:v>2.0833333333333331E-7</c:v>
                </c:pt>
                <c:pt idx="3701">
                  <c:v>2.199074074074074E-7</c:v>
                </c:pt>
                <c:pt idx="3702">
                  <c:v>2.0833333333333331E-7</c:v>
                </c:pt>
                <c:pt idx="3703">
                  <c:v>2.199074074074074E-7</c:v>
                </c:pt>
                <c:pt idx="3704">
                  <c:v>2.3148148148148146E-7</c:v>
                </c:pt>
                <c:pt idx="3705">
                  <c:v>2.199074074074074E-7</c:v>
                </c:pt>
                <c:pt idx="3706">
                  <c:v>2.199074074074074E-7</c:v>
                </c:pt>
                <c:pt idx="3707">
                  <c:v>1.3541666666666669E-6</c:v>
                </c:pt>
                <c:pt idx="3708">
                  <c:v>2.199074074074074E-7</c:v>
                </c:pt>
                <c:pt idx="3709">
                  <c:v>2.0833333333333331E-7</c:v>
                </c:pt>
                <c:pt idx="3710">
                  <c:v>2.199074074074074E-7</c:v>
                </c:pt>
                <c:pt idx="3711">
                  <c:v>2.199074074074074E-7</c:v>
                </c:pt>
                <c:pt idx="3712">
                  <c:v>2.3148148148148146E-7</c:v>
                </c:pt>
                <c:pt idx="3713">
                  <c:v>2.0833333333333331E-7</c:v>
                </c:pt>
                <c:pt idx="3714">
                  <c:v>2.199074074074074E-7</c:v>
                </c:pt>
                <c:pt idx="3715">
                  <c:v>2.199074074074074E-7</c:v>
                </c:pt>
                <c:pt idx="3716">
                  <c:v>1.9675925925925927E-7</c:v>
                </c:pt>
                <c:pt idx="3717">
                  <c:v>2.199074074074074E-7</c:v>
                </c:pt>
                <c:pt idx="3718">
                  <c:v>2.199074074074074E-7</c:v>
                </c:pt>
                <c:pt idx="3719">
                  <c:v>2.199074074074074E-7</c:v>
                </c:pt>
                <c:pt idx="3720">
                  <c:v>2.3148148148148146E-7</c:v>
                </c:pt>
                <c:pt idx="3721">
                  <c:v>2.0833333333333331E-7</c:v>
                </c:pt>
                <c:pt idx="3722">
                  <c:v>2.199074074074074E-7</c:v>
                </c:pt>
                <c:pt idx="3723">
                  <c:v>2.0833333333333331E-7</c:v>
                </c:pt>
                <c:pt idx="3724">
                  <c:v>2.199074074074074E-7</c:v>
                </c:pt>
                <c:pt idx="3725">
                  <c:v>2.3148148148148146E-7</c:v>
                </c:pt>
                <c:pt idx="3726">
                  <c:v>2.199074074074074E-7</c:v>
                </c:pt>
                <c:pt idx="3727">
                  <c:v>2.199074074074074E-7</c:v>
                </c:pt>
                <c:pt idx="3728">
                  <c:v>2.199074074074074E-7</c:v>
                </c:pt>
                <c:pt idx="3729">
                  <c:v>2.0833333333333331E-7</c:v>
                </c:pt>
                <c:pt idx="3730">
                  <c:v>2.199074074074074E-7</c:v>
                </c:pt>
                <c:pt idx="3731">
                  <c:v>2.199074074074074E-7</c:v>
                </c:pt>
                <c:pt idx="3732">
                  <c:v>2.199074074074074E-7</c:v>
                </c:pt>
                <c:pt idx="3733">
                  <c:v>2.199074074074074E-7</c:v>
                </c:pt>
                <c:pt idx="3734">
                  <c:v>2.0833333333333331E-7</c:v>
                </c:pt>
                <c:pt idx="3735">
                  <c:v>2.3148148148148146E-7</c:v>
                </c:pt>
                <c:pt idx="3736">
                  <c:v>2.199074074074074E-7</c:v>
                </c:pt>
                <c:pt idx="3737">
                  <c:v>2.199074074074074E-7</c:v>
                </c:pt>
                <c:pt idx="3738">
                  <c:v>2.199074074074074E-7</c:v>
                </c:pt>
                <c:pt idx="3739">
                  <c:v>2.199074074074074E-7</c:v>
                </c:pt>
                <c:pt idx="3740">
                  <c:v>2.3148148148148146E-7</c:v>
                </c:pt>
                <c:pt idx="3741">
                  <c:v>2.3148148148148146E-7</c:v>
                </c:pt>
                <c:pt idx="3742">
                  <c:v>2.3148148148148146E-7</c:v>
                </c:pt>
                <c:pt idx="3743">
                  <c:v>2.199074074074074E-7</c:v>
                </c:pt>
                <c:pt idx="3744">
                  <c:v>2.3148148148148146E-7</c:v>
                </c:pt>
                <c:pt idx="3745">
                  <c:v>2.3148148148148146E-7</c:v>
                </c:pt>
                <c:pt idx="3746">
                  <c:v>2.0833333333333331E-7</c:v>
                </c:pt>
                <c:pt idx="3747">
                  <c:v>2.3148148148148146E-7</c:v>
                </c:pt>
                <c:pt idx="3748">
                  <c:v>2.0833333333333331E-7</c:v>
                </c:pt>
                <c:pt idx="3749">
                  <c:v>2.199074074074074E-7</c:v>
                </c:pt>
                <c:pt idx="3750">
                  <c:v>2.199074074074074E-7</c:v>
                </c:pt>
                <c:pt idx="3751">
                  <c:v>2.3148148148148146E-7</c:v>
                </c:pt>
                <c:pt idx="3752">
                  <c:v>2.3148148148148146E-7</c:v>
                </c:pt>
                <c:pt idx="3753">
                  <c:v>2.199074074074074E-7</c:v>
                </c:pt>
                <c:pt idx="3754">
                  <c:v>2.199074074074074E-7</c:v>
                </c:pt>
                <c:pt idx="3755">
                  <c:v>2.199074074074074E-7</c:v>
                </c:pt>
                <c:pt idx="3756">
                  <c:v>2.199074074074074E-7</c:v>
                </c:pt>
                <c:pt idx="3758">
                  <c:v>2.3148148148148146E-7</c:v>
                </c:pt>
                <c:pt idx="3759">
                  <c:v>2.199074074074074E-7</c:v>
                </c:pt>
                <c:pt idx="3760">
                  <c:v>2.199074074074074E-7</c:v>
                </c:pt>
                <c:pt idx="3762">
                  <c:v>2.4305555555555555E-7</c:v>
                </c:pt>
                <c:pt idx="3763">
                  <c:v>2.199074074074074E-7</c:v>
                </c:pt>
                <c:pt idx="3764">
                  <c:v>2.199074074074074E-7</c:v>
                </c:pt>
                <c:pt idx="3765">
                  <c:v>2.3148148148148146E-7</c:v>
                </c:pt>
                <c:pt idx="3766">
                  <c:v>2.199074074074074E-7</c:v>
                </c:pt>
                <c:pt idx="3767">
                  <c:v>2.3148148148148146E-7</c:v>
                </c:pt>
                <c:pt idx="3768">
                  <c:v>2.3148148148148146E-7</c:v>
                </c:pt>
                <c:pt idx="3769">
                  <c:v>2.199074074074074E-7</c:v>
                </c:pt>
                <c:pt idx="3770">
                  <c:v>2.3148148148148146E-7</c:v>
                </c:pt>
                <c:pt idx="3771">
                  <c:v>2.199074074074074E-7</c:v>
                </c:pt>
                <c:pt idx="3772">
                  <c:v>2.3148148148148146E-7</c:v>
                </c:pt>
                <c:pt idx="3773">
                  <c:v>2.199074074074074E-7</c:v>
                </c:pt>
                <c:pt idx="3774">
                  <c:v>2.0833333333333331E-7</c:v>
                </c:pt>
                <c:pt idx="3776">
                  <c:v>2.3148148148148146E-7</c:v>
                </c:pt>
                <c:pt idx="3777">
                  <c:v>2.3148148148148146E-7</c:v>
                </c:pt>
                <c:pt idx="3779">
                  <c:v>3.3564814814814815E-7</c:v>
                </c:pt>
                <c:pt idx="3780">
                  <c:v>2.4305555555555555E-7</c:v>
                </c:pt>
                <c:pt idx="3781">
                  <c:v>2.4305555555555555E-7</c:v>
                </c:pt>
                <c:pt idx="3782">
                  <c:v>2.199074074074074E-7</c:v>
                </c:pt>
                <c:pt idx="3783">
                  <c:v>2.199074074074074E-7</c:v>
                </c:pt>
                <c:pt idx="3784">
                  <c:v>2.3148148148148146E-7</c:v>
                </c:pt>
                <c:pt idx="3785">
                  <c:v>2.3148148148148146E-7</c:v>
                </c:pt>
                <c:pt idx="3786">
                  <c:v>2.3148148148148146E-7</c:v>
                </c:pt>
                <c:pt idx="3788">
                  <c:v>2.3148148148148146E-7</c:v>
                </c:pt>
                <c:pt idx="3789">
                  <c:v>2.199074074074074E-7</c:v>
                </c:pt>
                <c:pt idx="3790">
                  <c:v>2.3148148148148146E-7</c:v>
                </c:pt>
                <c:pt idx="3791">
                  <c:v>2.7777777777777776E-7</c:v>
                </c:pt>
                <c:pt idx="3792">
                  <c:v>2.199074074074074E-7</c:v>
                </c:pt>
                <c:pt idx="3793">
                  <c:v>2.4305555555555555E-7</c:v>
                </c:pt>
                <c:pt idx="3794">
                  <c:v>2.3148148148148146E-7</c:v>
                </c:pt>
                <c:pt idx="3795">
                  <c:v>2.199074074074074E-7</c:v>
                </c:pt>
                <c:pt idx="3796">
                  <c:v>2.3148148148148146E-7</c:v>
                </c:pt>
                <c:pt idx="3797">
                  <c:v>2.199074074074074E-7</c:v>
                </c:pt>
                <c:pt idx="3798">
                  <c:v>2.199074074074074E-7</c:v>
                </c:pt>
                <c:pt idx="3800">
                  <c:v>2.3148148148148146E-7</c:v>
                </c:pt>
                <c:pt idx="3801">
                  <c:v>2.3148148148148146E-7</c:v>
                </c:pt>
                <c:pt idx="3802">
                  <c:v>2.199074074074074E-7</c:v>
                </c:pt>
                <c:pt idx="3803">
                  <c:v>2.3148148148148146E-7</c:v>
                </c:pt>
                <c:pt idx="3804">
                  <c:v>2.7777777777777776E-7</c:v>
                </c:pt>
                <c:pt idx="3805">
                  <c:v>2.199074074074074E-7</c:v>
                </c:pt>
                <c:pt idx="3806">
                  <c:v>2.3148148148148146E-7</c:v>
                </c:pt>
                <c:pt idx="3807">
                  <c:v>2.199074074074074E-7</c:v>
                </c:pt>
                <c:pt idx="3808">
                  <c:v>2.199074074074074E-7</c:v>
                </c:pt>
                <c:pt idx="3809">
                  <c:v>2.199074074074074E-7</c:v>
                </c:pt>
                <c:pt idx="3810">
                  <c:v>2.3148148148148146E-7</c:v>
                </c:pt>
                <c:pt idx="3811">
                  <c:v>2.199074074074074E-7</c:v>
                </c:pt>
                <c:pt idx="3812">
                  <c:v>2.199074074074074E-7</c:v>
                </c:pt>
                <c:pt idx="3813">
                  <c:v>2.3148148148148146E-7</c:v>
                </c:pt>
              </c:numCache>
            </c:numRef>
          </c:yVal>
          <c:smooth val="0"/>
        </c:ser>
        <c:dLbls>
          <c:showLegendKey val="0"/>
          <c:showVal val="0"/>
          <c:showCatName val="0"/>
          <c:showSerName val="0"/>
          <c:showPercent val="0"/>
          <c:showBubbleSize val="0"/>
        </c:dLbls>
        <c:axId val="134428544"/>
        <c:axId val="134426624"/>
      </c:scatterChart>
      <c:valAx>
        <c:axId val="134414336"/>
        <c:scaling>
          <c:orientation val="minMax"/>
          <c:max val="4000"/>
        </c:scaling>
        <c:delete val="0"/>
        <c:axPos val="b"/>
        <c:title>
          <c:tx>
            <c:rich>
              <a:bodyPr/>
              <a:lstStyle/>
              <a:p>
                <a:pPr>
                  <a:defRPr/>
                </a:pPr>
                <a:r>
                  <a:rPr lang="es-MX"/>
                  <a:t>TIEMPO / minutos</a:t>
                </a:r>
              </a:p>
            </c:rich>
          </c:tx>
          <c:layout/>
          <c:overlay val="0"/>
        </c:title>
        <c:majorTickMark val="out"/>
        <c:minorTickMark val="none"/>
        <c:tickLblPos val="nextTo"/>
        <c:txPr>
          <a:bodyPr/>
          <a:lstStyle/>
          <a:p>
            <a:pPr>
              <a:defRPr sz="1100"/>
            </a:pPr>
            <a:endParaRPr lang="en-US"/>
          </a:p>
        </c:txPr>
        <c:crossAx val="134416256"/>
        <c:crosses val="autoZero"/>
        <c:crossBetween val="midCat"/>
      </c:valAx>
      <c:valAx>
        <c:axId val="134416256"/>
        <c:scaling>
          <c:orientation val="minMax"/>
        </c:scaling>
        <c:delete val="0"/>
        <c:axPos val="l"/>
        <c:majorGridlines/>
        <c:title>
          <c:tx>
            <c:rich>
              <a:bodyPr rot="-5400000" vert="horz"/>
              <a:lstStyle/>
              <a:p>
                <a:pPr>
                  <a:defRPr sz="1100" b="1">
                    <a:solidFill>
                      <a:srgbClr val="FF0000"/>
                    </a:solidFill>
                    <a:effectLst/>
                    <a:latin typeface="Arial" pitchFamily="34" charset="0"/>
                    <a:ea typeface="Tahoma" pitchFamily="34" charset="0"/>
                    <a:cs typeface="Arial" pitchFamily="34" charset="0"/>
                  </a:defRPr>
                </a:pPr>
                <a:r>
                  <a:rPr lang="es-MX" sz="1100" b="1">
                    <a:solidFill>
                      <a:srgbClr val="FF0000"/>
                    </a:solidFill>
                    <a:effectLst/>
                    <a:latin typeface="Arial" pitchFamily="34" charset="0"/>
                    <a:ea typeface="Tahoma" pitchFamily="34" charset="0"/>
                    <a:cs typeface="Arial" pitchFamily="34" charset="0"/>
                  </a:rPr>
                  <a:t>DIFERENCIAS DE TIEMPO / hh:mm:ss.zzz</a:t>
                </a:r>
              </a:p>
            </c:rich>
          </c:tx>
          <c:layout>
            <c:manualLayout>
              <c:xMode val="edge"/>
              <c:yMode val="edge"/>
              <c:x val="2.9282099968690346E-3"/>
              <c:y val="0.24713177409082873"/>
            </c:manualLayout>
          </c:layout>
          <c:overlay val="0"/>
        </c:title>
        <c:numFmt formatCode="hh:mm:ss.000" sourceLinked="1"/>
        <c:majorTickMark val="out"/>
        <c:minorTickMark val="none"/>
        <c:tickLblPos val="nextTo"/>
        <c:txPr>
          <a:bodyPr/>
          <a:lstStyle/>
          <a:p>
            <a:pPr>
              <a:defRPr sz="1050" b="0">
                <a:solidFill>
                  <a:srgbClr val="FF0000"/>
                </a:solidFill>
                <a:latin typeface="Arial" pitchFamily="34" charset="0"/>
                <a:cs typeface="Arial" pitchFamily="34" charset="0"/>
              </a:defRPr>
            </a:pPr>
            <a:endParaRPr lang="en-US"/>
          </a:p>
        </c:txPr>
        <c:crossAx val="134414336"/>
        <c:crosses val="autoZero"/>
        <c:crossBetween val="midCat"/>
      </c:valAx>
      <c:valAx>
        <c:axId val="134426624"/>
        <c:scaling>
          <c:orientation val="minMax"/>
        </c:scaling>
        <c:delete val="0"/>
        <c:axPos val="r"/>
        <c:title>
          <c:tx>
            <c:rich>
              <a:bodyPr rot="5400000" vert="horz"/>
              <a:lstStyle/>
              <a:p>
                <a:pPr>
                  <a:defRPr sz="1100">
                    <a:solidFill>
                      <a:srgbClr val="00B0F0"/>
                    </a:solidFill>
                    <a:latin typeface="Arial" pitchFamily="34" charset="0"/>
                    <a:cs typeface="Arial" pitchFamily="34" charset="0"/>
                  </a:defRPr>
                </a:pPr>
                <a:r>
                  <a:rPr lang="es-MX" sz="1100" b="1" i="0" baseline="0">
                    <a:solidFill>
                      <a:srgbClr val="00B0F0"/>
                    </a:solidFill>
                    <a:latin typeface="Arial" pitchFamily="34" charset="0"/>
                    <a:cs typeface="Arial" pitchFamily="34" charset="0"/>
                  </a:rPr>
                  <a:t>DIFERENCIAS DE TIEMPO / hh:mm:ss.zzz</a:t>
                </a:r>
                <a:endParaRPr lang="es-MX" sz="1100">
                  <a:solidFill>
                    <a:srgbClr val="00B0F0"/>
                  </a:solidFill>
                  <a:latin typeface="Arial" pitchFamily="34" charset="0"/>
                  <a:cs typeface="Arial" pitchFamily="34" charset="0"/>
                </a:endParaRPr>
              </a:p>
            </c:rich>
          </c:tx>
          <c:layout>
            <c:manualLayout>
              <c:xMode val="edge"/>
              <c:yMode val="edge"/>
              <c:x val="0.97032185817737426"/>
              <c:y val="0.1227811542066531"/>
            </c:manualLayout>
          </c:layout>
          <c:overlay val="0"/>
        </c:title>
        <c:numFmt formatCode="hh:mm:ss.000" sourceLinked="1"/>
        <c:majorTickMark val="out"/>
        <c:minorTickMark val="none"/>
        <c:tickLblPos val="nextTo"/>
        <c:txPr>
          <a:bodyPr/>
          <a:lstStyle/>
          <a:p>
            <a:pPr>
              <a:defRPr sz="1050" b="0">
                <a:solidFill>
                  <a:srgbClr val="00B0F0"/>
                </a:solidFill>
                <a:latin typeface="Arial" pitchFamily="34" charset="0"/>
                <a:cs typeface="Arial" pitchFamily="34" charset="0"/>
              </a:defRPr>
            </a:pPr>
            <a:endParaRPr lang="en-US"/>
          </a:p>
        </c:txPr>
        <c:crossAx val="134428544"/>
        <c:crosses val="max"/>
        <c:crossBetween val="midCat"/>
      </c:valAx>
      <c:valAx>
        <c:axId val="134428544"/>
        <c:scaling>
          <c:orientation val="minMax"/>
        </c:scaling>
        <c:delete val="1"/>
        <c:axPos val="b"/>
        <c:majorTickMark val="out"/>
        <c:minorTickMark val="none"/>
        <c:tickLblPos val="nextTo"/>
        <c:crossAx val="134426624"/>
        <c:crosses val="autoZero"/>
        <c:crossBetween val="midCat"/>
      </c:valAx>
      <c:spPr>
        <a:solidFill>
          <a:srgbClr val="E7DEC9"/>
        </a:solidFill>
      </c:spPr>
    </c:plotArea>
    <c:legend>
      <c:legendPos val="t"/>
      <c:layout>
        <c:manualLayout>
          <c:xMode val="edge"/>
          <c:yMode val="edge"/>
          <c:x val="0.35590919190796982"/>
          <c:y val="7.1976157578735378E-2"/>
          <c:w val="0.28818161618406035"/>
          <c:h val="4.4919304740787799E-2"/>
        </c:manualLayout>
      </c:layout>
      <c:overlay val="0"/>
      <c:txPr>
        <a:bodyPr/>
        <a:lstStyle/>
        <a:p>
          <a:pPr>
            <a:defRPr>
              <a:solidFill>
                <a:srgbClr val="C00000"/>
              </a:solidFill>
            </a:defRPr>
          </a:pPr>
          <a:endParaRPr lang="en-US"/>
        </a:p>
      </c:txPr>
    </c:legend>
    <c:plotVisOnly val="1"/>
    <c:dispBlanksAs val="gap"/>
    <c:showDLblsOverMax val="0"/>
  </c:chart>
  <c:spPr>
    <a:solidFill>
      <a:srgbClr val="E7DEC9">
        <a:lumMod val="90000"/>
      </a:srgbClr>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title>
      <c:tx>
        <c:rich>
          <a:bodyPr/>
          <a:lstStyle/>
          <a:p>
            <a:pPr>
              <a:defRPr sz="1800">
                <a:solidFill>
                  <a:schemeClr val="bg1"/>
                </a:solidFill>
              </a:defRPr>
            </a:pPr>
            <a:r>
              <a:rPr lang="es-MX" sz="1800" dirty="0" err="1">
                <a:solidFill>
                  <a:schemeClr val="bg1"/>
                </a:solidFill>
              </a:rPr>
              <a:t>Lombardi's</a:t>
            </a:r>
            <a:r>
              <a:rPr lang="es-MX" sz="1800" dirty="0">
                <a:solidFill>
                  <a:schemeClr val="bg1"/>
                </a:solidFill>
              </a:rPr>
              <a:t> PC at NIST vs CENAM CRONOS</a:t>
            </a:r>
          </a:p>
        </c:rich>
      </c:tx>
      <c:layout>
        <c:manualLayout>
          <c:xMode val="edge"/>
          <c:yMode val="edge"/>
          <c:x val="0.27462049423702378"/>
          <c:y val="1.6513046169473234E-2"/>
        </c:manualLayout>
      </c:layout>
      <c:overlay val="0"/>
    </c:title>
    <c:autoTitleDeleted val="0"/>
    <c:plotArea>
      <c:layout>
        <c:manualLayout>
          <c:layoutTarget val="inner"/>
          <c:xMode val="edge"/>
          <c:yMode val="edge"/>
          <c:x val="9.7937511300487307E-2"/>
          <c:y val="8.7203207580110145E-2"/>
          <c:w val="0.87446315877756498"/>
          <c:h val="0.78067714698366841"/>
        </c:manualLayout>
      </c:layout>
      <c:lineChart>
        <c:grouping val="standard"/>
        <c:varyColors val="0"/>
        <c:ser>
          <c:idx val="0"/>
          <c:order val="0"/>
          <c:tx>
            <c:strRef>
              <c:f>TSSer1_9Mar11!$F$1</c:f>
              <c:strCache>
                <c:ptCount val="1"/>
                <c:pt idx="0">
                  <c:v>STAMP</c:v>
                </c:pt>
              </c:strCache>
            </c:strRef>
          </c:tx>
          <c:spPr>
            <a:ln w="9525">
              <a:solidFill>
                <a:srgbClr val="FFC000"/>
              </a:solidFill>
            </a:ln>
          </c:spPr>
          <c:marker>
            <c:symbol val="diamond"/>
            <c:size val="4"/>
            <c:spPr>
              <a:solidFill>
                <a:srgbClr val="FFC000"/>
              </a:solidFill>
              <a:ln>
                <a:solidFill>
                  <a:srgbClr val="FFC000"/>
                </a:solidFill>
              </a:ln>
            </c:spPr>
          </c:marker>
          <c:val>
            <c:numRef>
              <c:f>TSSer1_9Mar11!$I$2:$I$1418</c:f>
              <c:numCache>
                <c:formatCode>0.0000</c:formatCode>
                <c:ptCount val="1417"/>
                <c:pt idx="0">
                  <c:v>-1.9999999999943674E-3</c:v>
                </c:pt>
                <c:pt idx="1">
                  <c:v>-7.500000000011664E-3</c:v>
                </c:pt>
                <c:pt idx="2">
                  <c:v>-4.3000000000019412E-2</c:v>
                </c:pt>
                <c:pt idx="3">
                  <c:v>-6.4999999998927027E-3</c:v>
                </c:pt>
                <c:pt idx="4">
                  <c:v>-9.4999999999498264E-3</c:v>
                </c:pt>
                <c:pt idx="5">
                  <c:v>-7.500000000049134E-3</c:v>
                </c:pt>
                <c:pt idx="6">
                  <c:v>-6.5000000001175229E-3</c:v>
                </c:pt>
                <c:pt idx="7">
                  <c:v>-2.3499999999929133E-2</c:v>
                </c:pt>
                <c:pt idx="8">
                  <c:v>-4.2499999999978666E-2</c:v>
                </c:pt>
                <c:pt idx="9">
                  <c:v>1.0999999999772303E-2</c:v>
                </c:pt>
                <c:pt idx="10">
                  <c:v>-1.7499999999964766E-2</c:v>
                </c:pt>
                <c:pt idx="11">
                  <c:v>1.0000000000065512E-3</c:v>
                </c:pt>
                <c:pt idx="12">
                  <c:v>1.0000000000065512E-3</c:v>
                </c:pt>
                <c:pt idx="13">
                  <c:v>1.5999999999954939E-2</c:v>
                </c:pt>
                <c:pt idx="14">
                  <c:v>-8.9999999999090807E-3</c:v>
                </c:pt>
                <c:pt idx="15">
                  <c:v>-8.4999999999058051E-3</c:v>
                </c:pt>
                <c:pt idx="16">
                  <c:v>-1.0500000000068788E-2</c:v>
                </c:pt>
                <c:pt idx="17">
                  <c:v>-7.9999999999025295E-3</c:v>
                </c:pt>
                <c:pt idx="18">
                  <c:v>-1.3999999999791957E-2</c:v>
                </c:pt>
                <c:pt idx="19">
                  <c:v>-5.5000000001859117E-3</c:v>
                </c:pt>
                <c:pt idx="20">
                  <c:v>-7.0000000000458584E-3</c:v>
                </c:pt>
                <c:pt idx="21">
                  <c:v>-7.0000000000458584E-3</c:v>
                </c:pt>
                <c:pt idx="22">
                  <c:v>-9.4999999997624762E-3</c:v>
                </c:pt>
                <c:pt idx="23">
                  <c:v>-9.5000000003619967E-3</c:v>
                </c:pt>
                <c:pt idx="24">
                  <c:v>-7.9999999997526494E-3</c:v>
                </c:pt>
                <c:pt idx="25">
                  <c:v>-1.1500000000075339E-2</c:v>
                </c:pt>
                <c:pt idx="26">
                  <c:v>-1.0000000000065512E-2</c:v>
                </c:pt>
                <c:pt idx="27">
                  <c:v>-1.0500000000068788E-2</c:v>
                </c:pt>
                <c:pt idx="28">
                  <c:v>-2.5000000003161382E-3</c:v>
                </c:pt>
                <c:pt idx="29">
                  <c:v>-1.1000000000371823E-2</c:v>
                </c:pt>
                <c:pt idx="30">
                  <c:v>-1.1499999999775579E-2</c:v>
                </c:pt>
                <c:pt idx="31">
                  <c:v>-1.0000000000065512E-2</c:v>
                </c:pt>
                <c:pt idx="32">
                  <c:v>-1.249999999978213E-2</c:v>
                </c:pt>
                <c:pt idx="33">
                  <c:v>-1.0500000000368548E-2</c:v>
                </c:pt>
                <c:pt idx="34">
                  <c:v>-1.0999999999772303E-2</c:v>
                </c:pt>
                <c:pt idx="35">
                  <c:v>-1.1999999999778854E-2</c:v>
                </c:pt>
                <c:pt idx="36">
                  <c:v>-1.250000000008189E-2</c:v>
                </c:pt>
                <c:pt idx="37">
                  <c:v>-1.0999999999772303E-2</c:v>
                </c:pt>
                <c:pt idx="38">
                  <c:v>-1.3000000000085166E-2</c:v>
                </c:pt>
                <c:pt idx="39">
                  <c:v>-4.8500000000017973E-2</c:v>
                </c:pt>
                <c:pt idx="40">
                  <c:v>-1.250000000038165E-2</c:v>
                </c:pt>
                <c:pt idx="41">
                  <c:v>-1.1999999999778854E-2</c:v>
                </c:pt>
                <c:pt idx="42">
                  <c:v>-1.0500000000368548E-2</c:v>
                </c:pt>
                <c:pt idx="43">
                  <c:v>-1.1499999999475818E-2</c:v>
                </c:pt>
                <c:pt idx="44">
                  <c:v>-9.0000000000589608E-3</c:v>
                </c:pt>
                <c:pt idx="45">
                  <c:v>-2.8499999999587189E-2</c:v>
                </c:pt>
                <c:pt idx="46">
                  <c:v>-1.5499999999502023E-2</c:v>
                </c:pt>
                <c:pt idx="47">
                  <c:v>-1.0999999999472543E-2</c:v>
                </c:pt>
                <c:pt idx="48">
                  <c:v>-2.0499999999534779E-2</c:v>
                </c:pt>
                <c:pt idx="49">
                  <c:v>-1.0500000000068788E-2</c:v>
                </c:pt>
                <c:pt idx="50">
                  <c:v>-1.1499999999475818E-2</c:v>
                </c:pt>
                <c:pt idx="51">
                  <c:v>-9.9999999994659916E-3</c:v>
                </c:pt>
                <c:pt idx="52">
                  <c:v>-9.5000000000622364E-3</c:v>
                </c:pt>
                <c:pt idx="53">
                  <c:v>-9.5000000000622364E-3</c:v>
                </c:pt>
                <c:pt idx="54">
                  <c:v>-1.0000000000065512E-2</c:v>
                </c:pt>
                <c:pt idx="55">
                  <c:v>-2.3000000000150678E-2</c:v>
                </c:pt>
                <c:pt idx="56">
                  <c:v>-8.4999999994561648E-3</c:v>
                </c:pt>
                <c:pt idx="57">
                  <c:v>-9.0000000000589608E-3</c:v>
                </c:pt>
                <c:pt idx="58">
                  <c:v>-9.0000000000589608E-3</c:v>
                </c:pt>
                <c:pt idx="59">
                  <c:v>-1.250000000008189E-2</c:v>
                </c:pt>
                <c:pt idx="60">
                  <c:v>-1.0000000000065512E-2</c:v>
                </c:pt>
                <c:pt idx="61">
                  <c:v>-1.1000000000072063E-2</c:v>
                </c:pt>
                <c:pt idx="62">
                  <c:v>-9.499999999462716E-3</c:v>
                </c:pt>
                <c:pt idx="63">
                  <c:v>-1.0999999999472543E-2</c:v>
                </c:pt>
                <c:pt idx="64">
                  <c:v>-1.2000000000078614E-2</c:v>
                </c:pt>
                <c:pt idx="65">
                  <c:v>-8.5000000000556852E-3</c:v>
                </c:pt>
                <c:pt idx="66">
                  <c:v>-1.0499999999469267E-2</c:v>
                </c:pt>
                <c:pt idx="67">
                  <c:v>-2.5500000000167056E-2</c:v>
                </c:pt>
                <c:pt idx="68">
                  <c:v>-9.5000000000622364E-3</c:v>
                </c:pt>
                <c:pt idx="69">
                  <c:v>-8.4999999994561648E-3</c:v>
                </c:pt>
                <c:pt idx="70">
                  <c:v>-8.0000000000524096E-3</c:v>
                </c:pt>
                <c:pt idx="71">
                  <c:v>-9.499999999462716E-3</c:v>
                </c:pt>
                <c:pt idx="72">
                  <c:v>-9.5000000000622364E-3</c:v>
                </c:pt>
                <c:pt idx="73">
                  <c:v>-6.999999999446338E-3</c:v>
                </c:pt>
                <c:pt idx="74">
                  <c:v>-1.0000000000065512E-2</c:v>
                </c:pt>
                <c:pt idx="75">
                  <c:v>-1.250000000008189E-2</c:v>
                </c:pt>
                <c:pt idx="76">
                  <c:v>-3.5499999999033527E-2</c:v>
                </c:pt>
                <c:pt idx="77">
                  <c:v>-9.0000000006584813E-3</c:v>
                </c:pt>
                <c:pt idx="78">
                  <c:v>-7.4999999994496136E-3</c:v>
                </c:pt>
                <c:pt idx="79">
                  <c:v>-7.9999999994528892E-3</c:v>
                </c:pt>
                <c:pt idx="80">
                  <c:v>-5.9999999994397868E-3</c:v>
                </c:pt>
                <c:pt idx="81">
                  <c:v>-2.6000000000170331E-2</c:v>
                </c:pt>
                <c:pt idx="82">
                  <c:v>-9.499999999462716E-3</c:v>
                </c:pt>
                <c:pt idx="83">
                  <c:v>-7.500000000049134E-3</c:v>
                </c:pt>
                <c:pt idx="84">
                  <c:v>-1.699999999951185E-2</c:v>
                </c:pt>
                <c:pt idx="85">
                  <c:v>-1.0499999999469267E-2</c:v>
                </c:pt>
                <c:pt idx="86">
                  <c:v>7.7000000001103963E-2</c:v>
                </c:pt>
                <c:pt idx="87">
                  <c:v>-7.5000000006486545E-3</c:v>
                </c:pt>
                <c:pt idx="88">
                  <c:v>-1.0500000000668308E-2</c:v>
                </c:pt>
                <c:pt idx="89">
                  <c:v>-8.0000000000524096E-3</c:v>
                </c:pt>
                <c:pt idx="90">
                  <c:v>-1.0000000000065512E-2</c:v>
                </c:pt>
                <c:pt idx="91">
                  <c:v>-8.5000000006552057E-3</c:v>
                </c:pt>
                <c:pt idx="92">
                  <c:v>-1.2000000000078614E-2</c:v>
                </c:pt>
                <c:pt idx="93">
                  <c:v>-1.2000000001277655E-2</c:v>
                </c:pt>
                <c:pt idx="94">
                  <c:v>-1.0499999999469267E-2</c:v>
                </c:pt>
                <c:pt idx="95">
                  <c:v>-1.3000000001284207E-2</c:v>
                </c:pt>
                <c:pt idx="96">
                  <c:v>-1.7500000000714167E-2</c:v>
                </c:pt>
                <c:pt idx="97">
                  <c:v>-1.4000000001290758E-2</c:v>
                </c:pt>
                <c:pt idx="98">
                  <c:v>-1.6000000000104819E-2</c:v>
                </c:pt>
                <c:pt idx="99">
                  <c:v>-1.1499999999475818E-2</c:v>
                </c:pt>
                <c:pt idx="100">
                  <c:v>-1.249999999948237E-2</c:v>
                </c:pt>
                <c:pt idx="101">
                  <c:v>-1.5000000000098268E-2</c:v>
                </c:pt>
                <c:pt idx="102">
                  <c:v>-1.3500000000687962E-2</c:v>
                </c:pt>
                <c:pt idx="103">
                  <c:v>-1.3499999999488921E-2</c:v>
                </c:pt>
                <c:pt idx="104">
                  <c:v>-9.499999999462716E-3</c:v>
                </c:pt>
                <c:pt idx="105">
                  <c:v>-1.5000000000098268E-2</c:v>
                </c:pt>
                <c:pt idx="106">
                  <c:v>-1.249999999948237E-2</c:v>
                </c:pt>
                <c:pt idx="107">
                  <c:v>-1.1499999998276778E-2</c:v>
                </c:pt>
                <c:pt idx="108">
                  <c:v>-1.2000000000078614E-2</c:v>
                </c:pt>
                <c:pt idx="109">
                  <c:v>-1.1499999999475818E-2</c:v>
                </c:pt>
                <c:pt idx="110">
                  <c:v>-1.0499999999469267E-2</c:v>
                </c:pt>
                <c:pt idx="111">
                  <c:v>-1.1000000000072063E-2</c:v>
                </c:pt>
                <c:pt idx="112">
                  <c:v>-1.0500000000668308E-2</c:v>
                </c:pt>
                <c:pt idx="113">
                  <c:v>-1.3499999999488921E-2</c:v>
                </c:pt>
                <c:pt idx="114">
                  <c:v>1.3499999999488921E-2</c:v>
                </c:pt>
                <c:pt idx="115">
                  <c:v>-1.0000000000065512E-2</c:v>
                </c:pt>
                <c:pt idx="116">
                  <c:v>-1.250000000068141E-2</c:v>
                </c:pt>
                <c:pt idx="117">
                  <c:v>-1.3499999999488921E-2</c:v>
                </c:pt>
                <c:pt idx="118">
                  <c:v>-2.4500000000760025E-2</c:v>
                </c:pt>
                <c:pt idx="119">
                  <c:v>-9.499999999462716E-3</c:v>
                </c:pt>
                <c:pt idx="120">
                  <c:v>-1.249999999948237E-2</c:v>
                </c:pt>
                <c:pt idx="121">
                  <c:v>-1.1000000000072063E-2</c:v>
                </c:pt>
                <c:pt idx="122">
                  <c:v>-1.5499999999502023E-2</c:v>
                </c:pt>
                <c:pt idx="123">
                  <c:v>-1.1499999999475818E-2</c:v>
                </c:pt>
                <c:pt idx="124">
                  <c:v>-1.0000000001264553E-2</c:v>
                </c:pt>
                <c:pt idx="125">
                  <c:v>-1.250000000068141E-2</c:v>
                </c:pt>
                <c:pt idx="126">
                  <c:v>-1.0500000001867349E-2</c:v>
                </c:pt>
                <c:pt idx="127">
                  <c:v>-1.0000000001264553E-2</c:v>
                </c:pt>
                <c:pt idx="128">
                  <c:v>-9.499999999462716E-3</c:v>
                </c:pt>
                <c:pt idx="129">
                  <c:v>-8.4999999982571239E-3</c:v>
                </c:pt>
                <c:pt idx="130">
                  <c:v>-1.1000000000072063E-2</c:v>
                </c:pt>
                <c:pt idx="131">
                  <c:v>-1.1499999998276778E-2</c:v>
                </c:pt>
                <c:pt idx="132">
                  <c:v>-9.499999999462716E-3</c:v>
                </c:pt>
                <c:pt idx="133">
                  <c:v>-1.1500000000674859E-2</c:v>
                </c:pt>
                <c:pt idx="134">
                  <c:v>-1.1000000001271104E-2</c:v>
                </c:pt>
                <c:pt idx="135">
                  <c:v>-1.0500000000668308E-2</c:v>
                </c:pt>
                <c:pt idx="136">
                  <c:v>-1.1000000000072063E-2</c:v>
                </c:pt>
                <c:pt idx="137">
                  <c:v>-1.0000000000065512E-2</c:v>
                </c:pt>
                <c:pt idx="138">
                  <c:v>-9.499999999462716E-3</c:v>
                </c:pt>
                <c:pt idx="139">
                  <c:v>-5.0000000060279604E-4</c:v>
                </c:pt>
                <c:pt idx="140">
                  <c:v>-1.0000000012055921E-3</c:v>
                </c:pt>
                <c:pt idx="141">
                  <c:v>-1.0499999999469267E-2</c:v>
                </c:pt>
                <c:pt idx="142">
                  <c:v>-2.0000000001330065E-2</c:v>
                </c:pt>
                <c:pt idx="143">
                  <c:v>-2.4999999994168576E-3</c:v>
                </c:pt>
                <c:pt idx="144">
                  <c:v>-1.0499999999469267E-2</c:v>
                </c:pt>
                <c:pt idx="145">
                  <c:v>-9.0000000012580017E-3</c:v>
                </c:pt>
                <c:pt idx="146">
                  <c:v>-3.4499999999626496E-2</c:v>
                </c:pt>
                <c:pt idx="147">
                  <c:v>-9.5000000006617569E-3</c:v>
                </c:pt>
                <c:pt idx="148">
                  <c:v>-8.5000000006552057E-3</c:v>
                </c:pt>
                <c:pt idx="149">
                  <c:v>-8.99999999885992E-3</c:v>
                </c:pt>
                <c:pt idx="150">
                  <c:v>-5.4999999999161275E-2</c:v>
                </c:pt>
                <c:pt idx="151">
                  <c:v>-9.499999999462716E-3</c:v>
                </c:pt>
                <c:pt idx="152">
                  <c:v>-7.9999999988533688E-3</c:v>
                </c:pt>
                <c:pt idx="153">
                  <c:v>-8.4999999994561648E-3</c:v>
                </c:pt>
                <c:pt idx="154">
                  <c:v>-8.4999999994561648E-3</c:v>
                </c:pt>
                <c:pt idx="155">
                  <c:v>-8.0000000000524096E-3</c:v>
                </c:pt>
                <c:pt idx="156">
                  <c:v>-1.1499999999475818E-2</c:v>
                </c:pt>
                <c:pt idx="157">
                  <c:v>-7.4999999994496136E-3</c:v>
                </c:pt>
                <c:pt idx="158">
                  <c:v>-8.99999999885992E-3</c:v>
                </c:pt>
                <c:pt idx="159">
                  <c:v>-6.4999999994430624E-3</c:v>
                </c:pt>
                <c:pt idx="160">
                  <c:v>-7.4999999994496136E-3</c:v>
                </c:pt>
                <c:pt idx="161">
                  <c:v>-7.4999999994496136E-3</c:v>
                </c:pt>
                <c:pt idx="162">
                  <c:v>-9.0000000012580017E-3</c:v>
                </c:pt>
                <c:pt idx="163">
                  <c:v>-6.4999999994430624E-3</c:v>
                </c:pt>
                <c:pt idx="164">
                  <c:v>-8.4999999994561648E-3</c:v>
                </c:pt>
                <c:pt idx="165">
                  <c:v>-1.0000000001264553E-2</c:v>
                </c:pt>
                <c:pt idx="166">
                  <c:v>-7.4999999994496136E-3</c:v>
                </c:pt>
                <c:pt idx="167">
                  <c:v>-1.0499999999469267E-2</c:v>
                </c:pt>
                <c:pt idx="168">
                  <c:v>-9.0000000012580017E-3</c:v>
                </c:pt>
                <c:pt idx="169">
                  <c:v>-4.5000000006290009E-3</c:v>
                </c:pt>
                <c:pt idx="170">
                  <c:v>-1.1499999998276778E-2</c:v>
                </c:pt>
                <c:pt idx="171">
                  <c:v>-7.4500000001087585E-2</c:v>
                </c:pt>
                <c:pt idx="172">
                  <c:v>-8.4999999982571239E-3</c:v>
                </c:pt>
                <c:pt idx="173">
                  <c:v>-1.8000000000117922E-2</c:v>
                </c:pt>
                <c:pt idx="174">
                  <c:v>-5.000000000032756E-3</c:v>
                </c:pt>
                <c:pt idx="175">
                  <c:v>-7.4999999982505727E-3</c:v>
                </c:pt>
                <c:pt idx="176">
                  <c:v>9.5000000006617569E-3</c:v>
                </c:pt>
                <c:pt idx="177">
                  <c:v>-6.5000000006421033E-3</c:v>
                </c:pt>
                <c:pt idx="178">
                  <c:v>3.2000000000209639E-2</c:v>
                </c:pt>
                <c:pt idx="179">
                  <c:v>-7.4999999994496136E-3</c:v>
                </c:pt>
                <c:pt idx="180">
                  <c:v>-7.4999999994496136E-3</c:v>
                </c:pt>
                <c:pt idx="181">
                  <c:v>-6.0000000000393072E-3</c:v>
                </c:pt>
                <c:pt idx="182">
                  <c:v>-6.5000000006421033E-3</c:v>
                </c:pt>
                <c:pt idx="183">
                  <c:v>-4.5000000006290009E-3</c:v>
                </c:pt>
                <c:pt idx="184">
                  <c:v>-6.0000000000393072E-3</c:v>
                </c:pt>
                <c:pt idx="185">
                  <c:v>-7.5000000018476953E-3</c:v>
                </c:pt>
                <c:pt idx="186">
                  <c:v>-7.5000000018476953E-3</c:v>
                </c:pt>
                <c:pt idx="187">
                  <c:v>-6.9999999988468176E-3</c:v>
                </c:pt>
                <c:pt idx="188">
                  <c:v>-1.8000000000117922E-2</c:v>
                </c:pt>
                <c:pt idx="189">
                  <c:v>-7.4999999994496136E-3</c:v>
                </c:pt>
                <c:pt idx="190">
                  <c:v>-5.9999999976412255E-3</c:v>
                </c:pt>
                <c:pt idx="191">
                  <c:v>-5.9999999976412255E-3</c:v>
                </c:pt>
                <c:pt idx="192">
                  <c:v>-2.9000000001389026E-2</c:v>
                </c:pt>
                <c:pt idx="193">
                  <c:v>-4.5000000006290009E-3</c:v>
                </c:pt>
                <c:pt idx="194">
                  <c:v>-2.8500000003184311E-2</c:v>
                </c:pt>
                <c:pt idx="195">
                  <c:v>-7.5000000018476953E-3</c:v>
                </c:pt>
                <c:pt idx="196">
                  <c:v>-6.5000000006421033E-3</c:v>
                </c:pt>
                <c:pt idx="197">
                  <c:v>-5.0000000012317969E-3</c:v>
                </c:pt>
                <c:pt idx="198">
                  <c:v>-5.5000000018345929E-3</c:v>
                </c:pt>
                <c:pt idx="199">
                  <c:v>-5.5000000018345929E-3</c:v>
                </c:pt>
                <c:pt idx="200">
                  <c:v>-6.0000000000393072E-3</c:v>
                </c:pt>
                <c:pt idx="201">
                  <c:v>-3.4999999994234088E-3</c:v>
                </c:pt>
                <c:pt idx="202">
                  <c:v>-8.5000000006552057E-3</c:v>
                </c:pt>
                <c:pt idx="203">
                  <c:v>-6.9999999988468176E-3</c:v>
                </c:pt>
                <c:pt idx="204">
                  <c:v>-5.5000000018345929E-3</c:v>
                </c:pt>
                <c:pt idx="205">
                  <c:v>-4.5000000006290009E-3</c:v>
                </c:pt>
                <c:pt idx="206">
                  <c:v>-4.5000000006290009E-3</c:v>
                </c:pt>
                <c:pt idx="207">
                  <c:v>-4.9999999988337152E-3</c:v>
                </c:pt>
                <c:pt idx="208">
                  <c:v>-4.5000000006290009E-3</c:v>
                </c:pt>
                <c:pt idx="209">
                  <c:v>-3.4999999994234088E-3</c:v>
                </c:pt>
                <c:pt idx="210">
                  <c:v>-5.9999999976412255E-3</c:v>
                </c:pt>
                <c:pt idx="211">
                  <c:v>-4.4999999982309191E-3</c:v>
                </c:pt>
                <c:pt idx="212">
                  <c:v>-2.5000000006158984E-3</c:v>
                </c:pt>
                <c:pt idx="213">
                  <c:v>-3.9999999976281231E-3</c:v>
                </c:pt>
                <c:pt idx="214">
                  <c:v>2.5000000006158984E-3</c:v>
                </c:pt>
                <c:pt idx="215">
                  <c:v>-1.4999999994103064E-3</c:v>
                </c:pt>
                <c:pt idx="216">
                  <c:v>-4.9999999988337152E-3</c:v>
                </c:pt>
                <c:pt idx="217">
                  <c:v>-2.5000000006158984E-3</c:v>
                </c:pt>
                <c:pt idx="218">
                  <c:v>-3.5000000018214905E-3</c:v>
                </c:pt>
                <c:pt idx="219">
                  <c:v>-6.0000000000393072E-3</c:v>
                </c:pt>
                <c:pt idx="220">
                  <c:v>-4.5000000030270826E-3</c:v>
                </c:pt>
                <c:pt idx="221">
                  <c:v>-2.5000000030139802E-3</c:v>
                </c:pt>
                <c:pt idx="222">
                  <c:v>-2.5000000030139802E-3</c:v>
                </c:pt>
                <c:pt idx="223">
                  <c:v>-6.0000000000393072E-3</c:v>
                </c:pt>
                <c:pt idx="224">
                  <c:v>-5.4999999994365112E-3</c:v>
                </c:pt>
                <c:pt idx="225">
                  <c:v>-2.5000000006158984E-3</c:v>
                </c:pt>
                <c:pt idx="226">
                  <c:v>-4.9999999988337152E-3</c:v>
                </c:pt>
                <c:pt idx="227">
                  <c:v>-5.0000000060279604E-4</c:v>
                </c:pt>
                <c:pt idx="228">
                  <c:v>-3.4999999994234088E-3</c:v>
                </c:pt>
                <c:pt idx="229">
                  <c:v>-2.0000000000131024E-3</c:v>
                </c:pt>
                <c:pt idx="230">
                  <c:v>-2.5000000006158984E-3</c:v>
                </c:pt>
                <c:pt idx="231">
                  <c:v>-2.5000000006158984E-3</c:v>
                </c:pt>
                <c:pt idx="232">
                  <c:v>-1.4999999994103064E-3</c:v>
                </c:pt>
                <c:pt idx="233">
                  <c:v>-3.4999999994234088E-3</c:v>
                </c:pt>
                <c:pt idx="234">
                  <c:v>3.0000000012186945E-3</c:v>
                </c:pt>
                <c:pt idx="235">
                  <c:v>5.0000000012317969E-3</c:v>
                </c:pt>
                <c:pt idx="236">
                  <c:v>2.5000000006158984E-3</c:v>
                </c:pt>
                <c:pt idx="237">
                  <c:v>6.4999999982440215E-3</c:v>
                </c:pt>
                <c:pt idx="238">
                  <c:v>4.0000000000262048E-3</c:v>
                </c:pt>
                <c:pt idx="239">
                  <c:v>5.4999999994365112E-3</c:v>
                </c:pt>
                <c:pt idx="240">
                  <c:v>-5.4999999994365112E-3</c:v>
                </c:pt>
                <c:pt idx="241">
                  <c:v>-3.4999999994234088E-3</c:v>
                </c:pt>
                <c:pt idx="242">
                  <c:v>0</c:v>
                </c:pt>
                <c:pt idx="243">
                  <c:v>-2.999999996422531E-3</c:v>
                </c:pt>
                <c:pt idx="244">
                  <c:v>-5.0000000060279604E-4</c:v>
                </c:pt>
                <c:pt idx="245">
                  <c:v>-1.4999999994103064E-3</c:v>
                </c:pt>
                <c:pt idx="246">
                  <c:v>-4.0000000000262048E-3</c:v>
                </c:pt>
                <c:pt idx="247">
                  <c:v>-1.4999999994103064E-3</c:v>
                </c:pt>
                <c:pt idx="248">
                  <c:v>-2.5000000030139802E-3</c:v>
                </c:pt>
                <c:pt idx="249">
                  <c:v>-5.0000000060279604E-4</c:v>
                </c:pt>
                <c:pt idx="250">
                  <c:v>-4.0000000000262048E-3</c:v>
                </c:pt>
                <c:pt idx="251">
                  <c:v>5.0000000060279604E-4</c:v>
                </c:pt>
                <c:pt idx="252">
                  <c:v>-5.0000000300087777E-4</c:v>
                </c:pt>
                <c:pt idx="253">
                  <c:v>-3.0000000012186945E-3</c:v>
                </c:pt>
                <c:pt idx="254">
                  <c:v>-6.4999999982440215E-3</c:v>
                </c:pt>
                <c:pt idx="255">
                  <c:v>9.999999964094286E-4</c:v>
                </c:pt>
                <c:pt idx="256">
                  <c:v>-6.9999999988468176E-3</c:v>
                </c:pt>
                <c:pt idx="257">
                  <c:v>-1.7000000001310411E-2</c:v>
                </c:pt>
                <c:pt idx="258">
                  <c:v>-5.0000000060279604E-4</c:v>
                </c:pt>
                <c:pt idx="259">
                  <c:v>1.0000000012055921E-3</c:v>
                </c:pt>
                <c:pt idx="260">
                  <c:v>4.999999982047143E-4</c:v>
                </c:pt>
                <c:pt idx="261">
                  <c:v>-5.0000000060279604E-4</c:v>
                </c:pt>
                <c:pt idx="262">
                  <c:v>1.4999999994103064E-3</c:v>
                </c:pt>
                <c:pt idx="263">
                  <c:v>-5.0000000060279604E-4</c:v>
                </c:pt>
                <c:pt idx="264">
                  <c:v>2.4999999982178167E-3</c:v>
                </c:pt>
                <c:pt idx="265">
                  <c:v>0</c:v>
                </c:pt>
                <c:pt idx="266">
                  <c:v>-5.0000000300087777E-4</c:v>
                </c:pt>
                <c:pt idx="267">
                  <c:v>-5.0000000300087777E-4</c:v>
                </c:pt>
                <c:pt idx="268">
                  <c:v>-3.9999999952300413E-3</c:v>
                </c:pt>
                <c:pt idx="269">
                  <c:v>-1.5000000042064698E-3</c:v>
                </c:pt>
                <c:pt idx="270">
                  <c:v>1.4999999994103064E-3</c:v>
                </c:pt>
                <c:pt idx="271">
                  <c:v>-9.999999964094286E-4</c:v>
                </c:pt>
                <c:pt idx="272">
                  <c:v>-3.499999997025327E-3</c:v>
                </c:pt>
                <c:pt idx="273">
                  <c:v>5.0000000060279604E-4</c:v>
                </c:pt>
                <c:pt idx="274">
                  <c:v>2.0000000024111841E-3</c:v>
                </c:pt>
                <c:pt idx="275">
                  <c:v>1.4999999994103064E-3</c:v>
                </c:pt>
                <c:pt idx="276">
                  <c:v>1.4999999994103064E-3</c:v>
                </c:pt>
                <c:pt idx="277">
                  <c:v>0</c:v>
                </c:pt>
                <c:pt idx="278">
                  <c:v>0</c:v>
                </c:pt>
                <c:pt idx="279">
                  <c:v>-1.5000000018083881E-3</c:v>
                </c:pt>
                <c:pt idx="280">
                  <c:v>1.4999999994103064E-3</c:v>
                </c:pt>
                <c:pt idx="281">
                  <c:v>1.0000000012055921E-3</c:v>
                </c:pt>
                <c:pt idx="282">
                  <c:v>-1.0000000012055921E-3</c:v>
                </c:pt>
                <c:pt idx="283">
                  <c:v>-1.4999999994103064E-3</c:v>
                </c:pt>
                <c:pt idx="284">
                  <c:v>-2.0000000000131024E-3</c:v>
                </c:pt>
                <c:pt idx="285">
                  <c:v>3.5000000018214905E-3</c:v>
                </c:pt>
                <c:pt idx="286">
                  <c:v>-2.4999999982178167E-3</c:v>
                </c:pt>
                <c:pt idx="287">
                  <c:v>3.0000000036167762E-3</c:v>
                </c:pt>
                <c:pt idx="288">
                  <c:v>5.0000000060279604E-4</c:v>
                </c:pt>
                <c:pt idx="289">
                  <c:v>-1.4999999994103064E-3</c:v>
                </c:pt>
                <c:pt idx="290">
                  <c:v>2.0000000000131024E-3</c:v>
                </c:pt>
                <c:pt idx="291">
                  <c:v>4.8500000000917254E-2</c:v>
                </c:pt>
                <c:pt idx="292">
                  <c:v>3.4999999994234088E-3</c:v>
                </c:pt>
                <c:pt idx="293">
                  <c:v>-3.5000000018214905E-3</c:v>
                </c:pt>
                <c:pt idx="294">
                  <c:v>-4.0000000000262048E-3</c:v>
                </c:pt>
                <c:pt idx="295">
                  <c:v>3.4999999994234088E-3</c:v>
                </c:pt>
                <c:pt idx="296">
                  <c:v>-5.0000000300087777E-4</c:v>
                </c:pt>
                <c:pt idx="297">
                  <c:v>1.2000000000078614E-2</c:v>
                </c:pt>
                <c:pt idx="298">
                  <c:v>2.4999999982178167E-3</c:v>
                </c:pt>
                <c:pt idx="299">
                  <c:v>4.9999999580663257E-4</c:v>
                </c:pt>
                <c:pt idx="300">
                  <c:v>-9.9999999880751034E-4</c:v>
                </c:pt>
                <c:pt idx="301">
                  <c:v>-2.5000000006158984E-3</c:v>
                </c:pt>
                <c:pt idx="302">
                  <c:v>2.4999999982178167E-3</c:v>
                </c:pt>
                <c:pt idx="303">
                  <c:v>0</c:v>
                </c:pt>
                <c:pt idx="304">
                  <c:v>3.6499999998440558E-2</c:v>
                </c:pt>
                <c:pt idx="305">
                  <c:v>-5.0000000060279604E-4</c:v>
                </c:pt>
                <c:pt idx="306">
                  <c:v>1.0000000012055921E-3</c:v>
                </c:pt>
                <c:pt idx="307">
                  <c:v>4.999999982047143E-4</c:v>
                </c:pt>
                <c:pt idx="308">
                  <c:v>4.4999999982309191E-3</c:v>
                </c:pt>
                <c:pt idx="309">
                  <c:v>4.999999982047143E-4</c:v>
                </c:pt>
                <c:pt idx="310">
                  <c:v>1.0999999998873022E-2</c:v>
                </c:pt>
                <c:pt idx="311">
                  <c:v>-5.0000000300087777E-4</c:v>
                </c:pt>
                <c:pt idx="312">
                  <c:v>4.9999999580663257E-4</c:v>
                </c:pt>
                <c:pt idx="313">
                  <c:v>1.3999999997693635E-2</c:v>
                </c:pt>
                <c:pt idx="314">
                  <c:v>4.4999999982309191E-3</c:v>
                </c:pt>
                <c:pt idx="315">
                  <c:v>-4.999999982047143E-4</c:v>
                </c:pt>
                <c:pt idx="316">
                  <c:v>5.0000000036298786E-3</c:v>
                </c:pt>
                <c:pt idx="317">
                  <c:v>4.5000000030270826E-3</c:v>
                </c:pt>
                <c:pt idx="318">
                  <c:v>2.5000000006158984E-3</c:v>
                </c:pt>
                <c:pt idx="319">
                  <c:v>3.0000000012186945E-3</c:v>
                </c:pt>
                <c:pt idx="320">
                  <c:v>3.4999999994234088E-3</c:v>
                </c:pt>
                <c:pt idx="321">
                  <c:v>4.9999999988337152E-3</c:v>
                </c:pt>
                <c:pt idx="322">
                  <c:v>-1.9999999976150207E-3</c:v>
                </c:pt>
                <c:pt idx="323">
                  <c:v>6.0000000000393072E-3</c:v>
                </c:pt>
                <c:pt idx="324">
                  <c:v>1.4999999994103064E-3</c:v>
                </c:pt>
                <c:pt idx="325">
                  <c:v>5.4999999994365112E-3</c:v>
                </c:pt>
                <c:pt idx="326">
                  <c:v>4.0000000000262048E-3</c:v>
                </c:pt>
                <c:pt idx="327">
                  <c:v>4.4999999982309191E-3</c:v>
                </c:pt>
                <c:pt idx="328">
                  <c:v>1.0500000000668308E-2</c:v>
                </c:pt>
                <c:pt idx="329">
                  <c:v>2.2499999995950759E-2</c:v>
                </c:pt>
                <c:pt idx="330">
                  <c:v>5.5000000018345929E-3</c:v>
                </c:pt>
                <c:pt idx="331">
                  <c:v>2.5000000006158984E-3</c:v>
                </c:pt>
                <c:pt idx="332">
                  <c:v>6.000000002437389E-3</c:v>
                </c:pt>
                <c:pt idx="333">
                  <c:v>2.4999999982178167E-3</c:v>
                </c:pt>
                <c:pt idx="334">
                  <c:v>7.4999999994496136E-3</c:v>
                </c:pt>
                <c:pt idx="335">
                  <c:v>1.0000000012055921E-3</c:v>
                </c:pt>
                <c:pt idx="336">
                  <c:v>6.4999999982440215E-3</c:v>
                </c:pt>
                <c:pt idx="337">
                  <c:v>4.4999999982309191E-3</c:v>
                </c:pt>
                <c:pt idx="338">
                  <c:v>4.4999999982309191E-3</c:v>
                </c:pt>
                <c:pt idx="339">
                  <c:v>5.6999999999174378E-2</c:v>
                </c:pt>
                <c:pt idx="340">
                  <c:v>3.4999999994234088E-3</c:v>
                </c:pt>
                <c:pt idx="341">
                  <c:v>6.4999999982440215E-3</c:v>
                </c:pt>
                <c:pt idx="342">
                  <c:v>6.0000000000393072E-3</c:v>
                </c:pt>
                <c:pt idx="343">
                  <c:v>6.5000000006421033E-3</c:v>
                </c:pt>
                <c:pt idx="344">
                  <c:v>7.4999999970515319E-3</c:v>
                </c:pt>
                <c:pt idx="345">
                  <c:v>5.0000000012317969E-3</c:v>
                </c:pt>
                <c:pt idx="346">
                  <c:v>6.5000000006421033E-3</c:v>
                </c:pt>
                <c:pt idx="347">
                  <c:v>6.5000000006421033E-3</c:v>
                </c:pt>
                <c:pt idx="348">
                  <c:v>5.0000000012317969E-3</c:v>
                </c:pt>
                <c:pt idx="349">
                  <c:v>6.5000000006421033E-3</c:v>
                </c:pt>
                <c:pt idx="350">
                  <c:v>1.4999999994103064E-3</c:v>
                </c:pt>
                <c:pt idx="351">
                  <c:v>4.0000000000262048E-3</c:v>
                </c:pt>
                <c:pt idx="352">
                  <c:v>4.4999999982309191E-3</c:v>
                </c:pt>
                <c:pt idx="353">
                  <c:v>3.499999997025327E-3</c:v>
                </c:pt>
                <c:pt idx="354">
                  <c:v>3.5000000018214905E-3</c:v>
                </c:pt>
                <c:pt idx="355">
                  <c:v>9.0000000012580017E-3</c:v>
                </c:pt>
                <c:pt idx="356">
                  <c:v>3.5000000018214905E-3</c:v>
                </c:pt>
                <c:pt idx="357">
                  <c:v>2.5000000006158984E-3</c:v>
                </c:pt>
                <c:pt idx="358">
                  <c:v>2.2499999995950759E-2</c:v>
                </c:pt>
                <c:pt idx="359">
                  <c:v>6.2500000001008971E-2</c:v>
                </c:pt>
                <c:pt idx="360">
                  <c:v>4.999999982047143E-4</c:v>
                </c:pt>
                <c:pt idx="361">
                  <c:v>1.0000000012055921E-3</c:v>
                </c:pt>
                <c:pt idx="362">
                  <c:v>1.4999999994103064E-3</c:v>
                </c:pt>
                <c:pt idx="363">
                  <c:v>-5.9999999976412255E-3</c:v>
                </c:pt>
                <c:pt idx="364">
                  <c:v>-6.9999999988468176E-3</c:v>
                </c:pt>
                <c:pt idx="365">
                  <c:v>-2.9999999988206127E-3</c:v>
                </c:pt>
                <c:pt idx="366">
                  <c:v>-5.4999999994365112E-3</c:v>
                </c:pt>
                <c:pt idx="367">
                  <c:v>-4.9999999964356334E-3</c:v>
                </c:pt>
                <c:pt idx="368">
                  <c:v>-6.000000002437389E-3</c:v>
                </c:pt>
                <c:pt idx="369">
                  <c:v>-3.9999999952300413E-3</c:v>
                </c:pt>
                <c:pt idx="370">
                  <c:v>-9.499999999462716E-3</c:v>
                </c:pt>
                <c:pt idx="371">
                  <c:v>-5.0000000012317969E-3</c:v>
                </c:pt>
                <c:pt idx="372">
                  <c:v>2.0000000000131024E-2</c:v>
                </c:pt>
                <c:pt idx="373">
                  <c:v>-8.5000000030532874E-3</c:v>
                </c:pt>
                <c:pt idx="374">
                  <c:v>-4.5000000030270826E-3</c:v>
                </c:pt>
                <c:pt idx="375">
                  <c:v>-8.9999999964618382E-3</c:v>
                </c:pt>
                <c:pt idx="376">
                  <c:v>-3.5000000018214905E-3</c:v>
                </c:pt>
                <c:pt idx="377">
                  <c:v>-6.5000000006421033E-3</c:v>
                </c:pt>
                <c:pt idx="378">
                  <c:v>-4.0000000000262048E-3</c:v>
                </c:pt>
                <c:pt idx="379">
                  <c:v>-4.0000000000262048E-3</c:v>
                </c:pt>
                <c:pt idx="380">
                  <c:v>-4.0000000000262048E-3</c:v>
                </c:pt>
                <c:pt idx="381">
                  <c:v>-5.0000000012317969E-3</c:v>
                </c:pt>
                <c:pt idx="382">
                  <c:v>-5.0000000012317969E-3</c:v>
                </c:pt>
                <c:pt idx="383">
                  <c:v>1.8500000000720718E-2</c:v>
                </c:pt>
                <c:pt idx="384">
                  <c:v>-6.9999999988468176E-3</c:v>
                </c:pt>
                <c:pt idx="385">
                  <c:v>-2.9999999940244493E-3</c:v>
                </c:pt>
                <c:pt idx="386">
                  <c:v>-3.499999997025327E-3</c:v>
                </c:pt>
                <c:pt idx="387">
                  <c:v>-4.4999999982309191E-3</c:v>
                </c:pt>
                <c:pt idx="388">
                  <c:v>-9.9999999976674303E-3</c:v>
                </c:pt>
                <c:pt idx="389">
                  <c:v>-9.9999999976674303E-3</c:v>
                </c:pt>
                <c:pt idx="390">
                  <c:v>-2.9999999988206127E-3</c:v>
                </c:pt>
                <c:pt idx="391">
                  <c:v>-6.9999999988468176E-3</c:v>
                </c:pt>
                <c:pt idx="392">
                  <c:v>-7.5000000018476953E-3</c:v>
                </c:pt>
                <c:pt idx="393">
                  <c:v>0</c:v>
                </c:pt>
                <c:pt idx="394">
                  <c:v>1.1499999997077737E-2</c:v>
                </c:pt>
                <c:pt idx="395">
                  <c:v>1.4999999994103064E-3</c:v>
                </c:pt>
                <c:pt idx="396">
                  <c:v>-4.0000000000262048E-3</c:v>
                </c:pt>
                <c:pt idx="397">
                  <c:v>-4.9999999964356334E-3</c:v>
                </c:pt>
                <c:pt idx="398">
                  <c:v>-6.000000002437389E-3</c:v>
                </c:pt>
                <c:pt idx="399">
                  <c:v>-6.5000000054382667E-3</c:v>
                </c:pt>
                <c:pt idx="400">
                  <c:v>-6.5000000054382667E-3</c:v>
                </c:pt>
                <c:pt idx="401">
                  <c:v>-6.9999999988468176E-3</c:v>
                </c:pt>
                <c:pt idx="402">
                  <c:v>-5.9999999976412255E-3</c:v>
                </c:pt>
                <c:pt idx="403">
                  <c:v>-6.9999999988468176E-3</c:v>
                </c:pt>
                <c:pt idx="404">
                  <c:v>0.11099999999952814</c:v>
                </c:pt>
                <c:pt idx="405">
                  <c:v>-3.5000000018214905E-3</c:v>
                </c:pt>
                <c:pt idx="406">
                  <c:v>-5.9999999976412255E-3</c:v>
                </c:pt>
                <c:pt idx="407">
                  <c:v>-5.0000000012317969E-3</c:v>
                </c:pt>
                <c:pt idx="408">
                  <c:v>-4.4999999982309191E-3</c:v>
                </c:pt>
                <c:pt idx="409">
                  <c:v>-8.5000000030532874E-3</c:v>
                </c:pt>
                <c:pt idx="410">
                  <c:v>-4.0000000000262048E-3</c:v>
                </c:pt>
                <c:pt idx="411">
                  <c:v>-1.4999999994103064E-3</c:v>
                </c:pt>
                <c:pt idx="412">
                  <c:v>5.0500000000930356E-2</c:v>
                </c:pt>
                <c:pt idx="413">
                  <c:v>-8.0000000000524096E-3</c:v>
                </c:pt>
                <c:pt idx="414">
                  <c:v>-4.0000000000262048E-3</c:v>
                </c:pt>
                <c:pt idx="415">
                  <c:v>-1.0999999998873022E-2</c:v>
                </c:pt>
                <c:pt idx="416">
                  <c:v>-2.9999999988206127E-3</c:v>
                </c:pt>
                <c:pt idx="417">
                  <c:v>-2.3499999997156351E-2</c:v>
                </c:pt>
                <c:pt idx="418">
                  <c:v>-2.6499999995976964E-2</c:v>
                </c:pt>
                <c:pt idx="419">
                  <c:v>-1.15000000018739E-2</c:v>
                </c:pt>
                <c:pt idx="420">
                  <c:v>-9.499999999462716E-3</c:v>
                </c:pt>
                <c:pt idx="421">
                  <c:v>-4.5000000030270826E-3</c:v>
                </c:pt>
                <c:pt idx="422">
                  <c:v>-0.1499999999985846</c:v>
                </c:pt>
                <c:pt idx="423">
                  <c:v>-3.1999999995413475E-2</c:v>
                </c:pt>
                <c:pt idx="424">
                  <c:v>-7.5000000066438588E-3</c:v>
                </c:pt>
                <c:pt idx="425">
                  <c:v>-8.2499999996343831E-2</c:v>
                </c:pt>
                <c:pt idx="426">
                  <c:v>-4.5000000030270826E-3</c:v>
                </c:pt>
                <c:pt idx="427">
                  <c:v>-2.5000000006158984E-3</c:v>
                </c:pt>
                <c:pt idx="428">
                  <c:v>-4.9999999964356334E-3</c:v>
                </c:pt>
                <c:pt idx="429">
                  <c:v>4.999999982047143E-4</c:v>
                </c:pt>
                <c:pt idx="430">
                  <c:v>-7.5000000018476953E-3</c:v>
                </c:pt>
                <c:pt idx="431">
                  <c:v>-4.5000000030270826E-3</c:v>
                </c:pt>
                <c:pt idx="432">
                  <c:v>-5.9999999976412255E-3</c:v>
                </c:pt>
                <c:pt idx="433">
                  <c:v>1.4999999994103064E-3</c:v>
                </c:pt>
                <c:pt idx="434">
                  <c:v>-3.5000000018214905E-3</c:v>
                </c:pt>
                <c:pt idx="435">
                  <c:v>-4.9999999964356334E-3</c:v>
                </c:pt>
                <c:pt idx="436">
                  <c:v>-3.0999999999004046E-2</c:v>
                </c:pt>
                <c:pt idx="437">
                  <c:v>-1.0000000012055921E-3</c:v>
                </c:pt>
                <c:pt idx="438">
                  <c:v>5.4999999994365112E-3</c:v>
                </c:pt>
                <c:pt idx="439">
                  <c:v>5.3499999999750969E-2</c:v>
                </c:pt>
                <c:pt idx="440">
                  <c:v>-3.5000000018214905E-3</c:v>
                </c:pt>
                <c:pt idx="441">
                  <c:v>1.4999999946141429E-3</c:v>
                </c:pt>
                <c:pt idx="442">
                  <c:v>5.0000000300087777E-4</c:v>
                </c:pt>
                <c:pt idx="443">
                  <c:v>-5.0000000300087777E-4</c:v>
                </c:pt>
                <c:pt idx="444">
                  <c:v>5.5000000042326747E-3</c:v>
                </c:pt>
                <c:pt idx="445">
                  <c:v>-1.0000000012055921E-3</c:v>
                </c:pt>
                <c:pt idx="446">
                  <c:v>-4.5000000030270826E-3</c:v>
                </c:pt>
                <c:pt idx="447">
                  <c:v>-2.5000000006158984E-3</c:v>
                </c:pt>
                <c:pt idx="448">
                  <c:v>2.2000000002542208E-2</c:v>
                </c:pt>
                <c:pt idx="449">
                  <c:v>1.3499999999488921E-2</c:v>
                </c:pt>
                <c:pt idx="450">
                  <c:v>1.0000000012055921E-3</c:v>
                </c:pt>
                <c:pt idx="451">
                  <c:v>4.4999999982309191E-3</c:v>
                </c:pt>
                <c:pt idx="452">
                  <c:v>-2.5000000006158984E-3</c:v>
                </c:pt>
                <c:pt idx="453">
                  <c:v>1.3499999999488921E-2</c:v>
                </c:pt>
                <c:pt idx="454">
                  <c:v>1.0000000002463594E-2</c:v>
                </c:pt>
                <c:pt idx="455">
                  <c:v>2.1000000001336616E-2</c:v>
                </c:pt>
                <c:pt idx="456">
                  <c:v>9.0000000012580017E-3</c:v>
                </c:pt>
                <c:pt idx="457">
                  <c:v>-2.5000000006158984E-3</c:v>
                </c:pt>
                <c:pt idx="458">
                  <c:v>-9.999999964094286E-4</c:v>
                </c:pt>
                <c:pt idx="459">
                  <c:v>2.1500000004337494E-2</c:v>
                </c:pt>
                <c:pt idx="460">
                  <c:v>-1.4999999994103064E-3</c:v>
                </c:pt>
                <c:pt idx="461">
                  <c:v>-2.0000000024111841E-3</c:v>
                </c:pt>
                <c:pt idx="462">
                  <c:v>-5.0000000300087777E-4</c:v>
                </c:pt>
                <c:pt idx="463">
                  <c:v>1.9999999976150207E-3</c:v>
                </c:pt>
                <c:pt idx="464">
                  <c:v>4.4999999982309191E-3</c:v>
                </c:pt>
                <c:pt idx="465">
                  <c:v>1.4999999994103064E-3</c:v>
                </c:pt>
                <c:pt idx="466">
                  <c:v>-9.6000000005425079E-2</c:v>
                </c:pt>
                <c:pt idx="467">
                  <c:v>4.6500000000904151E-2</c:v>
                </c:pt>
                <c:pt idx="468">
                  <c:v>-9.999999964094286E-4</c:v>
                </c:pt>
                <c:pt idx="469">
                  <c:v>4.9999999340855084E-4</c:v>
                </c:pt>
                <c:pt idx="470">
                  <c:v>1.3499999999488921E-2</c:v>
                </c:pt>
                <c:pt idx="471">
                  <c:v>3.499999997025327E-3</c:v>
                </c:pt>
                <c:pt idx="472">
                  <c:v>-4.9999999964356334E-3</c:v>
                </c:pt>
                <c:pt idx="473">
                  <c:v>-2.4499999998361943E-2</c:v>
                </c:pt>
                <c:pt idx="474">
                  <c:v>-1.9999999976150207E-3</c:v>
                </c:pt>
                <c:pt idx="475">
                  <c:v>1.0999999998873022E-2</c:v>
                </c:pt>
                <c:pt idx="476">
                  <c:v>-5.0000000300087777E-4</c:v>
                </c:pt>
                <c:pt idx="477">
                  <c:v>-0.17350000000053711</c:v>
                </c:pt>
                <c:pt idx="478">
                  <c:v>-0.1665000000016903</c:v>
                </c:pt>
                <c:pt idx="479">
                  <c:v>-3.9500000002057334E-2</c:v>
                </c:pt>
                <c:pt idx="480">
                  <c:v>-3.8999999999056456E-2</c:v>
                </c:pt>
                <c:pt idx="481">
                  <c:v>-0.15299999999740521</c:v>
                </c:pt>
                <c:pt idx="482">
                  <c:v>4.3000000008674988E-2</c:v>
                </c:pt>
                <c:pt idx="483">
                  <c:v>-5.4500000000956561E-2</c:v>
                </c:pt>
                <c:pt idx="484">
                  <c:v>-1.0999999998873022E-2</c:v>
                </c:pt>
                <c:pt idx="485">
                  <c:v>2.8000000000183434E-2</c:v>
                </c:pt>
                <c:pt idx="486">
                  <c:v>8.4999999982571239E-3</c:v>
                </c:pt>
                <c:pt idx="487">
                  <c:v>-0.15299999999740521</c:v>
                </c:pt>
                <c:pt idx="488">
                  <c:v>-9.649999999883363E-2</c:v>
                </c:pt>
                <c:pt idx="489">
                  <c:v>-2.949999999959374E-2</c:v>
                </c:pt>
                <c:pt idx="490">
                  <c:v>-0.16399999999627823</c:v>
                </c:pt>
                <c:pt idx="491">
                  <c:v>-4.6999999999108866E-2</c:v>
                </c:pt>
                <c:pt idx="492">
                  <c:v>-0.19200000000605399</c:v>
                </c:pt>
                <c:pt idx="493">
                  <c:v>-0.11499999999955435</c:v>
                </c:pt>
                <c:pt idx="494">
                  <c:v>-0.19150000000305312</c:v>
                </c:pt>
                <c:pt idx="495">
                  <c:v>-0.10100000000186071</c:v>
                </c:pt>
                <c:pt idx="496">
                  <c:v>-0.17200000000112681</c:v>
                </c:pt>
                <c:pt idx="497">
                  <c:v>-0.11449999999655347</c:v>
                </c:pt>
                <c:pt idx="498">
                  <c:v>-0.18350000000300071</c:v>
                </c:pt>
                <c:pt idx="499">
                  <c:v>-0.1474999999979687</c:v>
                </c:pt>
                <c:pt idx="500">
                  <c:v>-0.14449999999914809</c:v>
                </c:pt>
                <c:pt idx="501">
                  <c:v>-0.13300000000207035</c:v>
                </c:pt>
                <c:pt idx="502">
                  <c:v>-0.1539999999986108</c:v>
                </c:pt>
                <c:pt idx="503">
                  <c:v>-0.10649999999650106</c:v>
                </c:pt>
                <c:pt idx="504">
                  <c:v>-2.149999999954133E-2</c:v>
                </c:pt>
                <c:pt idx="505">
                  <c:v>-0.12349999999781147</c:v>
                </c:pt>
                <c:pt idx="506">
                  <c:v>-0.12749999999304151</c:v>
                </c:pt>
                <c:pt idx="507">
                  <c:v>-0.15600000000102199</c:v>
                </c:pt>
                <c:pt idx="508">
                  <c:v>-0.1780000000035642</c:v>
                </c:pt>
                <c:pt idx="509">
                  <c:v>-0.14500000000214897</c:v>
                </c:pt>
                <c:pt idx="510">
                  <c:v>-0.20100000000251583</c:v>
                </c:pt>
                <c:pt idx="511">
                  <c:v>-0.22750000000328896</c:v>
                </c:pt>
                <c:pt idx="512">
                  <c:v>-0.12749999999304151</c:v>
                </c:pt>
                <c:pt idx="513">
                  <c:v>-0.15150000000279107</c:v>
                </c:pt>
                <c:pt idx="514">
                  <c:v>-0.18750000000302691</c:v>
                </c:pt>
                <c:pt idx="515">
                  <c:v>-0.15849999999684172</c:v>
                </c:pt>
                <c:pt idx="516">
                  <c:v>-0.17099999999992122</c:v>
                </c:pt>
                <c:pt idx="517">
                  <c:v>-0.14699999999496782</c:v>
                </c:pt>
                <c:pt idx="518">
                  <c:v>-8.0499999998728811E-2</c:v>
                </c:pt>
                <c:pt idx="519">
                  <c:v>2.0499999998335738E-2</c:v>
                </c:pt>
                <c:pt idx="520">
                  <c:v>-7.7000000001703484E-2</c:v>
                </c:pt>
                <c:pt idx="521">
                  <c:v>-0.16849999999930532</c:v>
                </c:pt>
                <c:pt idx="522">
                  <c:v>-0.15450000000161168</c:v>
                </c:pt>
                <c:pt idx="523">
                  <c:v>-0.21649999999961977</c:v>
                </c:pt>
                <c:pt idx="524">
                  <c:v>-0.20049999999951496</c:v>
                </c:pt>
                <c:pt idx="525">
                  <c:v>-0.21550000000321035</c:v>
                </c:pt>
                <c:pt idx="526">
                  <c:v>-0.18250000000179512</c:v>
                </c:pt>
                <c:pt idx="527">
                  <c:v>-0.24499999999800792</c:v>
                </c:pt>
                <c:pt idx="528">
                  <c:v>-0.20450000000913349</c:v>
                </c:pt>
                <c:pt idx="529">
                  <c:v>-0.18150000000058952</c:v>
                </c:pt>
                <c:pt idx="530">
                  <c:v>-0.18700000000002603</c:v>
                </c:pt>
                <c:pt idx="531">
                  <c:v>-0.13249999999906947</c:v>
                </c:pt>
                <c:pt idx="532">
                  <c:v>-0.22950000000570014</c:v>
                </c:pt>
                <c:pt idx="533">
                  <c:v>-0.21450000000200475</c:v>
                </c:pt>
                <c:pt idx="534">
                  <c:v>-0.20549999999595059</c:v>
                </c:pt>
                <c:pt idx="535">
                  <c:v>-0.20699999999536089</c:v>
                </c:pt>
                <c:pt idx="536">
                  <c:v>-0.1640000000010744</c:v>
                </c:pt>
                <c:pt idx="537">
                  <c:v>-0.16550000000528087</c:v>
                </c:pt>
                <c:pt idx="538">
                  <c:v>-0.2274999999984928</c:v>
                </c:pt>
                <c:pt idx="539">
                  <c:v>-0.19100000000005224</c:v>
                </c:pt>
                <c:pt idx="540">
                  <c:v>-0.2184999999972348</c:v>
                </c:pt>
                <c:pt idx="541">
                  <c:v>-0.18600000000361661</c:v>
                </c:pt>
                <c:pt idx="542">
                  <c:v>-0.17350000000053711</c:v>
                </c:pt>
                <c:pt idx="543">
                  <c:v>-0.22800000000149367</c:v>
                </c:pt>
                <c:pt idx="544">
                  <c:v>-0.13800000000330215</c:v>
                </c:pt>
                <c:pt idx="545">
                  <c:v>-0.15650000000402287</c:v>
                </c:pt>
                <c:pt idx="546">
                  <c:v>-0.1449999999973528</c:v>
                </c:pt>
                <c:pt idx="547">
                  <c:v>-0.23750000000095639</c:v>
                </c:pt>
                <c:pt idx="548">
                  <c:v>-0.20599999999895147</c:v>
                </c:pt>
                <c:pt idx="549">
                  <c:v>-0.14950000000037988</c:v>
                </c:pt>
                <c:pt idx="550">
                  <c:v>-0.22150000000085157</c:v>
                </c:pt>
                <c:pt idx="551">
                  <c:v>-0.14649999999676311</c:v>
                </c:pt>
                <c:pt idx="552">
                  <c:v>-0.2289999999979031</c:v>
                </c:pt>
                <c:pt idx="553">
                  <c:v>-0.1204999999941947</c:v>
                </c:pt>
                <c:pt idx="554">
                  <c:v>-0.23300000000272547</c:v>
                </c:pt>
                <c:pt idx="555">
                  <c:v>-6.0499999998597787E-2</c:v>
                </c:pt>
                <c:pt idx="556">
                  <c:v>-0.23549999999854521</c:v>
                </c:pt>
                <c:pt idx="557">
                  <c:v>-0.17999999999638305</c:v>
                </c:pt>
                <c:pt idx="558">
                  <c:v>-0.20250000000192614</c:v>
                </c:pt>
                <c:pt idx="559">
                  <c:v>-0.16850000000410148</c:v>
                </c:pt>
                <c:pt idx="560">
                  <c:v>-0.24950000000583117</c:v>
                </c:pt>
                <c:pt idx="561">
                  <c:v>-0.23349999999613402</c:v>
                </c:pt>
                <c:pt idx="562">
                  <c:v>-0.19099999999525608</c:v>
                </c:pt>
                <c:pt idx="563">
                  <c:v>-0.21750000000082537</c:v>
                </c:pt>
                <c:pt idx="564">
                  <c:v>-0.20599999999895147</c:v>
                </c:pt>
                <c:pt idx="565">
                  <c:v>-0.17000000000351179</c:v>
                </c:pt>
                <c:pt idx="566">
                  <c:v>-0.12349999999781147</c:v>
                </c:pt>
                <c:pt idx="567">
                  <c:v>-0.18000000000117922</c:v>
                </c:pt>
                <c:pt idx="568">
                  <c:v>-0.21149999999838798</c:v>
                </c:pt>
                <c:pt idx="569">
                  <c:v>-0.20150000000551671</c:v>
                </c:pt>
                <c:pt idx="570">
                  <c:v>-0.19050000000184752</c:v>
                </c:pt>
                <c:pt idx="571">
                  <c:v>-0.19399999999887285</c:v>
                </c:pt>
                <c:pt idx="572">
                  <c:v>-0.16349999999807352</c:v>
                </c:pt>
                <c:pt idx="573">
                  <c:v>-0.1640000000010744</c:v>
                </c:pt>
                <c:pt idx="574">
                  <c:v>-0.22300000000026188</c:v>
                </c:pt>
                <c:pt idx="575">
                  <c:v>-0.20449999999954116</c:v>
                </c:pt>
                <c:pt idx="576">
                  <c:v>-0.18550000000541189</c:v>
                </c:pt>
                <c:pt idx="577">
                  <c:v>-0.19100000000005224</c:v>
                </c:pt>
                <c:pt idx="578">
                  <c:v>-2.0000000024111841E-3</c:v>
                </c:pt>
                <c:pt idx="579">
                  <c:v>-0.17099999999512505</c:v>
                </c:pt>
                <c:pt idx="580">
                  <c:v>-0.11700000000196553</c:v>
                </c:pt>
                <c:pt idx="581">
                  <c:v>-0.24849999999982941</c:v>
                </c:pt>
                <c:pt idx="582">
                  <c:v>-0.17100000000471738</c:v>
                </c:pt>
                <c:pt idx="583">
                  <c:v>-0.21250000000438973</c:v>
                </c:pt>
                <c:pt idx="584">
                  <c:v>-0.21049999999718239</c:v>
                </c:pt>
                <c:pt idx="585">
                  <c:v>-0.20450000000433732</c:v>
                </c:pt>
                <c:pt idx="586">
                  <c:v>-0.21950000000323655</c:v>
                </c:pt>
                <c:pt idx="587">
                  <c:v>-0.20350000000313173</c:v>
                </c:pt>
                <c:pt idx="588">
                  <c:v>-0.18849999999943634</c:v>
                </c:pt>
                <c:pt idx="589">
                  <c:v>-0.17399999999874183</c:v>
                </c:pt>
                <c:pt idx="590">
                  <c:v>-0.16549999999568854</c:v>
                </c:pt>
                <c:pt idx="591">
                  <c:v>-0.11249999999893845</c:v>
                </c:pt>
                <c:pt idx="592">
                  <c:v>-0.23550000000334137</c:v>
                </c:pt>
                <c:pt idx="593">
                  <c:v>-0.15599999999622582</c:v>
                </c:pt>
                <c:pt idx="594">
                  <c:v>-0.22449999999967218</c:v>
                </c:pt>
                <c:pt idx="595">
                  <c:v>-0.22700000000028808</c:v>
                </c:pt>
                <c:pt idx="596">
                  <c:v>-0.18599999999402428</c:v>
                </c:pt>
                <c:pt idx="597">
                  <c:v>-0.20050000000431112</c:v>
                </c:pt>
                <c:pt idx="598">
                  <c:v>-0.20049999999951496</c:v>
                </c:pt>
                <c:pt idx="599">
                  <c:v>-0.21799999999903008</c:v>
                </c:pt>
                <c:pt idx="600">
                  <c:v>-0.23249999999972459</c:v>
                </c:pt>
                <c:pt idx="601">
                  <c:v>-0.16999999999391946</c:v>
                </c:pt>
                <c:pt idx="602">
                  <c:v>-0.22349999999846659</c:v>
                </c:pt>
                <c:pt idx="603">
                  <c:v>-9.0999999999397119E-2</c:v>
                </c:pt>
                <c:pt idx="604">
                  <c:v>-0.1935000000054643</c:v>
                </c:pt>
                <c:pt idx="605">
                  <c:v>-0.21799999999903008</c:v>
                </c:pt>
                <c:pt idx="606">
                  <c:v>-0.19699999999769346</c:v>
                </c:pt>
                <c:pt idx="607">
                  <c:v>-0.21750000000082537</c:v>
                </c:pt>
                <c:pt idx="608">
                  <c:v>-0.24249999999739202</c:v>
                </c:pt>
                <c:pt idx="609">
                  <c:v>-0.12150000000499261</c:v>
                </c:pt>
                <c:pt idx="610">
                  <c:v>-0.23499999999554433</c:v>
                </c:pt>
                <c:pt idx="611">
                  <c:v>-0.25149999999865003</c:v>
                </c:pt>
                <c:pt idx="612">
                  <c:v>-0.19099999999525608</c:v>
                </c:pt>
                <c:pt idx="613">
                  <c:v>-0.18349999999820454</c:v>
                </c:pt>
                <c:pt idx="614">
                  <c:v>-0.18999999999884665</c:v>
                </c:pt>
                <c:pt idx="615">
                  <c:v>-0.13299999999727419</c:v>
                </c:pt>
                <c:pt idx="616">
                  <c:v>-0.22600000000387865</c:v>
                </c:pt>
                <c:pt idx="617">
                  <c:v>-0.20399999999654028</c:v>
                </c:pt>
                <c:pt idx="618">
                  <c:v>-0.18900000000243722</c:v>
                </c:pt>
                <c:pt idx="619">
                  <c:v>-0.17949999999817834</c:v>
                </c:pt>
                <c:pt idx="620">
                  <c:v>0.21900000000023567</c:v>
                </c:pt>
                <c:pt idx="621">
                  <c:v>-0.16850000000410148</c:v>
                </c:pt>
                <c:pt idx="622">
                  <c:v>-0.12749999999783768</c:v>
                </c:pt>
                <c:pt idx="623">
                  <c:v>-0.19399999999887285</c:v>
                </c:pt>
                <c:pt idx="624">
                  <c:v>-0.21199999999179653</c:v>
                </c:pt>
                <c:pt idx="625">
                  <c:v>-0.19450000000187373</c:v>
                </c:pt>
                <c:pt idx="626">
                  <c:v>-0.2019999999941291</c:v>
                </c:pt>
                <c:pt idx="627">
                  <c:v>-0.21899999999543951</c:v>
                </c:pt>
                <c:pt idx="628">
                  <c:v>-0.15850000000163789</c:v>
                </c:pt>
                <c:pt idx="629">
                  <c:v>-0.21699999999782449</c:v>
                </c:pt>
                <c:pt idx="630">
                  <c:v>-0.23450000000213578</c:v>
                </c:pt>
                <c:pt idx="631">
                  <c:v>-0.19600000000128404</c:v>
                </c:pt>
                <c:pt idx="632">
                  <c:v>-0.21149999999838798</c:v>
                </c:pt>
                <c:pt idx="633">
                  <c:v>-0.23649999999495463</c:v>
                </c:pt>
                <c:pt idx="634">
                  <c:v>-0.26700000000534629</c:v>
                </c:pt>
                <c:pt idx="635">
                  <c:v>-0.12550000000501882</c:v>
                </c:pt>
                <c:pt idx="636">
                  <c:v>-0.10649999999650106</c:v>
                </c:pt>
                <c:pt idx="637">
                  <c:v>-0.24399999999680233</c:v>
                </c:pt>
                <c:pt idx="638">
                  <c:v>-0.16849999999930532</c:v>
                </c:pt>
                <c:pt idx="639">
                  <c:v>-0.1960000000060802</c:v>
                </c:pt>
                <c:pt idx="640">
                  <c:v>-9.4500000001218609E-2</c:v>
                </c:pt>
                <c:pt idx="641">
                  <c:v>-0.15049999999199315</c:v>
                </c:pt>
                <c:pt idx="642">
                  <c:v>-6.1499999999803379E-2</c:v>
                </c:pt>
                <c:pt idx="643">
                  <c:v>-0.16000000000104819</c:v>
                </c:pt>
                <c:pt idx="644">
                  <c:v>-0.1549999999998164</c:v>
                </c:pt>
                <c:pt idx="645">
                  <c:v>-0.14699999999976399</c:v>
                </c:pt>
                <c:pt idx="646">
                  <c:v>-0.14449999999914809</c:v>
                </c:pt>
                <c:pt idx="647">
                  <c:v>-4.2999999999082661E-2</c:v>
                </c:pt>
                <c:pt idx="648">
                  <c:v>-0.15199999999619962</c:v>
                </c:pt>
                <c:pt idx="649">
                  <c:v>-0.19999999999651408</c:v>
                </c:pt>
                <c:pt idx="650">
                  <c:v>-0.21500000000500563</c:v>
                </c:pt>
                <c:pt idx="651">
                  <c:v>-0.17150000000292209</c:v>
                </c:pt>
                <c:pt idx="652">
                  <c:v>-0.18449999999941014</c:v>
                </c:pt>
                <c:pt idx="653">
                  <c:v>-0.23300000000272547</c:v>
                </c:pt>
                <c:pt idx="654">
                  <c:v>-0.18049999999938393</c:v>
                </c:pt>
                <c:pt idx="655">
                  <c:v>-0.18250000000179512</c:v>
                </c:pt>
                <c:pt idx="656">
                  <c:v>-0.19999999999651408</c:v>
                </c:pt>
                <c:pt idx="657">
                  <c:v>-8.4499999998755015E-2</c:v>
                </c:pt>
                <c:pt idx="658">
                  <c:v>-0.17400000000353799</c:v>
                </c:pt>
                <c:pt idx="659">
                  <c:v>-0.19450000000666989</c:v>
                </c:pt>
                <c:pt idx="660">
                  <c:v>-9.7999999998243936E-2</c:v>
                </c:pt>
                <c:pt idx="661">
                  <c:v>-0.18700000000002603</c:v>
                </c:pt>
                <c:pt idx="662">
                  <c:v>-3.2000000000209639E-2</c:v>
                </c:pt>
                <c:pt idx="663">
                  <c:v>-0.22449999999967218</c:v>
                </c:pt>
                <c:pt idx="664">
                  <c:v>-0.11850000000137584</c:v>
                </c:pt>
                <c:pt idx="665">
                  <c:v>-0.13800000000330215</c:v>
                </c:pt>
                <c:pt idx="666">
                  <c:v>-9.8999999999449528E-2</c:v>
                </c:pt>
                <c:pt idx="667">
                  <c:v>-0.18099999999758865</c:v>
                </c:pt>
                <c:pt idx="668">
                  <c:v>-0.16599999999868942</c:v>
                </c:pt>
                <c:pt idx="669">
                  <c:v>-0.12899999999724798</c:v>
                </c:pt>
                <c:pt idx="670">
                  <c:v>-0.17249999999933152</c:v>
                </c:pt>
                <c:pt idx="671">
                  <c:v>-0.10950000000011784</c:v>
                </c:pt>
                <c:pt idx="672">
                  <c:v>-0.25299999999806033</c:v>
                </c:pt>
                <c:pt idx="673">
                  <c:v>-0.13350000000507123</c:v>
                </c:pt>
                <c:pt idx="674">
                  <c:v>-0.17149999999812593</c:v>
                </c:pt>
                <c:pt idx="675">
                  <c:v>-0.22399999999667131</c:v>
                </c:pt>
                <c:pt idx="676">
                  <c:v>-0.22599999999908249</c:v>
                </c:pt>
                <c:pt idx="677">
                  <c:v>-0.19750000000069434</c:v>
                </c:pt>
                <c:pt idx="678">
                  <c:v>-0.17399999999874183</c:v>
                </c:pt>
                <c:pt idx="679">
                  <c:v>-0.16849999999930532</c:v>
                </c:pt>
                <c:pt idx="680">
                  <c:v>-0.21000000000377383</c:v>
                </c:pt>
                <c:pt idx="681">
                  <c:v>-0.16699999999989501</c:v>
                </c:pt>
                <c:pt idx="682">
                  <c:v>-0.13250000000386564</c:v>
                </c:pt>
                <c:pt idx="683">
                  <c:v>-0.12350000000260763</c:v>
                </c:pt>
                <c:pt idx="684">
                  <c:v>-6.000000002437389E-3</c:v>
                </c:pt>
                <c:pt idx="685">
                  <c:v>-6.6000000002830461E-2</c:v>
                </c:pt>
                <c:pt idx="686">
                  <c:v>1.950000000192631E-2</c:v>
                </c:pt>
                <c:pt idx="687">
                  <c:v>1.0000000002463594E-2</c:v>
                </c:pt>
                <c:pt idx="688">
                  <c:v>-2.2499999995950759E-2</c:v>
                </c:pt>
                <c:pt idx="689">
                  <c:v>-0.26199999999931833</c:v>
                </c:pt>
                <c:pt idx="690">
                  <c:v>-0.18700000000002603</c:v>
                </c:pt>
                <c:pt idx="691">
                  <c:v>-0.13550000000268625</c:v>
                </c:pt>
                <c:pt idx="692">
                  <c:v>-0.12050000000378702</c:v>
                </c:pt>
                <c:pt idx="693">
                  <c:v>-0.20350000000313173</c:v>
                </c:pt>
                <c:pt idx="694">
                  <c:v>-0.14449999999914809</c:v>
                </c:pt>
                <c:pt idx="695">
                  <c:v>-0.19599999999648787</c:v>
                </c:pt>
                <c:pt idx="696">
                  <c:v>-3.0999999999004046E-2</c:v>
                </c:pt>
                <c:pt idx="697">
                  <c:v>-0.21750000000082537</c:v>
                </c:pt>
                <c:pt idx="698">
                  <c:v>6.000000002437389E-3</c:v>
                </c:pt>
                <c:pt idx="699">
                  <c:v>-0.2109999999953871</c:v>
                </c:pt>
                <c:pt idx="700">
                  <c:v>-8.0000000000524096E-3</c:v>
                </c:pt>
                <c:pt idx="701">
                  <c:v>9.4999999989830997E-2</c:v>
                </c:pt>
                <c:pt idx="702">
                  <c:v>-4.4499999998492967E-2</c:v>
                </c:pt>
                <c:pt idx="703">
                  <c:v>-1.3499999994692757E-2</c:v>
                </c:pt>
                <c:pt idx="704">
                  <c:v>-1.2499999998283329E-2</c:v>
                </c:pt>
                <c:pt idx="705">
                  <c:v>-0.21649999999482361</c:v>
                </c:pt>
                <c:pt idx="706">
                  <c:v>-9.1999999995806547E-2</c:v>
                </c:pt>
                <c:pt idx="707">
                  <c:v>-9.4500000001218609E-2</c:v>
                </c:pt>
                <c:pt idx="708">
                  <c:v>-5.3500000004547132E-2</c:v>
                </c:pt>
                <c:pt idx="709">
                  <c:v>-0.11950000000737759</c:v>
                </c:pt>
                <c:pt idx="710">
                  <c:v>-0.10000000000545128</c:v>
                </c:pt>
                <c:pt idx="711">
                  <c:v>1.0999999998873022E-2</c:v>
                </c:pt>
                <c:pt idx="712">
                  <c:v>-0.13649999999429951</c:v>
                </c:pt>
                <c:pt idx="713">
                  <c:v>-0.26900000000296131</c:v>
                </c:pt>
                <c:pt idx="714">
                  <c:v>1.6000000000104819E-2</c:v>
                </c:pt>
                <c:pt idx="715">
                  <c:v>1.5499999997103941E-2</c:v>
                </c:pt>
                <c:pt idx="716">
                  <c:v>-3.6000000005032007E-2</c:v>
                </c:pt>
                <c:pt idx="717">
                  <c:v>-0.11250000000373461</c:v>
                </c:pt>
                <c:pt idx="718">
                  <c:v>-0.15400000000340697</c:v>
                </c:pt>
                <c:pt idx="719">
                  <c:v>-1.3000000001284207E-2</c:v>
                </c:pt>
                <c:pt idx="720">
                  <c:v>-5.6999999987183969E-2</c:v>
                </c:pt>
                <c:pt idx="721">
                  <c:v>2.1000000001336616E-2</c:v>
                </c:pt>
                <c:pt idx="722">
                  <c:v>-0.14649999999676311</c:v>
                </c:pt>
                <c:pt idx="723">
                  <c:v>-0.17649999999456156</c:v>
                </c:pt>
                <c:pt idx="724">
                  <c:v>-0.18400000000120542</c:v>
                </c:pt>
                <c:pt idx="725">
                  <c:v>-7.1500000007063136E-2</c:v>
                </c:pt>
                <c:pt idx="726">
                  <c:v>-0.23700000000275168</c:v>
                </c:pt>
                <c:pt idx="727">
                  <c:v>-0.17949999999338218</c:v>
                </c:pt>
                <c:pt idx="728">
                  <c:v>-0.10799999999591137</c:v>
                </c:pt>
                <c:pt idx="729">
                  <c:v>-0.18449999999461397</c:v>
                </c:pt>
                <c:pt idx="730">
                  <c:v>-0.16500000000227999</c:v>
                </c:pt>
                <c:pt idx="731">
                  <c:v>-0.2019999999941291</c:v>
                </c:pt>
                <c:pt idx="732">
                  <c:v>8.7000000004167077E-2</c:v>
                </c:pt>
                <c:pt idx="733">
                  <c:v>-7.6500000008294933E-2</c:v>
                </c:pt>
                <c:pt idx="734">
                  <c:v>-0.20249999999712998</c:v>
                </c:pt>
                <c:pt idx="735">
                  <c:v>-9.6000000000628916E-2</c:v>
                </c:pt>
                <c:pt idx="736">
                  <c:v>-4.6999999994312702E-2</c:v>
                </c:pt>
                <c:pt idx="737">
                  <c:v>-0.19500000000007844</c:v>
                </c:pt>
                <c:pt idx="738">
                  <c:v>-0.22349999999846659</c:v>
                </c:pt>
                <c:pt idx="739">
                  <c:v>-0.18999999999884665</c:v>
                </c:pt>
                <c:pt idx="740">
                  <c:v>-7.0999999994469931E-2</c:v>
                </c:pt>
                <c:pt idx="741">
                  <c:v>-9.5000000004219487E-2</c:v>
                </c:pt>
                <c:pt idx="742">
                  <c:v>-0.15050000000158548</c:v>
                </c:pt>
                <c:pt idx="743">
                  <c:v>-0.2184999999972348</c:v>
                </c:pt>
                <c:pt idx="744">
                  <c:v>-0.109500000004914</c:v>
                </c:pt>
                <c:pt idx="745">
                  <c:v>-0.18449999999461397</c:v>
                </c:pt>
                <c:pt idx="746">
                  <c:v>-0.20999999999418151</c:v>
                </c:pt>
                <c:pt idx="747">
                  <c:v>-0.18749999999343459</c:v>
                </c:pt>
                <c:pt idx="748">
                  <c:v>-0.19400000000366902</c:v>
                </c:pt>
                <c:pt idx="749">
                  <c:v>-0.20350000000313173</c:v>
                </c:pt>
                <c:pt idx="750">
                  <c:v>-0.13649999999429951</c:v>
                </c:pt>
                <c:pt idx="751">
                  <c:v>-0.23849999999256966</c:v>
                </c:pt>
                <c:pt idx="752">
                  <c:v>-0.17999999999638305</c:v>
                </c:pt>
                <c:pt idx="753">
                  <c:v>-0.213499999996003</c:v>
                </c:pt>
                <c:pt idx="754">
                  <c:v>-0.11100000000432431</c:v>
                </c:pt>
                <c:pt idx="755">
                  <c:v>-0.2149999999954133</c:v>
                </c:pt>
                <c:pt idx="756">
                  <c:v>-0.1434999999979425</c:v>
                </c:pt>
                <c:pt idx="757">
                  <c:v>-0.12650000000142825</c:v>
                </c:pt>
                <c:pt idx="758">
                  <c:v>-0.16050000000404907</c:v>
                </c:pt>
                <c:pt idx="759">
                  <c:v>-0.23700000000275168</c:v>
                </c:pt>
                <c:pt idx="760">
                  <c:v>-0.24000000000157229</c:v>
                </c:pt>
                <c:pt idx="761">
                  <c:v>-0.19799999999889906</c:v>
                </c:pt>
                <c:pt idx="762">
                  <c:v>-0.21300000000259445</c:v>
                </c:pt>
                <c:pt idx="763">
                  <c:v>-0.17099999999992122</c:v>
                </c:pt>
                <c:pt idx="764">
                  <c:v>-0.19449999999707757</c:v>
                </c:pt>
                <c:pt idx="765">
                  <c:v>-9.4000000007810058E-2</c:v>
                </c:pt>
                <c:pt idx="766">
                  <c:v>-0.15350000000040609</c:v>
                </c:pt>
                <c:pt idx="767">
                  <c:v>-0.12950000000024886</c:v>
                </c:pt>
                <c:pt idx="768">
                  <c:v>-0.11750000000496641</c:v>
                </c:pt>
                <c:pt idx="769">
                  <c:v>-0.16400000000587056</c:v>
                </c:pt>
                <c:pt idx="770">
                  <c:v>-0.213499999996003</c:v>
                </c:pt>
                <c:pt idx="771">
                  <c:v>-0.12299999999960676</c:v>
                </c:pt>
                <c:pt idx="772">
                  <c:v>-0.25249999999985562</c:v>
                </c:pt>
                <c:pt idx="773">
                  <c:v>-0.14049999999912188</c:v>
                </c:pt>
                <c:pt idx="774">
                  <c:v>-9.4500000001218609E-2</c:v>
                </c:pt>
                <c:pt idx="775">
                  <c:v>-0.15849999999204556</c:v>
                </c:pt>
                <c:pt idx="776">
                  <c:v>-0.14600000000335456</c:v>
                </c:pt>
                <c:pt idx="777">
                  <c:v>-0.19249999999466638</c:v>
                </c:pt>
                <c:pt idx="778">
                  <c:v>-9.7500000000039222E-2</c:v>
                </c:pt>
                <c:pt idx="779">
                  <c:v>0.2264999999972872</c:v>
                </c:pt>
                <c:pt idx="780">
                  <c:v>-0.18849999999943634</c:v>
                </c:pt>
                <c:pt idx="781">
                  <c:v>-8.0000000000524096E-2</c:v>
                </c:pt>
                <c:pt idx="782">
                  <c:v>-0.15250000000399666</c:v>
                </c:pt>
                <c:pt idx="783">
                  <c:v>-0.22649999998769488</c:v>
                </c:pt>
                <c:pt idx="784">
                  <c:v>-0.16449999998968678</c:v>
                </c:pt>
                <c:pt idx="785">
                  <c:v>-0.22550000000087778</c:v>
                </c:pt>
                <c:pt idx="786">
                  <c:v>-0.21149999999359181</c:v>
                </c:pt>
                <c:pt idx="787">
                  <c:v>-0.19550000000307932</c:v>
                </c:pt>
                <c:pt idx="788">
                  <c:v>-0.18299999999520367</c:v>
                </c:pt>
                <c:pt idx="789">
                  <c:v>-0.21249999999959357</c:v>
                </c:pt>
                <c:pt idx="790">
                  <c:v>-0.23999999999197996</c:v>
                </c:pt>
                <c:pt idx="791">
                  <c:v>-0.15950000000763964</c:v>
                </c:pt>
                <c:pt idx="792">
                  <c:v>-0.19549999999348699</c:v>
                </c:pt>
                <c:pt idx="793">
                  <c:v>-0.1384999999967107</c:v>
                </c:pt>
                <c:pt idx="794">
                  <c:v>-0.1204999999941947</c:v>
                </c:pt>
                <c:pt idx="795">
                  <c:v>-0.19850000000189993</c:v>
                </c:pt>
                <c:pt idx="796">
                  <c:v>-0.19299999999766726</c:v>
                </c:pt>
                <c:pt idx="797">
                  <c:v>-0.19299999999766726</c:v>
                </c:pt>
                <c:pt idx="798">
                  <c:v>-0.16550000000528087</c:v>
                </c:pt>
                <c:pt idx="799">
                  <c:v>-4.749999999731358E-2</c:v>
                </c:pt>
                <c:pt idx="800">
                  <c:v>-0.15149999999799491</c:v>
                </c:pt>
                <c:pt idx="801">
                  <c:v>-0.23150000000811133</c:v>
                </c:pt>
                <c:pt idx="802">
                  <c:v>-0.18299999999520367</c:v>
                </c:pt>
                <c:pt idx="803">
                  <c:v>-0.15700000000222758</c:v>
                </c:pt>
                <c:pt idx="804">
                  <c:v>-9.6000000000628916E-2</c:v>
                </c:pt>
                <c:pt idx="805">
                  <c:v>-0.2140000000085962</c:v>
                </c:pt>
                <c:pt idx="806">
                  <c:v>-0.12150000000019645</c:v>
                </c:pt>
                <c:pt idx="807">
                  <c:v>-0.22900000000269927</c:v>
                </c:pt>
                <c:pt idx="808">
                  <c:v>-0.17249999999933152</c:v>
                </c:pt>
                <c:pt idx="809">
                  <c:v>-0.15899999999504644</c:v>
                </c:pt>
                <c:pt idx="810">
                  <c:v>-0.17099999999992122</c:v>
                </c:pt>
                <c:pt idx="811">
                  <c:v>-0.1795000000029745</c:v>
                </c:pt>
                <c:pt idx="812">
                  <c:v>-5.0499999996134193E-2</c:v>
                </c:pt>
                <c:pt idx="813">
                  <c:v>-0.12950000000024886</c:v>
                </c:pt>
                <c:pt idx="814">
                  <c:v>-3.3000000006211394E-2</c:v>
                </c:pt>
                <c:pt idx="815">
                  <c:v>-0.15899999999504644</c:v>
                </c:pt>
                <c:pt idx="816">
                  <c:v>-0.13149999999306772</c:v>
                </c:pt>
                <c:pt idx="817">
                  <c:v>-0.11949999999778527</c:v>
                </c:pt>
                <c:pt idx="818">
                  <c:v>7.4999999970515319E-3</c:v>
                </c:pt>
                <c:pt idx="819">
                  <c:v>-0.19349999999107581</c:v>
                </c:pt>
                <c:pt idx="820">
                  <c:v>-0.16700000000469117</c:v>
                </c:pt>
                <c:pt idx="821">
                  <c:v>-0.21199999999659269</c:v>
                </c:pt>
                <c:pt idx="822">
                  <c:v>2.6000000002568413E-2</c:v>
                </c:pt>
                <c:pt idx="823">
                  <c:v>-9.3999999998217731E-2</c:v>
                </c:pt>
                <c:pt idx="824">
                  <c:v>-0.16299999999986881</c:v>
                </c:pt>
                <c:pt idx="825">
                  <c:v>-0.18100000000238481</c:v>
                </c:pt>
                <c:pt idx="826">
                  <c:v>-0.14000000000571333</c:v>
                </c:pt>
                <c:pt idx="827">
                  <c:v>-0.10849999999891224</c:v>
                </c:pt>
                <c:pt idx="828">
                  <c:v>-0.16599999999868942</c:v>
                </c:pt>
                <c:pt idx="829">
                  <c:v>-5.2999999991953928E-2</c:v>
                </c:pt>
                <c:pt idx="830">
                  <c:v>-0.19149999999825695</c:v>
                </c:pt>
                <c:pt idx="831">
                  <c:v>-2.7499999992386392E-2</c:v>
                </c:pt>
                <c:pt idx="832">
                  <c:v>-0.1284999999942471</c:v>
                </c:pt>
                <c:pt idx="833">
                  <c:v>2.5000000054120619E-3</c:v>
                </c:pt>
                <c:pt idx="834">
                  <c:v>-0.11750000000496641</c:v>
                </c:pt>
                <c:pt idx="835">
                  <c:v>-0.13149999999306772</c:v>
                </c:pt>
                <c:pt idx="836">
                  <c:v>-0.1564999999992267</c:v>
                </c:pt>
                <c:pt idx="837">
                  <c:v>-0.17600000001074534</c:v>
                </c:pt>
                <c:pt idx="838">
                  <c:v>-5.0999999999135071E-2</c:v>
                </c:pt>
                <c:pt idx="839">
                  <c:v>-1.7499999999515126E-2</c:v>
                </c:pt>
                <c:pt idx="840">
                  <c:v>-6.5999999993238134E-2</c:v>
                </c:pt>
                <c:pt idx="841">
                  <c:v>1.6000000009697146E-2</c:v>
                </c:pt>
                <c:pt idx="842">
                  <c:v>1.1000000008465349E-2</c:v>
                </c:pt>
                <c:pt idx="843">
                  <c:v>-3.9999999952300413E-3</c:v>
                </c:pt>
                <c:pt idx="844">
                  <c:v>-0.12299999999960676</c:v>
                </c:pt>
                <c:pt idx="845">
                  <c:v>-8.0000000000524096E-3</c:v>
                </c:pt>
                <c:pt idx="846">
                  <c:v>-6.4500000003420155E-2</c:v>
                </c:pt>
                <c:pt idx="847">
                  <c:v>-3.8999999994260293E-2</c:v>
                </c:pt>
                <c:pt idx="848">
                  <c:v>-4.0999999996671477E-2</c:v>
                </c:pt>
                <c:pt idx="849">
                  <c:v>-3.1499999997208761E-2</c:v>
                </c:pt>
                <c:pt idx="850">
                  <c:v>-7.1499999997470809E-2</c:v>
                </c:pt>
                <c:pt idx="851">
                  <c:v>3.3500000009212272E-2</c:v>
                </c:pt>
                <c:pt idx="852">
                  <c:v>-0.11850000000137584</c:v>
                </c:pt>
                <c:pt idx="853">
                  <c:v>-2.7500000001978719E-2</c:v>
                </c:pt>
                <c:pt idx="854">
                  <c:v>-6.6000000002830461E-2</c:v>
                </c:pt>
                <c:pt idx="855">
                  <c:v>-0.16899999999751003</c:v>
                </c:pt>
                <c:pt idx="856">
                  <c:v>-0.14400000000094337</c:v>
                </c:pt>
                <c:pt idx="857">
                  <c:v>-0.17650000000415389</c:v>
                </c:pt>
                <c:pt idx="858">
                  <c:v>-1.3000000001284207E-2</c:v>
                </c:pt>
                <c:pt idx="859">
                  <c:v>-0.10599999999350018</c:v>
                </c:pt>
                <c:pt idx="860">
                  <c:v>3.5500000002031129E-2</c:v>
                </c:pt>
                <c:pt idx="861">
                  <c:v>-1.4999999994103064E-3</c:v>
                </c:pt>
                <c:pt idx="862">
                  <c:v>-6.4499999993827828E-2</c:v>
                </c:pt>
                <c:pt idx="863">
                  <c:v>-5.7499999999777174E-2</c:v>
                </c:pt>
                <c:pt idx="864">
                  <c:v>-3.3999999993028496E-2</c:v>
                </c:pt>
                <c:pt idx="865">
                  <c:v>6.7500000002240768E-2</c:v>
                </c:pt>
                <c:pt idx="866">
                  <c:v>9.3000000001808303E-2</c:v>
                </c:pt>
                <c:pt idx="867">
                  <c:v>-9.1500000002397996E-2</c:v>
                </c:pt>
                <c:pt idx="868">
                  <c:v>-4.6000000007495601E-2</c:v>
                </c:pt>
                <c:pt idx="869">
                  <c:v>5.9999999976412255E-3</c:v>
                </c:pt>
                <c:pt idx="870">
                  <c:v>-0.14150000000512364</c:v>
                </c:pt>
                <c:pt idx="871">
                  <c:v>-7.2999999996881115E-2</c:v>
                </c:pt>
                <c:pt idx="872">
                  <c:v>-7.1499999997470809E-2</c:v>
                </c:pt>
                <c:pt idx="873">
                  <c:v>-0.15000000000817693</c:v>
                </c:pt>
                <c:pt idx="874">
                  <c:v>-7.7000000001703484E-2</c:v>
                </c:pt>
                <c:pt idx="875">
                  <c:v>-0.21699999999782449</c:v>
                </c:pt>
                <c:pt idx="876">
                  <c:v>-0.1615000000004585</c:v>
                </c:pt>
                <c:pt idx="877">
                  <c:v>-0.29800000000435034</c:v>
                </c:pt>
                <c:pt idx="878">
                  <c:v>-0.12800000000083855</c:v>
                </c:pt>
                <c:pt idx="879">
                  <c:v>-0.11400000000314492</c:v>
                </c:pt>
                <c:pt idx="880">
                  <c:v>-0.21199999999659269</c:v>
                </c:pt>
                <c:pt idx="881">
                  <c:v>-0.15950000000763964</c:v>
                </c:pt>
                <c:pt idx="882">
                  <c:v>-0.22949999999610782</c:v>
                </c:pt>
                <c:pt idx="883">
                  <c:v>-0.19899999999530849</c:v>
                </c:pt>
                <c:pt idx="884">
                  <c:v>-0.20499999999294971</c:v>
                </c:pt>
                <c:pt idx="885">
                  <c:v>-0.23300000000752163</c:v>
                </c:pt>
                <c:pt idx="886">
                  <c:v>-0.18550000000061573</c:v>
                </c:pt>
                <c:pt idx="887">
                  <c:v>-0.1615000000004585</c:v>
                </c:pt>
                <c:pt idx="888">
                  <c:v>-0.20000000000131024</c:v>
                </c:pt>
                <c:pt idx="889">
                  <c:v>-0.18799999999643546</c:v>
                </c:pt>
                <c:pt idx="890">
                  <c:v>-0.21449999999241243</c:v>
                </c:pt>
                <c:pt idx="891">
                  <c:v>4.6500000000904151E-2</c:v>
                </c:pt>
                <c:pt idx="892">
                  <c:v>-0.21399999999900388</c:v>
                </c:pt>
                <c:pt idx="893">
                  <c:v>-0.10850000000850457</c:v>
                </c:pt>
                <c:pt idx="894">
                  <c:v>-0.16100000000704995</c:v>
                </c:pt>
                <c:pt idx="895">
                  <c:v>-0.12749999999783768</c:v>
                </c:pt>
                <c:pt idx="896">
                  <c:v>-7.3499999999881993E-2</c:v>
                </c:pt>
                <c:pt idx="897">
                  <c:v>3.6999999991849108E-2</c:v>
                </c:pt>
                <c:pt idx="898">
                  <c:v>-0.10750000000250282</c:v>
                </c:pt>
                <c:pt idx="899">
                  <c:v>-0.16249999999686793</c:v>
                </c:pt>
                <c:pt idx="900">
                  <c:v>-0.16000000000104819</c:v>
                </c:pt>
                <c:pt idx="901">
                  <c:v>-9.6000000000628916E-2</c:v>
                </c:pt>
                <c:pt idx="902">
                  <c:v>-8.8000000000576506E-2</c:v>
                </c:pt>
                <c:pt idx="903">
                  <c:v>3.3000000006211394E-2</c:v>
                </c:pt>
                <c:pt idx="904">
                  <c:v>-0.13600000000089096</c:v>
                </c:pt>
                <c:pt idx="905">
                  <c:v>-8.8000000000576506E-2</c:v>
                </c:pt>
                <c:pt idx="906">
                  <c:v>-0.16200000000345938</c:v>
                </c:pt>
                <c:pt idx="907">
                  <c:v>-0.14099999999253043</c:v>
                </c:pt>
                <c:pt idx="908">
                  <c:v>-1.8999999998925432E-2</c:v>
                </c:pt>
                <c:pt idx="909">
                  <c:v>-0.12449999998942474</c:v>
                </c:pt>
                <c:pt idx="910">
                  <c:v>-0.19050000000184752</c:v>
                </c:pt>
                <c:pt idx="911">
                  <c:v>-0.1780000000035642</c:v>
                </c:pt>
                <c:pt idx="912">
                  <c:v>-0.18449999999461397</c:v>
                </c:pt>
                <c:pt idx="913">
                  <c:v>-0.11949999999778527</c:v>
                </c:pt>
                <c:pt idx="914">
                  <c:v>-0.23049999999251725</c:v>
                </c:pt>
                <c:pt idx="915">
                  <c:v>-0.25800000000408829</c:v>
                </c:pt>
                <c:pt idx="916">
                  <c:v>-0.14600000000335456</c:v>
                </c:pt>
                <c:pt idx="917">
                  <c:v>-0.16749999999809972</c:v>
                </c:pt>
                <c:pt idx="918">
                  <c:v>-0.16750000000769205</c:v>
                </c:pt>
                <c:pt idx="919">
                  <c:v>-0.2034999999935394</c:v>
                </c:pt>
                <c:pt idx="920">
                  <c:v>-0.12099999999719557</c:v>
                </c:pt>
                <c:pt idx="921">
                  <c:v>-0.17200000000592297</c:v>
                </c:pt>
                <c:pt idx="922">
                  <c:v>-0.22000000000623743</c:v>
                </c:pt>
                <c:pt idx="923">
                  <c:v>-0.13600000000089096</c:v>
                </c:pt>
                <c:pt idx="924">
                  <c:v>-8.4999999992163566E-2</c:v>
                </c:pt>
                <c:pt idx="925">
                  <c:v>-0.23049999999251725</c:v>
                </c:pt>
                <c:pt idx="926">
                  <c:v>-0.19899999999530849</c:v>
                </c:pt>
                <c:pt idx="927">
                  <c:v>-0.11550000001214755</c:v>
                </c:pt>
                <c:pt idx="928">
                  <c:v>-0.21950000000323655</c:v>
                </c:pt>
                <c:pt idx="929">
                  <c:v>-0.20549999999595059</c:v>
                </c:pt>
                <c:pt idx="930">
                  <c:v>6.0000000072335524E-3</c:v>
                </c:pt>
                <c:pt idx="931">
                  <c:v>-2.6000000002568413E-2</c:v>
                </c:pt>
                <c:pt idx="932">
                  <c:v>5.5000000042326747E-3</c:v>
                </c:pt>
                <c:pt idx="933">
                  <c:v>-0.10550000000009163</c:v>
                </c:pt>
                <c:pt idx="934">
                  <c:v>-4.7000000013497356E-2</c:v>
                </c:pt>
                <c:pt idx="935">
                  <c:v>7.0999999994469931E-2</c:v>
                </c:pt>
                <c:pt idx="936">
                  <c:v>-0.11200000000073373</c:v>
                </c:pt>
                <c:pt idx="937">
                  <c:v>-9.9500000002450406E-2</c:v>
                </c:pt>
                <c:pt idx="938">
                  <c:v>-0.12049999998460237</c:v>
                </c:pt>
                <c:pt idx="939">
                  <c:v>-7.9499999997523219E-2</c:v>
                </c:pt>
                <c:pt idx="940">
                  <c:v>-0.18800000000602779</c:v>
                </c:pt>
                <c:pt idx="941">
                  <c:v>-0.19299999999766726</c:v>
                </c:pt>
                <c:pt idx="942">
                  <c:v>1.3499999994692757E-2</c:v>
                </c:pt>
                <c:pt idx="943">
                  <c:v>-6.3499999997418399E-2</c:v>
                </c:pt>
                <c:pt idx="944">
                  <c:v>-2.0499999998335738E-2</c:v>
                </c:pt>
                <c:pt idx="945">
                  <c:v>3.2999999996619067E-2</c:v>
                </c:pt>
                <c:pt idx="946">
                  <c:v>0.15500000000940872</c:v>
                </c:pt>
                <c:pt idx="947">
                  <c:v>-0.19950000000790169</c:v>
                </c:pt>
                <c:pt idx="948">
                  <c:v>-0.13549999999789009</c:v>
                </c:pt>
                <c:pt idx="949">
                  <c:v>-0.18649999999702516</c:v>
                </c:pt>
                <c:pt idx="950">
                  <c:v>2.6499999995976964E-2</c:v>
                </c:pt>
                <c:pt idx="951">
                  <c:v>-9.2999999982623649E-2</c:v>
                </c:pt>
                <c:pt idx="952">
                  <c:v>-0.12800000000083855</c:v>
                </c:pt>
                <c:pt idx="953">
                  <c:v>6.5000000006421033E-3</c:v>
                </c:pt>
                <c:pt idx="954">
                  <c:v>-2.3499999987564024E-2</c:v>
                </c:pt>
                <c:pt idx="955">
                  <c:v>5.9499999992596031E-2</c:v>
                </c:pt>
                <c:pt idx="956">
                  <c:v>1.4500000000694513E-2</c:v>
                </c:pt>
                <c:pt idx="957">
                  <c:v>4.2000000012265559E-2</c:v>
                </c:pt>
                <c:pt idx="958">
                  <c:v>-7.9499999997523219E-2</c:v>
                </c:pt>
                <c:pt idx="959">
                  <c:v>3.8500000000851742E-2</c:v>
                </c:pt>
                <c:pt idx="960">
                  <c:v>5.000000125932047E-4</c:v>
                </c:pt>
                <c:pt idx="961">
                  <c:v>-0.12400000000560851</c:v>
                </c:pt>
                <c:pt idx="962">
                  <c:v>0.11200000001032606</c:v>
                </c:pt>
                <c:pt idx="963">
                  <c:v>-3.9500000006853497E-2</c:v>
                </c:pt>
                <c:pt idx="964">
                  <c:v>1.6999999996514248E-2</c:v>
                </c:pt>
                <c:pt idx="965">
                  <c:v>9.4999999898703891E-3</c:v>
                </c:pt>
                <c:pt idx="966">
                  <c:v>1.3499999994692757E-2</c:v>
                </c:pt>
                <c:pt idx="967">
                  <c:v>1.2000000014467105E-2</c:v>
                </c:pt>
                <c:pt idx="968">
                  <c:v>4.4499999998492967E-2</c:v>
                </c:pt>
                <c:pt idx="969">
                  <c:v>1.2499999998283329E-2</c:v>
                </c:pt>
                <c:pt idx="970">
                  <c:v>3.0500000000799332E-2</c:v>
                </c:pt>
                <c:pt idx="971">
                  <c:v>5.4999999946403477E-3</c:v>
                </c:pt>
                <c:pt idx="972">
                  <c:v>7.4999999970515319E-3</c:v>
                </c:pt>
                <c:pt idx="973">
                  <c:v>-2.5000000054120619E-3</c:v>
                </c:pt>
                <c:pt idx="974">
                  <c:v>-2.9999999988206127E-3</c:v>
                </c:pt>
                <c:pt idx="975">
                  <c:v>1.1499999992281573E-2</c:v>
                </c:pt>
                <c:pt idx="976">
                  <c:v>-1.2500000007875656E-2</c:v>
                </c:pt>
                <c:pt idx="977">
                  <c:v>-0.12000000000078614</c:v>
                </c:pt>
                <c:pt idx="978">
                  <c:v>-1.5499999997103941E-2</c:v>
                </c:pt>
                <c:pt idx="979">
                  <c:v>2.9999999892282858E-3</c:v>
                </c:pt>
                <c:pt idx="980">
                  <c:v>0.10649999999650106</c:v>
                </c:pt>
                <c:pt idx="981">
                  <c:v>-1.8999999998925432E-2</c:v>
                </c:pt>
                <c:pt idx="982">
                  <c:v>5.0000000300087777E-4</c:v>
                </c:pt>
                <c:pt idx="983">
                  <c:v>3.5000000018214905E-3</c:v>
                </c:pt>
                <c:pt idx="984">
                  <c:v>-5.0000000012317969E-3</c:v>
                </c:pt>
                <c:pt idx="985">
                  <c:v>-8.4999999934609605E-3</c:v>
                </c:pt>
                <c:pt idx="986">
                  <c:v>-1.15000000018739E-2</c:v>
                </c:pt>
                <c:pt idx="987">
                  <c:v>-1.0000000012055921E-2</c:v>
                </c:pt>
                <c:pt idx="988">
                  <c:v>-1.9000000008517759E-2</c:v>
                </c:pt>
                <c:pt idx="989">
                  <c:v>-8.2499999996343831E-2</c:v>
                </c:pt>
                <c:pt idx="990">
                  <c:v>-1.8000000002516003E-2</c:v>
                </c:pt>
                <c:pt idx="991">
                  <c:v>-2.0000000004927188E-2</c:v>
                </c:pt>
                <c:pt idx="992">
                  <c:v>-1.7000000015698902E-2</c:v>
                </c:pt>
                <c:pt idx="993">
                  <c:v>-1.3000000010876533E-2</c:v>
                </c:pt>
                <c:pt idx="994">
                  <c:v>-7.3000000006473442E-2</c:v>
                </c:pt>
                <c:pt idx="995">
                  <c:v>-1.0000000012055921E-2</c:v>
                </c:pt>
                <c:pt idx="996">
                  <c:v>-1.7499999999515126E-2</c:v>
                </c:pt>
                <c:pt idx="997">
                  <c:v>-1.3000000010876533E-2</c:v>
                </c:pt>
                <c:pt idx="998">
                  <c:v>-2.2499999991154596E-2</c:v>
                </c:pt>
                <c:pt idx="999">
                  <c:v>-1.7499999999515126E-2</c:v>
                </c:pt>
                <c:pt idx="1000">
                  <c:v>-2.1499999994745167E-2</c:v>
                </c:pt>
                <c:pt idx="1001">
                  <c:v>-1.1000000018057676E-2</c:v>
                </c:pt>
                <c:pt idx="1002">
                  <c:v>-2.1999999997746045E-2</c:v>
                </c:pt>
                <c:pt idx="1003">
                  <c:v>-2.0000000004927188E-2</c:v>
                </c:pt>
                <c:pt idx="1004">
                  <c:v>-2.2000000007338372E-2</c:v>
                </c:pt>
                <c:pt idx="1005">
                  <c:v>-5.9999999976412255E-3</c:v>
                </c:pt>
                <c:pt idx="1006">
                  <c:v>-1.4000000007285962E-2</c:v>
                </c:pt>
                <c:pt idx="1007">
                  <c:v>-1.4999999994103064E-2</c:v>
                </c:pt>
                <c:pt idx="1008">
                  <c:v>-1.8000000002516003E-2</c:v>
                </c:pt>
                <c:pt idx="1009">
                  <c:v>-1.7000000015698902E-2</c:v>
                </c:pt>
                <c:pt idx="1010">
                  <c:v>-1.8000000002516003E-2</c:v>
                </c:pt>
                <c:pt idx="1011">
                  <c:v>-0.11100000000432431</c:v>
                </c:pt>
                <c:pt idx="1012">
                  <c:v>-4.7500000016498234E-2</c:v>
                </c:pt>
                <c:pt idx="1013">
                  <c:v>-1.8999999989333105E-2</c:v>
                </c:pt>
                <c:pt idx="1014">
                  <c:v>-2.0000000004927188E-2</c:v>
                </c:pt>
                <c:pt idx="1015">
                  <c:v>-1.5499999997103941E-2</c:v>
                </c:pt>
                <c:pt idx="1016">
                  <c:v>-2.6500000005569291E-2</c:v>
                </c:pt>
                <c:pt idx="1017">
                  <c:v>-1.8500000005516881E-2</c:v>
                </c:pt>
                <c:pt idx="1018">
                  <c:v>-2.6999999998977842E-2</c:v>
                </c:pt>
                <c:pt idx="1019">
                  <c:v>-2.4000000009749556E-2</c:v>
                </c:pt>
                <c:pt idx="1020">
                  <c:v>-2.4500000003158107E-2</c:v>
                </c:pt>
                <c:pt idx="1021">
                  <c:v>-2.1000000010928943E-2</c:v>
                </c:pt>
                <c:pt idx="1022">
                  <c:v>-3.1000000013392537E-2</c:v>
                </c:pt>
                <c:pt idx="1023">
                  <c:v>-1.7499999999515126E-2</c:v>
                </c:pt>
                <c:pt idx="1024">
                  <c:v>-1.6000000009697146E-2</c:v>
                </c:pt>
                <c:pt idx="1025">
                  <c:v>-2.30000000037478E-2</c:v>
                </c:pt>
                <c:pt idx="1026">
                  <c:v>-1.3499999994692757E-2</c:v>
                </c:pt>
                <c:pt idx="1027">
                  <c:v>-4.99999999163947E-3</c:v>
                </c:pt>
                <c:pt idx="1028">
                  <c:v>-1.7499999999515126E-2</c:v>
                </c:pt>
                <c:pt idx="1029">
                  <c:v>-1.6500000003105697E-2</c:v>
                </c:pt>
                <c:pt idx="1030">
                  <c:v>-2.5000000054120619E-3</c:v>
                </c:pt>
                <c:pt idx="1031">
                  <c:v>-1.0999999998873022E-2</c:v>
                </c:pt>
                <c:pt idx="1032">
                  <c:v>-1.9000000008517759E-2</c:v>
                </c:pt>
                <c:pt idx="1033">
                  <c:v>-1.5999999990512492E-2</c:v>
                </c:pt>
                <c:pt idx="1034">
                  <c:v>-1.6000000009697146E-2</c:v>
                </c:pt>
                <c:pt idx="1035">
                  <c:v>4.550000001408705E-2</c:v>
                </c:pt>
                <c:pt idx="1036">
                  <c:v>7.7500000004704361E-2</c:v>
                </c:pt>
                <c:pt idx="1037">
                  <c:v>-9.9999999928712668E-3</c:v>
                </c:pt>
                <c:pt idx="1038">
                  <c:v>-1.800000001210833E-2</c:v>
                </c:pt>
                <c:pt idx="1039">
                  <c:v>-1.8999999989333105E-2</c:v>
                </c:pt>
                <c:pt idx="1040">
                  <c:v>3.4999999999030251E-2</c:v>
                </c:pt>
                <c:pt idx="1041">
                  <c:v>-1.7000000006106575E-2</c:v>
                </c:pt>
                <c:pt idx="1042">
                  <c:v>-1.7000000006106575E-2</c:v>
                </c:pt>
                <c:pt idx="1043">
                  <c:v>-1.7999999992923676E-2</c:v>
                </c:pt>
                <c:pt idx="1044">
                  <c:v>-1.6000000000104819E-2</c:v>
                </c:pt>
                <c:pt idx="1045">
                  <c:v>-1.800000001210833E-2</c:v>
                </c:pt>
                <c:pt idx="1046">
                  <c:v>-1.4000000007285962E-2</c:v>
                </c:pt>
                <c:pt idx="1047">
                  <c:v>-1.0000000002463594E-2</c:v>
                </c:pt>
                <c:pt idx="1048">
                  <c:v>-2.0000000004927188E-2</c:v>
                </c:pt>
                <c:pt idx="1049">
                  <c:v>-2.9999999988206127E-3</c:v>
                </c:pt>
                <c:pt idx="1050">
                  <c:v>-1.8000000002516003E-2</c:v>
                </c:pt>
                <c:pt idx="1051">
                  <c:v>9.0499999996396241E-2</c:v>
                </c:pt>
                <c:pt idx="1052">
                  <c:v>-2.3499999997156351E-2</c:v>
                </c:pt>
                <c:pt idx="1053">
                  <c:v>-1.6000000000104819E-2</c:v>
                </c:pt>
                <c:pt idx="1054">
                  <c:v>-1.8000000002516003E-2</c:v>
                </c:pt>
                <c:pt idx="1055">
                  <c:v>-1.7000000006106575E-2</c:v>
                </c:pt>
                <c:pt idx="1056">
                  <c:v>-1.9000000008517759E-2</c:v>
                </c:pt>
                <c:pt idx="1057">
                  <c:v>-1.7000000006106575E-2</c:v>
                </c:pt>
                <c:pt idx="1058">
                  <c:v>-8.0000000096447366E-3</c:v>
                </c:pt>
                <c:pt idx="1059">
                  <c:v>-1.2000000004874778E-2</c:v>
                </c:pt>
                <c:pt idx="1060">
                  <c:v>-1.9000000008517759E-2</c:v>
                </c:pt>
                <c:pt idx="1061">
                  <c:v>-1.0999999998873022E-2</c:v>
                </c:pt>
                <c:pt idx="1062">
                  <c:v>6.0000000072335524E-3</c:v>
                </c:pt>
                <c:pt idx="1063">
                  <c:v>-1.7999999992923676E-2</c:v>
                </c:pt>
                <c:pt idx="1064">
                  <c:v>-1.7000000006106575E-2</c:v>
                </c:pt>
                <c:pt idx="1065">
                  <c:v>-1.649999999351337E-2</c:v>
                </c:pt>
                <c:pt idx="1066">
                  <c:v>-1.9000000008517759E-2</c:v>
                </c:pt>
                <c:pt idx="1067">
                  <c:v>-1.9999999995334861E-2</c:v>
                </c:pt>
                <c:pt idx="1068">
                  <c:v>-1.7500000009107453E-2</c:v>
                </c:pt>
                <c:pt idx="1069">
                  <c:v>-1.8000000002516003E-2</c:v>
                </c:pt>
                <c:pt idx="1070">
                  <c:v>-1.9000000008517759E-2</c:v>
                </c:pt>
                <c:pt idx="1071">
                  <c:v>-1.7000000006106575E-2</c:v>
                </c:pt>
                <c:pt idx="1072">
                  <c:v>-7.5000000066438588E-3</c:v>
                </c:pt>
                <c:pt idx="1073">
                  <c:v>-1.2500000007875656E-2</c:v>
                </c:pt>
                <c:pt idx="1074">
                  <c:v>-2.1000000001336616E-2</c:v>
                </c:pt>
                <c:pt idx="1075">
                  <c:v>-1.0999999998873022E-2</c:v>
                </c:pt>
                <c:pt idx="1076">
                  <c:v>-1.0999999998873022E-2</c:v>
                </c:pt>
                <c:pt idx="1077">
                  <c:v>-2.0000000004927188E-2</c:v>
                </c:pt>
                <c:pt idx="1078">
                  <c:v>-1.7499999999515126E-2</c:v>
                </c:pt>
                <c:pt idx="1079">
                  <c:v>-3.4999999922291636E-3</c:v>
                </c:pt>
                <c:pt idx="1080">
                  <c:v>-1.15000000018739E-2</c:v>
                </c:pt>
                <c:pt idx="1081">
                  <c:v>-4.0000000000262048E-2</c:v>
                </c:pt>
                <c:pt idx="1082">
                  <c:v>-4.3999999985899763E-2</c:v>
                </c:pt>
                <c:pt idx="1083">
                  <c:v>-4.9499999990132437E-2</c:v>
                </c:pt>
                <c:pt idx="1084">
                  <c:v>-5.8000000002778052E-2</c:v>
                </c:pt>
                <c:pt idx="1085">
                  <c:v>-1.5000000003695391E-2</c:v>
                </c:pt>
                <c:pt idx="1086">
                  <c:v>-2.0000000120035111E-3</c:v>
                </c:pt>
                <c:pt idx="1087">
                  <c:v>-1.8999999998925432E-2</c:v>
                </c:pt>
                <c:pt idx="1088">
                  <c:v>-1.9000000008517759E-2</c:v>
                </c:pt>
                <c:pt idx="1089">
                  <c:v>-8.9999999964618382E-3</c:v>
                </c:pt>
                <c:pt idx="1090">
                  <c:v>-1.0000000012055921E-2</c:v>
                </c:pt>
                <c:pt idx="1091">
                  <c:v>-1.6000000000104819E-2</c:v>
                </c:pt>
                <c:pt idx="1092">
                  <c:v>-1.6000000000104819E-2</c:v>
                </c:pt>
                <c:pt idx="1093">
                  <c:v>-1.8500000005516881E-2</c:v>
                </c:pt>
                <c:pt idx="1094">
                  <c:v>-1.8999999989333105E-2</c:v>
                </c:pt>
                <c:pt idx="1095">
                  <c:v>-1.7999999992923676E-2</c:v>
                </c:pt>
                <c:pt idx="1096">
                  <c:v>-1.5499999997103941E-2</c:v>
                </c:pt>
                <c:pt idx="1097">
                  <c:v>-1.9000000008517759E-2</c:v>
                </c:pt>
                <c:pt idx="1098">
                  <c:v>1.2500000007875656E-2</c:v>
                </c:pt>
                <c:pt idx="1099">
                  <c:v>-1.5499999997103941E-2</c:v>
                </c:pt>
                <c:pt idx="1100">
                  <c:v>-1.2000000004874778E-2</c:v>
                </c:pt>
                <c:pt idx="1101">
                  <c:v>-1.800000001210833E-2</c:v>
                </c:pt>
                <c:pt idx="1102">
                  <c:v>-1.9000000008517759E-2</c:v>
                </c:pt>
                <c:pt idx="1103">
                  <c:v>5.1500000011728275E-2</c:v>
                </c:pt>
                <c:pt idx="1104">
                  <c:v>5.4499999991364234E-2</c:v>
                </c:pt>
                <c:pt idx="1105">
                  <c:v>1.5499999997103941E-2</c:v>
                </c:pt>
                <c:pt idx="1106">
                  <c:v>-9.5000000090550429E-3</c:v>
                </c:pt>
                <c:pt idx="1107">
                  <c:v>-1.7000000006106575E-2</c:v>
                </c:pt>
                <c:pt idx="1108">
                  <c:v>-7.000000003642981E-3</c:v>
                </c:pt>
                <c:pt idx="1109">
                  <c:v>-2.1999999997746045E-2</c:v>
                </c:pt>
                <c:pt idx="1110">
                  <c:v>-1.6000000000104819E-2</c:v>
                </c:pt>
                <c:pt idx="1111">
                  <c:v>-1.8499999995924554E-2</c:v>
                </c:pt>
                <c:pt idx="1112">
                  <c:v>-8.4999999934609605E-3</c:v>
                </c:pt>
                <c:pt idx="1113">
                  <c:v>-0.1390000000093039</c:v>
                </c:pt>
                <c:pt idx="1114">
                  <c:v>-5.0000000300087777E-4</c:v>
                </c:pt>
                <c:pt idx="1115">
                  <c:v>-1.6000000000104819E-2</c:v>
                </c:pt>
                <c:pt idx="1116">
                  <c:v>-1.800000001210833E-2</c:v>
                </c:pt>
                <c:pt idx="1117">
                  <c:v>-1.1000000008465349E-2</c:v>
                </c:pt>
                <c:pt idx="1118">
                  <c:v>-1.5000000003695391E-2</c:v>
                </c:pt>
                <c:pt idx="1119">
                  <c:v>-1.4000000007285962E-2</c:v>
                </c:pt>
                <c:pt idx="1120">
                  <c:v>-1.0000000002463594E-2</c:v>
                </c:pt>
                <c:pt idx="1121">
                  <c:v>-1.5000000003695391E-2</c:v>
                </c:pt>
                <c:pt idx="1122">
                  <c:v>-1.0500000015056798E-2</c:v>
                </c:pt>
                <c:pt idx="1123">
                  <c:v>3.7000000001441435E-2</c:v>
                </c:pt>
                <c:pt idx="1124">
                  <c:v>-1.4000000007285962E-2</c:v>
                </c:pt>
                <c:pt idx="1125">
                  <c:v>-1.5499999997103941E-2</c:v>
                </c:pt>
                <c:pt idx="1126">
                  <c:v>-1.8000000002516003E-2</c:v>
                </c:pt>
                <c:pt idx="1127">
                  <c:v>-1.8999999998925432E-2</c:v>
                </c:pt>
                <c:pt idx="1128">
                  <c:v>-1.5000000013287718E-2</c:v>
                </c:pt>
                <c:pt idx="1129">
                  <c:v>-1.6000000000104819E-2</c:v>
                </c:pt>
                <c:pt idx="1130">
                  <c:v>-1.8000000002516003E-2</c:v>
                </c:pt>
                <c:pt idx="1131">
                  <c:v>-1.8499999995924554E-2</c:v>
                </c:pt>
                <c:pt idx="1132">
                  <c:v>-1.4999999994103064E-2</c:v>
                </c:pt>
                <c:pt idx="1133">
                  <c:v>-1.5000000013287718E-2</c:v>
                </c:pt>
                <c:pt idx="1134">
                  <c:v>-1.800000001210833E-2</c:v>
                </c:pt>
                <c:pt idx="1135">
                  <c:v>-1.0999999998873022E-2</c:v>
                </c:pt>
                <c:pt idx="1136">
                  <c:v>-2.1000000010928943E-2</c:v>
                </c:pt>
                <c:pt idx="1137">
                  <c:v>-1.5000000013287718E-2</c:v>
                </c:pt>
                <c:pt idx="1138">
                  <c:v>-9.499999999462716E-3</c:v>
                </c:pt>
                <c:pt idx="1139">
                  <c:v>-1.3999999997693635E-2</c:v>
                </c:pt>
                <c:pt idx="1140">
                  <c:v>-1.3000000010876533E-2</c:v>
                </c:pt>
                <c:pt idx="1141">
                  <c:v>-1.0499999995872145E-2</c:v>
                </c:pt>
                <c:pt idx="1142">
                  <c:v>-1.5000000003695391E-2</c:v>
                </c:pt>
                <c:pt idx="1143">
                  <c:v>-1.6000000000104819E-2</c:v>
                </c:pt>
                <c:pt idx="1144">
                  <c:v>-1.6000000000104819E-2</c:v>
                </c:pt>
                <c:pt idx="1145">
                  <c:v>-1.0999999998873022E-2</c:v>
                </c:pt>
                <c:pt idx="1146">
                  <c:v>-1.7000000006106575E-2</c:v>
                </c:pt>
                <c:pt idx="1147">
                  <c:v>-1.6999999996514248E-2</c:v>
                </c:pt>
                <c:pt idx="1148">
                  <c:v>-1.7999999992923676E-2</c:v>
                </c:pt>
                <c:pt idx="1149">
                  <c:v>-1.6000000019289473E-2</c:v>
                </c:pt>
                <c:pt idx="1150">
                  <c:v>-1.6000000009697146E-2</c:v>
                </c:pt>
                <c:pt idx="1151">
                  <c:v>-1.0000000060017555E-3</c:v>
                </c:pt>
                <c:pt idx="1152">
                  <c:v>-9.0000000156464921E-3</c:v>
                </c:pt>
                <c:pt idx="1153">
                  <c:v>-1.2000000004874778E-2</c:v>
                </c:pt>
                <c:pt idx="1154">
                  <c:v>-9.499999999462716E-3</c:v>
                </c:pt>
                <c:pt idx="1155">
                  <c:v>-9.0000000156464921E-3</c:v>
                </c:pt>
                <c:pt idx="1156">
                  <c:v>-1.5000000003695391E-2</c:v>
                </c:pt>
                <c:pt idx="1157">
                  <c:v>-6.5000000006421033E-3</c:v>
                </c:pt>
                <c:pt idx="1158">
                  <c:v>-8.0000000000524096E-3</c:v>
                </c:pt>
                <c:pt idx="1159">
                  <c:v>-8.0000000096447366E-3</c:v>
                </c:pt>
                <c:pt idx="1160">
                  <c:v>-1.4500000000694513E-2</c:v>
                </c:pt>
                <c:pt idx="1161">
                  <c:v>-8.9999999964618382E-3</c:v>
                </c:pt>
                <c:pt idx="1162">
                  <c:v>-1.6000000000104819E-2</c:v>
                </c:pt>
                <c:pt idx="1163">
                  <c:v>-1.8000000002516003E-2</c:v>
                </c:pt>
                <c:pt idx="1164">
                  <c:v>-1.3999999997693635E-2</c:v>
                </c:pt>
                <c:pt idx="1165">
                  <c:v>-1.5000000013287718E-2</c:v>
                </c:pt>
                <c:pt idx="1166">
                  <c:v>-1.4999999994103064E-2</c:v>
                </c:pt>
                <c:pt idx="1167">
                  <c:v>3.3500000009212272E-2</c:v>
                </c:pt>
                <c:pt idx="1168">
                  <c:v>-1.800000001210833E-2</c:v>
                </c:pt>
                <c:pt idx="1169">
                  <c:v>-1.6000000000104819E-2</c:v>
                </c:pt>
                <c:pt idx="1170">
                  <c:v>-1.4500000000694513E-2</c:v>
                </c:pt>
                <c:pt idx="1171">
                  <c:v>-1.3000000010876533E-2</c:v>
                </c:pt>
                <c:pt idx="1172">
                  <c:v>-1.6000000009697146E-2</c:v>
                </c:pt>
                <c:pt idx="1173">
                  <c:v>-4.0499999993670599E-2</c:v>
                </c:pt>
                <c:pt idx="1174">
                  <c:v>-1.4000000007285962E-2</c:v>
                </c:pt>
                <c:pt idx="1175">
                  <c:v>-1.5000000003695391E-2</c:v>
                </c:pt>
                <c:pt idx="1176">
                  <c:v>-1.5000000003695391E-2</c:v>
                </c:pt>
                <c:pt idx="1177">
                  <c:v>-1.6000000000104819E-2</c:v>
                </c:pt>
                <c:pt idx="1178">
                  <c:v>-1.4000000007285962E-2</c:v>
                </c:pt>
                <c:pt idx="1179">
                  <c:v>-1.6500000003105697E-2</c:v>
                </c:pt>
                <c:pt idx="1180">
                  <c:v>-1.7000000006106575E-2</c:v>
                </c:pt>
                <c:pt idx="1181">
                  <c:v>-1.299999999169188E-2</c:v>
                </c:pt>
                <c:pt idx="1182">
                  <c:v>-1.4000000007285962E-2</c:v>
                </c:pt>
                <c:pt idx="1183">
                  <c:v>-1.5500000006696268E-2</c:v>
                </c:pt>
                <c:pt idx="1184">
                  <c:v>-1.4999999994103064E-2</c:v>
                </c:pt>
                <c:pt idx="1185">
                  <c:v>-1.299999999169188E-2</c:v>
                </c:pt>
                <c:pt idx="1186">
                  <c:v>-1.450000001028684E-2</c:v>
                </c:pt>
                <c:pt idx="1187">
                  <c:v>-5.0000000300087777E-4</c:v>
                </c:pt>
                <c:pt idx="1188">
                  <c:v>-1.3999999997693635E-2</c:v>
                </c:pt>
                <c:pt idx="1189">
                  <c:v>-7.000000013235308E-3</c:v>
                </c:pt>
                <c:pt idx="1190">
                  <c:v>-1.5000000013287718E-2</c:v>
                </c:pt>
                <c:pt idx="1191">
                  <c:v>-1.5000000003695391E-2</c:v>
                </c:pt>
                <c:pt idx="1192">
                  <c:v>-1.3999999997693635E-2</c:v>
                </c:pt>
                <c:pt idx="1193">
                  <c:v>-1.3999999997693635E-2</c:v>
                </c:pt>
                <c:pt idx="1194">
                  <c:v>-1.5000000013287718E-2</c:v>
                </c:pt>
                <c:pt idx="1195">
                  <c:v>-6.9999999940506541E-3</c:v>
                </c:pt>
                <c:pt idx="1196">
                  <c:v>-1.3500000004285084E-2</c:v>
                </c:pt>
                <c:pt idx="1197">
                  <c:v>-1.6000000000104819E-2</c:v>
                </c:pt>
                <c:pt idx="1198">
                  <c:v>-1.4000000016878289E-2</c:v>
                </c:pt>
                <c:pt idx="1199">
                  <c:v>-4.4999999982309191E-3</c:v>
                </c:pt>
                <c:pt idx="1200">
                  <c:v>-1.299999999169188E-2</c:v>
                </c:pt>
                <c:pt idx="1201">
                  <c:v>-1.3999999997693635E-2</c:v>
                </c:pt>
                <c:pt idx="1202">
                  <c:v>-1.3500000013877411E-2</c:v>
                </c:pt>
                <c:pt idx="1203">
                  <c:v>-1.4000000007285962E-2</c:v>
                </c:pt>
                <c:pt idx="1204">
                  <c:v>-1.5000000003695391E-2</c:v>
                </c:pt>
                <c:pt idx="1205">
                  <c:v>-5.0000000012317969E-3</c:v>
                </c:pt>
                <c:pt idx="1206">
                  <c:v>-1.2000000014467105E-2</c:v>
                </c:pt>
                <c:pt idx="1207">
                  <c:v>-6.9999999940506541E-3</c:v>
                </c:pt>
                <c:pt idx="1208">
                  <c:v>-1.2500000007875656E-2</c:v>
                </c:pt>
                <c:pt idx="1209">
                  <c:v>-1.3000000001284207E-2</c:v>
                </c:pt>
                <c:pt idx="1210">
                  <c:v>-7.000000003642981E-3</c:v>
                </c:pt>
                <c:pt idx="1211">
                  <c:v>-1.4000000007285962E-2</c:v>
                </c:pt>
                <c:pt idx="1212">
                  <c:v>-7.5000000066438588E-3</c:v>
                </c:pt>
                <c:pt idx="1213">
                  <c:v>-1.3000000001284207E-2</c:v>
                </c:pt>
                <c:pt idx="1214">
                  <c:v>9.999999964094286E-4</c:v>
                </c:pt>
                <c:pt idx="1215">
                  <c:v>-1.3500000004285084E-2</c:v>
                </c:pt>
                <c:pt idx="1216">
                  <c:v>-1.3999999997693635E-2</c:v>
                </c:pt>
                <c:pt idx="1217">
                  <c:v>-1.4000000007285962E-2</c:v>
                </c:pt>
                <c:pt idx="1218">
                  <c:v>-7.000000003642981E-3</c:v>
                </c:pt>
                <c:pt idx="1219">
                  <c:v>-1.5000000013287718E-2</c:v>
                </c:pt>
                <c:pt idx="1220">
                  <c:v>-1.5000000003695391E-2</c:v>
                </c:pt>
                <c:pt idx="1221">
                  <c:v>-1.4000000007285962E-2</c:v>
                </c:pt>
                <c:pt idx="1222">
                  <c:v>-1.1999999995282451E-2</c:v>
                </c:pt>
                <c:pt idx="1223">
                  <c:v>-1.5000000013287718E-2</c:v>
                </c:pt>
                <c:pt idx="1224">
                  <c:v>-6.9999999940506541E-3</c:v>
                </c:pt>
                <c:pt idx="1225">
                  <c:v>-1.2000000014467105E-2</c:v>
                </c:pt>
                <c:pt idx="1226">
                  <c:v>-1.3999999997693635E-2</c:v>
                </c:pt>
                <c:pt idx="1227">
                  <c:v>-6.5000000102344302E-3</c:v>
                </c:pt>
                <c:pt idx="1228">
                  <c:v>9.0000000060541652E-3</c:v>
                </c:pt>
                <c:pt idx="1229">
                  <c:v>-1.0999999998873022E-2</c:v>
                </c:pt>
                <c:pt idx="1230">
                  <c:v>-1.3999999997693635E-2</c:v>
                </c:pt>
                <c:pt idx="1231">
                  <c:v>-1.3500000004285084E-2</c:v>
                </c:pt>
                <c:pt idx="1232">
                  <c:v>-6.0000000072335524E-3</c:v>
                </c:pt>
                <c:pt idx="1233">
                  <c:v>2.5000000054120619E-3</c:v>
                </c:pt>
                <c:pt idx="1234">
                  <c:v>-7.000000013235308E-3</c:v>
                </c:pt>
                <c:pt idx="1235">
                  <c:v>-1.4000000007285962E-2</c:v>
                </c:pt>
                <c:pt idx="1236">
                  <c:v>-1.2000000014467105E-2</c:v>
                </c:pt>
                <c:pt idx="1237">
                  <c:v>-1.299999999169188E-2</c:v>
                </c:pt>
                <c:pt idx="1238">
                  <c:v>-6.0000000072335524E-3</c:v>
                </c:pt>
                <c:pt idx="1239">
                  <c:v>-1.1000000008465349E-2</c:v>
                </c:pt>
                <c:pt idx="1240">
                  <c:v>-4.0000000048223683E-3</c:v>
                </c:pt>
                <c:pt idx="1241">
                  <c:v>-1.3499999994692757E-2</c:v>
                </c:pt>
                <c:pt idx="1242">
                  <c:v>-7.000000013235308E-3</c:v>
                </c:pt>
                <c:pt idx="1243">
                  <c:v>-1.1000000008465349E-2</c:v>
                </c:pt>
                <c:pt idx="1244">
                  <c:v>-1.2499999998283329E-2</c:v>
                </c:pt>
                <c:pt idx="1245">
                  <c:v>-1.2000000004874778E-2</c:v>
                </c:pt>
                <c:pt idx="1246">
                  <c:v>-1.1999999995282451E-2</c:v>
                </c:pt>
                <c:pt idx="1247">
                  <c:v>-1.2500000007875656E-2</c:v>
                </c:pt>
                <c:pt idx="1248">
                  <c:v>-1.3000000001284207E-2</c:v>
                </c:pt>
                <c:pt idx="1249">
                  <c:v>-1.2000000004874778E-2</c:v>
                </c:pt>
                <c:pt idx="1250">
                  <c:v>-1.1999999995282451E-2</c:v>
                </c:pt>
                <c:pt idx="1251">
                  <c:v>-1.2000000014467105E-2</c:v>
                </c:pt>
                <c:pt idx="1252">
                  <c:v>-1.3000000001284207E-2</c:v>
                </c:pt>
                <c:pt idx="1253">
                  <c:v>-1.1000000008465349E-2</c:v>
                </c:pt>
                <c:pt idx="1254">
                  <c:v>-1.3999999997693635E-2</c:v>
                </c:pt>
                <c:pt idx="1255">
                  <c:v>-1.2000000014467105E-2</c:v>
                </c:pt>
                <c:pt idx="1256">
                  <c:v>-5.0000000012317969E-3</c:v>
                </c:pt>
                <c:pt idx="1257">
                  <c:v>-1.0500000005464472E-2</c:v>
                </c:pt>
                <c:pt idx="1258">
                  <c:v>-1.1499999992281573E-2</c:v>
                </c:pt>
                <c:pt idx="1259">
                  <c:v>-1.1999999995282451E-2</c:v>
                </c:pt>
                <c:pt idx="1260">
                  <c:v>-1.15000000018739E-2</c:v>
                </c:pt>
                <c:pt idx="1261">
                  <c:v>-1.4500000000694513E-2</c:v>
                </c:pt>
                <c:pt idx="1262">
                  <c:v>-1.3000000001284207E-2</c:v>
                </c:pt>
                <c:pt idx="1263">
                  <c:v>-1.1999999995282451E-2</c:v>
                </c:pt>
                <c:pt idx="1264">
                  <c:v>-1.2000000004874778E-2</c:v>
                </c:pt>
                <c:pt idx="1265">
                  <c:v>-1.0000000002463594E-2</c:v>
                </c:pt>
                <c:pt idx="1266">
                  <c:v>-1.4000000007285962E-2</c:v>
                </c:pt>
                <c:pt idx="1267">
                  <c:v>-1.299999999169188E-2</c:v>
                </c:pt>
                <c:pt idx="1268">
                  <c:v>-1.1000000008465349E-2</c:v>
                </c:pt>
                <c:pt idx="1269">
                  <c:v>3.5000000018214905E-3</c:v>
                </c:pt>
                <c:pt idx="1270">
                  <c:v>-1.4000000007285962E-2</c:v>
                </c:pt>
                <c:pt idx="1271">
                  <c:v>-1.0999999989280695E-2</c:v>
                </c:pt>
                <c:pt idx="1272">
                  <c:v>-1.1000000008465349E-2</c:v>
                </c:pt>
                <c:pt idx="1273">
                  <c:v>-1.3500000013877411E-2</c:v>
                </c:pt>
                <c:pt idx="1274">
                  <c:v>-1.2000000004874778E-2</c:v>
                </c:pt>
                <c:pt idx="1275">
                  <c:v>-1.0000000002463594E-2</c:v>
                </c:pt>
                <c:pt idx="1276">
                  <c:v>-1.2500000007875656E-2</c:v>
                </c:pt>
                <c:pt idx="1277">
                  <c:v>-1.1000000008465349E-2</c:v>
                </c:pt>
                <c:pt idx="1278">
                  <c:v>-2.2500000010339249E-2</c:v>
                </c:pt>
                <c:pt idx="1279">
                  <c:v>-1.1999999995282451E-2</c:v>
                </c:pt>
                <c:pt idx="1280">
                  <c:v>-1.2000000004874778E-2</c:v>
                </c:pt>
                <c:pt idx="1281">
                  <c:v>-1.3000000010876533E-2</c:v>
                </c:pt>
                <c:pt idx="1282">
                  <c:v>-1.299999999169188E-2</c:v>
                </c:pt>
                <c:pt idx="1283">
                  <c:v>-1.3999999997693635E-2</c:v>
                </c:pt>
                <c:pt idx="1284">
                  <c:v>6.4000000000419277E-2</c:v>
                </c:pt>
                <c:pt idx="1285">
                  <c:v>-1.0000000012055921E-2</c:v>
                </c:pt>
                <c:pt idx="1286">
                  <c:v>-1.0499999995872145E-2</c:v>
                </c:pt>
                <c:pt idx="1287">
                  <c:v>-1.3000000001284207E-2</c:v>
                </c:pt>
                <c:pt idx="1288">
                  <c:v>-1.9999999928188572E-3</c:v>
                </c:pt>
                <c:pt idx="1289">
                  <c:v>-1.15000000018739E-2</c:v>
                </c:pt>
                <c:pt idx="1290">
                  <c:v>-1.299999999169188E-2</c:v>
                </c:pt>
                <c:pt idx="1291">
                  <c:v>2.9999999988206127E-3</c:v>
                </c:pt>
                <c:pt idx="1292">
                  <c:v>-8.5000000126456143E-3</c:v>
                </c:pt>
                <c:pt idx="1293">
                  <c:v>-1.2000000004874778E-2</c:v>
                </c:pt>
                <c:pt idx="1294">
                  <c:v>-1.0000000002463594E-2</c:v>
                </c:pt>
                <c:pt idx="1295">
                  <c:v>-1.1000000008465349E-2</c:v>
                </c:pt>
                <c:pt idx="1296">
                  <c:v>-1.1000000008465349E-2</c:v>
                </c:pt>
                <c:pt idx="1297">
                  <c:v>-1.15000000018739E-2</c:v>
                </c:pt>
                <c:pt idx="1298">
                  <c:v>-1.2000000004874778E-2</c:v>
                </c:pt>
                <c:pt idx="1299">
                  <c:v>-1.0000000002463594E-2</c:v>
                </c:pt>
                <c:pt idx="1300">
                  <c:v>-1.1000000008465349E-2</c:v>
                </c:pt>
                <c:pt idx="1301">
                  <c:v>-8.9999999964618382E-3</c:v>
                </c:pt>
                <c:pt idx="1302">
                  <c:v>-8.9999999964618382E-3</c:v>
                </c:pt>
                <c:pt idx="1303">
                  <c:v>-1.1999999995282451E-2</c:v>
                </c:pt>
                <c:pt idx="1304">
                  <c:v>-1.0000000002463594E-2</c:v>
                </c:pt>
                <c:pt idx="1305">
                  <c:v>-1.0499999995872145E-2</c:v>
                </c:pt>
                <c:pt idx="1306">
                  <c:v>-9.0000000060541652E-3</c:v>
                </c:pt>
                <c:pt idx="1307">
                  <c:v>-1.0000000002463594E-2</c:v>
                </c:pt>
                <c:pt idx="1308">
                  <c:v>3.4999999999030251E-2</c:v>
                </c:pt>
                <c:pt idx="1309">
                  <c:v>-8.0000000096447366E-3</c:v>
                </c:pt>
                <c:pt idx="1310">
                  <c:v>-9.0000000060541652E-3</c:v>
                </c:pt>
                <c:pt idx="1311">
                  <c:v>-1.1000000008465349E-2</c:v>
                </c:pt>
                <c:pt idx="1312">
                  <c:v>-1.0000000002463594E-2</c:v>
                </c:pt>
                <c:pt idx="1313">
                  <c:v>-8.0000000096447366E-3</c:v>
                </c:pt>
                <c:pt idx="1314">
                  <c:v>-1.0000000002463594E-2</c:v>
                </c:pt>
                <c:pt idx="1315">
                  <c:v>-9.0000000060541652E-3</c:v>
                </c:pt>
                <c:pt idx="1316">
                  <c:v>-8.9999999964618382E-3</c:v>
                </c:pt>
                <c:pt idx="1317">
                  <c:v>-4.0000000048223683E-3</c:v>
                </c:pt>
                <c:pt idx="1318">
                  <c:v>-9.499999999462716E-3</c:v>
                </c:pt>
                <c:pt idx="1319">
                  <c:v>-1.5000000013287718E-2</c:v>
                </c:pt>
                <c:pt idx="1320">
                  <c:v>-8.9999999964618382E-3</c:v>
                </c:pt>
                <c:pt idx="1321">
                  <c:v>-8.5000000126456143E-3</c:v>
                </c:pt>
                <c:pt idx="1322">
                  <c:v>-1.0000000002463594E-2</c:v>
                </c:pt>
                <c:pt idx="1323">
                  <c:v>-1.0000000002463594E-2</c:v>
                </c:pt>
                <c:pt idx="1324">
                  <c:v>-1.0999999989280695E-2</c:v>
                </c:pt>
                <c:pt idx="1325">
                  <c:v>-2.9999999988206127E-3</c:v>
                </c:pt>
                <c:pt idx="1326">
                  <c:v>-7.000000013235308E-3</c:v>
                </c:pt>
                <c:pt idx="1327">
                  <c:v>-1.0000000002463594E-2</c:v>
                </c:pt>
                <c:pt idx="1328">
                  <c:v>-1.0000000002463594E-2</c:v>
                </c:pt>
                <c:pt idx="1329">
                  <c:v>-9.0000000156464921E-3</c:v>
                </c:pt>
                <c:pt idx="1330">
                  <c:v>-7.000000013235308E-3</c:v>
                </c:pt>
                <c:pt idx="1331">
                  <c:v>-9.499999999462716E-3</c:v>
                </c:pt>
                <c:pt idx="1332">
                  <c:v>-1.0000000002463594E-2</c:v>
                </c:pt>
                <c:pt idx="1333">
                  <c:v>-1.0000000002463594E-2</c:v>
                </c:pt>
                <c:pt idx="1334">
                  <c:v>-8.4999999934609605E-3</c:v>
                </c:pt>
                <c:pt idx="1335">
                  <c:v>-8.9999999964618382E-3</c:v>
                </c:pt>
                <c:pt idx="1336">
                  <c:v>-1.1999999995282451E-2</c:v>
                </c:pt>
                <c:pt idx="1337">
                  <c:v>-9.499999999462716E-3</c:v>
                </c:pt>
                <c:pt idx="1338">
                  <c:v>-1.0000000002463594E-2</c:v>
                </c:pt>
                <c:pt idx="1339">
                  <c:v>-8.9999999964618382E-3</c:v>
                </c:pt>
                <c:pt idx="1340">
                  <c:v>-9.0000000060541652E-3</c:v>
                </c:pt>
                <c:pt idx="1341">
                  <c:v>-8.0000000096447366E-3</c:v>
                </c:pt>
                <c:pt idx="1342">
                  <c:v>-6.0000000072335524E-3</c:v>
                </c:pt>
                <c:pt idx="1343">
                  <c:v>-8.0000000000524096E-3</c:v>
                </c:pt>
                <c:pt idx="1344">
                  <c:v>-1.0000000060017555E-3</c:v>
                </c:pt>
                <c:pt idx="1345">
                  <c:v>-7.000000013235308E-3</c:v>
                </c:pt>
                <c:pt idx="1346">
                  <c:v>-1.0000000002463594E-2</c:v>
                </c:pt>
                <c:pt idx="1347">
                  <c:v>4.9999999340855084E-4</c:v>
                </c:pt>
                <c:pt idx="1348">
                  <c:v>-9.0000000060541652E-3</c:v>
                </c:pt>
                <c:pt idx="1349">
                  <c:v>-8.9999999964618382E-3</c:v>
                </c:pt>
                <c:pt idx="1350">
                  <c:v>-8.4999999934609605E-3</c:v>
                </c:pt>
                <c:pt idx="1351">
                  <c:v>-8.0000000000524096E-3</c:v>
                </c:pt>
                <c:pt idx="1352">
                  <c:v>-8.0000000000524096E-3</c:v>
                </c:pt>
                <c:pt idx="1353">
                  <c:v>-8.9999999964618382E-3</c:v>
                </c:pt>
                <c:pt idx="1354">
                  <c:v>-7.000000003642981E-3</c:v>
                </c:pt>
                <c:pt idx="1355">
                  <c:v>-7.000000013235308E-3</c:v>
                </c:pt>
                <c:pt idx="1356">
                  <c:v>-8.0000000000524096E-3</c:v>
                </c:pt>
                <c:pt idx="1357">
                  <c:v>-1.0000000002463594E-2</c:v>
                </c:pt>
                <c:pt idx="1358">
                  <c:v>-9.0000000156464921E-3</c:v>
                </c:pt>
                <c:pt idx="1359">
                  <c:v>-9.0000000060541652E-3</c:v>
                </c:pt>
                <c:pt idx="1360">
                  <c:v>-9.5000000090550429E-3</c:v>
                </c:pt>
                <c:pt idx="1361">
                  <c:v>-1.0000000002463594E-2</c:v>
                </c:pt>
                <c:pt idx="1362">
                  <c:v>-6.0000000072335524E-3</c:v>
                </c:pt>
                <c:pt idx="1363">
                  <c:v>-8.5000000030532874E-3</c:v>
                </c:pt>
                <c:pt idx="1364">
                  <c:v>-6.9999999940506541E-3</c:v>
                </c:pt>
                <c:pt idx="1365">
                  <c:v>-5.4999999946403477E-3</c:v>
                </c:pt>
                <c:pt idx="1366">
                  <c:v>-9.499999999462716E-3</c:v>
                </c:pt>
                <c:pt idx="1367">
                  <c:v>-9.0000000060541652E-3</c:v>
                </c:pt>
                <c:pt idx="1368">
                  <c:v>-8.9999999964618382E-3</c:v>
                </c:pt>
                <c:pt idx="1369">
                  <c:v>-6.9999999940506541E-3</c:v>
                </c:pt>
                <c:pt idx="1370">
                  <c:v>-8.0000000096447366E-3</c:v>
                </c:pt>
                <c:pt idx="1371">
                  <c:v>-8.0000000000524096E-3</c:v>
                </c:pt>
                <c:pt idx="1372">
                  <c:v>-8.9999999964618382E-3</c:v>
                </c:pt>
                <c:pt idx="1373">
                  <c:v>-6.9999999940506541E-3</c:v>
                </c:pt>
                <c:pt idx="1374">
                  <c:v>-7.000000013235308E-3</c:v>
                </c:pt>
                <c:pt idx="1375">
                  <c:v>-1.0000000012055921E-2</c:v>
                </c:pt>
                <c:pt idx="1376">
                  <c:v>-5.5000000042326747E-3</c:v>
                </c:pt>
                <c:pt idx="1377">
                  <c:v>-9.0000000060541652E-3</c:v>
                </c:pt>
                <c:pt idx="1378">
                  <c:v>-7.000000013235308E-3</c:v>
                </c:pt>
                <c:pt idx="1379">
                  <c:v>-6.5000000006421033E-3</c:v>
                </c:pt>
                <c:pt idx="1380">
                  <c:v>-6.0000000072335524E-3</c:v>
                </c:pt>
                <c:pt idx="1381">
                  <c:v>-8.0000000000524096E-3</c:v>
                </c:pt>
                <c:pt idx="1382">
                  <c:v>-6.5000000102344302E-3</c:v>
                </c:pt>
                <c:pt idx="1383">
                  <c:v>-7.000000003642981E-3</c:v>
                </c:pt>
                <c:pt idx="1384">
                  <c:v>-8.0000000000524096E-3</c:v>
                </c:pt>
                <c:pt idx="1385">
                  <c:v>-8.0000000000524096E-3</c:v>
                </c:pt>
                <c:pt idx="1386">
                  <c:v>-6.0000000072335524E-3</c:v>
                </c:pt>
                <c:pt idx="1387">
                  <c:v>-8.9999999964618382E-3</c:v>
                </c:pt>
                <c:pt idx="1388">
                  <c:v>-9.0000000060541652E-3</c:v>
                </c:pt>
                <c:pt idx="1389">
                  <c:v>-5.9999999976412255E-3</c:v>
                </c:pt>
                <c:pt idx="1390">
                  <c:v>-8.0000000192370635E-3</c:v>
                </c:pt>
                <c:pt idx="1391">
                  <c:v>-6.0000000072335524E-3</c:v>
                </c:pt>
                <c:pt idx="1392">
                  <c:v>-8.5000000030532874E-3</c:v>
                </c:pt>
                <c:pt idx="1393">
                  <c:v>-5.0000000108241238E-3</c:v>
                </c:pt>
                <c:pt idx="1394">
                  <c:v>-8.0000000000524096E-3</c:v>
                </c:pt>
                <c:pt idx="1395">
                  <c:v>-7.5000000066438588E-3</c:v>
                </c:pt>
                <c:pt idx="1396">
                  <c:v>-9.0000000060541652E-3</c:v>
                </c:pt>
                <c:pt idx="1397">
                  <c:v>-5.0000000108241238E-3</c:v>
                </c:pt>
                <c:pt idx="1398">
                  <c:v>-5.9999999976412255E-3</c:v>
                </c:pt>
                <c:pt idx="1399">
                  <c:v>0</c:v>
                </c:pt>
                <c:pt idx="1400">
                  <c:v>9.999999964094286E-4</c:v>
                </c:pt>
                <c:pt idx="1401">
                  <c:v>-9.0000000060541652E-3</c:v>
                </c:pt>
                <c:pt idx="1402">
                  <c:v>-6.9999999940506541E-3</c:v>
                </c:pt>
                <c:pt idx="1403">
                  <c:v>0</c:v>
                </c:pt>
                <c:pt idx="1404">
                  <c:v>-6.0000000072335524E-3</c:v>
                </c:pt>
                <c:pt idx="1405">
                  <c:v>-5.9999999976412255E-3</c:v>
                </c:pt>
                <c:pt idx="1406">
                  <c:v>-6.9999999940506541E-3</c:v>
                </c:pt>
                <c:pt idx="1407">
                  <c:v>-5.0000000012317969E-3</c:v>
                </c:pt>
                <c:pt idx="1408">
                  <c:v>-7.4999999970515319E-3</c:v>
                </c:pt>
                <c:pt idx="1409">
                  <c:v>-2.0000000120035111E-3</c:v>
                </c:pt>
                <c:pt idx="1410">
                  <c:v>-8.0000000000524096E-3</c:v>
                </c:pt>
                <c:pt idx="1411">
                  <c:v>-4.5000000078232461E-3</c:v>
                </c:pt>
                <c:pt idx="1412">
                  <c:v>-6.0000000072335524E-3</c:v>
                </c:pt>
                <c:pt idx="1413">
                  <c:v>-8.0000000000524096E-3</c:v>
                </c:pt>
                <c:pt idx="1414">
                  <c:v>-6.9999999940506541E-3</c:v>
                </c:pt>
                <c:pt idx="1415">
                  <c:v>-5.0000000108241238E-3</c:v>
                </c:pt>
                <c:pt idx="1416">
                  <c:v>-8.0000000000524096E-3</c:v>
                </c:pt>
              </c:numCache>
            </c:numRef>
          </c:val>
          <c:smooth val="0"/>
        </c:ser>
        <c:dLbls>
          <c:showLegendKey val="0"/>
          <c:showVal val="0"/>
          <c:showCatName val="0"/>
          <c:showSerName val="0"/>
          <c:showPercent val="0"/>
          <c:showBubbleSize val="0"/>
        </c:dLbls>
        <c:marker val="1"/>
        <c:smooth val="0"/>
        <c:axId val="135688576"/>
        <c:axId val="135690880"/>
      </c:lineChart>
      <c:catAx>
        <c:axId val="135688576"/>
        <c:scaling>
          <c:orientation val="minMax"/>
        </c:scaling>
        <c:delete val="0"/>
        <c:axPos val="b"/>
        <c:title>
          <c:tx>
            <c:rich>
              <a:bodyPr/>
              <a:lstStyle/>
              <a:p>
                <a:pPr>
                  <a:defRPr sz="1100">
                    <a:solidFill>
                      <a:schemeClr val="bg1"/>
                    </a:solidFill>
                  </a:defRPr>
                </a:pPr>
                <a:r>
                  <a:rPr lang="es-MX" sz="1100">
                    <a:solidFill>
                      <a:schemeClr val="bg1"/>
                    </a:solidFill>
                  </a:rPr>
                  <a:t>Minutes (March 9, 2011)</a:t>
                </a:r>
              </a:p>
            </c:rich>
          </c:tx>
          <c:layout>
            <c:manualLayout>
              <c:xMode val="edge"/>
              <c:yMode val="edge"/>
              <c:x val="0.40066595145713452"/>
              <c:y val="0.94127244296495882"/>
            </c:manualLayout>
          </c:layout>
          <c:overlay val="0"/>
        </c:title>
        <c:numFmt formatCode="General" sourceLinked="1"/>
        <c:majorTickMark val="out"/>
        <c:minorTickMark val="none"/>
        <c:tickLblPos val="nextTo"/>
        <c:txPr>
          <a:bodyPr rot="0" vert="horz"/>
          <a:lstStyle/>
          <a:p>
            <a:pPr>
              <a:defRPr sz="1000">
                <a:solidFill>
                  <a:schemeClr val="bg1"/>
                </a:solidFill>
              </a:defRPr>
            </a:pPr>
            <a:endParaRPr lang="en-US"/>
          </a:p>
        </c:txPr>
        <c:crossAx val="135690880"/>
        <c:crossesAt val="-0.4"/>
        <c:auto val="1"/>
        <c:lblAlgn val="ctr"/>
        <c:lblOffset val="100"/>
        <c:tickLblSkip val="56"/>
        <c:tickMarkSkip val="1"/>
        <c:noMultiLvlLbl val="0"/>
      </c:catAx>
      <c:valAx>
        <c:axId val="135690880"/>
        <c:scaling>
          <c:orientation val="minMax"/>
          <c:max val="0.3"/>
        </c:scaling>
        <c:delete val="0"/>
        <c:axPos val="l"/>
        <c:majorGridlines/>
        <c:title>
          <c:tx>
            <c:rich>
              <a:bodyPr/>
              <a:lstStyle/>
              <a:p>
                <a:pPr>
                  <a:defRPr sz="1100">
                    <a:solidFill>
                      <a:schemeClr val="bg1"/>
                    </a:solidFill>
                  </a:defRPr>
                </a:pPr>
                <a:r>
                  <a:rPr lang="es-MX" sz="1100">
                    <a:solidFill>
                      <a:schemeClr val="bg1"/>
                    </a:solidFill>
                  </a:rPr>
                  <a:t>Time Difference (seconds)</a:t>
                </a:r>
              </a:p>
            </c:rich>
          </c:tx>
          <c:layout>
            <c:manualLayout>
              <c:xMode val="edge"/>
              <c:yMode val="edge"/>
              <c:x val="1.037037037037037E-2"/>
              <c:y val="0.35739673258276344"/>
            </c:manualLayout>
          </c:layout>
          <c:overlay val="0"/>
        </c:title>
        <c:numFmt formatCode="0.000" sourceLinked="0"/>
        <c:majorTickMark val="out"/>
        <c:minorTickMark val="none"/>
        <c:tickLblPos val="nextTo"/>
        <c:txPr>
          <a:bodyPr rot="0" vert="horz"/>
          <a:lstStyle/>
          <a:p>
            <a:pPr>
              <a:defRPr sz="1000">
                <a:solidFill>
                  <a:schemeClr val="bg1"/>
                </a:solidFill>
              </a:defRPr>
            </a:pPr>
            <a:endParaRPr lang="en-US"/>
          </a:p>
        </c:txPr>
        <c:crossAx val="135688576"/>
        <c:crosses val="autoZero"/>
        <c:crossBetween val="between"/>
      </c:valAx>
      <c:spPr>
        <a:solidFill>
          <a:schemeClr val="tx1">
            <a:lumMod val="85000"/>
            <a:lumOff val="15000"/>
          </a:schemeClr>
        </a:solidFill>
      </c:spPr>
    </c:plotArea>
    <c:plotVisOnly val="1"/>
    <c:dispBlanksAs val="gap"/>
    <c:showDLblsOverMax val="0"/>
  </c:chart>
  <c:spPr>
    <a:solidFill>
      <a:schemeClr val="tx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a:t>LOCALTIMEPC  -  CRONOS(CNM)</a:t>
            </a:r>
          </a:p>
          <a:p>
            <a:pPr>
              <a:defRPr sz="1800"/>
            </a:pPr>
            <a:r>
              <a:rPr lang="es-MX" sz="1200"/>
              <a:t>(2012, Mayo 30)</a:t>
            </a:r>
          </a:p>
        </c:rich>
      </c:tx>
      <c:layout/>
      <c:overlay val="0"/>
    </c:title>
    <c:autoTitleDeleted val="0"/>
    <c:plotArea>
      <c:layout>
        <c:manualLayout>
          <c:layoutTarget val="inner"/>
          <c:xMode val="edge"/>
          <c:yMode val="edge"/>
          <c:x val="9.2920510912698415E-2"/>
          <c:y val="0.11202546296296297"/>
          <c:w val="0.83188194444444441"/>
          <c:h val="0.79180169753086416"/>
        </c:manualLayout>
      </c:layout>
      <c:scatterChart>
        <c:scatterStyle val="lineMarker"/>
        <c:varyColors val="0"/>
        <c:ser>
          <c:idx val="0"/>
          <c:order val="0"/>
          <c:spPr>
            <a:ln w="9525"/>
          </c:spPr>
          <c:marker>
            <c:symbol val="diamond"/>
            <c:size val="4"/>
          </c:marker>
          <c:xVal>
            <c:numRef>
              <c:f>'Dados Cronos'!$B$2:$B$1379</c:f>
              <c:numCache>
                <c:formatCode>m/d/yyyy\ h:mm</c:formatCode>
                <c:ptCount val="1378"/>
                <c:pt idx="0">
                  <c:v>41059.001365266202</c:v>
                </c:pt>
                <c:pt idx="1">
                  <c:v>41059.002059699073</c:v>
                </c:pt>
                <c:pt idx="2">
                  <c:v>41059.002754143519</c:v>
                </c:pt>
                <c:pt idx="3">
                  <c:v>41059.00344857639</c:v>
                </c:pt>
                <c:pt idx="4">
                  <c:v>41059.004143009261</c:v>
                </c:pt>
                <c:pt idx="5">
                  <c:v>41059.004837442131</c:v>
                </c:pt>
                <c:pt idx="6">
                  <c:v>41059.005531886571</c:v>
                </c:pt>
                <c:pt idx="7">
                  <c:v>41059.006226319441</c:v>
                </c:pt>
                <c:pt idx="8">
                  <c:v>41059.006920752312</c:v>
                </c:pt>
                <c:pt idx="9">
                  <c:v>41059.007615185183</c:v>
                </c:pt>
                <c:pt idx="10">
                  <c:v>41059.008309629629</c:v>
                </c:pt>
                <c:pt idx="11">
                  <c:v>41059.0090040625</c:v>
                </c:pt>
                <c:pt idx="12">
                  <c:v>41059.009698495371</c:v>
                </c:pt>
                <c:pt idx="13">
                  <c:v>41059.010392939817</c:v>
                </c:pt>
                <c:pt idx="14">
                  <c:v>41059.011087372688</c:v>
                </c:pt>
                <c:pt idx="15">
                  <c:v>41059.011781805559</c:v>
                </c:pt>
                <c:pt idx="16">
                  <c:v>41059.012476238429</c:v>
                </c:pt>
                <c:pt idx="17">
                  <c:v>41059.013170682869</c:v>
                </c:pt>
                <c:pt idx="18">
                  <c:v>41059.013865115739</c:v>
                </c:pt>
                <c:pt idx="19">
                  <c:v>41059.01455954861</c:v>
                </c:pt>
                <c:pt idx="20">
                  <c:v>41059.015253993057</c:v>
                </c:pt>
                <c:pt idx="21">
                  <c:v>41059.015948425927</c:v>
                </c:pt>
                <c:pt idx="22">
                  <c:v>41059.016642858798</c:v>
                </c:pt>
                <c:pt idx="23">
                  <c:v>41059.017337291669</c:v>
                </c:pt>
                <c:pt idx="24">
                  <c:v>41059.018031736108</c:v>
                </c:pt>
                <c:pt idx="25">
                  <c:v>41059.018726168979</c:v>
                </c:pt>
                <c:pt idx="26">
                  <c:v>41059.01942060185</c:v>
                </c:pt>
                <c:pt idx="27">
                  <c:v>41059.02011503472</c:v>
                </c:pt>
                <c:pt idx="28">
                  <c:v>41059.020809479167</c:v>
                </c:pt>
                <c:pt idx="29">
                  <c:v>41059.021503912038</c:v>
                </c:pt>
                <c:pt idx="30">
                  <c:v>41059.022198344908</c:v>
                </c:pt>
                <c:pt idx="31">
                  <c:v>41059.022892777779</c:v>
                </c:pt>
                <c:pt idx="32">
                  <c:v>41059.023587222226</c:v>
                </c:pt>
                <c:pt idx="33">
                  <c:v>41059.024281655089</c:v>
                </c:pt>
                <c:pt idx="34">
                  <c:v>41059.02497608796</c:v>
                </c:pt>
                <c:pt idx="35">
                  <c:v>41059.02567052083</c:v>
                </c:pt>
                <c:pt idx="36">
                  <c:v>41059.026364965277</c:v>
                </c:pt>
                <c:pt idx="37">
                  <c:v>41059.027059398148</c:v>
                </c:pt>
                <c:pt idx="38">
                  <c:v>41059.027753831018</c:v>
                </c:pt>
                <c:pt idx="39">
                  <c:v>41059.028448275465</c:v>
                </c:pt>
                <c:pt idx="40">
                  <c:v>41059.029142708336</c:v>
                </c:pt>
                <c:pt idx="41">
                  <c:v>41059.029837141206</c:v>
                </c:pt>
                <c:pt idx="42">
                  <c:v>41059.030531574077</c:v>
                </c:pt>
                <c:pt idx="43">
                  <c:v>41059.031226018516</c:v>
                </c:pt>
                <c:pt idx="44">
                  <c:v>41059.031920451387</c:v>
                </c:pt>
                <c:pt idx="45">
                  <c:v>41059.032614884258</c:v>
                </c:pt>
                <c:pt idx="46">
                  <c:v>41059.033309317128</c:v>
                </c:pt>
                <c:pt idx="47">
                  <c:v>41059.034003761575</c:v>
                </c:pt>
                <c:pt idx="48">
                  <c:v>41059.034698194446</c:v>
                </c:pt>
                <c:pt idx="49">
                  <c:v>41059.035392627316</c:v>
                </c:pt>
                <c:pt idx="50">
                  <c:v>41059.036087060187</c:v>
                </c:pt>
                <c:pt idx="51">
                  <c:v>41059.036781504627</c:v>
                </c:pt>
                <c:pt idx="52">
                  <c:v>41059.037475937497</c:v>
                </c:pt>
                <c:pt idx="53">
                  <c:v>41059.038170370368</c:v>
                </c:pt>
                <c:pt idx="54">
                  <c:v>41059.038864803239</c:v>
                </c:pt>
                <c:pt idx="55">
                  <c:v>41059.039559247685</c:v>
                </c:pt>
                <c:pt idx="56">
                  <c:v>41059.040253680556</c:v>
                </c:pt>
                <c:pt idx="57">
                  <c:v>41059.040948113427</c:v>
                </c:pt>
                <c:pt idx="58">
                  <c:v>41059.041642546297</c:v>
                </c:pt>
                <c:pt idx="59">
                  <c:v>41059.042336990744</c:v>
                </c:pt>
                <c:pt idx="60">
                  <c:v>41059.043031423615</c:v>
                </c:pt>
                <c:pt idx="61">
                  <c:v>41059.043725856478</c:v>
                </c:pt>
                <c:pt idx="62">
                  <c:v>41059.044420289349</c:v>
                </c:pt>
                <c:pt idx="63">
                  <c:v>41059.045114733795</c:v>
                </c:pt>
                <c:pt idx="64">
                  <c:v>41059.045809166666</c:v>
                </c:pt>
                <c:pt idx="65">
                  <c:v>41059.046503599537</c:v>
                </c:pt>
                <c:pt idx="66">
                  <c:v>41059.047198032407</c:v>
                </c:pt>
                <c:pt idx="67">
                  <c:v>41059.047892476854</c:v>
                </c:pt>
                <c:pt idx="68">
                  <c:v>41059.048586909725</c:v>
                </c:pt>
                <c:pt idx="69">
                  <c:v>41059.049281342595</c:v>
                </c:pt>
                <c:pt idx="70">
                  <c:v>41059.049975775466</c:v>
                </c:pt>
                <c:pt idx="71">
                  <c:v>41059.050670219905</c:v>
                </c:pt>
                <c:pt idx="72">
                  <c:v>41059.051364652776</c:v>
                </c:pt>
                <c:pt idx="73">
                  <c:v>41059.052059085647</c:v>
                </c:pt>
                <c:pt idx="74">
                  <c:v>41059.052753518517</c:v>
                </c:pt>
                <c:pt idx="75">
                  <c:v>41059.053447962964</c:v>
                </c:pt>
                <c:pt idx="76">
                  <c:v>41059.054142395835</c:v>
                </c:pt>
                <c:pt idx="77">
                  <c:v>41059.054836828705</c:v>
                </c:pt>
                <c:pt idx="78">
                  <c:v>41059.055531261576</c:v>
                </c:pt>
                <c:pt idx="79">
                  <c:v>41059.056225706016</c:v>
                </c:pt>
                <c:pt idx="80">
                  <c:v>41059.056920138886</c:v>
                </c:pt>
                <c:pt idx="81">
                  <c:v>41059.057614571757</c:v>
                </c:pt>
                <c:pt idx="82">
                  <c:v>41059.058309016204</c:v>
                </c:pt>
                <c:pt idx="83">
                  <c:v>41059.059003449074</c:v>
                </c:pt>
                <c:pt idx="84">
                  <c:v>41059.059697881945</c:v>
                </c:pt>
                <c:pt idx="85">
                  <c:v>41059.060392314816</c:v>
                </c:pt>
                <c:pt idx="86">
                  <c:v>41059.061086759262</c:v>
                </c:pt>
                <c:pt idx="87">
                  <c:v>41059.061781192133</c:v>
                </c:pt>
                <c:pt idx="88">
                  <c:v>41059.062475625004</c:v>
                </c:pt>
                <c:pt idx="89">
                  <c:v>41059.063170057867</c:v>
                </c:pt>
                <c:pt idx="90">
                  <c:v>41059.063864502314</c:v>
                </c:pt>
                <c:pt idx="91">
                  <c:v>41059.064558935184</c:v>
                </c:pt>
                <c:pt idx="92">
                  <c:v>41059.065253368055</c:v>
                </c:pt>
                <c:pt idx="93">
                  <c:v>41059.065947812502</c:v>
                </c:pt>
                <c:pt idx="94">
                  <c:v>41059.066642245372</c:v>
                </c:pt>
                <c:pt idx="95">
                  <c:v>41059.067336678243</c:v>
                </c:pt>
                <c:pt idx="96">
                  <c:v>41059.068031111114</c:v>
                </c:pt>
                <c:pt idx="97">
                  <c:v>41059.068725555553</c:v>
                </c:pt>
                <c:pt idx="98">
                  <c:v>41059.069419988424</c:v>
                </c:pt>
                <c:pt idx="99">
                  <c:v>41059.070114421294</c:v>
                </c:pt>
                <c:pt idx="100">
                  <c:v>41059.070808854165</c:v>
                </c:pt>
                <c:pt idx="101">
                  <c:v>41059.071503298612</c:v>
                </c:pt>
                <c:pt idx="102">
                  <c:v>41059.072197731482</c:v>
                </c:pt>
                <c:pt idx="103">
                  <c:v>41059.072892164353</c:v>
                </c:pt>
                <c:pt idx="104">
                  <c:v>41059.073586597224</c:v>
                </c:pt>
                <c:pt idx="105">
                  <c:v>41059.074281041663</c:v>
                </c:pt>
                <c:pt idx="106">
                  <c:v>41059.074975474534</c:v>
                </c:pt>
                <c:pt idx="107">
                  <c:v>41059.075669907405</c:v>
                </c:pt>
                <c:pt idx="108">
                  <c:v>41059.076364340275</c:v>
                </c:pt>
                <c:pt idx="109">
                  <c:v>41059.077058784722</c:v>
                </c:pt>
                <c:pt idx="110">
                  <c:v>41059.077753217593</c:v>
                </c:pt>
                <c:pt idx="111">
                  <c:v>41059.078447650463</c:v>
                </c:pt>
                <c:pt idx="112">
                  <c:v>41059.079142083334</c:v>
                </c:pt>
                <c:pt idx="113">
                  <c:v>41059.079836527781</c:v>
                </c:pt>
                <c:pt idx="114">
                  <c:v>41059.080530960651</c:v>
                </c:pt>
                <c:pt idx="115">
                  <c:v>41059.081225393522</c:v>
                </c:pt>
                <c:pt idx="116">
                  <c:v>41059.081919826385</c:v>
                </c:pt>
                <c:pt idx="117">
                  <c:v>41059.082614270832</c:v>
                </c:pt>
                <c:pt idx="118">
                  <c:v>41059.083308703703</c:v>
                </c:pt>
                <c:pt idx="119">
                  <c:v>41059.084003136573</c:v>
                </c:pt>
                <c:pt idx="120">
                  <c:v>41059.084697569444</c:v>
                </c:pt>
                <c:pt idx="121">
                  <c:v>41059.085392013891</c:v>
                </c:pt>
                <c:pt idx="122">
                  <c:v>41059.086086446761</c:v>
                </c:pt>
                <c:pt idx="123">
                  <c:v>41059.086780879632</c:v>
                </c:pt>
                <c:pt idx="124">
                  <c:v>41059.087475312503</c:v>
                </c:pt>
                <c:pt idx="125">
                  <c:v>41059.088169756942</c:v>
                </c:pt>
                <c:pt idx="126">
                  <c:v>41059.088864189813</c:v>
                </c:pt>
                <c:pt idx="127">
                  <c:v>41059.089558622683</c:v>
                </c:pt>
                <c:pt idx="128">
                  <c:v>41059.090253055554</c:v>
                </c:pt>
                <c:pt idx="129">
                  <c:v>41059.090947488425</c:v>
                </c:pt>
                <c:pt idx="130">
                  <c:v>41059.091641932871</c:v>
                </c:pt>
                <c:pt idx="131">
                  <c:v>41059.092336365742</c:v>
                </c:pt>
                <c:pt idx="132">
                  <c:v>41059.093030798613</c:v>
                </c:pt>
                <c:pt idx="133">
                  <c:v>41059.093725231483</c:v>
                </c:pt>
                <c:pt idx="134">
                  <c:v>41059.094419675923</c:v>
                </c:pt>
                <c:pt idx="135">
                  <c:v>41059.095114108793</c:v>
                </c:pt>
                <c:pt idx="136">
                  <c:v>41059.095808541664</c:v>
                </c:pt>
                <c:pt idx="137">
                  <c:v>41059.096502974535</c:v>
                </c:pt>
                <c:pt idx="138">
                  <c:v>41059.097197418982</c:v>
                </c:pt>
                <c:pt idx="139">
                  <c:v>41059.097891851852</c:v>
                </c:pt>
                <c:pt idx="140">
                  <c:v>41059.098586284723</c:v>
                </c:pt>
                <c:pt idx="141">
                  <c:v>41059.099280717594</c:v>
                </c:pt>
                <c:pt idx="142">
                  <c:v>41059.09997516204</c:v>
                </c:pt>
                <c:pt idx="143">
                  <c:v>41059.100669594911</c:v>
                </c:pt>
                <c:pt idx="144">
                  <c:v>41059.101364027774</c:v>
                </c:pt>
                <c:pt idx="145">
                  <c:v>41059.102058460645</c:v>
                </c:pt>
                <c:pt idx="146">
                  <c:v>41059.102752905092</c:v>
                </c:pt>
                <c:pt idx="147">
                  <c:v>41059.103447337962</c:v>
                </c:pt>
                <c:pt idx="148">
                  <c:v>41059.104141770833</c:v>
                </c:pt>
                <c:pt idx="149">
                  <c:v>41059.104836203704</c:v>
                </c:pt>
                <c:pt idx="150">
                  <c:v>41059.10553064815</c:v>
                </c:pt>
                <c:pt idx="151">
                  <c:v>41059.106225081021</c:v>
                </c:pt>
                <c:pt idx="152">
                  <c:v>41059.106920057871</c:v>
                </c:pt>
                <c:pt idx="153">
                  <c:v>41059.107613946762</c:v>
                </c:pt>
                <c:pt idx="154">
                  <c:v>41059.108308391202</c:v>
                </c:pt>
                <c:pt idx="155">
                  <c:v>41059.109002824072</c:v>
                </c:pt>
                <c:pt idx="156">
                  <c:v>41059.109697256943</c:v>
                </c:pt>
                <c:pt idx="157">
                  <c:v>41059.110391689814</c:v>
                </c:pt>
                <c:pt idx="158">
                  <c:v>41059.11108613426</c:v>
                </c:pt>
                <c:pt idx="159">
                  <c:v>41059.111780567131</c:v>
                </c:pt>
                <c:pt idx="160">
                  <c:v>41059.112475000002</c:v>
                </c:pt>
                <c:pt idx="161">
                  <c:v>41059.113169432872</c:v>
                </c:pt>
                <c:pt idx="162">
                  <c:v>41059.113863877312</c:v>
                </c:pt>
                <c:pt idx="163">
                  <c:v>41059.114558310182</c:v>
                </c:pt>
                <c:pt idx="164">
                  <c:v>41059.115252743053</c:v>
                </c:pt>
                <c:pt idx="165">
                  <c:v>41059.115947175924</c:v>
                </c:pt>
                <c:pt idx="166">
                  <c:v>41059.116641620371</c:v>
                </c:pt>
                <c:pt idx="167">
                  <c:v>41059.117336053241</c:v>
                </c:pt>
                <c:pt idx="168">
                  <c:v>41059.118030486112</c:v>
                </c:pt>
                <c:pt idx="169">
                  <c:v>41059.118724918982</c:v>
                </c:pt>
                <c:pt idx="170">
                  <c:v>41059.119419363429</c:v>
                </c:pt>
                <c:pt idx="171">
                  <c:v>41059.1201137963</c:v>
                </c:pt>
                <c:pt idx="172">
                  <c:v>41059.120808229163</c:v>
                </c:pt>
                <c:pt idx="173">
                  <c:v>41059.121502662034</c:v>
                </c:pt>
                <c:pt idx="174">
                  <c:v>41059.122197106481</c:v>
                </c:pt>
                <c:pt idx="175">
                  <c:v>41059.122891539351</c:v>
                </c:pt>
                <c:pt idx="176">
                  <c:v>41059.123585972222</c:v>
                </c:pt>
                <c:pt idx="177">
                  <c:v>41059.124280405093</c:v>
                </c:pt>
                <c:pt idx="178">
                  <c:v>41059.124974837963</c:v>
                </c:pt>
                <c:pt idx="179">
                  <c:v>41059.12566928241</c:v>
                </c:pt>
                <c:pt idx="180">
                  <c:v>41059.126363715281</c:v>
                </c:pt>
                <c:pt idx="181">
                  <c:v>41059.127058148151</c:v>
                </c:pt>
                <c:pt idx="182">
                  <c:v>41059.127752581022</c:v>
                </c:pt>
                <c:pt idx="183">
                  <c:v>41059.128447025461</c:v>
                </c:pt>
                <c:pt idx="184">
                  <c:v>41059.129141458332</c:v>
                </c:pt>
                <c:pt idx="185">
                  <c:v>41059.129835891203</c:v>
                </c:pt>
                <c:pt idx="186">
                  <c:v>41059.130530324073</c:v>
                </c:pt>
                <c:pt idx="187">
                  <c:v>41059.13122476852</c:v>
                </c:pt>
                <c:pt idx="188">
                  <c:v>41059.131919201391</c:v>
                </c:pt>
                <c:pt idx="189">
                  <c:v>41059.132613634261</c:v>
                </c:pt>
                <c:pt idx="190">
                  <c:v>41059.133308067132</c:v>
                </c:pt>
                <c:pt idx="191">
                  <c:v>41059.134002511571</c:v>
                </c:pt>
                <c:pt idx="192">
                  <c:v>41059.134696944442</c:v>
                </c:pt>
                <c:pt idx="193">
                  <c:v>41059.135391377313</c:v>
                </c:pt>
                <c:pt idx="194">
                  <c:v>41059.136085810183</c:v>
                </c:pt>
                <c:pt idx="195">
                  <c:v>41059.13678025463</c:v>
                </c:pt>
                <c:pt idx="196">
                  <c:v>41059.137474687501</c:v>
                </c:pt>
                <c:pt idx="197">
                  <c:v>41059.138169120371</c:v>
                </c:pt>
                <c:pt idx="198">
                  <c:v>41059.138863553242</c:v>
                </c:pt>
                <c:pt idx="199">
                  <c:v>41059.139557997682</c:v>
                </c:pt>
                <c:pt idx="200">
                  <c:v>41059.140252430552</c:v>
                </c:pt>
                <c:pt idx="201">
                  <c:v>41059.140946863423</c:v>
                </c:pt>
                <c:pt idx="202">
                  <c:v>41059.14164130787</c:v>
                </c:pt>
                <c:pt idx="203">
                  <c:v>41059.14233574074</c:v>
                </c:pt>
                <c:pt idx="204">
                  <c:v>41059.143030173611</c:v>
                </c:pt>
                <c:pt idx="205">
                  <c:v>41059.143724606482</c:v>
                </c:pt>
                <c:pt idx="206">
                  <c:v>41059.144419039352</c:v>
                </c:pt>
                <c:pt idx="207">
                  <c:v>41059.145113483799</c:v>
                </c:pt>
                <c:pt idx="208">
                  <c:v>41059.14580791667</c:v>
                </c:pt>
                <c:pt idx="209">
                  <c:v>41059.14650234954</c:v>
                </c:pt>
                <c:pt idx="210">
                  <c:v>41059.147196782411</c:v>
                </c:pt>
                <c:pt idx="211">
                  <c:v>41059.147891215274</c:v>
                </c:pt>
                <c:pt idx="212">
                  <c:v>41059.148585659721</c:v>
                </c:pt>
                <c:pt idx="213">
                  <c:v>41059.149280092592</c:v>
                </c:pt>
                <c:pt idx="214">
                  <c:v>41059.149974525462</c:v>
                </c:pt>
                <c:pt idx="215">
                  <c:v>41059.150668958333</c:v>
                </c:pt>
                <c:pt idx="216">
                  <c:v>41059.15136340278</c:v>
                </c:pt>
                <c:pt idx="217">
                  <c:v>41059.15205783565</c:v>
                </c:pt>
                <c:pt idx="218">
                  <c:v>41059.152752268521</c:v>
                </c:pt>
                <c:pt idx="219">
                  <c:v>41059.153446701392</c:v>
                </c:pt>
                <c:pt idx="220">
                  <c:v>41059.154141145831</c:v>
                </c:pt>
                <c:pt idx="221">
                  <c:v>41059.154835578702</c:v>
                </c:pt>
                <c:pt idx="222">
                  <c:v>41059.155530011572</c:v>
                </c:pt>
                <c:pt idx="223">
                  <c:v>41059.156224444443</c:v>
                </c:pt>
                <c:pt idx="224">
                  <c:v>41059.15691888889</c:v>
                </c:pt>
                <c:pt idx="225">
                  <c:v>41059.15761332176</c:v>
                </c:pt>
                <c:pt idx="226">
                  <c:v>41059.158307754631</c:v>
                </c:pt>
                <c:pt idx="227">
                  <c:v>41059.159002187502</c:v>
                </c:pt>
                <c:pt idx="228">
                  <c:v>41059.159696620372</c:v>
                </c:pt>
                <c:pt idx="229">
                  <c:v>41059.160391064812</c:v>
                </c:pt>
                <c:pt idx="230">
                  <c:v>41059.161085497683</c:v>
                </c:pt>
                <c:pt idx="231">
                  <c:v>41059.161779930553</c:v>
                </c:pt>
                <c:pt idx="232">
                  <c:v>41059.162474363424</c:v>
                </c:pt>
                <c:pt idx="233">
                  <c:v>41059.163168807871</c:v>
                </c:pt>
                <c:pt idx="234">
                  <c:v>41059.163863240741</c:v>
                </c:pt>
                <c:pt idx="235">
                  <c:v>41059.164557673612</c:v>
                </c:pt>
                <c:pt idx="236">
                  <c:v>41059.165252106483</c:v>
                </c:pt>
                <c:pt idx="237">
                  <c:v>41059.165946550929</c:v>
                </c:pt>
                <c:pt idx="238">
                  <c:v>41059.1666409838</c:v>
                </c:pt>
                <c:pt idx="239">
                  <c:v>41059.167335416663</c:v>
                </c:pt>
                <c:pt idx="240">
                  <c:v>41059.168029849534</c:v>
                </c:pt>
                <c:pt idx="241">
                  <c:v>41059.168724293981</c:v>
                </c:pt>
                <c:pt idx="242">
                  <c:v>41059.169418726851</c:v>
                </c:pt>
                <c:pt idx="243">
                  <c:v>41059.170113159722</c:v>
                </c:pt>
                <c:pt idx="244">
                  <c:v>41059.170807604169</c:v>
                </c:pt>
                <c:pt idx="245">
                  <c:v>41059.171502037039</c:v>
                </c:pt>
                <c:pt idx="246">
                  <c:v>41059.17219646991</c:v>
                </c:pt>
                <c:pt idx="247">
                  <c:v>41059.172890902781</c:v>
                </c:pt>
                <c:pt idx="248">
                  <c:v>41059.173585335651</c:v>
                </c:pt>
                <c:pt idx="249">
                  <c:v>41059.174279780091</c:v>
                </c:pt>
                <c:pt idx="250">
                  <c:v>41059.174974212961</c:v>
                </c:pt>
                <c:pt idx="251">
                  <c:v>41059.175668645832</c:v>
                </c:pt>
                <c:pt idx="252">
                  <c:v>41059.176363078703</c:v>
                </c:pt>
                <c:pt idx="253">
                  <c:v>41059.177057523149</c:v>
                </c:pt>
                <c:pt idx="254">
                  <c:v>41059.17775195602</c:v>
                </c:pt>
                <c:pt idx="255">
                  <c:v>41059.178446377315</c:v>
                </c:pt>
                <c:pt idx="256">
                  <c:v>41059.179140810185</c:v>
                </c:pt>
                <c:pt idx="257">
                  <c:v>41059.179835254632</c:v>
                </c:pt>
                <c:pt idx="258">
                  <c:v>41059.180529687503</c:v>
                </c:pt>
                <c:pt idx="259">
                  <c:v>41059.181224120373</c:v>
                </c:pt>
                <c:pt idx="260">
                  <c:v>41059.181918564813</c:v>
                </c:pt>
                <c:pt idx="261">
                  <c:v>41059.182612997683</c:v>
                </c:pt>
                <c:pt idx="262">
                  <c:v>41059.183307430554</c:v>
                </c:pt>
                <c:pt idx="263">
                  <c:v>41059.184001863425</c:v>
                </c:pt>
                <c:pt idx="264">
                  <c:v>41059.184696307871</c:v>
                </c:pt>
                <c:pt idx="265">
                  <c:v>41059.185390740742</c:v>
                </c:pt>
                <c:pt idx="266">
                  <c:v>41059.186085185182</c:v>
                </c:pt>
                <c:pt idx="267">
                  <c:v>41059.186779618052</c:v>
                </c:pt>
                <c:pt idx="268">
                  <c:v>41059.187474050923</c:v>
                </c:pt>
                <c:pt idx="269">
                  <c:v>41059.188168483794</c:v>
                </c:pt>
                <c:pt idx="270">
                  <c:v>41059.18886292824</c:v>
                </c:pt>
                <c:pt idx="271">
                  <c:v>41059.189557361111</c:v>
                </c:pt>
                <c:pt idx="272">
                  <c:v>41059.190251793982</c:v>
                </c:pt>
                <c:pt idx="273">
                  <c:v>41059.190946226852</c:v>
                </c:pt>
                <c:pt idx="274">
                  <c:v>41059.191640659723</c:v>
                </c:pt>
                <c:pt idx="275">
                  <c:v>41059.19233510417</c:v>
                </c:pt>
                <c:pt idx="276">
                  <c:v>41059.19302953704</c:v>
                </c:pt>
                <c:pt idx="277">
                  <c:v>41059.193723969911</c:v>
                </c:pt>
                <c:pt idx="278">
                  <c:v>41059.194418402774</c:v>
                </c:pt>
                <c:pt idx="279">
                  <c:v>41059.195112847221</c:v>
                </c:pt>
                <c:pt idx="280">
                  <c:v>41059.195807280092</c:v>
                </c:pt>
                <c:pt idx="281">
                  <c:v>41059.196501712962</c:v>
                </c:pt>
                <c:pt idx="282">
                  <c:v>41059.197196145833</c:v>
                </c:pt>
                <c:pt idx="283">
                  <c:v>41059.197890578704</c:v>
                </c:pt>
                <c:pt idx="284">
                  <c:v>41059.19858502315</c:v>
                </c:pt>
                <c:pt idx="285">
                  <c:v>41059.199279456021</c:v>
                </c:pt>
                <c:pt idx="286">
                  <c:v>41059.199973888892</c:v>
                </c:pt>
                <c:pt idx="287">
                  <c:v>41059.200669953701</c:v>
                </c:pt>
                <c:pt idx="288">
                  <c:v>41059.201362766202</c:v>
                </c:pt>
                <c:pt idx="289">
                  <c:v>41059.202057199072</c:v>
                </c:pt>
                <c:pt idx="290">
                  <c:v>41059.202751631943</c:v>
                </c:pt>
                <c:pt idx="291">
                  <c:v>41059.203446064814</c:v>
                </c:pt>
                <c:pt idx="292">
                  <c:v>41059.20414050926</c:v>
                </c:pt>
                <c:pt idx="293">
                  <c:v>41059.204834942131</c:v>
                </c:pt>
                <c:pt idx="294">
                  <c:v>41059.205529375002</c:v>
                </c:pt>
                <c:pt idx="295">
                  <c:v>41059.206223807872</c:v>
                </c:pt>
                <c:pt idx="296">
                  <c:v>41059.206918240743</c:v>
                </c:pt>
                <c:pt idx="297">
                  <c:v>41059.207612685183</c:v>
                </c:pt>
                <c:pt idx="298">
                  <c:v>41059.208307118053</c:v>
                </c:pt>
                <c:pt idx="299">
                  <c:v>41059.209001550924</c:v>
                </c:pt>
                <c:pt idx="300">
                  <c:v>41059.209695983795</c:v>
                </c:pt>
                <c:pt idx="301">
                  <c:v>41059.210390416665</c:v>
                </c:pt>
                <c:pt idx="302">
                  <c:v>41059.211084861112</c:v>
                </c:pt>
                <c:pt idx="303">
                  <c:v>41059.211779293983</c:v>
                </c:pt>
                <c:pt idx="304">
                  <c:v>41059.212473726853</c:v>
                </c:pt>
                <c:pt idx="305">
                  <c:v>41059.213168159724</c:v>
                </c:pt>
                <c:pt idx="306">
                  <c:v>41059.213862604163</c:v>
                </c:pt>
                <c:pt idx="307">
                  <c:v>41059.214557037034</c:v>
                </c:pt>
                <c:pt idx="308">
                  <c:v>41059.215251469905</c:v>
                </c:pt>
                <c:pt idx="309">
                  <c:v>41059.215945902775</c:v>
                </c:pt>
                <c:pt idx="310">
                  <c:v>41059.216640347222</c:v>
                </c:pt>
                <c:pt idx="311">
                  <c:v>41059.217334780093</c:v>
                </c:pt>
                <c:pt idx="312">
                  <c:v>41059.218029212963</c:v>
                </c:pt>
                <c:pt idx="313">
                  <c:v>41059.218723645834</c:v>
                </c:pt>
                <c:pt idx="314">
                  <c:v>41059.219418078705</c:v>
                </c:pt>
                <c:pt idx="315">
                  <c:v>41059.220112523151</c:v>
                </c:pt>
                <c:pt idx="316">
                  <c:v>41059.220806956022</c:v>
                </c:pt>
                <c:pt idx="317">
                  <c:v>41059.221501388885</c:v>
                </c:pt>
                <c:pt idx="318">
                  <c:v>41059.222195821756</c:v>
                </c:pt>
                <c:pt idx="319">
                  <c:v>41059.222890266203</c:v>
                </c:pt>
                <c:pt idx="320">
                  <c:v>41059.223584699073</c:v>
                </c:pt>
                <c:pt idx="321">
                  <c:v>41059.224279131944</c:v>
                </c:pt>
                <c:pt idx="322">
                  <c:v>41059.224974108794</c:v>
                </c:pt>
                <c:pt idx="323">
                  <c:v>41059.225667997685</c:v>
                </c:pt>
                <c:pt idx="324">
                  <c:v>41059.226362442132</c:v>
                </c:pt>
                <c:pt idx="325">
                  <c:v>41059.227056875003</c:v>
                </c:pt>
                <c:pt idx="326">
                  <c:v>41059.227751307873</c:v>
                </c:pt>
                <c:pt idx="327">
                  <c:v>41059.228445740744</c:v>
                </c:pt>
                <c:pt idx="328">
                  <c:v>41059.229140185183</c:v>
                </c:pt>
                <c:pt idx="329">
                  <c:v>41059.229834618054</c:v>
                </c:pt>
                <c:pt idx="330">
                  <c:v>41059.230529050925</c:v>
                </c:pt>
                <c:pt idx="331">
                  <c:v>41059.231223483795</c:v>
                </c:pt>
                <c:pt idx="332">
                  <c:v>41059.231917916666</c:v>
                </c:pt>
                <c:pt idx="333">
                  <c:v>41059.232612361113</c:v>
                </c:pt>
                <c:pt idx="334">
                  <c:v>41059.233306793984</c:v>
                </c:pt>
                <c:pt idx="335">
                  <c:v>41059.234001226854</c:v>
                </c:pt>
                <c:pt idx="336">
                  <c:v>41059.234695659725</c:v>
                </c:pt>
                <c:pt idx="337">
                  <c:v>41059.235390104164</c:v>
                </c:pt>
                <c:pt idx="338">
                  <c:v>41059.236084537035</c:v>
                </c:pt>
                <c:pt idx="339">
                  <c:v>41059.236778969906</c:v>
                </c:pt>
                <c:pt idx="340">
                  <c:v>41059.237473402776</c:v>
                </c:pt>
                <c:pt idx="341">
                  <c:v>41059.238167835647</c:v>
                </c:pt>
                <c:pt idx="342">
                  <c:v>41059.238862280094</c:v>
                </c:pt>
                <c:pt idx="343">
                  <c:v>41059.239556712964</c:v>
                </c:pt>
                <c:pt idx="344">
                  <c:v>41059.240251145835</c:v>
                </c:pt>
                <c:pt idx="345">
                  <c:v>41059.240945578706</c:v>
                </c:pt>
                <c:pt idx="346">
                  <c:v>41059.241640023145</c:v>
                </c:pt>
                <c:pt idx="347">
                  <c:v>41059.242334456016</c:v>
                </c:pt>
                <c:pt idx="348">
                  <c:v>41059.243028888886</c:v>
                </c:pt>
                <c:pt idx="349">
                  <c:v>41059.243723321757</c:v>
                </c:pt>
                <c:pt idx="350">
                  <c:v>41059.244417754628</c:v>
                </c:pt>
                <c:pt idx="351">
                  <c:v>41059.245112199074</c:v>
                </c:pt>
                <c:pt idx="352">
                  <c:v>41059.245806631945</c:v>
                </c:pt>
                <c:pt idx="353">
                  <c:v>41059.246501064816</c:v>
                </c:pt>
                <c:pt idx="354">
                  <c:v>41059.247195497686</c:v>
                </c:pt>
                <c:pt idx="355">
                  <c:v>41059.247889930557</c:v>
                </c:pt>
                <c:pt idx="356">
                  <c:v>41059.248584374996</c:v>
                </c:pt>
                <c:pt idx="357">
                  <c:v>41059.249278807867</c:v>
                </c:pt>
                <c:pt idx="358">
                  <c:v>41059.249973240738</c:v>
                </c:pt>
                <c:pt idx="359">
                  <c:v>41059.250667673608</c:v>
                </c:pt>
                <c:pt idx="360">
                  <c:v>41059.251362106479</c:v>
                </c:pt>
                <c:pt idx="361">
                  <c:v>41059.252056550926</c:v>
                </c:pt>
                <c:pt idx="362">
                  <c:v>41059.252750983796</c:v>
                </c:pt>
                <c:pt idx="363">
                  <c:v>41059.253445416667</c:v>
                </c:pt>
                <c:pt idx="364">
                  <c:v>41059.254139849538</c:v>
                </c:pt>
                <c:pt idx="365">
                  <c:v>41059.254834282408</c:v>
                </c:pt>
                <c:pt idx="366">
                  <c:v>41059.255528726855</c:v>
                </c:pt>
                <c:pt idx="367">
                  <c:v>41059.256223159726</c:v>
                </c:pt>
                <c:pt idx="368">
                  <c:v>41059.256917592589</c:v>
                </c:pt>
                <c:pt idx="369">
                  <c:v>41059.25761202546</c:v>
                </c:pt>
                <c:pt idx="370">
                  <c:v>41059.258306469907</c:v>
                </c:pt>
                <c:pt idx="371">
                  <c:v>41059.259000902777</c:v>
                </c:pt>
                <c:pt idx="372">
                  <c:v>41059.259695335648</c:v>
                </c:pt>
                <c:pt idx="373">
                  <c:v>41059.260389768519</c:v>
                </c:pt>
                <c:pt idx="374">
                  <c:v>41059.261084201389</c:v>
                </c:pt>
                <c:pt idx="375">
                  <c:v>41059.261778645836</c:v>
                </c:pt>
                <c:pt idx="376">
                  <c:v>41059.262473078707</c:v>
                </c:pt>
                <c:pt idx="377">
                  <c:v>41059.263167511577</c:v>
                </c:pt>
                <c:pt idx="378">
                  <c:v>41059.263861944448</c:v>
                </c:pt>
                <c:pt idx="379">
                  <c:v>41059.264556377311</c:v>
                </c:pt>
                <c:pt idx="380">
                  <c:v>41059.265250821758</c:v>
                </c:pt>
                <c:pt idx="381">
                  <c:v>41059.265945254629</c:v>
                </c:pt>
                <c:pt idx="382">
                  <c:v>41059.266639687499</c:v>
                </c:pt>
                <c:pt idx="383">
                  <c:v>41059.267334305558</c:v>
                </c:pt>
                <c:pt idx="384">
                  <c:v>41059.268028564817</c:v>
                </c:pt>
                <c:pt idx="385">
                  <c:v>41059.268722997687</c:v>
                </c:pt>
                <c:pt idx="386">
                  <c:v>41059.269417430558</c:v>
                </c:pt>
                <c:pt idx="387">
                  <c:v>41059.270111863429</c:v>
                </c:pt>
                <c:pt idx="388">
                  <c:v>41059.270806307868</c:v>
                </c:pt>
                <c:pt idx="389">
                  <c:v>41059.271500740739</c:v>
                </c:pt>
                <c:pt idx="390">
                  <c:v>41059.272195173609</c:v>
                </c:pt>
                <c:pt idx="391">
                  <c:v>41059.27288960648</c:v>
                </c:pt>
                <c:pt idx="392">
                  <c:v>41059.273584039351</c:v>
                </c:pt>
                <c:pt idx="393">
                  <c:v>41059.274278483797</c:v>
                </c:pt>
                <c:pt idx="394">
                  <c:v>41059.274972916668</c:v>
                </c:pt>
                <c:pt idx="395">
                  <c:v>41059.275667349539</c:v>
                </c:pt>
                <c:pt idx="396">
                  <c:v>41059.276361782409</c:v>
                </c:pt>
                <c:pt idx="397">
                  <c:v>41059.27705621528</c:v>
                </c:pt>
                <c:pt idx="398">
                  <c:v>41059.277750659719</c:v>
                </c:pt>
                <c:pt idx="399">
                  <c:v>41059.27844509259</c:v>
                </c:pt>
                <c:pt idx="400">
                  <c:v>41059.279139525461</c:v>
                </c:pt>
                <c:pt idx="401">
                  <c:v>41059.279833958331</c:v>
                </c:pt>
                <c:pt idx="402">
                  <c:v>41059.280528402778</c:v>
                </c:pt>
                <c:pt idx="403">
                  <c:v>41059.281222835649</c:v>
                </c:pt>
                <c:pt idx="404">
                  <c:v>41059.281917268519</c:v>
                </c:pt>
                <c:pt idx="405">
                  <c:v>41059.28261170139</c:v>
                </c:pt>
                <c:pt idx="406">
                  <c:v>41059.283306134261</c:v>
                </c:pt>
                <c:pt idx="407">
                  <c:v>41059.2840005787</c:v>
                </c:pt>
                <c:pt idx="408">
                  <c:v>41059.284695011571</c:v>
                </c:pt>
                <c:pt idx="409">
                  <c:v>41059.285389444442</c:v>
                </c:pt>
                <c:pt idx="410">
                  <c:v>41059.286083877312</c:v>
                </c:pt>
                <c:pt idx="411">
                  <c:v>41059.286778310183</c:v>
                </c:pt>
                <c:pt idx="412">
                  <c:v>41059.28747275463</c:v>
                </c:pt>
                <c:pt idx="413">
                  <c:v>41059.2881671875</c:v>
                </c:pt>
                <c:pt idx="414">
                  <c:v>41059.288861620371</c:v>
                </c:pt>
                <c:pt idx="415">
                  <c:v>41059.289556053242</c:v>
                </c:pt>
                <c:pt idx="416">
                  <c:v>41059.290250497688</c:v>
                </c:pt>
                <c:pt idx="417">
                  <c:v>41059.290944930559</c:v>
                </c:pt>
                <c:pt idx="418">
                  <c:v>41059.291639363422</c:v>
                </c:pt>
                <c:pt idx="419">
                  <c:v>41059.292333796293</c:v>
                </c:pt>
                <c:pt idx="420">
                  <c:v>41059.293028229164</c:v>
                </c:pt>
                <c:pt idx="421">
                  <c:v>41059.29372267361</c:v>
                </c:pt>
                <c:pt idx="422">
                  <c:v>41059.294417106481</c:v>
                </c:pt>
                <c:pt idx="423">
                  <c:v>41059.295111539352</c:v>
                </c:pt>
                <c:pt idx="424">
                  <c:v>41059.295805972222</c:v>
                </c:pt>
                <c:pt idx="425">
                  <c:v>41059.296500405093</c:v>
                </c:pt>
                <c:pt idx="426">
                  <c:v>41059.29719484954</c:v>
                </c:pt>
                <c:pt idx="427">
                  <c:v>41059.29788928241</c:v>
                </c:pt>
                <c:pt idx="428">
                  <c:v>41059.298583715281</c:v>
                </c:pt>
                <c:pt idx="429">
                  <c:v>41059.299278148152</c:v>
                </c:pt>
                <c:pt idx="430">
                  <c:v>41059.299972581015</c:v>
                </c:pt>
                <c:pt idx="431">
                  <c:v>41059.300667025462</c:v>
                </c:pt>
                <c:pt idx="432">
                  <c:v>41059.301361458332</c:v>
                </c:pt>
                <c:pt idx="433">
                  <c:v>41059.302055891203</c:v>
                </c:pt>
                <c:pt idx="434">
                  <c:v>41059.302750324074</c:v>
                </c:pt>
                <c:pt idx="435">
                  <c:v>41059.303444756944</c:v>
                </c:pt>
                <c:pt idx="436">
                  <c:v>41059.304139201391</c:v>
                </c:pt>
                <c:pt idx="437">
                  <c:v>41059.304833634262</c:v>
                </c:pt>
                <c:pt idx="438">
                  <c:v>41059.305528067132</c:v>
                </c:pt>
                <c:pt idx="439">
                  <c:v>41059.306222511572</c:v>
                </c:pt>
                <c:pt idx="440">
                  <c:v>41059.306916944442</c:v>
                </c:pt>
                <c:pt idx="441">
                  <c:v>41059.307611377313</c:v>
                </c:pt>
                <c:pt idx="442">
                  <c:v>41059.308305810184</c:v>
                </c:pt>
                <c:pt idx="443">
                  <c:v>41059.309000254631</c:v>
                </c:pt>
                <c:pt idx="444">
                  <c:v>41059.309694687501</c:v>
                </c:pt>
                <c:pt idx="445">
                  <c:v>41059.310389120372</c:v>
                </c:pt>
                <c:pt idx="446">
                  <c:v>41059.311083553242</c:v>
                </c:pt>
                <c:pt idx="447">
                  <c:v>41059.311777997682</c:v>
                </c:pt>
                <c:pt idx="448">
                  <c:v>41059.312472430553</c:v>
                </c:pt>
                <c:pt idx="449">
                  <c:v>41059.313166863423</c:v>
                </c:pt>
                <c:pt idx="450">
                  <c:v>41059.313861296294</c:v>
                </c:pt>
                <c:pt idx="451">
                  <c:v>41059.314555729165</c:v>
                </c:pt>
                <c:pt idx="452">
                  <c:v>41059.315250173611</c:v>
                </c:pt>
                <c:pt idx="453">
                  <c:v>41059.315944606482</c:v>
                </c:pt>
                <c:pt idx="454">
                  <c:v>41059.316639039353</c:v>
                </c:pt>
                <c:pt idx="455">
                  <c:v>41059.317333472223</c:v>
                </c:pt>
                <c:pt idx="456">
                  <c:v>41059.318027905094</c:v>
                </c:pt>
                <c:pt idx="457">
                  <c:v>41059.318722349541</c:v>
                </c:pt>
                <c:pt idx="458">
                  <c:v>41059.319416782404</c:v>
                </c:pt>
                <c:pt idx="459">
                  <c:v>41059.320111215275</c:v>
                </c:pt>
                <c:pt idx="460">
                  <c:v>41059.320805648145</c:v>
                </c:pt>
                <c:pt idx="461">
                  <c:v>41059.321500092592</c:v>
                </c:pt>
                <c:pt idx="462">
                  <c:v>41059.322194525463</c:v>
                </c:pt>
                <c:pt idx="463">
                  <c:v>41059.322888958333</c:v>
                </c:pt>
                <c:pt idx="464">
                  <c:v>41059.323583391204</c:v>
                </c:pt>
                <c:pt idx="465">
                  <c:v>41059.324277824075</c:v>
                </c:pt>
                <c:pt idx="466">
                  <c:v>41059.324972268521</c:v>
                </c:pt>
                <c:pt idx="467">
                  <c:v>41059.325666701392</c:v>
                </c:pt>
                <c:pt idx="468">
                  <c:v>41059.326361134263</c:v>
                </c:pt>
                <c:pt idx="469">
                  <c:v>41059.327055567126</c:v>
                </c:pt>
                <c:pt idx="470">
                  <c:v>41059.327750011573</c:v>
                </c:pt>
                <c:pt idx="471">
                  <c:v>41059.328444444443</c:v>
                </c:pt>
                <c:pt idx="472">
                  <c:v>41059.329138877314</c:v>
                </c:pt>
                <c:pt idx="473">
                  <c:v>41059.329833310185</c:v>
                </c:pt>
                <c:pt idx="474">
                  <c:v>41059.330527743055</c:v>
                </c:pt>
                <c:pt idx="475">
                  <c:v>41059.331222187502</c:v>
                </c:pt>
                <c:pt idx="476">
                  <c:v>41059.331916620373</c:v>
                </c:pt>
                <c:pt idx="477">
                  <c:v>41059.332611053243</c:v>
                </c:pt>
                <c:pt idx="478">
                  <c:v>41059.333305486114</c:v>
                </c:pt>
                <c:pt idx="479">
                  <c:v>41059.333999930554</c:v>
                </c:pt>
                <c:pt idx="480">
                  <c:v>41059.334694363424</c:v>
                </c:pt>
                <c:pt idx="481">
                  <c:v>41059.335388796295</c:v>
                </c:pt>
                <c:pt idx="482">
                  <c:v>41059.336083229166</c:v>
                </c:pt>
                <c:pt idx="483">
                  <c:v>41059.336777662036</c:v>
                </c:pt>
                <c:pt idx="484">
                  <c:v>41059.337472106483</c:v>
                </c:pt>
                <c:pt idx="485">
                  <c:v>41059.338166539354</c:v>
                </c:pt>
                <c:pt idx="486">
                  <c:v>41059.338860972224</c:v>
                </c:pt>
                <c:pt idx="487">
                  <c:v>41059.339555405095</c:v>
                </c:pt>
                <c:pt idx="488">
                  <c:v>41059.340249837966</c:v>
                </c:pt>
                <c:pt idx="489">
                  <c:v>41059.340944282405</c:v>
                </c:pt>
                <c:pt idx="490">
                  <c:v>41059.341638715276</c:v>
                </c:pt>
                <c:pt idx="491">
                  <c:v>41059.342333148146</c:v>
                </c:pt>
                <c:pt idx="492">
                  <c:v>41059.343027581017</c:v>
                </c:pt>
                <c:pt idx="493">
                  <c:v>41059.343722013888</c:v>
                </c:pt>
                <c:pt idx="494">
                  <c:v>41059.344416458334</c:v>
                </c:pt>
                <c:pt idx="495">
                  <c:v>41059.345110891205</c:v>
                </c:pt>
                <c:pt idx="496">
                  <c:v>41059.345805324076</c:v>
                </c:pt>
                <c:pt idx="497">
                  <c:v>41059.346499756946</c:v>
                </c:pt>
                <c:pt idx="498">
                  <c:v>41059.347194201386</c:v>
                </c:pt>
                <c:pt idx="499">
                  <c:v>41059.347888634256</c:v>
                </c:pt>
                <c:pt idx="500">
                  <c:v>41059.348583067127</c:v>
                </c:pt>
                <c:pt idx="501">
                  <c:v>41059.349277499998</c:v>
                </c:pt>
                <c:pt idx="502">
                  <c:v>41059.349971932868</c:v>
                </c:pt>
                <c:pt idx="503">
                  <c:v>41059.350666377315</c:v>
                </c:pt>
                <c:pt idx="504">
                  <c:v>41059.351360810186</c:v>
                </c:pt>
                <c:pt idx="505">
                  <c:v>41059.352055243056</c:v>
                </c:pt>
                <c:pt idx="506">
                  <c:v>41059.352749675927</c:v>
                </c:pt>
                <c:pt idx="507">
                  <c:v>41059.353444120374</c:v>
                </c:pt>
                <c:pt idx="508">
                  <c:v>41059.354138553237</c:v>
                </c:pt>
                <c:pt idx="509">
                  <c:v>41059.355527418978</c:v>
                </c:pt>
                <c:pt idx="510">
                  <c:v>41059.356221851849</c:v>
                </c:pt>
                <c:pt idx="511">
                  <c:v>41059.356916296296</c:v>
                </c:pt>
                <c:pt idx="512">
                  <c:v>41059.357610729166</c:v>
                </c:pt>
                <c:pt idx="513">
                  <c:v>41059.358305162037</c:v>
                </c:pt>
                <c:pt idx="514">
                  <c:v>41059.358999594908</c:v>
                </c:pt>
                <c:pt idx="515">
                  <c:v>41059.359694027778</c:v>
                </c:pt>
                <c:pt idx="516">
                  <c:v>41059.360388472225</c:v>
                </c:pt>
                <c:pt idx="517">
                  <c:v>41059.361082905096</c:v>
                </c:pt>
                <c:pt idx="518">
                  <c:v>41059.361777337966</c:v>
                </c:pt>
                <c:pt idx="519">
                  <c:v>41059.36247177083</c:v>
                </c:pt>
                <c:pt idx="520">
                  <c:v>41059.363166203701</c:v>
                </c:pt>
                <c:pt idx="521">
                  <c:v>41059.363860648147</c:v>
                </c:pt>
                <c:pt idx="522">
                  <c:v>41059.364555081018</c:v>
                </c:pt>
                <c:pt idx="523">
                  <c:v>41059.365249513889</c:v>
                </c:pt>
                <c:pt idx="524">
                  <c:v>41059.365943946759</c:v>
                </c:pt>
                <c:pt idx="525">
                  <c:v>41059.366638391206</c:v>
                </c:pt>
                <c:pt idx="526">
                  <c:v>41059.367332824077</c:v>
                </c:pt>
                <c:pt idx="527">
                  <c:v>41059.368027245371</c:v>
                </c:pt>
                <c:pt idx="528">
                  <c:v>41059.368721678242</c:v>
                </c:pt>
                <c:pt idx="529">
                  <c:v>41059.369418101851</c:v>
                </c:pt>
                <c:pt idx="530">
                  <c:v>41059.370110555552</c:v>
                </c:pt>
                <c:pt idx="531">
                  <c:v>41059.370804988423</c:v>
                </c:pt>
                <c:pt idx="532">
                  <c:v>41059.371499421293</c:v>
                </c:pt>
                <c:pt idx="533">
                  <c:v>41059.372193854164</c:v>
                </c:pt>
                <c:pt idx="534">
                  <c:v>41059.372888298611</c:v>
                </c:pt>
                <c:pt idx="535">
                  <c:v>41059.373582731481</c:v>
                </c:pt>
                <c:pt idx="536">
                  <c:v>41059.374277164352</c:v>
                </c:pt>
                <c:pt idx="537">
                  <c:v>41059.374971608799</c:v>
                </c:pt>
                <c:pt idx="538">
                  <c:v>41059.375666041669</c:v>
                </c:pt>
                <c:pt idx="539">
                  <c:v>41059.376360844908</c:v>
                </c:pt>
                <c:pt idx="540">
                  <c:v>41059.377055462966</c:v>
                </c:pt>
                <c:pt idx="541">
                  <c:v>41059.37774935185</c:v>
                </c:pt>
                <c:pt idx="542">
                  <c:v>41059.378443796297</c:v>
                </c:pt>
                <c:pt idx="543">
                  <c:v>41059.379138217591</c:v>
                </c:pt>
                <c:pt idx="544">
                  <c:v>41059.379837002314</c:v>
                </c:pt>
                <c:pt idx="545">
                  <c:v>41059.380527094909</c:v>
                </c:pt>
                <c:pt idx="546">
                  <c:v>41059.381221886571</c:v>
                </c:pt>
                <c:pt idx="547">
                  <c:v>41059.38191596065</c:v>
                </c:pt>
                <c:pt idx="548">
                  <c:v>41059.382612199071</c:v>
                </c:pt>
                <c:pt idx="549">
                  <c:v>41059.383305567128</c:v>
                </c:pt>
                <c:pt idx="550">
                  <c:v>41059.383999814818</c:v>
                </c:pt>
                <c:pt idx="551">
                  <c:v>41059.38469460648</c:v>
                </c:pt>
                <c:pt idx="552">
                  <c:v>41059.38538832176</c:v>
                </c:pt>
                <c:pt idx="553">
                  <c:v>41059.386085659724</c:v>
                </c:pt>
                <c:pt idx="554">
                  <c:v>41059.38677701389</c:v>
                </c:pt>
                <c:pt idx="555">
                  <c:v>41059.387473437499</c:v>
                </c:pt>
                <c:pt idx="556">
                  <c:v>41059.388166238423</c:v>
                </c:pt>
                <c:pt idx="557">
                  <c:v>41059.388860324078</c:v>
                </c:pt>
                <c:pt idx="558">
                  <c:v>41059.389554942129</c:v>
                </c:pt>
                <c:pt idx="559">
                  <c:v>41059.390249189812</c:v>
                </c:pt>
                <c:pt idx="560">
                  <c:v>41059.391638240741</c:v>
                </c:pt>
                <c:pt idx="561">
                  <c:v>41059.392333946758</c:v>
                </c:pt>
                <c:pt idx="562">
                  <c:v>41059.39302693287</c:v>
                </c:pt>
                <c:pt idx="563">
                  <c:v>41059.393721365741</c:v>
                </c:pt>
                <c:pt idx="564">
                  <c:v>41059.39441616898</c:v>
                </c:pt>
                <c:pt idx="565">
                  <c:v>41059.395110243058</c:v>
                </c:pt>
                <c:pt idx="566">
                  <c:v>41059.395804675929</c:v>
                </c:pt>
                <c:pt idx="567">
                  <c:v>41059.3964991088</c:v>
                </c:pt>
                <c:pt idx="568">
                  <c:v>41059.39719354167</c:v>
                </c:pt>
                <c:pt idx="569">
                  <c:v>41059.39858241898</c:v>
                </c:pt>
                <c:pt idx="570">
                  <c:v>41059.399276851851</c:v>
                </c:pt>
                <c:pt idx="571">
                  <c:v>41059.399971284722</c:v>
                </c:pt>
                <c:pt idx="572">
                  <c:v>41059.400665729168</c:v>
                </c:pt>
                <c:pt idx="573">
                  <c:v>41059.401360162039</c:v>
                </c:pt>
                <c:pt idx="574">
                  <c:v>41059.40205459491</c:v>
                </c:pt>
                <c:pt idx="575">
                  <c:v>41059.402749039349</c:v>
                </c:pt>
                <c:pt idx="576">
                  <c:v>41059.40344347222</c:v>
                </c:pt>
                <c:pt idx="577">
                  <c:v>41059.40413790509</c:v>
                </c:pt>
                <c:pt idx="578">
                  <c:v>41059.404832337961</c:v>
                </c:pt>
                <c:pt idx="579">
                  <c:v>41059.405526770832</c:v>
                </c:pt>
                <c:pt idx="580">
                  <c:v>41059.406221215278</c:v>
                </c:pt>
                <c:pt idx="581">
                  <c:v>41059.406915648149</c:v>
                </c:pt>
                <c:pt idx="582">
                  <c:v>41059.40761008102</c:v>
                </c:pt>
                <c:pt idx="583">
                  <c:v>41059.40830451389</c:v>
                </c:pt>
                <c:pt idx="584">
                  <c:v>41059.40899895833</c:v>
                </c:pt>
                <c:pt idx="585">
                  <c:v>41059.409695023147</c:v>
                </c:pt>
                <c:pt idx="586">
                  <c:v>41059.410387824071</c:v>
                </c:pt>
                <c:pt idx="587">
                  <c:v>41059.411082256942</c:v>
                </c:pt>
                <c:pt idx="588">
                  <c:v>41059.411776701389</c:v>
                </c:pt>
                <c:pt idx="589">
                  <c:v>41059.412471134259</c:v>
                </c:pt>
                <c:pt idx="590">
                  <c:v>41059.41316556713</c:v>
                </c:pt>
                <c:pt idx="591">
                  <c:v>41059.413860011577</c:v>
                </c:pt>
                <c:pt idx="592">
                  <c:v>41059.414554444447</c:v>
                </c:pt>
                <c:pt idx="593">
                  <c:v>41059.415248877318</c:v>
                </c:pt>
                <c:pt idx="594">
                  <c:v>41059.415943310189</c:v>
                </c:pt>
                <c:pt idx="595">
                  <c:v>41059.416637754628</c:v>
                </c:pt>
                <c:pt idx="596">
                  <c:v>41059.417332187499</c:v>
                </c:pt>
                <c:pt idx="597">
                  <c:v>41059.418026805557</c:v>
                </c:pt>
                <c:pt idx="598">
                  <c:v>41059.418721064816</c:v>
                </c:pt>
                <c:pt idx="599">
                  <c:v>41059.420109930557</c:v>
                </c:pt>
                <c:pt idx="600">
                  <c:v>41059.420804363428</c:v>
                </c:pt>
                <c:pt idx="601">
                  <c:v>41059.421498807867</c:v>
                </c:pt>
                <c:pt idx="602">
                  <c:v>41059.422193240738</c:v>
                </c:pt>
                <c:pt idx="603">
                  <c:v>41059.422887673609</c:v>
                </c:pt>
                <c:pt idx="604">
                  <c:v>41059.424276550926</c:v>
                </c:pt>
                <c:pt idx="605">
                  <c:v>41059.424970983797</c:v>
                </c:pt>
                <c:pt idx="606">
                  <c:v>41059.425665416667</c:v>
                </c:pt>
                <c:pt idx="607">
                  <c:v>41059.426361666665</c:v>
                </c:pt>
                <c:pt idx="608">
                  <c:v>41059.427054293985</c:v>
                </c:pt>
                <c:pt idx="609">
                  <c:v>41059.427750173614</c:v>
                </c:pt>
                <c:pt idx="610">
                  <c:v>41059.428443715275</c:v>
                </c:pt>
                <c:pt idx="611">
                  <c:v>41059.429139594904</c:v>
                </c:pt>
                <c:pt idx="612">
                  <c:v>41059.429832037036</c:v>
                </c:pt>
                <c:pt idx="613">
                  <c:v>41059.430527199074</c:v>
                </c:pt>
                <c:pt idx="614">
                  <c:v>41059.431220914354</c:v>
                </c:pt>
                <c:pt idx="615">
                  <c:v>41059.431915347224</c:v>
                </c:pt>
                <c:pt idx="616">
                  <c:v>41059.432609780095</c:v>
                </c:pt>
                <c:pt idx="617">
                  <c:v>41059.433306932871</c:v>
                </c:pt>
                <c:pt idx="618">
                  <c:v>41059.433998657405</c:v>
                </c:pt>
                <c:pt idx="619">
                  <c:v>41059.434693090276</c:v>
                </c:pt>
                <c:pt idx="620">
                  <c:v>41059.435387523146</c:v>
                </c:pt>
                <c:pt idx="621">
                  <c:v>41059.436081967593</c:v>
                </c:pt>
                <c:pt idx="622">
                  <c:v>41059.436776400464</c:v>
                </c:pt>
                <c:pt idx="623">
                  <c:v>41059.437470833334</c:v>
                </c:pt>
                <c:pt idx="624">
                  <c:v>41059.438165277781</c:v>
                </c:pt>
                <c:pt idx="625">
                  <c:v>41059.438859710652</c:v>
                </c:pt>
                <c:pt idx="626">
                  <c:v>41059.439554143515</c:v>
                </c:pt>
                <c:pt idx="627">
                  <c:v>41059.440249317129</c:v>
                </c:pt>
                <c:pt idx="628">
                  <c:v>41059.440944467591</c:v>
                </c:pt>
                <c:pt idx="629">
                  <c:v>41059.441637453703</c:v>
                </c:pt>
                <c:pt idx="630">
                  <c:v>41059.442331886574</c:v>
                </c:pt>
                <c:pt idx="631">
                  <c:v>41059.443026331021</c:v>
                </c:pt>
                <c:pt idx="632">
                  <c:v>41059.444415196762</c:v>
                </c:pt>
                <c:pt idx="633">
                  <c:v>41059.445109641201</c:v>
                </c:pt>
                <c:pt idx="634">
                  <c:v>41059.445804074072</c:v>
                </c:pt>
                <c:pt idx="635">
                  <c:v>41059.447192951389</c:v>
                </c:pt>
                <c:pt idx="636">
                  <c:v>41059.44788738426</c:v>
                </c:pt>
                <c:pt idx="637">
                  <c:v>41059.44858290509</c:v>
                </c:pt>
                <c:pt idx="638">
                  <c:v>41059.449276261577</c:v>
                </c:pt>
                <c:pt idx="639">
                  <c:v>41059.449970694448</c:v>
                </c:pt>
                <c:pt idx="640">
                  <c:v>41059.450665127311</c:v>
                </c:pt>
                <c:pt idx="641">
                  <c:v>41059.451359571758</c:v>
                </c:pt>
                <c:pt idx="642">
                  <c:v>41059.452748437499</c:v>
                </c:pt>
                <c:pt idx="643">
                  <c:v>41059.45344287037</c:v>
                </c:pt>
                <c:pt idx="644">
                  <c:v>41059.454138217596</c:v>
                </c:pt>
                <c:pt idx="645">
                  <c:v>41059.454831747687</c:v>
                </c:pt>
                <c:pt idx="646">
                  <c:v>41059.455526180558</c:v>
                </c:pt>
                <c:pt idx="647">
                  <c:v>41059.456220624998</c:v>
                </c:pt>
                <c:pt idx="648">
                  <c:v>41059.456915057868</c:v>
                </c:pt>
                <c:pt idx="649">
                  <c:v>41059.457609490739</c:v>
                </c:pt>
                <c:pt idx="650">
                  <c:v>41059.458303935186</c:v>
                </c:pt>
                <c:pt idx="651">
                  <c:v>41059.458998368056</c:v>
                </c:pt>
                <c:pt idx="652">
                  <c:v>41059.459692800927</c:v>
                </c:pt>
                <c:pt idx="653">
                  <c:v>41059.460387245374</c:v>
                </c:pt>
                <c:pt idx="654">
                  <c:v>41059.461081678244</c:v>
                </c:pt>
                <c:pt idx="655">
                  <c:v>41059.462470555554</c:v>
                </c:pt>
                <c:pt idx="656">
                  <c:v>41059.463164988425</c:v>
                </c:pt>
                <c:pt idx="657">
                  <c:v>41059.463859421296</c:v>
                </c:pt>
                <c:pt idx="658">
                  <c:v>41059.464553865742</c:v>
                </c:pt>
                <c:pt idx="659">
                  <c:v>41059.465942731484</c:v>
                </c:pt>
                <c:pt idx="660">
                  <c:v>41059.466637175923</c:v>
                </c:pt>
                <c:pt idx="661">
                  <c:v>41059.467331608794</c:v>
                </c:pt>
                <c:pt idx="662">
                  <c:v>41059.468026226852</c:v>
                </c:pt>
                <c:pt idx="663">
                  <c:v>41059.468720474535</c:v>
                </c:pt>
                <c:pt idx="664">
                  <c:v>41059.469414918982</c:v>
                </c:pt>
                <c:pt idx="665">
                  <c:v>41059.470109351852</c:v>
                </c:pt>
                <c:pt idx="666">
                  <c:v>41059.470803784723</c:v>
                </c:pt>
                <c:pt idx="667">
                  <c:v>41059.47149822917</c:v>
                </c:pt>
                <c:pt idx="668">
                  <c:v>41059.47219266204</c:v>
                </c:pt>
                <c:pt idx="669">
                  <c:v>41059.472887094904</c:v>
                </c:pt>
                <c:pt idx="670">
                  <c:v>41059.473581724538</c:v>
                </c:pt>
                <c:pt idx="671">
                  <c:v>41059.474275972221</c:v>
                </c:pt>
                <c:pt idx="672">
                  <c:v>41059.474973298609</c:v>
                </c:pt>
                <c:pt idx="673">
                  <c:v>41059.475664849539</c:v>
                </c:pt>
                <c:pt idx="674">
                  <c:v>41059.476359282409</c:v>
                </c:pt>
                <c:pt idx="675">
                  <c:v>41059.47705371528</c:v>
                </c:pt>
                <c:pt idx="676">
                  <c:v>41059.477748159719</c:v>
                </c:pt>
                <c:pt idx="677">
                  <c:v>41059.47844259259</c:v>
                </c:pt>
                <c:pt idx="678">
                  <c:v>41059.479831458331</c:v>
                </c:pt>
                <c:pt idx="679">
                  <c:v>41059.480525902778</c:v>
                </c:pt>
                <c:pt idx="680">
                  <c:v>41059.481220335649</c:v>
                </c:pt>
                <c:pt idx="681">
                  <c:v>41059.481914780095</c:v>
                </c:pt>
                <c:pt idx="682">
                  <c:v>41059.482609212966</c:v>
                </c:pt>
                <c:pt idx="683">
                  <c:v>41059.483305821763</c:v>
                </c:pt>
                <c:pt idx="684">
                  <c:v>41059.483999710646</c:v>
                </c:pt>
                <c:pt idx="685">
                  <c:v>41059.484692523147</c:v>
                </c:pt>
                <c:pt idx="686">
                  <c:v>41059.485386956017</c:v>
                </c:pt>
                <c:pt idx="687">
                  <c:v>41059.486081388888</c:v>
                </c:pt>
                <c:pt idx="688">
                  <c:v>41059.486775833335</c:v>
                </c:pt>
                <c:pt idx="689">
                  <c:v>41059.487473703703</c:v>
                </c:pt>
                <c:pt idx="690">
                  <c:v>41059.488164699076</c:v>
                </c:pt>
                <c:pt idx="691">
                  <c:v>41059.490247997688</c:v>
                </c:pt>
                <c:pt idx="692">
                  <c:v>41059.490942442128</c:v>
                </c:pt>
                <c:pt idx="693">
                  <c:v>41059.491636874998</c:v>
                </c:pt>
                <c:pt idx="694">
                  <c:v>41059.492331307869</c:v>
                </c:pt>
                <c:pt idx="695">
                  <c:v>41059.493025752316</c:v>
                </c:pt>
                <c:pt idx="696">
                  <c:v>41059.493720370374</c:v>
                </c:pt>
                <c:pt idx="697">
                  <c:v>41059.494414618057</c:v>
                </c:pt>
                <c:pt idx="698">
                  <c:v>41059.495109247684</c:v>
                </c:pt>
                <c:pt idx="699">
                  <c:v>41059.495803495367</c:v>
                </c:pt>
                <c:pt idx="700">
                  <c:v>41059.496499016204</c:v>
                </c:pt>
                <c:pt idx="701">
                  <c:v>41059.497192372684</c:v>
                </c:pt>
                <c:pt idx="702">
                  <c:v>41059.497887361111</c:v>
                </c:pt>
                <c:pt idx="703">
                  <c:v>41059.498581250002</c:v>
                </c:pt>
                <c:pt idx="704">
                  <c:v>41059.499275694441</c:v>
                </c:pt>
                <c:pt idx="705">
                  <c:v>41059.499972303238</c:v>
                </c:pt>
                <c:pt idx="706">
                  <c:v>41059.500664571759</c:v>
                </c:pt>
                <c:pt idx="707">
                  <c:v>41059.501359004629</c:v>
                </c:pt>
                <c:pt idx="708">
                  <c:v>41059.502054525467</c:v>
                </c:pt>
                <c:pt idx="709">
                  <c:v>41059.502750034721</c:v>
                </c:pt>
                <c:pt idx="710">
                  <c:v>41059.503444108799</c:v>
                </c:pt>
                <c:pt idx="711">
                  <c:v>41059.5041369213</c:v>
                </c:pt>
                <c:pt idx="712">
                  <c:v>41059.505529953705</c:v>
                </c:pt>
                <c:pt idx="713">
                  <c:v>41059.50622023148</c:v>
                </c:pt>
                <c:pt idx="714">
                  <c:v>41059.506916481485</c:v>
                </c:pt>
                <c:pt idx="715">
                  <c:v>41059.507610381945</c:v>
                </c:pt>
                <c:pt idx="716">
                  <c:v>41059.508303368057</c:v>
                </c:pt>
                <c:pt idx="717">
                  <c:v>41059.509693333333</c:v>
                </c:pt>
                <c:pt idx="718">
                  <c:v>41059.510386875001</c:v>
                </c:pt>
                <c:pt idx="719">
                  <c:v>41059.511082025463</c:v>
                </c:pt>
                <c:pt idx="720">
                  <c:v>41059.512470000001</c:v>
                </c:pt>
                <c:pt idx="721">
                  <c:v>41059.513170578706</c:v>
                </c:pt>
                <c:pt idx="722">
                  <c:v>41059.513861400461</c:v>
                </c:pt>
                <c:pt idx="723">
                  <c:v>41059.514557824077</c:v>
                </c:pt>
                <c:pt idx="724">
                  <c:v>41059.515247731484</c:v>
                </c:pt>
                <c:pt idx="725">
                  <c:v>41059.51594759259</c:v>
                </c:pt>
                <c:pt idx="726">
                  <c:v>41059.516636608794</c:v>
                </c:pt>
                <c:pt idx="727">
                  <c:v>41059.521497685186</c:v>
                </c:pt>
                <c:pt idx="728">
                  <c:v>41059.522192129632</c:v>
                </c:pt>
                <c:pt idx="729">
                  <c:v>41059.524275787036</c:v>
                </c:pt>
                <c:pt idx="730">
                  <c:v>41059.524973298612</c:v>
                </c:pt>
                <c:pt idx="731">
                  <c:v>41059.53261209491</c:v>
                </c:pt>
                <c:pt idx="732">
                  <c:v>41059.533307442129</c:v>
                </c:pt>
                <c:pt idx="733">
                  <c:v>41059.534003321758</c:v>
                </c:pt>
                <c:pt idx="734">
                  <c:v>41059.53469197917</c:v>
                </c:pt>
                <c:pt idx="735">
                  <c:v>41059.537469722221</c:v>
                </c:pt>
                <c:pt idx="736">
                  <c:v>41059.539553032409</c:v>
                </c:pt>
                <c:pt idx="737">
                  <c:v>41059.540942997686</c:v>
                </c:pt>
                <c:pt idx="738">
                  <c:v>41059.54163634259</c:v>
                </c:pt>
                <c:pt idx="739">
                  <c:v>41059.542330787037</c:v>
                </c:pt>
                <c:pt idx="740">
                  <c:v>41059.543025231484</c:v>
                </c:pt>
                <c:pt idx="741">
                  <c:v>41059.543719675923</c:v>
                </c:pt>
                <c:pt idx="742">
                  <c:v>41059.544414131946</c:v>
                </c:pt>
                <c:pt idx="743">
                  <c:v>41059.54510855324</c:v>
                </c:pt>
                <c:pt idx="744">
                  <c:v>41059.545802974535</c:v>
                </c:pt>
                <c:pt idx="745">
                  <c:v>41059.546497442127</c:v>
                </c:pt>
                <c:pt idx="746">
                  <c:v>41059.547191863428</c:v>
                </c:pt>
                <c:pt idx="747">
                  <c:v>41059.547890636575</c:v>
                </c:pt>
                <c:pt idx="748">
                  <c:v>41059.548582187497</c:v>
                </c:pt>
                <c:pt idx="749">
                  <c:v>41059.549275173609</c:v>
                </c:pt>
                <c:pt idx="750">
                  <c:v>41059.549969965279</c:v>
                </c:pt>
                <c:pt idx="751">
                  <c:v>41059.550665671297</c:v>
                </c:pt>
                <c:pt idx="752">
                  <c:v>41059.55135883102</c:v>
                </c:pt>
                <c:pt idx="753">
                  <c:v>41059.552053449072</c:v>
                </c:pt>
                <c:pt idx="754">
                  <c:v>41059.552747534719</c:v>
                </c:pt>
                <c:pt idx="755">
                  <c:v>41059.553441782409</c:v>
                </c:pt>
                <c:pt idx="756">
                  <c:v>41059.554136226849</c:v>
                </c:pt>
                <c:pt idx="757">
                  <c:v>41059.554830659719</c:v>
                </c:pt>
                <c:pt idx="758">
                  <c:v>41059.555525104166</c:v>
                </c:pt>
                <c:pt idx="759">
                  <c:v>41059.556219537037</c:v>
                </c:pt>
                <c:pt idx="760">
                  <c:v>41059.556915428242</c:v>
                </c:pt>
                <c:pt idx="761">
                  <c:v>41059.557608773146</c:v>
                </c:pt>
                <c:pt idx="762">
                  <c:v>41059.558302847225</c:v>
                </c:pt>
                <c:pt idx="763">
                  <c:v>41059.558997291664</c:v>
                </c:pt>
                <c:pt idx="764">
                  <c:v>41059.559691724535</c:v>
                </c:pt>
                <c:pt idx="765">
                  <c:v>41059.560386168981</c:v>
                </c:pt>
                <c:pt idx="766">
                  <c:v>41059.561080601852</c:v>
                </c:pt>
                <c:pt idx="767">
                  <c:v>41059.561775034723</c:v>
                </c:pt>
                <c:pt idx="768">
                  <c:v>41059.562469467593</c:v>
                </c:pt>
                <c:pt idx="769">
                  <c:v>41059.56316391204</c:v>
                </c:pt>
                <c:pt idx="770">
                  <c:v>41059.563858344911</c:v>
                </c:pt>
                <c:pt idx="771">
                  <c:v>41059.56455278935</c:v>
                </c:pt>
                <c:pt idx="772">
                  <c:v>41059.565248483799</c:v>
                </c:pt>
                <c:pt idx="773">
                  <c:v>41059.56594310185</c:v>
                </c:pt>
                <c:pt idx="774">
                  <c:v>41059.566636099538</c:v>
                </c:pt>
                <c:pt idx="775">
                  <c:v>41059.567330532409</c:v>
                </c:pt>
                <c:pt idx="776">
                  <c:v>41059.568024976848</c:v>
                </c:pt>
                <c:pt idx="777">
                  <c:v>41059.570108287036</c:v>
                </c:pt>
                <c:pt idx="778">
                  <c:v>41059.570802719907</c:v>
                </c:pt>
                <c:pt idx="779">
                  <c:v>41059.571497152778</c:v>
                </c:pt>
                <c:pt idx="780">
                  <c:v>41059.572886030095</c:v>
                </c:pt>
                <c:pt idx="781">
                  <c:v>41059.573580462966</c:v>
                </c:pt>
                <c:pt idx="782">
                  <c:v>41059.574274907405</c:v>
                </c:pt>
                <c:pt idx="783">
                  <c:v>41059.574969340276</c:v>
                </c:pt>
                <c:pt idx="784">
                  <c:v>41059.575663784723</c:v>
                </c:pt>
                <c:pt idx="785">
                  <c:v>41059.576358217593</c:v>
                </c:pt>
                <c:pt idx="786">
                  <c:v>41059.577052650464</c:v>
                </c:pt>
                <c:pt idx="787">
                  <c:v>41059.577747094911</c:v>
                </c:pt>
                <c:pt idx="788">
                  <c:v>41059.578441527781</c:v>
                </c:pt>
                <c:pt idx="789">
                  <c:v>41059.579135960645</c:v>
                </c:pt>
                <c:pt idx="790">
                  <c:v>41059.579830405091</c:v>
                </c:pt>
                <c:pt idx="791">
                  <c:v>41059.580525381942</c:v>
                </c:pt>
                <c:pt idx="792">
                  <c:v>41059.58191390046</c:v>
                </c:pt>
                <c:pt idx="793">
                  <c:v>41059.582610138888</c:v>
                </c:pt>
                <c:pt idx="794">
                  <c:v>41059.583304027779</c:v>
                </c:pt>
                <c:pt idx="795">
                  <c:v>41059.583997384259</c:v>
                </c:pt>
                <c:pt idx="796">
                  <c:v>41059.584691458331</c:v>
                </c:pt>
                <c:pt idx="797">
                  <c:v>41059.585386064813</c:v>
                </c:pt>
                <c:pt idx="798">
                  <c:v>41059.586082326387</c:v>
                </c:pt>
                <c:pt idx="799">
                  <c:v>41059.586774768519</c:v>
                </c:pt>
                <c:pt idx="800">
                  <c:v>41059.587469560189</c:v>
                </c:pt>
                <c:pt idx="801">
                  <c:v>41059.588163645836</c:v>
                </c:pt>
                <c:pt idx="802">
                  <c:v>41059.588858078707</c:v>
                </c:pt>
                <c:pt idx="803">
                  <c:v>41059.589552511577</c:v>
                </c:pt>
                <c:pt idx="804">
                  <c:v>41059.590246956017</c:v>
                </c:pt>
                <c:pt idx="805">
                  <c:v>41059.590941388888</c:v>
                </c:pt>
                <c:pt idx="806">
                  <c:v>41059.591637638892</c:v>
                </c:pt>
                <c:pt idx="807">
                  <c:v>41059.592330266205</c:v>
                </c:pt>
                <c:pt idx="808">
                  <c:v>41059.593025601855</c:v>
                </c:pt>
                <c:pt idx="809">
                  <c:v>41059.593720046294</c:v>
                </c:pt>
                <c:pt idx="810">
                  <c:v>41059.594414837964</c:v>
                </c:pt>
                <c:pt idx="811">
                  <c:v>41059.595108923611</c:v>
                </c:pt>
                <c:pt idx="812">
                  <c:v>41059.59580354167</c:v>
                </c:pt>
                <c:pt idx="813">
                  <c:v>41059.596498333332</c:v>
                </c:pt>
                <c:pt idx="814">
                  <c:v>41059.597193125002</c:v>
                </c:pt>
                <c:pt idx="815">
                  <c:v>41059.597888472221</c:v>
                </c:pt>
                <c:pt idx="816">
                  <c:v>41059.599275717592</c:v>
                </c:pt>
                <c:pt idx="817">
                  <c:v>41059.599970694442</c:v>
                </c:pt>
                <c:pt idx="818">
                  <c:v>41059.600664050929</c:v>
                </c:pt>
                <c:pt idx="819">
                  <c:v>41059.601358136577</c:v>
                </c:pt>
                <c:pt idx="820">
                  <c:v>41059.60205292824</c:v>
                </c:pt>
                <c:pt idx="821">
                  <c:v>41059.602748622689</c:v>
                </c:pt>
                <c:pt idx="822">
                  <c:v>41059.603441979169</c:v>
                </c:pt>
                <c:pt idx="823">
                  <c:v>41059.604136782407</c:v>
                </c:pt>
                <c:pt idx="824">
                  <c:v>41059.604830138887</c:v>
                </c:pt>
                <c:pt idx="825">
                  <c:v>41059.605524571758</c:v>
                </c:pt>
                <c:pt idx="826">
                  <c:v>41059.606220821763</c:v>
                </c:pt>
                <c:pt idx="827">
                  <c:v>41059.606913449075</c:v>
                </c:pt>
                <c:pt idx="828">
                  <c:v>41059.608302314817</c:v>
                </c:pt>
                <c:pt idx="829">
                  <c:v>41059.608997476855</c:v>
                </c:pt>
                <c:pt idx="830">
                  <c:v>41059.609692638885</c:v>
                </c:pt>
                <c:pt idx="831">
                  <c:v>41059.610385821761</c:v>
                </c:pt>
                <c:pt idx="832">
                  <c:v>41059.611080069444</c:v>
                </c:pt>
                <c:pt idx="833">
                  <c:v>41059.611774502315</c:v>
                </c:pt>
                <c:pt idx="834">
                  <c:v>41059.612469664353</c:v>
                </c:pt>
                <c:pt idx="835">
                  <c:v>41059.613163379632</c:v>
                </c:pt>
                <c:pt idx="836">
                  <c:v>41059.613857824072</c:v>
                </c:pt>
                <c:pt idx="837">
                  <c:v>41059.614552256942</c:v>
                </c:pt>
                <c:pt idx="838">
                  <c:v>41059.61524741898</c:v>
                </c:pt>
                <c:pt idx="839">
                  <c:v>41059.616637199077</c:v>
                </c:pt>
                <c:pt idx="840">
                  <c:v>41059.617331273148</c:v>
                </c:pt>
                <c:pt idx="841">
                  <c:v>41059.618024444448</c:v>
                </c:pt>
                <c:pt idx="842">
                  <c:v>41059.618718888887</c:v>
                </c:pt>
                <c:pt idx="843">
                  <c:v>41059.619413321758</c:v>
                </c:pt>
                <c:pt idx="844">
                  <c:v>41059.620107754628</c:v>
                </c:pt>
                <c:pt idx="845">
                  <c:v>41059.620802199075</c:v>
                </c:pt>
                <c:pt idx="846">
                  <c:v>41059.621497175925</c:v>
                </c:pt>
                <c:pt idx="847">
                  <c:v>41059.622191064816</c:v>
                </c:pt>
                <c:pt idx="848">
                  <c:v>41059.622885694444</c:v>
                </c:pt>
                <c:pt idx="849">
                  <c:v>41059.623581030093</c:v>
                </c:pt>
                <c:pt idx="850">
                  <c:v>41059.624275648152</c:v>
                </c:pt>
                <c:pt idx="851">
                  <c:v>41059.624969907411</c:v>
                </c:pt>
                <c:pt idx="852">
                  <c:v>41059.625663252315</c:v>
                </c:pt>
                <c:pt idx="853">
                  <c:v>41059.626357696761</c:v>
                </c:pt>
                <c:pt idx="854">
                  <c:v>41059.627052129632</c:v>
                </c:pt>
                <c:pt idx="855">
                  <c:v>41059.627746574071</c:v>
                </c:pt>
                <c:pt idx="856">
                  <c:v>41059.628441006942</c:v>
                </c:pt>
                <c:pt idx="857">
                  <c:v>41059.629135439813</c:v>
                </c:pt>
                <c:pt idx="858">
                  <c:v>41059.629829884259</c:v>
                </c:pt>
                <c:pt idx="859">
                  <c:v>41059.63052431713</c:v>
                </c:pt>
                <c:pt idx="860">
                  <c:v>41059.631218761577</c:v>
                </c:pt>
                <c:pt idx="861">
                  <c:v>41059.631913194447</c:v>
                </c:pt>
                <c:pt idx="862">
                  <c:v>41059.632607627318</c:v>
                </c:pt>
                <c:pt idx="863">
                  <c:v>41059.633302071757</c:v>
                </c:pt>
                <c:pt idx="864">
                  <c:v>41059.633996504628</c:v>
                </c:pt>
                <c:pt idx="865">
                  <c:v>41059.634690937499</c:v>
                </c:pt>
                <c:pt idx="866">
                  <c:v>41059.635385381946</c:v>
                </c:pt>
                <c:pt idx="867">
                  <c:v>41059.636079814816</c:v>
                </c:pt>
                <c:pt idx="868">
                  <c:v>41059.636774259263</c:v>
                </c:pt>
                <c:pt idx="869">
                  <c:v>41059.637468692126</c:v>
                </c:pt>
                <c:pt idx="870">
                  <c:v>41059.638163136573</c:v>
                </c:pt>
                <c:pt idx="871">
                  <c:v>41059.638857754631</c:v>
                </c:pt>
                <c:pt idx="872">
                  <c:v>41059.640246805553</c:v>
                </c:pt>
                <c:pt idx="873">
                  <c:v>41059.640941238424</c:v>
                </c:pt>
                <c:pt idx="874">
                  <c:v>41059.641635312502</c:v>
                </c:pt>
                <c:pt idx="875">
                  <c:v>41059.642330659721</c:v>
                </c:pt>
                <c:pt idx="876">
                  <c:v>41059.64302599537</c:v>
                </c:pt>
                <c:pt idx="877">
                  <c:v>41059.643718807871</c:v>
                </c:pt>
                <c:pt idx="878">
                  <c:v>41059.644413425929</c:v>
                </c:pt>
                <c:pt idx="879">
                  <c:v>41059.6451078588</c:v>
                </c:pt>
                <c:pt idx="880">
                  <c:v>41059.646497465277</c:v>
                </c:pt>
                <c:pt idx="881">
                  <c:v>41059.647191354168</c:v>
                </c:pt>
                <c:pt idx="882">
                  <c:v>41059.647885439816</c:v>
                </c:pt>
                <c:pt idx="883">
                  <c:v>41059.648580046298</c:v>
                </c:pt>
                <c:pt idx="884">
                  <c:v>41059.649276111108</c:v>
                </c:pt>
                <c:pt idx="885">
                  <c:v>41059.649970555554</c:v>
                </c:pt>
                <c:pt idx="886">
                  <c:v>41059.650663182867</c:v>
                </c:pt>
                <c:pt idx="887">
                  <c:v>41059.651358888892</c:v>
                </c:pt>
                <c:pt idx="888">
                  <c:v>41059.652053321763</c:v>
                </c:pt>
                <c:pt idx="889">
                  <c:v>41059.653440937502</c:v>
                </c:pt>
                <c:pt idx="890">
                  <c:v>41059.654136273151</c:v>
                </c:pt>
                <c:pt idx="891">
                  <c:v>41059.654830173611</c:v>
                </c:pt>
                <c:pt idx="892">
                  <c:v>41059.655525509261</c:v>
                </c:pt>
                <c:pt idx="893">
                  <c:v>41059.656220659723</c:v>
                </c:pt>
                <c:pt idx="894">
                  <c:v>41059.656913298611</c:v>
                </c:pt>
                <c:pt idx="895">
                  <c:v>41059.657608819442</c:v>
                </c:pt>
                <c:pt idx="896">
                  <c:v>41059.658302534721</c:v>
                </c:pt>
                <c:pt idx="897">
                  <c:v>41059.65899733796</c:v>
                </c:pt>
                <c:pt idx="898">
                  <c:v>41059.659690868059</c:v>
                </c:pt>
                <c:pt idx="899">
                  <c:v>41059.660385312498</c:v>
                </c:pt>
                <c:pt idx="900">
                  <c:v>41059.661079560188</c:v>
                </c:pt>
                <c:pt idx="901">
                  <c:v>41059.661775081018</c:v>
                </c:pt>
                <c:pt idx="902">
                  <c:v>41059.662469525465</c:v>
                </c:pt>
                <c:pt idx="903">
                  <c:v>41059.663163055557</c:v>
                </c:pt>
                <c:pt idx="904">
                  <c:v>41059.664551747686</c:v>
                </c:pt>
                <c:pt idx="905">
                  <c:v>41059.665246909724</c:v>
                </c:pt>
                <c:pt idx="906">
                  <c:v>41059.665942256943</c:v>
                </c:pt>
                <c:pt idx="907">
                  <c:v>41059.666635960646</c:v>
                </c:pt>
                <c:pt idx="908">
                  <c:v>41059.667331493052</c:v>
                </c:pt>
                <c:pt idx="909">
                  <c:v>41059.668024837963</c:v>
                </c:pt>
                <c:pt idx="910">
                  <c:v>41059.668719097222</c:v>
                </c:pt>
                <c:pt idx="911">
                  <c:v>41059.670108333332</c:v>
                </c:pt>
                <c:pt idx="912">
                  <c:v>41059.670803680558</c:v>
                </c:pt>
                <c:pt idx="913">
                  <c:v>41059.671496122683</c:v>
                </c:pt>
                <c:pt idx="914">
                  <c:v>41059.672192013888</c:v>
                </c:pt>
                <c:pt idx="915">
                  <c:v>41059.672885</c:v>
                </c:pt>
                <c:pt idx="916">
                  <c:v>41059.673579432871</c:v>
                </c:pt>
                <c:pt idx="917">
                  <c:v>41059.67496866898</c:v>
                </c:pt>
                <c:pt idx="918">
                  <c:v>41059.676358819444</c:v>
                </c:pt>
                <c:pt idx="919">
                  <c:v>41059.677051620369</c:v>
                </c:pt>
                <c:pt idx="920">
                  <c:v>41059.677746064815</c:v>
                </c:pt>
                <c:pt idx="921">
                  <c:v>41059.678442303244</c:v>
                </c:pt>
                <c:pt idx="922">
                  <c:v>41059.679136747684</c:v>
                </c:pt>
                <c:pt idx="923">
                  <c:v>41059.679829375003</c:v>
                </c:pt>
                <c:pt idx="924">
                  <c:v>41059.680523807867</c:v>
                </c:pt>
                <c:pt idx="925">
                  <c:v>41059.681219328704</c:v>
                </c:pt>
                <c:pt idx="926">
                  <c:v>41059.681912685184</c:v>
                </c:pt>
                <c:pt idx="927">
                  <c:v>41059.682607118055</c:v>
                </c:pt>
                <c:pt idx="928">
                  <c:v>41059.683303194448</c:v>
                </c:pt>
                <c:pt idx="929">
                  <c:v>41059.683996180553</c:v>
                </c:pt>
                <c:pt idx="930">
                  <c:v>41059.684691886578</c:v>
                </c:pt>
                <c:pt idx="931">
                  <c:v>41059.685385775461</c:v>
                </c:pt>
                <c:pt idx="932">
                  <c:v>41059.686079305553</c:v>
                </c:pt>
                <c:pt idx="933">
                  <c:v>41059.686775196758</c:v>
                </c:pt>
                <c:pt idx="934">
                  <c:v>41059.68746927083</c:v>
                </c:pt>
                <c:pt idx="935">
                  <c:v>41059.688163344908</c:v>
                </c:pt>
                <c:pt idx="936">
                  <c:v>41059.68885741898</c:v>
                </c:pt>
                <c:pt idx="937">
                  <c:v>41059.689553668984</c:v>
                </c:pt>
                <c:pt idx="938">
                  <c:v>41059.690248101855</c:v>
                </c:pt>
                <c:pt idx="939">
                  <c:v>41059.690942002315</c:v>
                </c:pt>
                <c:pt idx="940">
                  <c:v>41059.691635717594</c:v>
                </c:pt>
                <c:pt idx="941">
                  <c:v>41059.692329432874</c:v>
                </c:pt>
                <c:pt idx="942">
                  <c:v>41059.693025127315</c:v>
                </c:pt>
                <c:pt idx="943">
                  <c:v>41059.694412557874</c:v>
                </c:pt>
                <c:pt idx="944">
                  <c:v>41059.695107002313</c:v>
                </c:pt>
                <c:pt idx="945">
                  <c:v>41059.695801435184</c:v>
                </c:pt>
                <c:pt idx="946">
                  <c:v>41059.696497314813</c:v>
                </c:pt>
                <c:pt idx="947">
                  <c:v>41059.697190312501</c:v>
                </c:pt>
                <c:pt idx="948">
                  <c:v>41059.697884745372</c:v>
                </c:pt>
                <c:pt idx="949">
                  <c:v>41059.698579722222</c:v>
                </c:pt>
                <c:pt idx="950">
                  <c:v>41059.699274166669</c:v>
                </c:pt>
                <c:pt idx="951">
                  <c:v>41059.701357650461</c:v>
                </c:pt>
                <c:pt idx="952">
                  <c:v>41059.7020524537</c:v>
                </c:pt>
                <c:pt idx="953">
                  <c:v>41059.702747442127</c:v>
                </c:pt>
                <c:pt idx="954">
                  <c:v>41059.70344041667</c:v>
                </c:pt>
                <c:pt idx="955">
                  <c:v>41059.704134687498</c:v>
                </c:pt>
                <c:pt idx="956">
                  <c:v>41059.704830740739</c:v>
                </c:pt>
                <c:pt idx="957">
                  <c:v>41059.705525543985</c:v>
                </c:pt>
                <c:pt idx="958">
                  <c:v>41059.706219618056</c:v>
                </c:pt>
                <c:pt idx="959">
                  <c:v>41059.706913148148</c:v>
                </c:pt>
                <c:pt idx="960">
                  <c:v>41059.707608854165</c:v>
                </c:pt>
                <c:pt idx="961">
                  <c:v>41059.708301307874</c:v>
                </c:pt>
                <c:pt idx="962">
                  <c:v>41059.708997002315</c:v>
                </c:pt>
                <c:pt idx="963">
                  <c:v>41059.70969127315</c:v>
                </c:pt>
                <c:pt idx="964">
                  <c:v>41059.710386250001</c:v>
                </c:pt>
                <c:pt idx="965">
                  <c:v>41059.711079421293</c:v>
                </c:pt>
                <c:pt idx="966">
                  <c:v>41059.711773680552</c:v>
                </c:pt>
                <c:pt idx="967">
                  <c:v>41059.712468113423</c:v>
                </c:pt>
                <c:pt idx="968">
                  <c:v>41059.71316417824</c:v>
                </c:pt>
                <c:pt idx="969">
                  <c:v>41059.71385753472</c:v>
                </c:pt>
                <c:pt idx="970">
                  <c:v>41059.714551435187</c:v>
                </c:pt>
                <c:pt idx="971">
                  <c:v>41059.71524568287</c:v>
                </c:pt>
                <c:pt idx="972">
                  <c:v>41059.715940300928</c:v>
                </c:pt>
                <c:pt idx="973">
                  <c:v>41059.716634733799</c:v>
                </c:pt>
                <c:pt idx="974">
                  <c:v>41059.717329178238</c:v>
                </c:pt>
                <c:pt idx="975">
                  <c:v>41059.718023611109</c:v>
                </c:pt>
                <c:pt idx="976">
                  <c:v>41059.718718055556</c:v>
                </c:pt>
                <c:pt idx="977">
                  <c:v>41059.719412488426</c:v>
                </c:pt>
                <c:pt idx="978">
                  <c:v>41059.720106921297</c:v>
                </c:pt>
                <c:pt idx="979">
                  <c:v>41059.720801365744</c:v>
                </c:pt>
                <c:pt idx="980">
                  <c:v>41059.721495798614</c:v>
                </c:pt>
                <c:pt idx="981">
                  <c:v>41059.722190243054</c:v>
                </c:pt>
                <c:pt idx="982">
                  <c:v>41059.722884675924</c:v>
                </c:pt>
                <c:pt idx="983">
                  <c:v>41059.723579108795</c:v>
                </c:pt>
                <c:pt idx="984">
                  <c:v>41059.724273553242</c:v>
                </c:pt>
                <c:pt idx="985">
                  <c:v>41059.724967986112</c:v>
                </c:pt>
                <c:pt idx="986">
                  <c:v>41059.725662430559</c:v>
                </c:pt>
                <c:pt idx="987">
                  <c:v>41059.726356863423</c:v>
                </c:pt>
                <c:pt idx="988">
                  <c:v>41059.72774574074</c:v>
                </c:pt>
                <c:pt idx="989">
                  <c:v>41059.728440173611</c:v>
                </c:pt>
                <c:pt idx="990">
                  <c:v>41059.729134618057</c:v>
                </c:pt>
                <c:pt idx="991">
                  <c:v>41059.729829050928</c:v>
                </c:pt>
                <c:pt idx="992">
                  <c:v>41059.730523483799</c:v>
                </c:pt>
                <c:pt idx="993">
                  <c:v>41059.731217928238</c:v>
                </c:pt>
                <c:pt idx="994">
                  <c:v>41059.731912361109</c:v>
                </c:pt>
                <c:pt idx="995">
                  <c:v>41059.732606805555</c:v>
                </c:pt>
                <c:pt idx="996">
                  <c:v>41059.733301238426</c:v>
                </c:pt>
                <c:pt idx="997">
                  <c:v>41059.733995671297</c:v>
                </c:pt>
                <c:pt idx="998">
                  <c:v>41059.734690115743</c:v>
                </c:pt>
                <c:pt idx="999">
                  <c:v>41059.735384548614</c:v>
                </c:pt>
                <c:pt idx="1000">
                  <c:v>41059.736079351853</c:v>
                </c:pt>
                <c:pt idx="1001">
                  <c:v>41059.736773425924</c:v>
                </c:pt>
                <c:pt idx="1002">
                  <c:v>41059.737467858795</c:v>
                </c:pt>
                <c:pt idx="1003">
                  <c:v>41059.738162303242</c:v>
                </c:pt>
                <c:pt idx="1004">
                  <c:v>41059.738856736112</c:v>
                </c:pt>
                <c:pt idx="1005">
                  <c:v>41059.739551180559</c:v>
                </c:pt>
                <c:pt idx="1006">
                  <c:v>41059.740940046293</c:v>
                </c:pt>
                <c:pt idx="1007">
                  <c:v>41059.74163449074</c:v>
                </c:pt>
                <c:pt idx="1008">
                  <c:v>41059.74232892361</c:v>
                </c:pt>
                <c:pt idx="1009">
                  <c:v>41059.743023368057</c:v>
                </c:pt>
                <c:pt idx="1010">
                  <c:v>41059.743717800928</c:v>
                </c:pt>
                <c:pt idx="1011">
                  <c:v>41059.744412233798</c:v>
                </c:pt>
                <c:pt idx="1012">
                  <c:v>41059.745106678238</c:v>
                </c:pt>
                <c:pt idx="1013">
                  <c:v>41059.745801111108</c:v>
                </c:pt>
                <c:pt idx="1014">
                  <c:v>41059.746495555555</c:v>
                </c:pt>
                <c:pt idx="1015">
                  <c:v>41059.747189988426</c:v>
                </c:pt>
                <c:pt idx="1016">
                  <c:v>41059.747884421296</c:v>
                </c:pt>
                <c:pt idx="1017">
                  <c:v>41059.748578865743</c:v>
                </c:pt>
                <c:pt idx="1018">
                  <c:v>41059.749273298614</c:v>
                </c:pt>
                <c:pt idx="1019">
                  <c:v>41059.749967743053</c:v>
                </c:pt>
                <c:pt idx="1020">
                  <c:v>41059.750662164355</c:v>
                </c:pt>
                <c:pt idx="1021">
                  <c:v>41059.751356608795</c:v>
                </c:pt>
                <c:pt idx="1022">
                  <c:v>41059.752051041665</c:v>
                </c:pt>
                <c:pt idx="1023">
                  <c:v>41059.752745474536</c:v>
                </c:pt>
                <c:pt idx="1024">
                  <c:v>41059.753439918983</c:v>
                </c:pt>
                <c:pt idx="1025">
                  <c:v>41059.754134363429</c:v>
                </c:pt>
                <c:pt idx="1026">
                  <c:v>41059.754828796293</c:v>
                </c:pt>
                <c:pt idx="1027">
                  <c:v>41059.755523240739</c:v>
                </c:pt>
                <c:pt idx="1028">
                  <c:v>41059.75621767361</c:v>
                </c:pt>
                <c:pt idx="1029">
                  <c:v>41059.756912118057</c:v>
                </c:pt>
                <c:pt idx="1030">
                  <c:v>41059.757606550927</c:v>
                </c:pt>
                <c:pt idx="1031">
                  <c:v>41059.758300983798</c:v>
                </c:pt>
                <c:pt idx="1032">
                  <c:v>41059.758995428238</c:v>
                </c:pt>
                <c:pt idx="1033">
                  <c:v>41059.759689861108</c:v>
                </c:pt>
                <c:pt idx="1034">
                  <c:v>41059.760384305555</c:v>
                </c:pt>
                <c:pt idx="1035">
                  <c:v>41059.761078738426</c:v>
                </c:pt>
                <c:pt idx="1036">
                  <c:v>41059.761773171296</c:v>
                </c:pt>
                <c:pt idx="1037">
                  <c:v>41059.762467615743</c:v>
                </c:pt>
                <c:pt idx="1038">
                  <c:v>41059.763162048614</c:v>
                </c:pt>
                <c:pt idx="1039">
                  <c:v>41059.763856493053</c:v>
                </c:pt>
                <c:pt idx="1040">
                  <c:v>41059.764550925924</c:v>
                </c:pt>
                <c:pt idx="1041">
                  <c:v>41059.765245358794</c:v>
                </c:pt>
                <c:pt idx="1042">
                  <c:v>41059.765939803241</c:v>
                </c:pt>
                <c:pt idx="1043">
                  <c:v>41059.766634236112</c:v>
                </c:pt>
                <c:pt idx="1044">
                  <c:v>41059.767328680558</c:v>
                </c:pt>
                <c:pt idx="1045">
                  <c:v>41059.768023113429</c:v>
                </c:pt>
                <c:pt idx="1046">
                  <c:v>41059.768717557869</c:v>
                </c:pt>
                <c:pt idx="1047">
                  <c:v>41059.769411990739</c:v>
                </c:pt>
                <c:pt idx="1048">
                  <c:v>41059.77010642361</c:v>
                </c:pt>
                <c:pt idx="1049">
                  <c:v>41059.770800868057</c:v>
                </c:pt>
                <c:pt idx="1050">
                  <c:v>41059.771495300927</c:v>
                </c:pt>
                <c:pt idx="1051">
                  <c:v>41059.772189745374</c:v>
                </c:pt>
                <c:pt idx="1052">
                  <c:v>41059.772884178237</c:v>
                </c:pt>
                <c:pt idx="1053">
                  <c:v>41059.773578611108</c:v>
                </c:pt>
                <c:pt idx="1054">
                  <c:v>41059.774273055555</c:v>
                </c:pt>
                <c:pt idx="1055">
                  <c:v>41059.774967488425</c:v>
                </c:pt>
                <c:pt idx="1056">
                  <c:v>41059.775661932872</c:v>
                </c:pt>
                <c:pt idx="1057">
                  <c:v>41059.776356365743</c:v>
                </c:pt>
                <c:pt idx="1058">
                  <c:v>41059.777050798613</c:v>
                </c:pt>
                <c:pt idx="1059">
                  <c:v>41059.777745243053</c:v>
                </c:pt>
                <c:pt idx="1060">
                  <c:v>41059.778439675923</c:v>
                </c:pt>
                <c:pt idx="1061">
                  <c:v>41059.779134108794</c:v>
                </c:pt>
                <c:pt idx="1062">
                  <c:v>41059.779828553241</c:v>
                </c:pt>
                <c:pt idx="1063">
                  <c:v>41059.780522986111</c:v>
                </c:pt>
                <c:pt idx="1064">
                  <c:v>41059.781217430558</c:v>
                </c:pt>
                <c:pt idx="1065">
                  <c:v>41059.781911863429</c:v>
                </c:pt>
                <c:pt idx="1066">
                  <c:v>41059.782606296299</c:v>
                </c:pt>
                <c:pt idx="1067">
                  <c:v>41059.783300740739</c:v>
                </c:pt>
                <c:pt idx="1068">
                  <c:v>41059.78399517361</c:v>
                </c:pt>
                <c:pt idx="1069">
                  <c:v>41059.78468960648</c:v>
                </c:pt>
                <c:pt idx="1070">
                  <c:v>41059.785384050927</c:v>
                </c:pt>
                <c:pt idx="1071">
                  <c:v>41059.786078483798</c:v>
                </c:pt>
                <c:pt idx="1072">
                  <c:v>41059.786772928244</c:v>
                </c:pt>
                <c:pt idx="1073">
                  <c:v>41059.787467361108</c:v>
                </c:pt>
                <c:pt idx="1074">
                  <c:v>41059.788161793978</c:v>
                </c:pt>
                <c:pt idx="1075">
                  <c:v>41059.788856238425</c:v>
                </c:pt>
                <c:pt idx="1076">
                  <c:v>41059.789550671296</c:v>
                </c:pt>
                <c:pt idx="1077">
                  <c:v>41059.790245115742</c:v>
                </c:pt>
                <c:pt idx="1078">
                  <c:v>41059.790939548613</c:v>
                </c:pt>
                <c:pt idx="1079">
                  <c:v>41059.791633981484</c:v>
                </c:pt>
                <c:pt idx="1080">
                  <c:v>41059.792328425923</c:v>
                </c:pt>
                <c:pt idx="1081">
                  <c:v>41059.793022858794</c:v>
                </c:pt>
                <c:pt idx="1082">
                  <c:v>41059.793717291665</c:v>
                </c:pt>
                <c:pt idx="1083">
                  <c:v>41059.794411736111</c:v>
                </c:pt>
                <c:pt idx="1084">
                  <c:v>41059.795106168982</c:v>
                </c:pt>
                <c:pt idx="1085">
                  <c:v>41059.795800613429</c:v>
                </c:pt>
                <c:pt idx="1086">
                  <c:v>41059.796495046299</c:v>
                </c:pt>
                <c:pt idx="1087">
                  <c:v>41059.79718947917</c:v>
                </c:pt>
                <c:pt idx="1088">
                  <c:v>41059.797883923609</c:v>
                </c:pt>
                <c:pt idx="1089">
                  <c:v>41059.798578344904</c:v>
                </c:pt>
                <c:pt idx="1090">
                  <c:v>41059.799272789351</c:v>
                </c:pt>
                <c:pt idx="1091">
                  <c:v>41059.799967222221</c:v>
                </c:pt>
                <c:pt idx="1092">
                  <c:v>41059.800661655092</c:v>
                </c:pt>
                <c:pt idx="1093">
                  <c:v>41059.801356284719</c:v>
                </c:pt>
                <c:pt idx="1094">
                  <c:v>41059.802050543978</c:v>
                </c:pt>
                <c:pt idx="1095">
                  <c:v>41059.802744976849</c:v>
                </c:pt>
                <c:pt idx="1096">
                  <c:v>41059.803439421295</c:v>
                </c:pt>
                <c:pt idx="1097">
                  <c:v>41059.804133854166</c:v>
                </c:pt>
                <c:pt idx="1098">
                  <c:v>41059.804828298613</c:v>
                </c:pt>
                <c:pt idx="1099">
                  <c:v>41059.805522731484</c:v>
                </c:pt>
                <c:pt idx="1100">
                  <c:v>41059.806217164354</c:v>
                </c:pt>
                <c:pt idx="1101">
                  <c:v>41059.806911608794</c:v>
                </c:pt>
                <c:pt idx="1102">
                  <c:v>41059.807606041664</c:v>
                </c:pt>
                <c:pt idx="1103">
                  <c:v>41059.808300474535</c:v>
                </c:pt>
                <c:pt idx="1104">
                  <c:v>41059.808994918982</c:v>
                </c:pt>
                <c:pt idx="1105">
                  <c:v>41059.809689351852</c:v>
                </c:pt>
                <c:pt idx="1106">
                  <c:v>41059.810383784723</c:v>
                </c:pt>
                <c:pt idx="1107">
                  <c:v>41059.81107822917</c:v>
                </c:pt>
                <c:pt idx="1108">
                  <c:v>41059.81177266204</c:v>
                </c:pt>
                <c:pt idx="1109">
                  <c:v>41059.81246710648</c:v>
                </c:pt>
                <c:pt idx="1110">
                  <c:v>41059.81316153935</c:v>
                </c:pt>
                <c:pt idx="1111">
                  <c:v>41059.813855972221</c:v>
                </c:pt>
                <c:pt idx="1112">
                  <c:v>41059.814550416668</c:v>
                </c:pt>
                <c:pt idx="1113">
                  <c:v>41059.815244849538</c:v>
                </c:pt>
                <c:pt idx="1114">
                  <c:v>41059.815939282409</c:v>
                </c:pt>
                <c:pt idx="1115">
                  <c:v>41059.816633726849</c:v>
                </c:pt>
                <c:pt idx="1116">
                  <c:v>41059.817328159719</c:v>
                </c:pt>
                <c:pt idx="1117">
                  <c:v>41059.81802259259</c:v>
                </c:pt>
                <c:pt idx="1118">
                  <c:v>41059.818717037037</c:v>
                </c:pt>
                <c:pt idx="1119">
                  <c:v>41059.819411469907</c:v>
                </c:pt>
                <c:pt idx="1120">
                  <c:v>41059.820105914354</c:v>
                </c:pt>
                <c:pt idx="1121">
                  <c:v>41059.820800347225</c:v>
                </c:pt>
                <c:pt idx="1122">
                  <c:v>41059.821494780095</c:v>
                </c:pt>
                <c:pt idx="1123">
                  <c:v>41059.822189224535</c:v>
                </c:pt>
                <c:pt idx="1124">
                  <c:v>41059.822883657405</c:v>
                </c:pt>
                <c:pt idx="1125">
                  <c:v>41059.823578090276</c:v>
                </c:pt>
                <c:pt idx="1126">
                  <c:v>41059.824272534723</c:v>
                </c:pt>
                <c:pt idx="1127">
                  <c:v>41059.824966967593</c:v>
                </c:pt>
                <c:pt idx="1128">
                  <c:v>41059.825661400464</c:v>
                </c:pt>
                <c:pt idx="1129">
                  <c:v>41059.826355844911</c:v>
                </c:pt>
                <c:pt idx="1130">
                  <c:v>41059.827050277781</c:v>
                </c:pt>
                <c:pt idx="1131">
                  <c:v>41059.827744710645</c:v>
                </c:pt>
                <c:pt idx="1132">
                  <c:v>41059.828439155091</c:v>
                </c:pt>
                <c:pt idx="1133">
                  <c:v>41059.829133587962</c:v>
                </c:pt>
                <c:pt idx="1134">
                  <c:v>41059.829828020833</c:v>
                </c:pt>
                <c:pt idx="1135">
                  <c:v>41059.83052246528</c:v>
                </c:pt>
                <c:pt idx="1136">
                  <c:v>41059.83121689815</c:v>
                </c:pt>
                <c:pt idx="1137">
                  <c:v>41059.83191134259</c:v>
                </c:pt>
                <c:pt idx="1138">
                  <c:v>41059.83260577546</c:v>
                </c:pt>
                <c:pt idx="1139">
                  <c:v>41059.833300208331</c:v>
                </c:pt>
                <c:pt idx="1140">
                  <c:v>41059.833994652778</c:v>
                </c:pt>
                <c:pt idx="1141">
                  <c:v>41059.834689085648</c:v>
                </c:pt>
                <c:pt idx="1142">
                  <c:v>41059.835383518519</c:v>
                </c:pt>
                <c:pt idx="1143">
                  <c:v>41059.836077962966</c:v>
                </c:pt>
                <c:pt idx="1144">
                  <c:v>41059.836772395836</c:v>
                </c:pt>
                <c:pt idx="1145">
                  <c:v>41059.837466828707</c:v>
                </c:pt>
                <c:pt idx="1146">
                  <c:v>41059.838161273146</c:v>
                </c:pt>
                <c:pt idx="1147">
                  <c:v>41059.838855706017</c:v>
                </c:pt>
                <c:pt idx="1148">
                  <c:v>41059.839550150464</c:v>
                </c:pt>
                <c:pt idx="1149">
                  <c:v>41059.840244583334</c:v>
                </c:pt>
                <c:pt idx="1150">
                  <c:v>41059.840939016205</c:v>
                </c:pt>
                <c:pt idx="1151">
                  <c:v>41059.841633460645</c:v>
                </c:pt>
                <c:pt idx="1152">
                  <c:v>41059.842327893515</c:v>
                </c:pt>
                <c:pt idx="1153">
                  <c:v>41059.843022326386</c:v>
                </c:pt>
                <c:pt idx="1154">
                  <c:v>41059.843716770833</c:v>
                </c:pt>
                <c:pt idx="1155">
                  <c:v>41059.844411203703</c:v>
                </c:pt>
                <c:pt idx="1156">
                  <c:v>41059.845105636574</c:v>
                </c:pt>
                <c:pt idx="1157">
                  <c:v>41059.845800069445</c:v>
                </c:pt>
                <c:pt idx="1158">
                  <c:v>41059.846494502315</c:v>
                </c:pt>
                <c:pt idx="1159">
                  <c:v>41059.847188935186</c:v>
                </c:pt>
                <c:pt idx="1160">
                  <c:v>41059.847883379633</c:v>
                </c:pt>
                <c:pt idx="1161">
                  <c:v>41059.848577812503</c:v>
                </c:pt>
                <c:pt idx="1162">
                  <c:v>41059.849272256943</c:v>
                </c:pt>
                <c:pt idx="1163">
                  <c:v>41059.849966701389</c:v>
                </c:pt>
                <c:pt idx="1164">
                  <c:v>41059.85066113426</c:v>
                </c:pt>
                <c:pt idx="1165">
                  <c:v>41059.851355567131</c:v>
                </c:pt>
                <c:pt idx="1166">
                  <c:v>41059.852050011577</c:v>
                </c:pt>
                <c:pt idx="1167">
                  <c:v>41059.853438888887</c:v>
                </c:pt>
                <c:pt idx="1168">
                  <c:v>41059.854133321758</c:v>
                </c:pt>
                <c:pt idx="1169">
                  <c:v>41059.854827754629</c:v>
                </c:pt>
                <c:pt idx="1170">
                  <c:v>41059.855522187499</c:v>
                </c:pt>
                <c:pt idx="1171">
                  <c:v>41059.856216631946</c:v>
                </c:pt>
                <c:pt idx="1172">
                  <c:v>41059.856911064817</c:v>
                </c:pt>
                <c:pt idx="1173">
                  <c:v>41059.857605497687</c:v>
                </c:pt>
                <c:pt idx="1174">
                  <c:v>41059.858299942127</c:v>
                </c:pt>
                <c:pt idx="1175">
                  <c:v>41059.858994374998</c:v>
                </c:pt>
                <c:pt idx="1176">
                  <c:v>41059.859688807868</c:v>
                </c:pt>
                <c:pt idx="1177">
                  <c:v>41059.860383252315</c:v>
                </c:pt>
                <c:pt idx="1178">
                  <c:v>41059.861077685186</c:v>
                </c:pt>
                <c:pt idx="1179">
                  <c:v>41059.861772118056</c:v>
                </c:pt>
                <c:pt idx="1180">
                  <c:v>41059.862466562503</c:v>
                </c:pt>
                <c:pt idx="1181">
                  <c:v>41059.863160995374</c:v>
                </c:pt>
                <c:pt idx="1182">
                  <c:v>41059.863855428244</c:v>
                </c:pt>
                <c:pt idx="1183">
                  <c:v>41059.864549872684</c:v>
                </c:pt>
                <c:pt idx="1184">
                  <c:v>41059.865244305554</c:v>
                </c:pt>
                <c:pt idx="1185">
                  <c:v>41059.865938738425</c:v>
                </c:pt>
                <c:pt idx="1186">
                  <c:v>41059.866633182872</c:v>
                </c:pt>
                <c:pt idx="1187">
                  <c:v>41059.867327615742</c:v>
                </c:pt>
                <c:pt idx="1188">
                  <c:v>41059.868022060182</c:v>
                </c:pt>
                <c:pt idx="1189">
                  <c:v>41059.868716493052</c:v>
                </c:pt>
                <c:pt idx="1190">
                  <c:v>41059.869410925923</c:v>
                </c:pt>
                <c:pt idx="1191">
                  <c:v>41059.87010537037</c:v>
                </c:pt>
                <c:pt idx="1192">
                  <c:v>41059.870799803241</c:v>
                </c:pt>
                <c:pt idx="1193">
                  <c:v>41059.871494236111</c:v>
                </c:pt>
                <c:pt idx="1194">
                  <c:v>41059.872188680558</c:v>
                </c:pt>
                <c:pt idx="1195">
                  <c:v>41059.872883113429</c:v>
                </c:pt>
                <c:pt idx="1196">
                  <c:v>41059.873577546299</c:v>
                </c:pt>
                <c:pt idx="1197">
                  <c:v>41059.87427197917</c:v>
                </c:pt>
                <c:pt idx="1198">
                  <c:v>41059.874966423609</c:v>
                </c:pt>
                <c:pt idx="1199">
                  <c:v>41059.87566085648</c:v>
                </c:pt>
                <c:pt idx="1200">
                  <c:v>41059.876355289351</c:v>
                </c:pt>
                <c:pt idx="1201">
                  <c:v>41059.877049733797</c:v>
                </c:pt>
                <c:pt idx="1202">
                  <c:v>41059.877744166668</c:v>
                </c:pt>
                <c:pt idx="1203">
                  <c:v>41059.878438599539</c:v>
                </c:pt>
                <c:pt idx="1204">
                  <c:v>41059.879133043978</c:v>
                </c:pt>
                <c:pt idx="1205">
                  <c:v>41059.879827476849</c:v>
                </c:pt>
                <c:pt idx="1206">
                  <c:v>41059.880521921295</c:v>
                </c:pt>
                <c:pt idx="1207">
                  <c:v>41059.881216354166</c:v>
                </c:pt>
                <c:pt idx="1208">
                  <c:v>41059.881910787037</c:v>
                </c:pt>
                <c:pt idx="1209">
                  <c:v>41059.882605231483</c:v>
                </c:pt>
                <c:pt idx="1210">
                  <c:v>41059.883299664354</c:v>
                </c:pt>
                <c:pt idx="1211">
                  <c:v>41059.883994097225</c:v>
                </c:pt>
                <c:pt idx="1212">
                  <c:v>41059.884688541664</c:v>
                </c:pt>
                <c:pt idx="1213">
                  <c:v>41059.885382974535</c:v>
                </c:pt>
                <c:pt idx="1214">
                  <c:v>41059.886077407406</c:v>
                </c:pt>
                <c:pt idx="1215">
                  <c:v>41059.886771851852</c:v>
                </c:pt>
                <c:pt idx="1216">
                  <c:v>41059.887466284723</c:v>
                </c:pt>
                <c:pt idx="1217">
                  <c:v>41059.888160717594</c:v>
                </c:pt>
                <c:pt idx="1218">
                  <c:v>41059.88885516204</c:v>
                </c:pt>
                <c:pt idx="1219">
                  <c:v>41059.889549594911</c:v>
                </c:pt>
                <c:pt idx="1220">
                  <c:v>41059.890244027774</c:v>
                </c:pt>
                <c:pt idx="1221">
                  <c:v>41059.890938472221</c:v>
                </c:pt>
                <c:pt idx="1222">
                  <c:v>41059.891632905092</c:v>
                </c:pt>
                <c:pt idx="1223">
                  <c:v>41059.892327337962</c:v>
                </c:pt>
                <c:pt idx="1224">
                  <c:v>41059.893021770833</c:v>
                </c:pt>
                <c:pt idx="1225">
                  <c:v>41059.893716203704</c:v>
                </c:pt>
                <c:pt idx="1226">
                  <c:v>41059.894410636574</c:v>
                </c:pt>
                <c:pt idx="1227">
                  <c:v>41059.895105081021</c:v>
                </c:pt>
                <c:pt idx="1228">
                  <c:v>41059.895799513892</c:v>
                </c:pt>
                <c:pt idx="1229">
                  <c:v>41059.896493958331</c:v>
                </c:pt>
                <c:pt idx="1230">
                  <c:v>41059.897188402778</c:v>
                </c:pt>
                <c:pt idx="1231">
                  <c:v>41059.897882835648</c:v>
                </c:pt>
                <c:pt idx="1232">
                  <c:v>41059.898577268519</c:v>
                </c:pt>
                <c:pt idx="1233">
                  <c:v>41059.89927170139</c:v>
                </c:pt>
                <c:pt idx="1234">
                  <c:v>41059.899966145837</c:v>
                </c:pt>
                <c:pt idx="1235">
                  <c:v>41059.900660578707</c:v>
                </c:pt>
                <c:pt idx="1236">
                  <c:v>41059.901355011571</c:v>
                </c:pt>
                <c:pt idx="1237">
                  <c:v>41059.902049456017</c:v>
                </c:pt>
                <c:pt idx="1238">
                  <c:v>41059.902743888888</c:v>
                </c:pt>
                <c:pt idx="1239">
                  <c:v>41059.903438321759</c:v>
                </c:pt>
                <c:pt idx="1240">
                  <c:v>41059.904132766205</c:v>
                </c:pt>
                <c:pt idx="1241">
                  <c:v>41059.904827199076</c:v>
                </c:pt>
                <c:pt idx="1242">
                  <c:v>41059.905521631947</c:v>
                </c:pt>
                <c:pt idx="1243">
                  <c:v>41059.906216076386</c:v>
                </c:pt>
                <c:pt idx="1244">
                  <c:v>41059.906910509257</c:v>
                </c:pt>
                <c:pt idx="1245">
                  <c:v>41059.907604942127</c:v>
                </c:pt>
                <c:pt idx="1246">
                  <c:v>41059.908299374998</c:v>
                </c:pt>
                <c:pt idx="1247">
                  <c:v>41059.908993819445</c:v>
                </c:pt>
                <c:pt idx="1248">
                  <c:v>41059.909688252315</c:v>
                </c:pt>
                <c:pt idx="1249">
                  <c:v>41059.910382685186</c:v>
                </c:pt>
                <c:pt idx="1250">
                  <c:v>41059.911077129633</c:v>
                </c:pt>
                <c:pt idx="1251">
                  <c:v>41059.911771562503</c:v>
                </c:pt>
                <c:pt idx="1252">
                  <c:v>41059.913160439814</c:v>
                </c:pt>
                <c:pt idx="1253">
                  <c:v>41059.913854872684</c:v>
                </c:pt>
                <c:pt idx="1254">
                  <c:v>41059.914549305555</c:v>
                </c:pt>
                <c:pt idx="1255">
                  <c:v>41059.915243750002</c:v>
                </c:pt>
                <c:pt idx="1256">
                  <c:v>41059.915938182872</c:v>
                </c:pt>
                <c:pt idx="1257">
                  <c:v>41059.916632615743</c:v>
                </c:pt>
                <c:pt idx="1258">
                  <c:v>41059.917327060182</c:v>
                </c:pt>
                <c:pt idx="1259">
                  <c:v>41059.918021493053</c:v>
                </c:pt>
                <c:pt idx="1260">
                  <c:v>41059.918715925924</c:v>
                </c:pt>
                <c:pt idx="1261">
                  <c:v>41059.91941037037</c:v>
                </c:pt>
                <c:pt idx="1262">
                  <c:v>41059.920104803241</c:v>
                </c:pt>
                <c:pt idx="1263">
                  <c:v>41059.920799236112</c:v>
                </c:pt>
                <c:pt idx="1264">
                  <c:v>41059.921493680558</c:v>
                </c:pt>
                <c:pt idx="1265">
                  <c:v>41059.922188113429</c:v>
                </c:pt>
                <c:pt idx="1266">
                  <c:v>41059.9228825463</c:v>
                </c:pt>
                <c:pt idx="1267">
                  <c:v>41059.923576979163</c:v>
                </c:pt>
                <c:pt idx="1268">
                  <c:v>41059.92427142361</c:v>
                </c:pt>
                <c:pt idx="1269">
                  <c:v>41059.92496585648</c:v>
                </c:pt>
                <c:pt idx="1270">
                  <c:v>41059.925660289351</c:v>
                </c:pt>
                <c:pt idx="1271">
                  <c:v>41059.926354733798</c:v>
                </c:pt>
                <c:pt idx="1272">
                  <c:v>41059.927049166668</c:v>
                </c:pt>
                <c:pt idx="1273">
                  <c:v>41059.927743599539</c:v>
                </c:pt>
                <c:pt idx="1274">
                  <c:v>41059.92843803241</c:v>
                </c:pt>
                <c:pt idx="1275">
                  <c:v>41059.929132476849</c:v>
                </c:pt>
                <c:pt idx="1276">
                  <c:v>41059.92982690972</c:v>
                </c:pt>
                <c:pt idx="1277">
                  <c:v>41059.930521342591</c:v>
                </c:pt>
                <c:pt idx="1278">
                  <c:v>41059.931215787037</c:v>
                </c:pt>
                <c:pt idx="1279">
                  <c:v>41059.931910219908</c:v>
                </c:pt>
                <c:pt idx="1280">
                  <c:v>41059.932604652779</c:v>
                </c:pt>
                <c:pt idx="1281">
                  <c:v>41059.933299085649</c:v>
                </c:pt>
                <c:pt idx="1282">
                  <c:v>41059.933993530096</c:v>
                </c:pt>
                <c:pt idx="1283">
                  <c:v>41059.934687962967</c:v>
                </c:pt>
                <c:pt idx="1284">
                  <c:v>41059.93538239583</c:v>
                </c:pt>
                <c:pt idx="1285">
                  <c:v>41059.936076840277</c:v>
                </c:pt>
                <c:pt idx="1286">
                  <c:v>41059.936771273147</c:v>
                </c:pt>
                <c:pt idx="1287">
                  <c:v>41059.937465706018</c:v>
                </c:pt>
                <c:pt idx="1288">
                  <c:v>41059.938160150465</c:v>
                </c:pt>
                <c:pt idx="1289">
                  <c:v>41059.938854583335</c:v>
                </c:pt>
                <c:pt idx="1290">
                  <c:v>41059.939549016206</c:v>
                </c:pt>
                <c:pt idx="1291">
                  <c:v>41059.940243460645</c:v>
                </c:pt>
                <c:pt idx="1292">
                  <c:v>41059.940937881947</c:v>
                </c:pt>
                <c:pt idx="1293">
                  <c:v>41059.941632326387</c:v>
                </c:pt>
                <c:pt idx="1294">
                  <c:v>41059.942326759257</c:v>
                </c:pt>
                <c:pt idx="1295">
                  <c:v>41059.943021192128</c:v>
                </c:pt>
                <c:pt idx="1296">
                  <c:v>41059.943715636575</c:v>
                </c:pt>
                <c:pt idx="1297">
                  <c:v>41059.944410081021</c:v>
                </c:pt>
                <c:pt idx="1298">
                  <c:v>41059.945104513892</c:v>
                </c:pt>
                <c:pt idx="1299">
                  <c:v>41059.945798958332</c:v>
                </c:pt>
                <c:pt idx="1300">
                  <c:v>41059.946493391202</c:v>
                </c:pt>
                <c:pt idx="1301">
                  <c:v>41059.947187824073</c:v>
                </c:pt>
                <c:pt idx="1302">
                  <c:v>41059.947882256944</c:v>
                </c:pt>
                <c:pt idx="1303">
                  <c:v>41059.94857670139</c:v>
                </c:pt>
                <c:pt idx="1304">
                  <c:v>41059.949271134261</c:v>
                </c:pt>
                <c:pt idx="1305">
                  <c:v>41059.949965567132</c:v>
                </c:pt>
                <c:pt idx="1306">
                  <c:v>41059.950660011571</c:v>
                </c:pt>
                <c:pt idx="1307">
                  <c:v>41059.951354444442</c:v>
                </c:pt>
                <c:pt idx="1308">
                  <c:v>41059.952048877312</c:v>
                </c:pt>
                <c:pt idx="1309">
                  <c:v>41059.952743321759</c:v>
                </c:pt>
                <c:pt idx="1310">
                  <c:v>41059.95343775463</c:v>
                </c:pt>
                <c:pt idx="1311">
                  <c:v>41059.9541321875</c:v>
                </c:pt>
                <c:pt idx="1312">
                  <c:v>41059.954826620371</c:v>
                </c:pt>
                <c:pt idx="1313">
                  <c:v>41059.955521064818</c:v>
                </c:pt>
                <c:pt idx="1314">
                  <c:v>41059.956215497688</c:v>
                </c:pt>
                <c:pt idx="1315">
                  <c:v>41059.956909930559</c:v>
                </c:pt>
                <c:pt idx="1316">
                  <c:v>41059.957604374998</c:v>
                </c:pt>
                <c:pt idx="1317">
                  <c:v>41059.958298807869</c:v>
                </c:pt>
                <c:pt idx="1318">
                  <c:v>41059.95899324074</c:v>
                </c:pt>
                <c:pt idx="1319">
                  <c:v>41059.959687685187</c:v>
                </c:pt>
                <c:pt idx="1320">
                  <c:v>41059.960382118057</c:v>
                </c:pt>
                <c:pt idx="1321">
                  <c:v>41059.961076550928</c:v>
                </c:pt>
                <c:pt idx="1322">
                  <c:v>41059.961770995367</c:v>
                </c:pt>
                <c:pt idx="1323">
                  <c:v>41059.962465428238</c:v>
                </c:pt>
                <c:pt idx="1324">
                  <c:v>41059.963159861109</c:v>
                </c:pt>
                <c:pt idx="1325">
                  <c:v>41059.963854293979</c:v>
                </c:pt>
                <c:pt idx="1326">
                  <c:v>41059.964548738426</c:v>
                </c:pt>
                <c:pt idx="1327">
                  <c:v>41059.965243171297</c:v>
                </c:pt>
                <c:pt idx="1328">
                  <c:v>41059.965937604167</c:v>
                </c:pt>
                <c:pt idx="1329">
                  <c:v>41059.966632048614</c:v>
                </c:pt>
                <c:pt idx="1330">
                  <c:v>41059.967326481485</c:v>
                </c:pt>
                <c:pt idx="1331">
                  <c:v>41059.968020914355</c:v>
                </c:pt>
                <c:pt idx="1332">
                  <c:v>41059.968715347219</c:v>
                </c:pt>
                <c:pt idx="1333">
                  <c:v>41059.969409791665</c:v>
                </c:pt>
                <c:pt idx="1334">
                  <c:v>41059.970104224536</c:v>
                </c:pt>
                <c:pt idx="1335">
                  <c:v>41059.970798657407</c:v>
                </c:pt>
                <c:pt idx="1336">
                  <c:v>41059.971493101853</c:v>
                </c:pt>
                <c:pt idx="1337">
                  <c:v>41059.972187534724</c:v>
                </c:pt>
                <c:pt idx="1338">
                  <c:v>41059.972881967595</c:v>
                </c:pt>
                <c:pt idx="1339">
                  <c:v>41059.973576412034</c:v>
                </c:pt>
                <c:pt idx="1340">
                  <c:v>41059.974270844905</c:v>
                </c:pt>
                <c:pt idx="1341">
                  <c:v>41059.974965277775</c:v>
                </c:pt>
                <c:pt idx="1342">
                  <c:v>41059.975659710646</c:v>
                </c:pt>
                <c:pt idx="1343">
                  <c:v>41059.976354155093</c:v>
                </c:pt>
                <c:pt idx="1344">
                  <c:v>41059.977048587964</c:v>
                </c:pt>
                <c:pt idx="1345">
                  <c:v>41059.977743020834</c:v>
                </c:pt>
                <c:pt idx="1346">
                  <c:v>41059.978437465281</c:v>
                </c:pt>
                <c:pt idx="1347">
                  <c:v>41059.979131898152</c:v>
                </c:pt>
                <c:pt idx="1348">
                  <c:v>41059.979826342591</c:v>
                </c:pt>
                <c:pt idx="1349">
                  <c:v>41059.980520775462</c:v>
                </c:pt>
                <c:pt idx="1350">
                  <c:v>41059.981215208332</c:v>
                </c:pt>
                <c:pt idx="1351">
                  <c:v>41059.981909641203</c:v>
                </c:pt>
                <c:pt idx="1352">
                  <c:v>41059.98260408565</c:v>
                </c:pt>
                <c:pt idx="1353">
                  <c:v>41059.98329851852</c:v>
                </c:pt>
                <c:pt idx="1354">
                  <c:v>41059.983992951391</c:v>
                </c:pt>
                <c:pt idx="1355">
                  <c:v>41059.98468739583</c:v>
                </c:pt>
                <c:pt idx="1356">
                  <c:v>41059.985381828701</c:v>
                </c:pt>
                <c:pt idx="1357">
                  <c:v>41059.986076261572</c:v>
                </c:pt>
                <c:pt idx="1358">
                  <c:v>41059.986770694442</c:v>
                </c:pt>
                <c:pt idx="1359">
                  <c:v>41059.987465138889</c:v>
                </c:pt>
                <c:pt idx="1360">
                  <c:v>41059.98815957176</c:v>
                </c:pt>
                <c:pt idx="1361">
                  <c:v>41059.98885400463</c:v>
                </c:pt>
                <c:pt idx="1362">
                  <c:v>41059.989548449077</c:v>
                </c:pt>
                <c:pt idx="1363">
                  <c:v>41059.990242881948</c:v>
                </c:pt>
                <c:pt idx="1364">
                  <c:v>41059.990937314818</c:v>
                </c:pt>
                <c:pt idx="1365">
                  <c:v>41059.991631759258</c:v>
                </c:pt>
                <c:pt idx="1366">
                  <c:v>41059.992326192129</c:v>
                </c:pt>
                <c:pt idx="1367">
                  <c:v>41059.993020624999</c:v>
                </c:pt>
                <c:pt idx="1368">
                  <c:v>41059.99371505787</c:v>
                </c:pt>
                <c:pt idx="1369">
                  <c:v>41059.994409502317</c:v>
                </c:pt>
                <c:pt idx="1370">
                  <c:v>41059.995103935187</c:v>
                </c:pt>
                <c:pt idx="1371">
                  <c:v>41059.995798368058</c:v>
                </c:pt>
                <c:pt idx="1372">
                  <c:v>41059.996492812497</c:v>
                </c:pt>
                <c:pt idx="1373">
                  <c:v>41059.997187245368</c:v>
                </c:pt>
                <c:pt idx="1374">
                  <c:v>41059.997881678239</c:v>
                </c:pt>
                <c:pt idx="1375">
                  <c:v>41059.998576122685</c:v>
                </c:pt>
                <c:pt idx="1376">
                  <c:v>41059.999270555556</c:v>
                </c:pt>
                <c:pt idx="1377">
                  <c:v>41059.999964988427</c:v>
                </c:pt>
              </c:numCache>
            </c:numRef>
          </c:xVal>
          <c:yVal>
            <c:numRef>
              <c:f>'Dados Cronos'!$K$2:$K$1379</c:f>
              <c:numCache>
                <c:formatCode>0.0000</c:formatCode>
                <c:ptCount val="1378"/>
                <c:pt idx="0">
                  <c:v>4.4999999999920104E-3</c:v>
                </c:pt>
                <c:pt idx="1">
                  <c:v>3.4999999999854592E-3</c:v>
                </c:pt>
                <c:pt idx="2">
                  <c:v>5.000000000032756E-3</c:v>
                </c:pt>
                <c:pt idx="3">
                  <c:v>5.000000000032756E-3</c:v>
                </c:pt>
                <c:pt idx="4">
                  <c:v>4.999999999957816E-3</c:v>
                </c:pt>
                <c:pt idx="5">
                  <c:v>3.5000000000229292E-3</c:v>
                </c:pt>
                <c:pt idx="6">
                  <c:v>4.5000000000294804E-3</c:v>
                </c:pt>
                <c:pt idx="7">
                  <c:v>4.4999999999545404E-3</c:v>
                </c:pt>
                <c:pt idx="8">
                  <c:v>4.5000000000294804E-3</c:v>
                </c:pt>
                <c:pt idx="9">
                  <c:v>3.5000000000229292E-3</c:v>
                </c:pt>
                <c:pt idx="10">
                  <c:v>5.000000000032756E-3</c:v>
                </c:pt>
                <c:pt idx="11">
                  <c:v>4.9999999998828759E-3</c:v>
                </c:pt>
                <c:pt idx="12">
                  <c:v>3.5000000000229292E-3</c:v>
                </c:pt>
                <c:pt idx="13">
                  <c:v>5.000000000032756E-3</c:v>
                </c:pt>
                <c:pt idx="14">
                  <c:v>5.000000000032756E-3</c:v>
                </c:pt>
                <c:pt idx="15">
                  <c:v>5.0000000003325162E-3</c:v>
                </c:pt>
                <c:pt idx="16">
                  <c:v>5.0000000001826361E-3</c:v>
                </c:pt>
                <c:pt idx="17">
                  <c:v>5.0000000001826361E-3</c:v>
                </c:pt>
                <c:pt idx="18">
                  <c:v>5.000000000032756E-3</c:v>
                </c:pt>
                <c:pt idx="19">
                  <c:v>4.5000000000294804E-3</c:v>
                </c:pt>
                <c:pt idx="20">
                  <c:v>5.000000000032756E-3</c:v>
                </c:pt>
                <c:pt idx="21">
                  <c:v>5.000000000032756E-3</c:v>
                </c:pt>
                <c:pt idx="22">
                  <c:v>5.000000000032756E-3</c:v>
                </c:pt>
                <c:pt idx="23">
                  <c:v>4.0000000000262048E-3</c:v>
                </c:pt>
                <c:pt idx="24">
                  <c:v>4.5000000000294804E-3</c:v>
                </c:pt>
                <c:pt idx="25">
                  <c:v>4.5000000003292406E-3</c:v>
                </c:pt>
                <c:pt idx="26">
                  <c:v>4.5000000000294804E-3</c:v>
                </c:pt>
                <c:pt idx="27">
                  <c:v>3.5000000000229292E-3</c:v>
                </c:pt>
                <c:pt idx="28">
                  <c:v>5.000000000032756E-3</c:v>
                </c:pt>
                <c:pt idx="29">
                  <c:v>5.000000000032756E-3</c:v>
                </c:pt>
                <c:pt idx="30">
                  <c:v>5.000000000032756E-3</c:v>
                </c:pt>
                <c:pt idx="31">
                  <c:v>4.000000000325965E-3</c:v>
                </c:pt>
                <c:pt idx="32">
                  <c:v>5.000000000032756E-3</c:v>
                </c:pt>
                <c:pt idx="33">
                  <c:v>4.5000000006290009E-3</c:v>
                </c:pt>
                <c:pt idx="34">
                  <c:v>3.5000000000229292E-3</c:v>
                </c:pt>
                <c:pt idx="35">
                  <c:v>3.5000000003226894E-3</c:v>
                </c:pt>
                <c:pt idx="36">
                  <c:v>5.000000000032756E-3</c:v>
                </c:pt>
                <c:pt idx="37">
                  <c:v>5.0000000003325162E-3</c:v>
                </c:pt>
                <c:pt idx="38">
                  <c:v>3.5000000000229292E-3</c:v>
                </c:pt>
                <c:pt idx="39">
                  <c:v>5.000000000032756E-3</c:v>
                </c:pt>
                <c:pt idx="40">
                  <c:v>4.9999999997329958E-3</c:v>
                </c:pt>
                <c:pt idx="41">
                  <c:v>3.5000000000229292E-3</c:v>
                </c:pt>
                <c:pt idx="42">
                  <c:v>3.9999999997264446E-3</c:v>
                </c:pt>
                <c:pt idx="43">
                  <c:v>4.5000000000294804E-3</c:v>
                </c:pt>
                <c:pt idx="44">
                  <c:v>5.000000000032756E-3</c:v>
                </c:pt>
                <c:pt idx="45">
                  <c:v>4.5000000006290009E-3</c:v>
                </c:pt>
                <c:pt idx="46">
                  <c:v>4.0000000000262048E-3</c:v>
                </c:pt>
                <c:pt idx="47">
                  <c:v>5.0000000006322765E-3</c:v>
                </c:pt>
                <c:pt idx="48">
                  <c:v>5.000000000032756E-3</c:v>
                </c:pt>
                <c:pt idx="49">
                  <c:v>5.000000000032756E-3</c:v>
                </c:pt>
                <c:pt idx="50">
                  <c:v>3.5000000000229292E-3</c:v>
                </c:pt>
                <c:pt idx="51">
                  <c:v>4.5000000006290009E-3</c:v>
                </c:pt>
                <c:pt idx="52">
                  <c:v>4.5000000000294804E-3</c:v>
                </c:pt>
                <c:pt idx="53">
                  <c:v>3.5000000000229292E-3</c:v>
                </c:pt>
                <c:pt idx="54">
                  <c:v>3.5000000000229292E-3</c:v>
                </c:pt>
                <c:pt idx="55">
                  <c:v>5.000000000032756E-3</c:v>
                </c:pt>
                <c:pt idx="56">
                  <c:v>5.000000000032756E-3</c:v>
                </c:pt>
                <c:pt idx="57">
                  <c:v>4.49999999942996E-3</c:v>
                </c:pt>
                <c:pt idx="58">
                  <c:v>3.4999999994234088E-3</c:v>
                </c:pt>
                <c:pt idx="59">
                  <c:v>4.9999999994332356E-3</c:v>
                </c:pt>
                <c:pt idx="60">
                  <c:v>5.000000000032756E-3</c:v>
                </c:pt>
                <c:pt idx="61">
                  <c:v>3.5000000000229292E-3</c:v>
                </c:pt>
                <c:pt idx="62">
                  <c:v>3.5000000000229292E-3</c:v>
                </c:pt>
                <c:pt idx="63">
                  <c:v>4.0000000000262048E-3</c:v>
                </c:pt>
                <c:pt idx="64">
                  <c:v>5.0000000006322765E-3</c:v>
                </c:pt>
                <c:pt idx="65">
                  <c:v>3.4999999994234088E-3</c:v>
                </c:pt>
                <c:pt idx="66">
                  <c:v>3.5000000000229292E-3</c:v>
                </c:pt>
                <c:pt idx="67">
                  <c:v>5.000000000032756E-3</c:v>
                </c:pt>
                <c:pt idx="68">
                  <c:v>4.9999999994332356E-3</c:v>
                </c:pt>
                <c:pt idx="69">
                  <c:v>4.9999999994332356E-3</c:v>
                </c:pt>
                <c:pt idx="70">
                  <c:v>4.0000000000262048E-3</c:v>
                </c:pt>
                <c:pt idx="71">
                  <c:v>5.000000000032756E-3</c:v>
                </c:pt>
                <c:pt idx="72">
                  <c:v>4.49999999942996E-3</c:v>
                </c:pt>
                <c:pt idx="73">
                  <c:v>4.5000000006290009E-3</c:v>
                </c:pt>
                <c:pt idx="74">
                  <c:v>4.5000000006290009E-3</c:v>
                </c:pt>
                <c:pt idx="75">
                  <c:v>5.0000000006322765E-3</c:v>
                </c:pt>
                <c:pt idx="76">
                  <c:v>5.000000000032756E-3</c:v>
                </c:pt>
                <c:pt idx="77">
                  <c:v>4.0000000000262048E-3</c:v>
                </c:pt>
                <c:pt idx="78">
                  <c:v>4.9999999994332356E-3</c:v>
                </c:pt>
                <c:pt idx="79">
                  <c:v>4.49999999942996E-3</c:v>
                </c:pt>
                <c:pt idx="80">
                  <c:v>4.49999999942996E-3</c:v>
                </c:pt>
                <c:pt idx="81">
                  <c:v>4.5000000006290009E-3</c:v>
                </c:pt>
                <c:pt idx="82">
                  <c:v>5.000000000032756E-3</c:v>
                </c:pt>
                <c:pt idx="83">
                  <c:v>5.000000000032756E-3</c:v>
                </c:pt>
                <c:pt idx="84">
                  <c:v>4.0000000000262048E-3</c:v>
                </c:pt>
                <c:pt idx="85">
                  <c:v>3.5000000000229292E-3</c:v>
                </c:pt>
                <c:pt idx="86">
                  <c:v>5.0000000006322765E-3</c:v>
                </c:pt>
                <c:pt idx="87">
                  <c:v>4.9999999994332356E-3</c:v>
                </c:pt>
                <c:pt idx="88">
                  <c:v>3.5000000000229292E-3</c:v>
                </c:pt>
                <c:pt idx="89">
                  <c:v>3.5000000006224496E-3</c:v>
                </c:pt>
                <c:pt idx="90">
                  <c:v>5.000000000032756E-3</c:v>
                </c:pt>
                <c:pt idx="91">
                  <c:v>4.5000000006290009E-3</c:v>
                </c:pt>
                <c:pt idx="92">
                  <c:v>3.5000000006224496E-3</c:v>
                </c:pt>
                <c:pt idx="93">
                  <c:v>4.9999999988337152E-3</c:v>
                </c:pt>
                <c:pt idx="94">
                  <c:v>5.000000000032756E-3</c:v>
                </c:pt>
                <c:pt idx="95">
                  <c:v>5.000000000032756E-3</c:v>
                </c:pt>
                <c:pt idx="96">
                  <c:v>3.5000000006224496E-3</c:v>
                </c:pt>
                <c:pt idx="97">
                  <c:v>4.9999999988337152E-3</c:v>
                </c:pt>
                <c:pt idx="98">
                  <c:v>4.5000000018280417E-3</c:v>
                </c:pt>
                <c:pt idx="99">
                  <c:v>4.5000000006290009E-3</c:v>
                </c:pt>
                <c:pt idx="100">
                  <c:v>4.5000000018280417E-3</c:v>
                </c:pt>
                <c:pt idx="101">
                  <c:v>5.000000000032756E-3</c:v>
                </c:pt>
                <c:pt idx="102">
                  <c:v>5.000000000032756E-3</c:v>
                </c:pt>
                <c:pt idx="103">
                  <c:v>4.5000000006290009E-3</c:v>
                </c:pt>
                <c:pt idx="104">
                  <c:v>4.0000000000262048E-3</c:v>
                </c:pt>
                <c:pt idx="105">
                  <c:v>4.5000000018280417E-3</c:v>
                </c:pt>
                <c:pt idx="106">
                  <c:v>4.49999999942996E-3</c:v>
                </c:pt>
                <c:pt idx="107">
                  <c:v>4.5000000006290009E-3</c:v>
                </c:pt>
                <c:pt idx="108">
                  <c:v>3.5000000006224496E-3</c:v>
                </c:pt>
                <c:pt idx="109">
                  <c:v>5.000000000032756E-3</c:v>
                </c:pt>
                <c:pt idx="110">
                  <c:v>4.49999999942996E-3</c:v>
                </c:pt>
                <c:pt idx="111">
                  <c:v>4.5000000006290009E-3</c:v>
                </c:pt>
                <c:pt idx="112">
                  <c:v>3.5000000006224496E-3</c:v>
                </c:pt>
                <c:pt idx="113">
                  <c:v>5.000000000032756E-3</c:v>
                </c:pt>
                <c:pt idx="114">
                  <c:v>4.9999999988337152E-3</c:v>
                </c:pt>
                <c:pt idx="115">
                  <c:v>5.0000000012317969E-3</c:v>
                </c:pt>
                <c:pt idx="116">
                  <c:v>4.0000000000262048E-3</c:v>
                </c:pt>
                <c:pt idx="117">
                  <c:v>4.5000000006290009E-3</c:v>
                </c:pt>
                <c:pt idx="118">
                  <c:v>4.5000000006290009E-3</c:v>
                </c:pt>
                <c:pt idx="119">
                  <c:v>4.5000000018280417E-3</c:v>
                </c:pt>
                <c:pt idx="120">
                  <c:v>4.5000000006290009E-3</c:v>
                </c:pt>
                <c:pt idx="121">
                  <c:v>5.0000000012317969E-3</c:v>
                </c:pt>
                <c:pt idx="122">
                  <c:v>4.5000000018280417E-3</c:v>
                </c:pt>
                <c:pt idx="123">
                  <c:v>4.9999999988337152E-3</c:v>
                </c:pt>
                <c:pt idx="124">
                  <c:v>5.000000000032756E-3</c:v>
                </c:pt>
                <c:pt idx="125">
                  <c:v>4.5000000006290009E-3</c:v>
                </c:pt>
                <c:pt idx="126">
                  <c:v>4.5000000006290009E-3</c:v>
                </c:pt>
                <c:pt idx="127">
                  <c:v>4.49999999942996E-3</c:v>
                </c:pt>
                <c:pt idx="128">
                  <c:v>4.5000000006290009E-3</c:v>
                </c:pt>
                <c:pt idx="129">
                  <c:v>4.0000000000262048E-3</c:v>
                </c:pt>
                <c:pt idx="130">
                  <c:v>4.5000000006290009E-3</c:v>
                </c:pt>
                <c:pt idx="131">
                  <c:v>4.49999999942996E-3</c:v>
                </c:pt>
                <c:pt idx="132">
                  <c:v>5.000000000032756E-3</c:v>
                </c:pt>
                <c:pt idx="133">
                  <c:v>4.0000000000262048E-3</c:v>
                </c:pt>
                <c:pt idx="134">
                  <c:v>4.5000000006290009E-3</c:v>
                </c:pt>
                <c:pt idx="135">
                  <c:v>4.5000000018280417E-3</c:v>
                </c:pt>
                <c:pt idx="136">
                  <c:v>4.0000000000262048E-3</c:v>
                </c:pt>
                <c:pt idx="137">
                  <c:v>4.0000000012252457E-3</c:v>
                </c:pt>
                <c:pt idx="138">
                  <c:v>4.5000000018280417E-3</c:v>
                </c:pt>
                <c:pt idx="139">
                  <c:v>4.5000000018280417E-3</c:v>
                </c:pt>
                <c:pt idx="140">
                  <c:v>5.0000000012317969E-3</c:v>
                </c:pt>
                <c:pt idx="141">
                  <c:v>5.000000000032756E-3</c:v>
                </c:pt>
                <c:pt idx="142">
                  <c:v>5.0000000012317969E-3</c:v>
                </c:pt>
                <c:pt idx="143">
                  <c:v>5.000000000032756E-3</c:v>
                </c:pt>
                <c:pt idx="144">
                  <c:v>4.49999999942996E-3</c:v>
                </c:pt>
                <c:pt idx="145">
                  <c:v>4.0000000000262048E-3</c:v>
                </c:pt>
                <c:pt idx="146">
                  <c:v>4.5000000006290009E-3</c:v>
                </c:pt>
                <c:pt idx="147">
                  <c:v>4.5000000006290009E-3</c:v>
                </c:pt>
                <c:pt idx="148">
                  <c:v>4.49999999942996E-3</c:v>
                </c:pt>
                <c:pt idx="149">
                  <c:v>4.0000000000262048E-3</c:v>
                </c:pt>
                <c:pt idx="150">
                  <c:v>5.000000000032756E-3</c:v>
                </c:pt>
                <c:pt idx="151">
                  <c:v>5.000000000032756E-3</c:v>
                </c:pt>
                <c:pt idx="152">
                  <c:v>7.4999999994496136E-3</c:v>
                </c:pt>
                <c:pt idx="153">
                  <c:v>3.5000000006224496E-3</c:v>
                </c:pt>
                <c:pt idx="154">
                  <c:v>4.5000000006290009E-3</c:v>
                </c:pt>
                <c:pt idx="155">
                  <c:v>4.5000000006290009E-3</c:v>
                </c:pt>
                <c:pt idx="156">
                  <c:v>4.5000000018280417E-3</c:v>
                </c:pt>
                <c:pt idx="157">
                  <c:v>3.9999999976281231E-3</c:v>
                </c:pt>
                <c:pt idx="158">
                  <c:v>5.0000000012317969E-3</c:v>
                </c:pt>
                <c:pt idx="159">
                  <c:v>5.000000000032756E-3</c:v>
                </c:pt>
                <c:pt idx="160">
                  <c:v>5.000000000032756E-3</c:v>
                </c:pt>
                <c:pt idx="161">
                  <c:v>3.9999999976281231E-3</c:v>
                </c:pt>
                <c:pt idx="162">
                  <c:v>4.49999999942996E-3</c:v>
                </c:pt>
                <c:pt idx="163">
                  <c:v>4.5000000006290009E-3</c:v>
                </c:pt>
                <c:pt idx="164">
                  <c:v>4.5000000006290009E-3</c:v>
                </c:pt>
                <c:pt idx="165">
                  <c:v>4.49999999942996E-3</c:v>
                </c:pt>
                <c:pt idx="166">
                  <c:v>4.49999999942996E-3</c:v>
                </c:pt>
                <c:pt idx="167">
                  <c:v>5.000000000032756E-3</c:v>
                </c:pt>
                <c:pt idx="168">
                  <c:v>3.5000000006224496E-3</c:v>
                </c:pt>
                <c:pt idx="169">
                  <c:v>3.5000000006224496E-3</c:v>
                </c:pt>
                <c:pt idx="170">
                  <c:v>4.9999999988337152E-3</c:v>
                </c:pt>
                <c:pt idx="171">
                  <c:v>5.000000000032756E-3</c:v>
                </c:pt>
                <c:pt idx="172">
                  <c:v>4.5000000018280417E-3</c:v>
                </c:pt>
                <c:pt idx="173">
                  <c:v>4.0000000000262048E-3</c:v>
                </c:pt>
                <c:pt idx="174">
                  <c:v>4.5000000018280417E-3</c:v>
                </c:pt>
                <c:pt idx="175">
                  <c:v>4.5000000018280417E-3</c:v>
                </c:pt>
                <c:pt idx="176">
                  <c:v>5.0000000012317969E-3</c:v>
                </c:pt>
                <c:pt idx="177">
                  <c:v>3.5000000006224496E-3</c:v>
                </c:pt>
                <c:pt idx="178">
                  <c:v>4.0000000000262048E-3</c:v>
                </c:pt>
                <c:pt idx="179">
                  <c:v>5.0000000012317969E-3</c:v>
                </c:pt>
                <c:pt idx="180">
                  <c:v>4.9999999988337152E-3</c:v>
                </c:pt>
                <c:pt idx="181">
                  <c:v>3.4999999994234088E-3</c:v>
                </c:pt>
                <c:pt idx="182">
                  <c:v>4.0000000000262048E-3</c:v>
                </c:pt>
                <c:pt idx="183">
                  <c:v>4.5000000006290009E-3</c:v>
                </c:pt>
                <c:pt idx="184">
                  <c:v>4.9999999988337152E-3</c:v>
                </c:pt>
                <c:pt idx="185">
                  <c:v>4.0000000000262048E-3</c:v>
                </c:pt>
                <c:pt idx="186">
                  <c:v>4.0000000000262048E-3</c:v>
                </c:pt>
                <c:pt idx="187">
                  <c:v>5.0000000012317969E-3</c:v>
                </c:pt>
                <c:pt idx="188">
                  <c:v>4.9999999988337152E-3</c:v>
                </c:pt>
                <c:pt idx="189">
                  <c:v>3.4999999994234088E-3</c:v>
                </c:pt>
                <c:pt idx="190">
                  <c:v>4.0000000000262048E-3</c:v>
                </c:pt>
                <c:pt idx="191">
                  <c:v>4.5000000006290009E-3</c:v>
                </c:pt>
                <c:pt idx="192">
                  <c:v>4.4999999982309191E-3</c:v>
                </c:pt>
                <c:pt idx="193">
                  <c:v>5.0000000012317969E-3</c:v>
                </c:pt>
                <c:pt idx="194">
                  <c:v>3.4999999994234088E-3</c:v>
                </c:pt>
                <c:pt idx="195">
                  <c:v>5.0000000012317969E-3</c:v>
                </c:pt>
                <c:pt idx="196">
                  <c:v>4.0000000000262048E-3</c:v>
                </c:pt>
                <c:pt idx="197">
                  <c:v>4.9999999988337152E-3</c:v>
                </c:pt>
                <c:pt idx="198">
                  <c:v>3.9999999976281231E-3</c:v>
                </c:pt>
                <c:pt idx="199">
                  <c:v>4.4999999982309191E-3</c:v>
                </c:pt>
                <c:pt idx="200">
                  <c:v>4.5000000006290009E-3</c:v>
                </c:pt>
                <c:pt idx="201">
                  <c:v>3.4999999994234088E-3</c:v>
                </c:pt>
                <c:pt idx="202">
                  <c:v>4.9999999988337152E-3</c:v>
                </c:pt>
                <c:pt idx="203">
                  <c:v>4.9999999988337152E-3</c:v>
                </c:pt>
                <c:pt idx="204">
                  <c:v>5.0000000012317969E-3</c:v>
                </c:pt>
                <c:pt idx="205">
                  <c:v>4.9999999988337152E-3</c:v>
                </c:pt>
                <c:pt idx="206">
                  <c:v>4.0000000000262048E-3</c:v>
                </c:pt>
                <c:pt idx="207">
                  <c:v>4.9999999988337152E-3</c:v>
                </c:pt>
                <c:pt idx="208">
                  <c:v>5.0000000012317969E-3</c:v>
                </c:pt>
                <c:pt idx="209">
                  <c:v>4.9999999988337152E-3</c:v>
                </c:pt>
                <c:pt idx="210">
                  <c:v>5.0000000012317969E-3</c:v>
                </c:pt>
                <c:pt idx="211">
                  <c:v>3.4999999994234088E-3</c:v>
                </c:pt>
                <c:pt idx="212">
                  <c:v>5.0000000012317969E-3</c:v>
                </c:pt>
                <c:pt idx="213">
                  <c:v>4.5000000006290009E-3</c:v>
                </c:pt>
                <c:pt idx="214">
                  <c:v>4.5000000006290009E-3</c:v>
                </c:pt>
                <c:pt idx="215">
                  <c:v>3.4999999994234088E-3</c:v>
                </c:pt>
                <c:pt idx="216">
                  <c:v>5.0000000012317969E-3</c:v>
                </c:pt>
                <c:pt idx="217">
                  <c:v>5.0000000012317969E-3</c:v>
                </c:pt>
                <c:pt idx="218">
                  <c:v>3.5000000018214905E-3</c:v>
                </c:pt>
                <c:pt idx="219">
                  <c:v>3.4999999994234088E-3</c:v>
                </c:pt>
                <c:pt idx="220">
                  <c:v>4.5000000006290009E-3</c:v>
                </c:pt>
                <c:pt idx="221">
                  <c:v>4.5000000006290009E-3</c:v>
                </c:pt>
                <c:pt idx="222">
                  <c:v>4.4999999982309191E-3</c:v>
                </c:pt>
                <c:pt idx="223">
                  <c:v>3.4999999994234088E-3</c:v>
                </c:pt>
                <c:pt idx="224">
                  <c:v>4.9999999988337152E-3</c:v>
                </c:pt>
                <c:pt idx="225">
                  <c:v>4.5000000006290009E-3</c:v>
                </c:pt>
                <c:pt idx="226">
                  <c:v>4.4999999982309191E-3</c:v>
                </c:pt>
                <c:pt idx="227">
                  <c:v>4.9999999988337152E-3</c:v>
                </c:pt>
                <c:pt idx="228">
                  <c:v>4.0000000000262048E-3</c:v>
                </c:pt>
                <c:pt idx="229">
                  <c:v>4.5000000006290009E-3</c:v>
                </c:pt>
                <c:pt idx="230">
                  <c:v>4.4999999982309191E-3</c:v>
                </c:pt>
                <c:pt idx="231">
                  <c:v>3.499999997025327E-3</c:v>
                </c:pt>
                <c:pt idx="232">
                  <c:v>3.9999999976281231E-3</c:v>
                </c:pt>
                <c:pt idx="233">
                  <c:v>4.4999999982309191E-3</c:v>
                </c:pt>
                <c:pt idx="234">
                  <c:v>4.5000000006290009E-3</c:v>
                </c:pt>
                <c:pt idx="235">
                  <c:v>4.4999999982309191E-3</c:v>
                </c:pt>
                <c:pt idx="236">
                  <c:v>4.0000000000262048E-3</c:v>
                </c:pt>
                <c:pt idx="237">
                  <c:v>4.9999999988337152E-3</c:v>
                </c:pt>
                <c:pt idx="238">
                  <c:v>5.0000000012317969E-3</c:v>
                </c:pt>
                <c:pt idx="239">
                  <c:v>3.499999997025327E-3</c:v>
                </c:pt>
                <c:pt idx="240">
                  <c:v>3.499999997025327E-3</c:v>
                </c:pt>
                <c:pt idx="241">
                  <c:v>4.4999999982309191E-3</c:v>
                </c:pt>
                <c:pt idx="242">
                  <c:v>3.4999999994234088E-3</c:v>
                </c:pt>
                <c:pt idx="243">
                  <c:v>4.5000000006290009E-3</c:v>
                </c:pt>
                <c:pt idx="244">
                  <c:v>4.5000000006290009E-3</c:v>
                </c:pt>
                <c:pt idx="245">
                  <c:v>5.0000000012317969E-3</c:v>
                </c:pt>
                <c:pt idx="246">
                  <c:v>5.0000000012317969E-3</c:v>
                </c:pt>
                <c:pt idx="247">
                  <c:v>5.0000000012317969E-3</c:v>
                </c:pt>
                <c:pt idx="248">
                  <c:v>4.0000000024242865E-3</c:v>
                </c:pt>
                <c:pt idx="249">
                  <c:v>4.5000000006290009E-3</c:v>
                </c:pt>
                <c:pt idx="250">
                  <c:v>4.5000000006290009E-3</c:v>
                </c:pt>
                <c:pt idx="251">
                  <c:v>4.5000000006290009E-3</c:v>
                </c:pt>
                <c:pt idx="252">
                  <c:v>3.5000000018214905E-3</c:v>
                </c:pt>
                <c:pt idx="253">
                  <c:v>4.5000000006290009E-3</c:v>
                </c:pt>
                <c:pt idx="254">
                  <c:v>5.0000000012317969E-3</c:v>
                </c:pt>
                <c:pt idx="255">
                  <c:v>4.0000000024242865E-3</c:v>
                </c:pt>
                <c:pt idx="256">
                  <c:v>3.0000000036167762E-3</c:v>
                </c:pt>
                <c:pt idx="257">
                  <c:v>4.0000000024242865E-3</c:v>
                </c:pt>
                <c:pt idx="258">
                  <c:v>4.0000000000262048E-3</c:v>
                </c:pt>
                <c:pt idx="259">
                  <c:v>4.0000000000262048E-3</c:v>
                </c:pt>
                <c:pt idx="260">
                  <c:v>4.5000000006290009E-3</c:v>
                </c:pt>
                <c:pt idx="261">
                  <c:v>3.9999999976281231E-3</c:v>
                </c:pt>
                <c:pt idx="262">
                  <c:v>3.9999999976281231E-3</c:v>
                </c:pt>
                <c:pt idx="263">
                  <c:v>3.4999999994234088E-3</c:v>
                </c:pt>
                <c:pt idx="264">
                  <c:v>4.9999999988337152E-3</c:v>
                </c:pt>
                <c:pt idx="265">
                  <c:v>3.9999999976281231E-3</c:v>
                </c:pt>
                <c:pt idx="266">
                  <c:v>4.4999999958328374E-3</c:v>
                </c:pt>
                <c:pt idx="267">
                  <c:v>4.4999999982309191E-3</c:v>
                </c:pt>
                <c:pt idx="268">
                  <c:v>4.4999999982309191E-3</c:v>
                </c:pt>
                <c:pt idx="269">
                  <c:v>3.499999997025327E-3</c:v>
                </c:pt>
                <c:pt idx="270">
                  <c:v>4.4999999958328374E-3</c:v>
                </c:pt>
                <c:pt idx="271">
                  <c:v>4.9999999988337152E-3</c:v>
                </c:pt>
                <c:pt idx="272">
                  <c:v>3.4999999994234088E-3</c:v>
                </c:pt>
                <c:pt idx="273">
                  <c:v>3.9999999976281231E-3</c:v>
                </c:pt>
                <c:pt idx="274">
                  <c:v>3.9999999976281231E-3</c:v>
                </c:pt>
                <c:pt idx="275">
                  <c:v>5.0000000012317969E-3</c:v>
                </c:pt>
                <c:pt idx="276">
                  <c:v>4.9999999988337152E-3</c:v>
                </c:pt>
                <c:pt idx="277">
                  <c:v>5.0000000012317969E-3</c:v>
                </c:pt>
                <c:pt idx="278">
                  <c:v>3.499999997025327E-3</c:v>
                </c:pt>
                <c:pt idx="279">
                  <c:v>4.5000000006290009E-3</c:v>
                </c:pt>
                <c:pt idx="280">
                  <c:v>4.9999999988337152E-3</c:v>
                </c:pt>
                <c:pt idx="281">
                  <c:v>5.0000000012317969E-3</c:v>
                </c:pt>
                <c:pt idx="282">
                  <c:v>4.5000000006290009E-3</c:v>
                </c:pt>
                <c:pt idx="283">
                  <c:v>3.5000000018214905E-3</c:v>
                </c:pt>
                <c:pt idx="284">
                  <c:v>5.0000000012317969E-3</c:v>
                </c:pt>
                <c:pt idx="285">
                  <c:v>5.0000000012317969E-3</c:v>
                </c:pt>
                <c:pt idx="286">
                  <c:v>5.0000000012317969E-3</c:v>
                </c:pt>
                <c:pt idx="287">
                  <c:v>7.4499999998689503E-2</c:v>
                </c:pt>
                <c:pt idx="288">
                  <c:v>5.0000000012317969E-3</c:v>
                </c:pt>
                <c:pt idx="289">
                  <c:v>4.5000000006290009E-3</c:v>
                </c:pt>
                <c:pt idx="290">
                  <c:v>4.5000000006290009E-3</c:v>
                </c:pt>
                <c:pt idx="291">
                  <c:v>4.5000000006290009E-3</c:v>
                </c:pt>
                <c:pt idx="292">
                  <c:v>5.0000000012317969E-3</c:v>
                </c:pt>
                <c:pt idx="293">
                  <c:v>5.0000000012317969E-3</c:v>
                </c:pt>
                <c:pt idx="294">
                  <c:v>4.0000000024242865E-3</c:v>
                </c:pt>
                <c:pt idx="295">
                  <c:v>4.4999999958328374E-3</c:v>
                </c:pt>
                <c:pt idx="296">
                  <c:v>5.0000000012317969E-3</c:v>
                </c:pt>
                <c:pt idx="297">
                  <c:v>4.4999999982309191E-3</c:v>
                </c:pt>
                <c:pt idx="298">
                  <c:v>4.5000000006290009E-3</c:v>
                </c:pt>
                <c:pt idx="299">
                  <c:v>4.4999999958328374E-3</c:v>
                </c:pt>
                <c:pt idx="300">
                  <c:v>3.9999999976281231E-3</c:v>
                </c:pt>
                <c:pt idx="301">
                  <c:v>3.4999999994234088E-3</c:v>
                </c:pt>
                <c:pt idx="302">
                  <c:v>4.4999999982309191E-3</c:v>
                </c:pt>
                <c:pt idx="303">
                  <c:v>4.4999999958328374E-3</c:v>
                </c:pt>
                <c:pt idx="304">
                  <c:v>3.499999997025327E-3</c:v>
                </c:pt>
                <c:pt idx="305">
                  <c:v>4.0000000000262048E-3</c:v>
                </c:pt>
                <c:pt idx="306">
                  <c:v>4.4999999982309191E-3</c:v>
                </c:pt>
                <c:pt idx="307">
                  <c:v>4.4999999958328374E-3</c:v>
                </c:pt>
                <c:pt idx="308">
                  <c:v>4.4999999982309191E-3</c:v>
                </c:pt>
                <c:pt idx="309">
                  <c:v>4.4999999982309191E-3</c:v>
                </c:pt>
                <c:pt idx="310">
                  <c:v>4.4999999982309191E-3</c:v>
                </c:pt>
                <c:pt idx="311">
                  <c:v>4.4999999958328374E-3</c:v>
                </c:pt>
                <c:pt idx="312">
                  <c:v>4.5000000006290009E-3</c:v>
                </c:pt>
                <c:pt idx="313">
                  <c:v>3.4999999994234088E-3</c:v>
                </c:pt>
                <c:pt idx="314">
                  <c:v>4.0000000000262048E-3</c:v>
                </c:pt>
                <c:pt idx="315">
                  <c:v>5.0000000012317969E-3</c:v>
                </c:pt>
                <c:pt idx="316">
                  <c:v>5.0000000012317969E-3</c:v>
                </c:pt>
                <c:pt idx="317">
                  <c:v>4.5000000006290009E-3</c:v>
                </c:pt>
                <c:pt idx="318">
                  <c:v>3.4999999994234088E-3</c:v>
                </c:pt>
                <c:pt idx="319">
                  <c:v>4.5000000006290009E-3</c:v>
                </c:pt>
                <c:pt idx="320">
                  <c:v>4.5000000006290009E-3</c:v>
                </c:pt>
                <c:pt idx="321">
                  <c:v>5.0000000012317969E-3</c:v>
                </c:pt>
                <c:pt idx="322">
                  <c:v>2.7500000001978719E-2</c:v>
                </c:pt>
                <c:pt idx="323">
                  <c:v>4.0000000024242865E-3</c:v>
                </c:pt>
                <c:pt idx="324">
                  <c:v>5.0000000012317969E-3</c:v>
                </c:pt>
                <c:pt idx="325">
                  <c:v>5.0000000012317969E-3</c:v>
                </c:pt>
                <c:pt idx="326">
                  <c:v>5.0000000012317969E-3</c:v>
                </c:pt>
                <c:pt idx="327">
                  <c:v>4.0000000024242865E-3</c:v>
                </c:pt>
                <c:pt idx="328">
                  <c:v>4.5000000006290009E-3</c:v>
                </c:pt>
                <c:pt idx="329">
                  <c:v>4.5000000006290009E-3</c:v>
                </c:pt>
                <c:pt idx="330">
                  <c:v>5.0000000012317969E-3</c:v>
                </c:pt>
                <c:pt idx="331">
                  <c:v>5.0000000012317969E-3</c:v>
                </c:pt>
                <c:pt idx="332">
                  <c:v>4.9999999964356334E-3</c:v>
                </c:pt>
                <c:pt idx="333">
                  <c:v>5.0000000012317969E-3</c:v>
                </c:pt>
                <c:pt idx="334">
                  <c:v>4.9999999988337152E-3</c:v>
                </c:pt>
                <c:pt idx="335">
                  <c:v>5.0000000012317969E-3</c:v>
                </c:pt>
                <c:pt idx="336">
                  <c:v>3.499999997025327E-3</c:v>
                </c:pt>
                <c:pt idx="337">
                  <c:v>4.5000000006290009E-3</c:v>
                </c:pt>
                <c:pt idx="338">
                  <c:v>4.4999999982309191E-3</c:v>
                </c:pt>
                <c:pt idx="339">
                  <c:v>4.9999999988337152E-3</c:v>
                </c:pt>
                <c:pt idx="340">
                  <c:v>4.4999999958328374E-3</c:v>
                </c:pt>
                <c:pt idx="341">
                  <c:v>3.499999997025327E-3</c:v>
                </c:pt>
                <c:pt idx="342">
                  <c:v>4.9999999988337152E-3</c:v>
                </c:pt>
                <c:pt idx="343">
                  <c:v>5.0000000012317969E-3</c:v>
                </c:pt>
                <c:pt idx="344">
                  <c:v>4.9999999964356334E-3</c:v>
                </c:pt>
                <c:pt idx="345">
                  <c:v>3.499999997025327E-3</c:v>
                </c:pt>
                <c:pt idx="346">
                  <c:v>4.4999999982309191E-3</c:v>
                </c:pt>
                <c:pt idx="347">
                  <c:v>4.5000000006290009E-3</c:v>
                </c:pt>
                <c:pt idx="348">
                  <c:v>3.9999999976281231E-3</c:v>
                </c:pt>
                <c:pt idx="349">
                  <c:v>4.5000000006290009E-3</c:v>
                </c:pt>
                <c:pt idx="350">
                  <c:v>3.4999999994234088E-3</c:v>
                </c:pt>
                <c:pt idx="351">
                  <c:v>5.0000000012317969E-3</c:v>
                </c:pt>
                <c:pt idx="352">
                  <c:v>4.5000000006290009E-3</c:v>
                </c:pt>
                <c:pt idx="353">
                  <c:v>-1.4999999994103064E-3</c:v>
                </c:pt>
                <c:pt idx="354">
                  <c:v>4.5000000006290009E-3</c:v>
                </c:pt>
                <c:pt idx="355">
                  <c:v>4.0000000000262048E-3</c:v>
                </c:pt>
                <c:pt idx="356">
                  <c:v>4.5000000006290009E-3</c:v>
                </c:pt>
                <c:pt idx="357">
                  <c:v>4.5000000006290009E-3</c:v>
                </c:pt>
                <c:pt idx="358">
                  <c:v>4.5000000006290009E-3</c:v>
                </c:pt>
                <c:pt idx="359">
                  <c:v>3.500000006617654E-3</c:v>
                </c:pt>
                <c:pt idx="360">
                  <c:v>3.5000000018214905E-3</c:v>
                </c:pt>
                <c:pt idx="361">
                  <c:v>4.5000000030270826E-3</c:v>
                </c:pt>
                <c:pt idx="362">
                  <c:v>4.5000000030270826E-3</c:v>
                </c:pt>
                <c:pt idx="363">
                  <c:v>5.0000000012317969E-3</c:v>
                </c:pt>
                <c:pt idx="364">
                  <c:v>4.0000000000262048E-3</c:v>
                </c:pt>
                <c:pt idx="365">
                  <c:v>4.0000000000262048E-3</c:v>
                </c:pt>
                <c:pt idx="366">
                  <c:v>5.0000000012317969E-3</c:v>
                </c:pt>
                <c:pt idx="367">
                  <c:v>4.9999999964356334E-3</c:v>
                </c:pt>
                <c:pt idx="368">
                  <c:v>4.4999999982309191E-3</c:v>
                </c:pt>
                <c:pt idx="369">
                  <c:v>4.5000000030270826E-3</c:v>
                </c:pt>
                <c:pt idx="370">
                  <c:v>4.5000000030270826E-3</c:v>
                </c:pt>
                <c:pt idx="371">
                  <c:v>4.4999999982309191E-3</c:v>
                </c:pt>
                <c:pt idx="372">
                  <c:v>4.9999999964356334E-3</c:v>
                </c:pt>
                <c:pt idx="373">
                  <c:v>5.0000000012317969E-3</c:v>
                </c:pt>
                <c:pt idx="374">
                  <c:v>3.5000000018214905E-3</c:v>
                </c:pt>
                <c:pt idx="375">
                  <c:v>4.9999999964356334E-3</c:v>
                </c:pt>
                <c:pt idx="376">
                  <c:v>4.9999999964356334E-3</c:v>
                </c:pt>
                <c:pt idx="377">
                  <c:v>5.0000000012317969E-3</c:v>
                </c:pt>
                <c:pt idx="378">
                  <c:v>3.5000000018214905E-3</c:v>
                </c:pt>
                <c:pt idx="379">
                  <c:v>3.499999997025327E-3</c:v>
                </c:pt>
                <c:pt idx="380">
                  <c:v>5.0000000012317969E-3</c:v>
                </c:pt>
                <c:pt idx="381">
                  <c:v>5.0000000012317969E-3</c:v>
                </c:pt>
                <c:pt idx="382">
                  <c:v>5.0000000012317969E-3</c:v>
                </c:pt>
                <c:pt idx="383">
                  <c:v>1.15000000018739E-2</c:v>
                </c:pt>
                <c:pt idx="384">
                  <c:v>5.0000000012317969E-3</c:v>
                </c:pt>
                <c:pt idx="385">
                  <c:v>5.0000000012317969E-3</c:v>
                </c:pt>
                <c:pt idx="386">
                  <c:v>5.0000000012317969E-3</c:v>
                </c:pt>
                <c:pt idx="387">
                  <c:v>5.0000000012317969E-3</c:v>
                </c:pt>
                <c:pt idx="388">
                  <c:v>4.5000000030270826E-3</c:v>
                </c:pt>
                <c:pt idx="389">
                  <c:v>5.0000000012317969E-3</c:v>
                </c:pt>
                <c:pt idx="390">
                  <c:v>4.5000000030270826E-3</c:v>
                </c:pt>
                <c:pt idx="391">
                  <c:v>4.0000000000262048E-3</c:v>
                </c:pt>
                <c:pt idx="392">
                  <c:v>3.500000006617654E-3</c:v>
                </c:pt>
                <c:pt idx="393">
                  <c:v>5.0000000012317969E-3</c:v>
                </c:pt>
                <c:pt idx="394">
                  <c:v>5.0000000012317969E-3</c:v>
                </c:pt>
                <c:pt idx="395">
                  <c:v>4.0000000000262048E-3</c:v>
                </c:pt>
                <c:pt idx="396">
                  <c:v>4.4999999982309191E-3</c:v>
                </c:pt>
                <c:pt idx="397">
                  <c:v>4.0000000000262048E-3</c:v>
                </c:pt>
                <c:pt idx="398">
                  <c:v>4.4999999982309191E-3</c:v>
                </c:pt>
                <c:pt idx="399">
                  <c:v>4.5000000030270826E-3</c:v>
                </c:pt>
                <c:pt idx="400">
                  <c:v>4.4999999982309191E-3</c:v>
                </c:pt>
                <c:pt idx="401">
                  <c:v>4.5000000030270826E-3</c:v>
                </c:pt>
                <c:pt idx="402">
                  <c:v>4.4999999982309191E-3</c:v>
                </c:pt>
                <c:pt idx="403">
                  <c:v>4.5000000030270826E-3</c:v>
                </c:pt>
                <c:pt idx="404">
                  <c:v>4.4999999982309191E-3</c:v>
                </c:pt>
                <c:pt idx="405">
                  <c:v>4.9999999964356334E-3</c:v>
                </c:pt>
                <c:pt idx="406">
                  <c:v>4.0000000000262048E-3</c:v>
                </c:pt>
                <c:pt idx="407">
                  <c:v>4.5000000030270826E-3</c:v>
                </c:pt>
                <c:pt idx="408">
                  <c:v>4.4999999982309191E-3</c:v>
                </c:pt>
                <c:pt idx="409">
                  <c:v>4.4999999982309191E-3</c:v>
                </c:pt>
                <c:pt idx="410">
                  <c:v>4.0000000000262048E-3</c:v>
                </c:pt>
                <c:pt idx="411">
                  <c:v>3.5000000018214905E-3</c:v>
                </c:pt>
                <c:pt idx="412">
                  <c:v>4.4999999982309191E-3</c:v>
                </c:pt>
                <c:pt idx="413">
                  <c:v>4.5000000030270826E-3</c:v>
                </c:pt>
                <c:pt idx="414">
                  <c:v>5.0000000012317969E-3</c:v>
                </c:pt>
                <c:pt idx="415">
                  <c:v>4.0000000000262048E-3</c:v>
                </c:pt>
                <c:pt idx="416">
                  <c:v>4.9999999964356334E-3</c:v>
                </c:pt>
                <c:pt idx="417">
                  <c:v>5.0000000012317969E-3</c:v>
                </c:pt>
                <c:pt idx="418">
                  <c:v>4.5000000030270826E-3</c:v>
                </c:pt>
                <c:pt idx="419">
                  <c:v>4.5000000030270826E-3</c:v>
                </c:pt>
                <c:pt idx="420">
                  <c:v>3.5000000018214905E-3</c:v>
                </c:pt>
                <c:pt idx="421">
                  <c:v>4.5000000030270826E-3</c:v>
                </c:pt>
                <c:pt idx="422">
                  <c:v>5.0000000012317969E-3</c:v>
                </c:pt>
                <c:pt idx="423">
                  <c:v>5.0000000012317969E-3</c:v>
                </c:pt>
                <c:pt idx="424">
                  <c:v>5.0000000012317969E-3</c:v>
                </c:pt>
                <c:pt idx="425">
                  <c:v>3.500000006617654E-3</c:v>
                </c:pt>
                <c:pt idx="426">
                  <c:v>5.0000000012317969E-3</c:v>
                </c:pt>
                <c:pt idx="427">
                  <c:v>5.0000000012317969E-3</c:v>
                </c:pt>
                <c:pt idx="428">
                  <c:v>3.5000000018214905E-3</c:v>
                </c:pt>
                <c:pt idx="429">
                  <c:v>5.0000000012317969E-3</c:v>
                </c:pt>
                <c:pt idx="430">
                  <c:v>3.5000000018214905E-3</c:v>
                </c:pt>
                <c:pt idx="431">
                  <c:v>5.0000000012317969E-3</c:v>
                </c:pt>
                <c:pt idx="432">
                  <c:v>5.0000000012317969E-3</c:v>
                </c:pt>
                <c:pt idx="433">
                  <c:v>4.4999999982309191E-3</c:v>
                </c:pt>
                <c:pt idx="434">
                  <c:v>3.499999997025327E-3</c:v>
                </c:pt>
                <c:pt idx="435">
                  <c:v>3.5000000018214905E-3</c:v>
                </c:pt>
                <c:pt idx="436">
                  <c:v>5.0000000012317969E-3</c:v>
                </c:pt>
                <c:pt idx="437">
                  <c:v>4.9999999964356334E-3</c:v>
                </c:pt>
                <c:pt idx="438">
                  <c:v>3.9999999952300413E-3</c:v>
                </c:pt>
                <c:pt idx="439">
                  <c:v>4.4999999982309191E-3</c:v>
                </c:pt>
                <c:pt idx="440">
                  <c:v>4.5000000030270826E-3</c:v>
                </c:pt>
                <c:pt idx="441">
                  <c:v>4.4999999982309191E-3</c:v>
                </c:pt>
                <c:pt idx="442">
                  <c:v>3.499999997025327E-3</c:v>
                </c:pt>
                <c:pt idx="443">
                  <c:v>4.4999999982309191E-3</c:v>
                </c:pt>
                <c:pt idx="444">
                  <c:v>5.0000000012317969E-3</c:v>
                </c:pt>
                <c:pt idx="445">
                  <c:v>4.9999999964356334E-3</c:v>
                </c:pt>
                <c:pt idx="446">
                  <c:v>4.4999999982309191E-3</c:v>
                </c:pt>
                <c:pt idx="447">
                  <c:v>4.4999999982309191E-3</c:v>
                </c:pt>
                <c:pt idx="448">
                  <c:v>4.5000000030270826E-3</c:v>
                </c:pt>
                <c:pt idx="449">
                  <c:v>4.4999999982309191E-3</c:v>
                </c:pt>
                <c:pt idx="450">
                  <c:v>4.5000000030270826E-3</c:v>
                </c:pt>
                <c:pt idx="451">
                  <c:v>4.0000000000262048E-3</c:v>
                </c:pt>
                <c:pt idx="452">
                  <c:v>5.0000000012317969E-3</c:v>
                </c:pt>
                <c:pt idx="453">
                  <c:v>4.5000000030270826E-3</c:v>
                </c:pt>
                <c:pt idx="454">
                  <c:v>4.5000000030270826E-3</c:v>
                </c:pt>
                <c:pt idx="455">
                  <c:v>4.5000000030270826E-3</c:v>
                </c:pt>
                <c:pt idx="456">
                  <c:v>4.0000000000262048E-3</c:v>
                </c:pt>
                <c:pt idx="457">
                  <c:v>5.0000000012317969E-3</c:v>
                </c:pt>
                <c:pt idx="458">
                  <c:v>4.5000000030270826E-3</c:v>
                </c:pt>
                <c:pt idx="459">
                  <c:v>4.5000000030270826E-3</c:v>
                </c:pt>
                <c:pt idx="460">
                  <c:v>4.0000000000262048E-3</c:v>
                </c:pt>
                <c:pt idx="461">
                  <c:v>4.5000000030270826E-3</c:v>
                </c:pt>
                <c:pt idx="462">
                  <c:v>4.5000000030270826E-3</c:v>
                </c:pt>
                <c:pt idx="463">
                  <c:v>4.5000000030270826E-3</c:v>
                </c:pt>
                <c:pt idx="464">
                  <c:v>4.9999999964356334E-3</c:v>
                </c:pt>
                <c:pt idx="465">
                  <c:v>4.0000000000262048E-3</c:v>
                </c:pt>
                <c:pt idx="466">
                  <c:v>5.0000000012317969E-3</c:v>
                </c:pt>
                <c:pt idx="467">
                  <c:v>5.0000000012317969E-3</c:v>
                </c:pt>
                <c:pt idx="468">
                  <c:v>4.9999999964356334E-3</c:v>
                </c:pt>
                <c:pt idx="469">
                  <c:v>4.5000000030270826E-3</c:v>
                </c:pt>
                <c:pt idx="470">
                  <c:v>4.5000000030270826E-3</c:v>
                </c:pt>
                <c:pt idx="471">
                  <c:v>4.5000000030270826E-3</c:v>
                </c:pt>
                <c:pt idx="472">
                  <c:v>4.4999999982309191E-3</c:v>
                </c:pt>
                <c:pt idx="473">
                  <c:v>5.0000000012317969E-3</c:v>
                </c:pt>
                <c:pt idx="474">
                  <c:v>3.5000000018214905E-3</c:v>
                </c:pt>
                <c:pt idx="475">
                  <c:v>4.9999999964356334E-3</c:v>
                </c:pt>
                <c:pt idx="476">
                  <c:v>3.9999999952300413E-3</c:v>
                </c:pt>
                <c:pt idx="477">
                  <c:v>5.0000000012317969E-3</c:v>
                </c:pt>
                <c:pt idx="478">
                  <c:v>4.9999999964356334E-3</c:v>
                </c:pt>
                <c:pt idx="479">
                  <c:v>4.5000000078232461E-3</c:v>
                </c:pt>
                <c:pt idx="480">
                  <c:v>4.4999999982309191E-3</c:v>
                </c:pt>
                <c:pt idx="481">
                  <c:v>5.0000000012317969E-3</c:v>
                </c:pt>
                <c:pt idx="482">
                  <c:v>4.9999999964356334E-3</c:v>
                </c:pt>
                <c:pt idx="483">
                  <c:v>4.0000000048223683E-3</c:v>
                </c:pt>
                <c:pt idx="484">
                  <c:v>4.9999999964356334E-3</c:v>
                </c:pt>
                <c:pt idx="485">
                  <c:v>5.0000000012317969E-3</c:v>
                </c:pt>
                <c:pt idx="486">
                  <c:v>4.9999999964356334E-3</c:v>
                </c:pt>
                <c:pt idx="487">
                  <c:v>4.0000000000262048E-3</c:v>
                </c:pt>
                <c:pt idx="488">
                  <c:v>3.5000000018214905E-3</c:v>
                </c:pt>
                <c:pt idx="489">
                  <c:v>4.4999999982309191E-3</c:v>
                </c:pt>
                <c:pt idx="490">
                  <c:v>4.9999999964356334E-3</c:v>
                </c:pt>
                <c:pt idx="491">
                  <c:v>4.5000000030270826E-3</c:v>
                </c:pt>
                <c:pt idx="492">
                  <c:v>4.0000000000262048E-3</c:v>
                </c:pt>
                <c:pt idx="493">
                  <c:v>3.499999997025327E-3</c:v>
                </c:pt>
                <c:pt idx="494">
                  <c:v>4.9999999964356334E-3</c:v>
                </c:pt>
                <c:pt idx="495">
                  <c:v>5.0000000012317969E-3</c:v>
                </c:pt>
                <c:pt idx="496">
                  <c:v>4.5000000030270826E-3</c:v>
                </c:pt>
                <c:pt idx="497">
                  <c:v>3.499999997025327E-3</c:v>
                </c:pt>
                <c:pt idx="498">
                  <c:v>4.4999999982309191E-3</c:v>
                </c:pt>
                <c:pt idx="499">
                  <c:v>4.5000000030270826E-3</c:v>
                </c:pt>
                <c:pt idx="500">
                  <c:v>4.5000000078232461E-3</c:v>
                </c:pt>
                <c:pt idx="501">
                  <c:v>4.4999999982309191E-3</c:v>
                </c:pt>
                <c:pt idx="502">
                  <c:v>4.5000000030270826E-3</c:v>
                </c:pt>
                <c:pt idx="503">
                  <c:v>4.5000000030270826E-3</c:v>
                </c:pt>
                <c:pt idx="504">
                  <c:v>4.5000000078232461E-3</c:v>
                </c:pt>
                <c:pt idx="505">
                  <c:v>4.4999999982309191E-3</c:v>
                </c:pt>
                <c:pt idx="506">
                  <c:v>5.0000000012317969E-3</c:v>
                </c:pt>
                <c:pt idx="507">
                  <c:v>5.0000000012317969E-3</c:v>
                </c:pt>
                <c:pt idx="508">
                  <c:v>4.5000000078232461E-3</c:v>
                </c:pt>
                <c:pt idx="509">
                  <c:v>4.5000000030270826E-3</c:v>
                </c:pt>
                <c:pt idx="510">
                  <c:v>3.5000000018214905E-3</c:v>
                </c:pt>
                <c:pt idx="511">
                  <c:v>4.5000000078232461E-3</c:v>
                </c:pt>
                <c:pt idx="512">
                  <c:v>4.4999999982309191E-3</c:v>
                </c:pt>
                <c:pt idx="513">
                  <c:v>4.5000000030270826E-3</c:v>
                </c:pt>
                <c:pt idx="514">
                  <c:v>4.9999999964356334E-3</c:v>
                </c:pt>
                <c:pt idx="515">
                  <c:v>4.0000000048223683E-3</c:v>
                </c:pt>
                <c:pt idx="516">
                  <c:v>4.9999999964356334E-3</c:v>
                </c:pt>
                <c:pt idx="517">
                  <c:v>5.0000000012317969E-3</c:v>
                </c:pt>
                <c:pt idx="518">
                  <c:v>4.9999999964356334E-3</c:v>
                </c:pt>
                <c:pt idx="519">
                  <c:v>3.5000000018214905E-3</c:v>
                </c:pt>
                <c:pt idx="520">
                  <c:v>4.0000000000262048E-3</c:v>
                </c:pt>
                <c:pt idx="521">
                  <c:v>4.4999999982309191E-3</c:v>
                </c:pt>
                <c:pt idx="522">
                  <c:v>4.9999999964356334E-3</c:v>
                </c:pt>
                <c:pt idx="523">
                  <c:v>5.0000000012317969E-3</c:v>
                </c:pt>
                <c:pt idx="524">
                  <c:v>4.0000000000262048E-3</c:v>
                </c:pt>
                <c:pt idx="525">
                  <c:v>4.9999999964356334E-3</c:v>
                </c:pt>
                <c:pt idx="526">
                  <c:v>4.9999999964356334E-3</c:v>
                </c:pt>
                <c:pt idx="527">
                  <c:v>3.5000000018214905E-3</c:v>
                </c:pt>
                <c:pt idx="528">
                  <c:v>3.5000000018214905E-3</c:v>
                </c:pt>
                <c:pt idx="529">
                  <c:v>8.9499999999986812E-2</c:v>
                </c:pt>
                <c:pt idx="530">
                  <c:v>3.499999997025327E-3</c:v>
                </c:pt>
                <c:pt idx="531">
                  <c:v>3.5000000018214905E-3</c:v>
                </c:pt>
                <c:pt idx="532">
                  <c:v>3.500000006617654E-3</c:v>
                </c:pt>
                <c:pt idx="533">
                  <c:v>3.5000000018214905E-3</c:v>
                </c:pt>
                <c:pt idx="534">
                  <c:v>4.5000000030270826E-3</c:v>
                </c:pt>
                <c:pt idx="535">
                  <c:v>4.0000000000262048E-3</c:v>
                </c:pt>
                <c:pt idx="536">
                  <c:v>3.500000006617654E-3</c:v>
                </c:pt>
                <c:pt idx="537">
                  <c:v>4.9999999964356334E-3</c:v>
                </c:pt>
                <c:pt idx="538">
                  <c:v>5.0000000012317969E-3</c:v>
                </c:pt>
                <c:pt idx="539">
                  <c:v>2.0499999998335738E-2</c:v>
                </c:pt>
                <c:pt idx="540">
                  <c:v>2.8000000004979597E-2</c:v>
                </c:pt>
                <c:pt idx="541">
                  <c:v>4.4999999982309191E-3</c:v>
                </c:pt>
                <c:pt idx="542">
                  <c:v>6.000000002437389E-3</c:v>
                </c:pt>
                <c:pt idx="543">
                  <c:v>4.4999999982309191E-3</c:v>
                </c:pt>
                <c:pt idx="544">
                  <c:v>0.19250000000425871</c:v>
                </c:pt>
                <c:pt idx="545">
                  <c:v>4.4999999982309191E-3</c:v>
                </c:pt>
                <c:pt idx="546">
                  <c:v>1.9999999995334861E-2</c:v>
                </c:pt>
                <c:pt idx="547">
                  <c:v>4.9999999964356334E-3</c:v>
                </c:pt>
                <c:pt idx="548">
                  <c:v>8.200000000293528E-2</c:v>
                </c:pt>
                <c:pt idx="549">
                  <c:v>3.6000000000235843E-2</c:v>
                </c:pt>
                <c:pt idx="550">
                  <c:v>2.799999999538727E-2</c:v>
                </c:pt>
                <c:pt idx="551">
                  <c:v>4.3499999997287375E-2</c:v>
                </c:pt>
                <c:pt idx="552">
                  <c:v>1.15000000018739E-2</c:v>
                </c:pt>
                <c:pt idx="553">
                  <c:v>0.13749999999550511</c:v>
                </c:pt>
                <c:pt idx="554">
                  <c:v>4.4999999982309191E-3</c:v>
                </c:pt>
                <c:pt idx="555">
                  <c:v>9.0499999996396241E-2</c:v>
                </c:pt>
                <c:pt idx="556">
                  <c:v>2.0499999998335738E-2</c:v>
                </c:pt>
                <c:pt idx="557">
                  <c:v>4.9999999964356334E-3</c:v>
                </c:pt>
                <c:pt idx="558">
                  <c:v>1.2499999998283329E-2</c:v>
                </c:pt>
                <c:pt idx="559">
                  <c:v>4.4999999982309191E-3</c:v>
                </c:pt>
                <c:pt idx="560">
                  <c:v>1.15000000018739E-2</c:v>
                </c:pt>
                <c:pt idx="561">
                  <c:v>6.699999999923989E-2</c:v>
                </c:pt>
                <c:pt idx="562">
                  <c:v>4.4999999982309191E-3</c:v>
                </c:pt>
                <c:pt idx="563">
                  <c:v>5.0000000012317969E-3</c:v>
                </c:pt>
                <c:pt idx="564">
                  <c:v>2.0499999998335738E-2</c:v>
                </c:pt>
                <c:pt idx="565">
                  <c:v>4.9999999964356334E-3</c:v>
                </c:pt>
                <c:pt idx="566">
                  <c:v>5.0000000060279604E-3</c:v>
                </c:pt>
                <c:pt idx="567">
                  <c:v>5.0000000012317969E-3</c:v>
                </c:pt>
                <c:pt idx="568">
                  <c:v>4.0000000048223683E-3</c:v>
                </c:pt>
                <c:pt idx="569">
                  <c:v>4.5000000078232461E-3</c:v>
                </c:pt>
                <c:pt idx="570">
                  <c:v>4.5000000030270826E-3</c:v>
                </c:pt>
                <c:pt idx="571">
                  <c:v>4.0000000048223683E-3</c:v>
                </c:pt>
                <c:pt idx="572">
                  <c:v>4.9999999964356334E-3</c:v>
                </c:pt>
                <c:pt idx="573">
                  <c:v>5.0000000060279604E-3</c:v>
                </c:pt>
                <c:pt idx="574">
                  <c:v>3.5000000018214905E-3</c:v>
                </c:pt>
                <c:pt idx="575">
                  <c:v>4.5000000030270826E-3</c:v>
                </c:pt>
                <c:pt idx="576">
                  <c:v>4.4999999982309191E-3</c:v>
                </c:pt>
                <c:pt idx="577">
                  <c:v>4.5000000078232461E-3</c:v>
                </c:pt>
                <c:pt idx="578">
                  <c:v>4.0000000000262048E-3</c:v>
                </c:pt>
                <c:pt idx="579">
                  <c:v>4.0000000048223683E-3</c:v>
                </c:pt>
                <c:pt idx="580">
                  <c:v>4.9999999964356334E-3</c:v>
                </c:pt>
                <c:pt idx="581">
                  <c:v>5.0000000060279604E-3</c:v>
                </c:pt>
                <c:pt idx="582">
                  <c:v>5.0000000012317969E-3</c:v>
                </c:pt>
                <c:pt idx="583">
                  <c:v>4.0000000048223683E-3</c:v>
                </c:pt>
                <c:pt idx="584">
                  <c:v>4.4999999982309191E-3</c:v>
                </c:pt>
                <c:pt idx="585">
                  <c:v>7.5000000004088463E-2</c:v>
                </c:pt>
                <c:pt idx="586">
                  <c:v>4.5000000030270826E-3</c:v>
                </c:pt>
                <c:pt idx="587">
                  <c:v>3.499999997025327E-3</c:v>
                </c:pt>
                <c:pt idx="588">
                  <c:v>4.4999999982309191E-3</c:v>
                </c:pt>
                <c:pt idx="589">
                  <c:v>5.0000000012317969E-3</c:v>
                </c:pt>
                <c:pt idx="590">
                  <c:v>5.0000000012317969E-3</c:v>
                </c:pt>
                <c:pt idx="591">
                  <c:v>4.9999999964356334E-3</c:v>
                </c:pt>
                <c:pt idx="592">
                  <c:v>4.9999999964356334E-3</c:v>
                </c:pt>
                <c:pt idx="593">
                  <c:v>5.0000000012317969E-3</c:v>
                </c:pt>
                <c:pt idx="594">
                  <c:v>2.0000000024111841E-3</c:v>
                </c:pt>
                <c:pt idx="595">
                  <c:v>4.4999999982309191E-3</c:v>
                </c:pt>
                <c:pt idx="596">
                  <c:v>4.4999999982309191E-3</c:v>
                </c:pt>
                <c:pt idx="597">
                  <c:v>1.15000000018739E-2</c:v>
                </c:pt>
                <c:pt idx="598">
                  <c:v>4.4999999982309191E-3</c:v>
                </c:pt>
                <c:pt idx="599">
                  <c:v>4.9999999964356334E-3</c:v>
                </c:pt>
                <c:pt idx="600">
                  <c:v>5.0000000012317969E-3</c:v>
                </c:pt>
                <c:pt idx="601">
                  <c:v>4.4999999982309191E-3</c:v>
                </c:pt>
                <c:pt idx="602">
                  <c:v>4.4999999982309191E-3</c:v>
                </c:pt>
                <c:pt idx="603">
                  <c:v>4.5000000078232461E-3</c:v>
                </c:pt>
                <c:pt idx="604">
                  <c:v>4.5000000030270826E-3</c:v>
                </c:pt>
                <c:pt idx="605">
                  <c:v>4.9999999964356334E-3</c:v>
                </c:pt>
                <c:pt idx="606">
                  <c:v>5.0000000060279604E-3</c:v>
                </c:pt>
                <c:pt idx="607">
                  <c:v>8.3000000004140873E-2</c:v>
                </c:pt>
                <c:pt idx="608">
                  <c:v>5.0000000012317969E-3</c:v>
                </c:pt>
                <c:pt idx="609">
                  <c:v>6.6500000001035176E-2</c:v>
                </c:pt>
                <c:pt idx="610">
                  <c:v>2.8000000004979597E-2</c:v>
                </c:pt>
                <c:pt idx="611">
                  <c:v>8.7000000004167077E-2</c:v>
                </c:pt>
                <c:pt idx="612">
                  <c:v>4.5000000030270826E-3</c:v>
                </c:pt>
                <c:pt idx="613">
                  <c:v>3.4999999999030251E-2</c:v>
                </c:pt>
                <c:pt idx="614">
                  <c:v>4.5000000078232461E-3</c:v>
                </c:pt>
                <c:pt idx="615">
                  <c:v>4.9999999964356334E-3</c:v>
                </c:pt>
                <c:pt idx="616">
                  <c:v>3.500000006617654E-3</c:v>
                </c:pt>
                <c:pt idx="617">
                  <c:v>0.12150000000499261</c:v>
                </c:pt>
                <c:pt idx="618">
                  <c:v>4.5000000078232461E-3</c:v>
                </c:pt>
                <c:pt idx="619">
                  <c:v>4.4999999982309191E-3</c:v>
                </c:pt>
                <c:pt idx="620">
                  <c:v>3.500000006617654E-3</c:v>
                </c:pt>
                <c:pt idx="621">
                  <c:v>4.5000000030270826E-3</c:v>
                </c:pt>
                <c:pt idx="622">
                  <c:v>4.5000000078232461E-3</c:v>
                </c:pt>
                <c:pt idx="623">
                  <c:v>4.9999999964356334E-3</c:v>
                </c:pt>
                <c:pt idx="624">
                  <c:v>5.0000000060279604E-3</c:v>
                </c:pt>
                <c:pt idx="625">
                  <c:v>5.0000000012317969E-3</c:v>
                </c:pt>
                <c:pt idx="626">
                  <c:v>4.5000000078232461E-3</c:v>
                </c:pt>
                <c:pt idx="627">
                  <c:v>3.599999999543968E-2</c:v>
                </c:pt>
                <c:pt idx="628">
                  <c:v>6.7000000004036053E-2</c:v>
                </c:pt>
                <c:pt idx="629">
                  <c:v>4.5000000030270826E-3</c:v>
                </c:pt>
                <c:pt idx="630">
                  <c:v>3.500000006617654E-3</c:v>
                </c:pt>
                <c:pt idx="631">
                  <c:v>4.9999999964356334E-3</c:v>
                </c:pt>
                <c:pt idx="632">
                  <c:v>4.0000000000262048E-3</c:v>
                </c:pt>
                <c:pt idx="633">
                  <c:v>4.5000000030270826E-3</c:v>
                </c:pt>
                <c:pt idx="634">
                  <c:v>4.4999999982309191E-3</c:v>
                </c:pt>
                <c:pt idx="635">
                  <c:v>4.9999999964356334E-3</c:v>
                </c:pt>
                <c:pt idx="636">
                  <c:v>4.9999999964356334E-3</c:v>
                </c:pt>
                <c:pt idx="637">
                  <c:v>5.1499999997339785E-2</c:v>
                </c:pt>
                <c:pt idx="638">
                  <c:v>4.9999999964356334E-3</c:v>
                </c:pt>
                <c:pt idx="639">
                  <c:v>4.9999999964356334E-3</c:v>
                </c:pt>
                <c:pt idx="640">
                  <c:v>4.4999999982309191E-3</c:v>
                </c:pt>
                <c:pt idx="641">
                  <c:v>5.0000000012317969E-3</c:v>
                </c:pt>
                <c:pt idx="642">
                  <c:v>4.9999999964356334E-3</c:v>
                </c:pt>
                <c:pt idx="643">
                  <c:v>3.5000000018214905E-3</c:v>
                </c:pt>
                <c:pt idx="644">
                  <c:v>4.4000000000288253E-2</c:v>
                </c:pt>
                <c:pt idx="645">
                  <c:v>4.9999999964356334E-3</c:v>
                </c:pt>
                <c:pt idx="646">
                  <c:v>3.9999999952300413E-3</c:v>
                </c:pt>
                <c:pt idx="647">
                  <c:v>4.5000000030270826E-3</c:v>
                </c:pt>
                <c:pt idx="648">
                  <c:v>4.5000000030270826E-3</c:v>
                </c:pt>
                <c:pt idx="649">
                  <c:v>3.499999997025327E-3</c:v>
                </c:pt>
                <c:pt idx="650">
                  <c:v>4.9999999964356334E-3</c:v>
                </c:pt>
                <c:pt idx="651">
                  <c:v>5.0000000012317969E-3</c:v>
                </c:pt>
                <c:pt idx="652">
                  <c:v>5.0000000060279604E-3</c:v>
                </c:pt>
                <c:pt idx="653">
                  <c:v>4.9999999964356334E-3</c:v>
                </c:pt>
                <c:pt idx="654">
                  <c:v>5.0000000060279604E-3</c:v>
                </c:pt>
                <c:pt idx="655">
                  <c:v>4.4999999982309191E-3</c:v>
                </c:pt>
                <c:pt idx="656">
                  <c:v>4.4999999982309191E-3</c:v>
                </c:pt>
                <c:pt idx="657">
                  <c:v>4.5000000078232461E-3</c:v>
                </c:pt>
                <c:pt idx="658">
                  <c:v>4.4999999982309191E-3</c:v>
                </c:pt>
                <c:pt idx="659">
                  <c:v>4.0000000000262048E-3</c:v>
                </c:pt>
                <c:pt idx="660">
                  <c:v>4.5000000078232461E-3</c:v>
                </c:pt>
                <c:pt idx="661">
                  <c:v>4.4999999982309191E-3</c:v>
                </c:pt>
                <c:pt idx="662">
                  <c:v>1.0500000000668308E-2</c:v>
                </c:pt>
                <c:pt idx="663">
                  <c:v>4.0000000000262048E-3</c:v>
                </c:pt>
                <c:pt idx="664">
                  <c:v>4.5000000078232461E-3</c:v>
                </c:pt>
                <c:pt idx="665">
                  <c:v>4.4999999982309191E-3</c:v>
                </c:pt>
                <c:pt idx="666">
                  <c:v>4.0000000048223683E-3</c:v>
                </c:pt>
                <c:pt idx="667">
                  <c:v>5.0000000012317969E-3</c:v>
                </c:pt>
                <c:pt idx="668">
                  <c:v>5.0000000060279604E-3</c:v>
                </c:pt>
                <c:pt idx="669">
                  <c:v>3.499999997025327E-3</c:v>
                </c:pt>
                <c:pt idx="670">
                  <c:v>1.2500000007875656E-2</c:v>
                </c:pt>
                <c:pt idx="671">
                  <c:v>4.5000000030270826E-3</c:v>
                </c:pt>
                <c:pt idx="672">
                  <c:v>2.7499999997182556E-2</c:v>
                </c:pt>
                <c:pt idx="673">
                  <c:v>4.9999999964356334E-3</c:v>
                </c:pt>
                <c:pt idx="674">
                  <c:v>5.0000000060279604E-3</c:v>
                </c:pt>
                <c:pt idx="675">
                  <c:v>3.5000000018214905E-3</c:v>
                </c:pt>
                <c:pt idx="676">
                  <c:v>4.5000000030270826E-3</c:v>
                </c:pt>
                <c:pt idx="677">
                  <c:v>4.4999999982309191E-3</c:v>
                </c:pt>
                <c:pt idx="678">
                  <c:v>3.5000000018214905E-3</c:v>
                </c:pt>
                <c:pt idx="679">
                  <c:v>5.0000000012317969E-3</c:v>
                </c:pt>
                <c:pt idx="680">
                  <c:v>4.9999999964356334E-3</c:v>
                </c:pt>
                <c:pt idx="681">
                  <c:v>4.5000000078232461E-3</c:v>
                </c:pt>
                <c:pt idx="682">
                  <c:v>4.9999999964356334E-3</c:v>
                </c:pt>
                <c:pt idx="683">
                  <c:v>9.8999999999449528E-2</c:v>
                </c:pt>
                <c:pt idx="684">
                  <c:v>7.4999999999292299E-2</c:v>
                </c:pt>
                <c:pt idx="685">
                  <c:v>5.0000000060279604E-3</c:v>
                </c:pt>
                <c:pt idx="686">
                  <c:v>4.9999999964356334E-3</c:v>
                </c:pt>
                <c:pt idx="687">
                  <c:v>3.5000000018214905E-3</c:v>
                </c:pt>
                <c:pt idx="688">
                  <c:v>5.0000000012317969E-3</c:v>
                </c:pt>
                <c:pt idx="689">
                  <c:v>0.15350000000520225</c:v>
                </c:pt>
                <c:pt idx="690">
                  <c:v>4.9999999964356334E-3</c:v>
                </c:pt>
                <c:pt idx="691">
                  <c:v>5.0000000012317969E-3</c:v>
                </c:pt>
                <c:pt idx="692">
                  <c:v>3.9999999952300413E-3</c:v>
                </c:pt>
                <c:pt idx="693">
                  <c:v>2.5000000006158984E-3</c:v>
                </c:pt>
                <c:pt idx="694">
                  <c:v>2.5000000006158984E-3</c:v>
                </c:pt>
                <c:pt idx="695">
                  <c:v>3.9999999952300413E-3</c:v>
                </c:pt>
                <c:pt idx="696">
                  <c:v>1.0999999998873022E-2</c:v>
                </c:pt>
                <c:pt idx="697">
                  <c:v>2.9999999988206127E-3</c:v>
                </c:pt>
                <c:pt idx="698">
                  <c:v>1.1499999997077737E-2</c:v>
                </c:pt>
                <c:pt idx="699">
                  <c:v>2.5000000006158984E-3</c:v>
                </c:pt>
                <c:pt idx="700">
                  <c:v>5.0000000002725642E-2</c:v>
                </c:pt>
                <c:pt idx="701">
                  <c:v>2.9999999988206127E-3</c:v>
                </c:pt>
                <c:pt idx="702">
                  <c:v>2.7499999997182556E-2</c:v>
                </c:pt>
                <c:pt idx="703">
                  <c:v>4.0000000000262048E-3</c:v>
                </c:pt>
                <c:pt idx="704">
                  <c:v>3.5000000018214905E-3</c:v>
                </c:pt>
                <c:pt idx="705">
                  <c:v>9.8500000001244814E-2</c:v>
                </c:pt>
                <c:pt idx="706">
                  <c:v>3.4999999922291636E-3</c:v>
                </c:pt>
                <c:pt idx="707">
                  <c:v>3.4999999922291636E-3</c:v>
                </c:pt>
                <c:pt idx="708">
                  <c:v>5.050000000572652E-2</c:v>
                </c:pt>
                <c:pt idx="709">
                  <c:v>9.7000000006630671E-2</c:v>
                </c:pt>
                <c:pt idx="710">
                  <c:v>8.0499999993932647E-2</c:v>
                </c:pt>
                <c:pt idx="711">
                  <c:v>1.15000000018739E-2</c:v>
                </c:pt>
                <c:pt idx="712">
                  <c:v>0.1904999999922552</c:v>
                </c:pt>
                <c:pt idx="713">
                  <c:v>1.0999999998873022E-2</c:v>
                </c:pt>
                <c:pt idx="714">
                  <c:v>8.8500000003577384E-2</c:v>
                </c:pt>
                <c:pt idx="715">
                  <c:v>6.6499999996239012E-2</c:v>
                </c:pt>
                <c:pt idx="716">
                  <c:v>3.9999999952300413E-3</c:v>
                </c:pt>
                <c:pt idx="717">
                  <c:v>5.0999999999135071E-2</c:v>
                </c:pt>
                <c:pt idx="718">
                  <c:v>1.299999999169188E-2</c:v>
                </c:pt>
                <c:pt idx="719">
                  <c:v>4.250000000567411E-2</c:v>
                </c:pt>
                <c:pt idx="720">
                  <c:v>3.4999999922291636E-3</c:v>
                </c:pt>
                <c:pt idx="721">
                  <c:v>0.26949999999636987</c:v>
                </c:pt>
                <c:pt idx="722">
                  <c:v>0.11350000000973637</c:v>
                </c:pt>
                <c:pt idx="723">
                  <c:v>0.19950000000790169</c:v>
                </c:pt>
                <c:pt idx="724">
                  <c:v>2.9999999988206127E-3</c:v>
                </c:pt>
                <c:pt idx="725">
                  <c:v>0.23750000000575255</c:v>
                </c:pt>
                <c:pt idx="726">
                  <c:v>2.499999995819735E-3</c:v>
                </c:pt>
                <c:pt idx="727">
                  <c:v>5.0000000108241238E-3</c:v>
                </c:pt>
                <c:pt idx="728">
                  <c:v>4.4999999886385922E-3</c:v>
                </c:pt>
                <c:pt idx="729">
                  <c:v>1.8999999998925432E-2</c:v>
                </c:pt>
                <c:pt idx="730">
                  <c:v>0.15199999999140346</c:v>
                </c:pt>
                <c:pt idx="731">
                  <c:v>0.15150000000758723</c:v>
                </c:pt>
                <c:pt idx="732">
                  <c:v>0.19149999999825695</c:v>
                </c:pt>
                <c:pt idx="733">
                  <c:v>0.25299999999326417</c:v>
                </c:pt>
                <c:pt idx="734">
                  <c:v>2.9999999988206127E-3</c:v>
                </c:pt>
                <c:pt idx="735">
                  <c:v>2.499999995819735E-3</c:v>
                </c:pt>
                <c:pt idx="736">
                  <c:v>2.9999999988206127E-3</c:v>
                </c:pt>
                <c:pt idx="737">
                  <c:v>4.9499999999724764E-2</c:v>
                </c:pt>
                <c:pt idx="738">
                  <c:v>2.499999995819735E-3</c:v>
                </c:pt>
                <c:pt idx="739">
                  <c:v>3.9999999952300413E-3</c:v>
                </c:pt>
                <c:pt idx="740">
                  <c:v>4.0000000048223683E-3</c:v>
                </c:pt>
                <c:pt idx="741">
                  <c:v>4.4999999982309191E-3</c:v>
                </c:pt>
                <c:pt idx="742">
                  <c:v>5.9999999976412255E-3</c:v>
                </c:pt>
                <c:pt idx="743">
                  <c:v>5.0000000108241238E-3</c:v>
                </c:pt>
                <c:pt idx="744">
                  <c:v>2.499999995819735E-3</c:v>
                </c:pt>
                <c:pt idx="745">
                  <c:v>5.5000000042326747E-3</c:v>
                </c:pt>
                <c:pt idx="746">
                  <c:v>5.0000000012317969E-3</c:v>
                </c:pt>
                <c:pt idx="747">
                  <c:v>0.19149999999825695</c:v>
                </c:pt>
                <c:pt idx="748">
                  <c:v>6.6999999989647563E-2</c:v>
                </c:pt>
                <c:pt idx="749">
                  <c:v>4.4999999982309191E-3</c:v>
                </c:pt>
                <c:pt idx="750">
                  <c:v>1.8499999995924554E-2</c:v>
                </c:pt>
                <c:pt idx="751">
                  <c:v>7.2999999996881115E-2</c:v>
                </c:pt>
                <c:pt idx="752">
                  <c:v>1.8000000002516003E-2</c:v>
                </c:pt>
                <c:pt idx="753">
                  <c:v>2.6000000002568413E-2</c:v>
                </c:pt>
                <c:pt idx="754">
                  <c:v>1.0999999998873022E-2</c:v>
                </c:pt>
                <c:pt idx="755">
                  <c:v>2.9999999988206127E-3</c:v>
                </c:pt>
                <c:pt idx="756">
                  <c:v>2.499999995819735E-3</c:v>
                </c:pt>
                <c:pt idx="757">
                  <c:v>2.499999995819735E-3</c:v>
                </c:pt>
                <c:pt idx="758">
                  <c:v>3.4999999922291636E-3</c:v>
                </c:pt>
                <c:pt idx="759">
                  <c:v>2.9999999988206127E-3</c:v>
                </c:pt>
                <c:pt idx="760">
                  <c:v>6.6500000005831339E-2</c:v>
                </c:pt>
                <c:pt idx="761">
                  <c:v>1.8999999998925432E-2</c:v>
                </c:pt>
                <c:pt idx="762">
                  <c:v>2.9999999988206127E-3</c:v>
                </c:pt>
                <c:pt idx="763">
                  <c:v>3.5000000018214905E-3</c:v>
                </c:pt>
                <c:pt idx="764">
                  <c:v>2.499999995819735E-3</c:v>
                </c:pt>
                <c:pt idx="765">
                  <c:v>3.4999999922291636E-3</c:v>
                </c:pt>
                <c:pt idx="766">
                  <c:v>2.499999995819735E-3</c:v>
                </c:pt>
                <c:pt idx="767">
                  <c:v>2.499999995819735E-3</c:v>
                </c:pt>
                <c:pt idx="768">
                  <c:v>2.499999995819735E-3</c:v>
                </c:pt>
                <c:pt idx="769">
                  <c:v>2.9999999988206127E-3</c:v>
                </c:pt>
                <c:pt idx="770">
                  <c:v>2.9999999988206127E-3</c:v>
                </c:pt>
                <c:pt idx="771">
                  <c:v>2.499999995819735E-3</c:v>
                </c:pt>
                <c:pt idx="772">
                  <c:v>5.6999999996776296E-2</c:v>
                </c:pt>
                <c:pt idx="773">
                  <c:v>6.4999999996828706E-2</c:v>
                </c:pt>
                <c:pt idx="774">
                  <c:v>2.9999999988206127E-3</c:v>
                </c:pt>
                <c:pt idx="775">
                  <c:v>2.9999999988206127E-3</c:v>
                </c:pt>
                <c:pt idx="776">
                  <c:v>3.4999999922291636E-3</c:v>
                </c:pt>
                <c:pt idx="777">
                  <c:v>3.4999999922291636E-3</c:v>
                </c:pt>
                <c:pt idx="778">
                  <c:v>2.9999999988206127E-3</c:v>
                </c:pt>
                <c:pt idx="779">
                  <c:v>2.9999999988206127E-3</c:v>
                </c:pt>
                <c:pt idx="780">
                  <c:v>2.9999999988206127E-3</c:v>
                </c:pt>
                <c:pt idx="781">
                  <c:v>2.9999999988206127E-3</c:v>
                </c:pt>
                <c:pt idx="782">
                  <c:v>3.4999999922291636E-3</c:v>
                </c:pt>
                <c:pt idx="783">
                  <c:v>2.499999995819735E-3</c:v>
                </c:pt>
                <c:pt idx="784">
                  <c:v>3.5000000018214905E-3</c:v>
                </c:pt>
                <c:pt idx="785">
                  <c:v>2.499999995819735E-3</c:v>
                </c:pt>
                <c:pt idx="786">
                  <c:v>2.499999995819735E-3</c:v>
                </c:pt>
                <c:pt idx="787">
                  <c:v>3.9999999952300413E-3</c:v>
                </c:pt>
                <c:pt idx="788">
                  <c:v>2.9999999988206127E-3</c:v>
                </c:pt>
                <c:pt idx="789">
                  <c:v>2.499999995819735E-3</c:v>
                </c:pt>
                <c:pt idx="790">
                  <c:v>3.9999999952300413E-3</c:v>
                </c:pt>
                <c:pt idx="791">
                  <c:v>2.6500000005569291E-2</c:v>
                </c:pt>
                <c:pt idx="792">
                  <c:v>1.2000000004874778E-2</c:v>
                </c:pt>
                <c:pt idx="793">
                  <c:v>8.9000000006578261E-2</c:v>
                </c:pt>
                <c:pt idx="794">
                  <c:v>6.5499999999829583E-2</c:v>
                </c:pt>
                <c:pt idx="795">
                  <c:v>1.8999999998925432E-2</c:v>
                </c:pt>
                <c:pt idx="796">
                  <c:v>3.0000000084129397E-3</c:v>
                </c:pt>
                <c:pt idx="797">
                  <c:v>5.5000000042326747E-3</c:v>
                </c:pt>
                <c:pt idx="798">
                  <c:v>8.9000000006578261E-2</c:v>
                </c:pt>
                <c:pt idx="799">
                  <c:v>2.9999999988206127E-3</c:v>
                </c:pt>
                <c:pt idx="800">
                  <c:v>1.8500000015109208E-2</c:v>
                </c:pt>
                <c:pt idx="801">
                  <c:v>2.499999995819735E-3</c:v>
                </c:pt>
                <c:pt idx="802">
                  <c:v>3.0000000084129397E-3</c:v>
                </c:pt>
                <c:pt idx="803">
                  <c:v>2.9999999988206127E-3</c:v>
                </c:pt>
                <c:pt idx="804">
                  <c:v>2.499999995819735E-3</c:v>
                </c:pt>
                <c:pt idx="805">
                  <c:v>2.499999995819735E-3</c:v>
                </c:pt>
                <c:pt idx="806">
                  <c:v>8.0500000003524974E-2</c:v>
                </c:pt>
                <c:pt idx="807">
                  <c:v>2.9999999988206127E-3</c:v>
                </c:pt>
                <c:pt idx="808">
                  <c:v>4.1999999993080905E-2</c:v>
                </c:pt>
                <c:pt idx="809">
                  <c:v>4.2499999996081783E-2</c:v>
                </c:pt>
                <c:pt idx="810">
                  <c:v>5.6999999996776296E-2</c:v>
                </c:pt>
                <c:pt idx="811">
                  <c:v>4.2000000002673232E-2</c:v>
                </c:pt>
                <c:pt idx="812">
                  <c:v>4.9999999993133315E-2</c:v>
                </c:pt>
                <c:pt idx="813">
                  <c:v>6.4999999996828706E-2</c:v>
                </c:pt>
                <c:pt idx="814">
                  <c:v>8.0500000003524974E-2</c:v>
                </c:pt>
                <c:pt idx="815">
                  <c:v>0.1204999999941947</c:v>
                </c:pt>
                <c:pt idx="816">
                  <c:v>4.9999999993133315E-2</c:v>
                </c:pt>
                <c:pt idx="817">
                  <c:v>7.2499999993880238E-2</c:v>
                </c:pt>
                <c:pt idx="818">
                  <c:v>2.5999999992976086E-2</c:v>
                </c:pt>
                <c:pt idx="819">
                  <c:v>1.2000000004874778E-2</c:v>
                </c:pt>
                <c:pt idx="820">
                  <c:v>2.6500000005569291E-2</c:v>
                </c:pt>
                <c:pt idx="821">
                  <c:v>8.0999999996933525E-2</c:v>
                </c:pt>
                <c:pt idx="822">
                  <c:v>3.3999999993028496E-2</c:v>
                </c:pt>
                <c:pt idx="823">
                  <c:v>5.0000000002725642E-2</c:v>
                </c:pt>
                <c:pt idx="824">
                  <c:v>3.5000000018214905E-3</c:v>
                </c:pt>
                <c:pt idx="825">
                  <c:v>2.5000000054120619E-3</c:v>
                </c:pt>
                <c:pt idx="826">
                  <c:v>8.1499999999934403E-2</c:v>
                </c:pt>
                <c:pt idx="827">
                  <c:v>4.0000000048223683E-3</c:v>
                </c:pt>
                <c:pt idx="828">
                  <c:v>2.9999999988206127E-3</c:v>
                </c:pt>
                <c:pt idx="829">
                  <c:v>3.3500000009212272E-2</c:v>
                </c:pt>
                <c:pt idx="830">
                  <c:v>6.4999999996828706E-2</c:v>
                </c:pt>
                <c:pt idx="831">
                  <c:v>1.1499999992281573E-2</c:v>
                </c:pt>
                <c:pt idx="832">
                  <c:v>2.499999995819735E-3</c:v>
                </c:pt>
                <c:pt idx="833">
                  <c:v>2.499999995819735E-3</c:v>
                </c:pt>
                <c:pt idx="834">
                  <c:v>3.3999999993028496E-2</c:v>
                </c:pt>
                <c:pt idx="835">
                  <c:v>2.499999995819735E-3</c:v>
                </c:pt>
                <c:pt idx="836">
                  <c:v>3.5000000018214905E-3</c:v>
                </c:pt>
                <c:pt idx="837">
                  <c:v>2.499999995819735E-3</c:v>
                </c:pt>
                <c:pt idx="838">
                  <c:v>3.4999999999030251E-2</c:v>
                </c:pt>
                <c:pt idx="839">
                  <c:v>7.3499999999881993E-2</c:v>
                </c:pt>
                <c:pt idx="840">
                  <c:v>5.8000000002778052E-2</c:v>
                </c:pt>
                <c:pt idx="841">
                  <c:v>2.9999999988206127E-3</c:v>
                </c:pt>
                <c:pt idx="842">
                  <c:v>3.5000000018214905E-3</c:v>
                </c:pt>
                <c:pt idx="843">
                  <c:v>3.4999999922291636E-3</c:v>
                </c:pt>
                <c:pt idx="844">
                  <c:v>2.499999995819735E-3</c:v>
                </c:pt>
                <c:pt idx="845">
                  <c:v>3.5000000018214905E-3</c:v>
                </c:pt>
                <c:pt idx="846">
                  <c:v>2.6999999989385515E-2</c:v>
                </c:pt>
                <c:pt idx="847">
                  <c:v>2.9999999988206127E-3</c:v>
                </c:pt>
                <c:pt idx="848">
                  <c:v>1.0499999995872145E-2</c:v>
                </c:pt>
                <c:pt idx="849">
                  <c:v>4.9499999999724764E-2</c:v>
                </c:pt>
                <c:pt idx="850">
                  <c:v>5.8499999996186602E-2</c:v>
                </c:pt>
                <c:pt idx="851">
                  <c:v>4.9500000009317091E-2</c:v>
                </c:pt>
                <c:pt idx="852">
                  <c:v>2.499999995819735E-3</c:v>
                </c:pt>
                <c:pt idx="853">
                  <c:v>2.499999995819735E-3</c:v>
                </c:pt>
                <c:pt idx="854">
                  <c:v>2.9999999988206127E-3</c:v>
                </c:pt>
                <c:pt idx="855">
                  <c:v>3.5000000018214905E-3</c:v>
                </c:pt>
                <c:pt idx="856">
                  <c:v>3.5000000018214905E-3</c:v>
                </c:pt>
                <c:pt idx="857">
                  <c:v>2.9999999988206127E-3</c:v>
                </c:pt>
                <c:pt idx="858">
                  <c:v>2.9999999988206127E-3</c:v>
                </c:pt>
                <c:pt idx="859">
                  <c:v>2.9999999988206127E-3</c:v>
                </c:pt>
                <c:pt idx="860">
                  <c:v>3.9999999952300413E-3</c:v>
                </c:pt>
                <c:pt idx="861">
                  <c:v>2.499999995819735E-3</c:v>
                </c:pt>
                <c:pt idx="862">
                  <c:v>2.9999999988206127E-3</c:v>
                </c:pt>
                <c:pt idx="863">
                  <c:v>3.4999999922291636E-3</c:v>
                </c:pt>
                <c:pt idx="864">
                  <c:v>2.499999995819735E-3</c:v>
                </c:pt>
                <c:pt idx="865">
                  <c:v>2.499999995819735E-3</c:v>
                </c:pt>
                <c:pt idx="866">
                  <c:v>2.9999999988206127E-3</c:v>
                </c:pt>
                <c:pt idx="867">
                  <c:v>2.9999999988206127E-3</c:v>
                </c:pt>
                <c:pt idx="868">
                  <c:v>2.499999995819735E-3</c:v>
                </c:pt>
                <c:pt idx="869">
                  <c:v>2.499999995819735E-3</c:v>
                </c:pt>
                <c:pt idx="870">
                  <c:v>2.499999995819735E-3</c:v>
                </c:pt>
                <c:pt idx="871">
                  <c:v>1.1999999995282451E-2</c:v>
                </c:pt>
                <c:pt idx="872">
                  <c:v>-1.8000000002516003E-2</c:v>
                </c:pt>
                <c:pt idx="873">
                  <c:v>1.950000000192631E-2</c:v>
                </c:pt>
                <c:pt idx="874">
                  <c:v>2.9999999988206127E-3</c:v>
                </c:pt>
                <c:pt idx="875">
                  <c:v>4.250000000567411E-2</c:v>
                </c:pt>
                <c:pt idx="876">
                  <c:v>8.0500000003524974E-2</c:v>
                </c:pt>
                <c:pt idx="877">
                  <c:v>1.0999999998873022E-2</c:v>
                </c:pt>
                <c:pt idx="878">
                  <c:v>1.8499999995924554E-2</c:v>
                </c:pt>
                <c:pt idx="879">
                  <c:v>1.8499999995924554E-2</c:v>
                </c:pt>
                <c:pt idx="880">
                  <c:v>5.1000000008727397E-2</c:v>
                </c:pt>
                <c:pt idx="881">
                  <c:v>2.6499999995976964E-2</c:v>
                </c:pt>
                <c:pt idx="882">
                  <c:v>1.0999999998873022E-2</c:v>
                </c:pt>
                <c:pt idx="883">
                  <c:v>1.8000000002516003E-2</c:v>
                </c:pt>
                <c:pt idx="884">
                  <c:v>8.8999999996985935E-2</c:v>
                </c:pt>
                <c:pt idx="885">
                  <c:v>8.9499999999986812E-2</c:v>
                </c:pt>
                <c:pt idx="886">
                  <c:v>1.0499999995872145E-2</c:v>
                </c:pt>
                <c:pt idx="887">
                  <c:v>6.6000000002830461E-2</c:v>
                </c:pt>
                <c:pt idx="888">
                  <c:v>6.4999999987236379E-2</c:v>
                </c:pt>
                <c:pt idx="889">
                  <c:v>1.2000000004874778E-2</c:v>
                </c:pt>
                <c:pt idx="890">
                  <c:v>4.9499999999724764E-2</c:v>
                </c:pt>
                <c:pt idx="891">
                  <c:v>2.7500000011571046E-2</c:v>
                </c:pt>
                <c:pt idx="892">
                  <c:v>6.6000000002830461E-2</c:v>
                </c:pt>
                <c:pt idx="893">
                  <c:v>9.6500000003629793E-2</c:v>
                </c:pt>
                <c:pt idx="894">
                  <c:v>1.8999999998925432E-2</c:v>
                </c:pt>
                <c:pt idx="895">
                  <c:v>6.4999999996828706E-2</c:v>
                </c:pt>
                <c:pt idx="896">
                  <c:v>3.45000000056217E-2</c:v>
                </c:pt>
                <c:pt idx="897">
                  <c:v>4.9999999993133315E-2</c:v>
                </c:pt>
                <c:pt idx="898">
                  <c:v>1.0999999998873022E-2</c:v>
                </c:pt>
                <c:pt idx="899">
                  <c:v>1.2000000004874778E-2</c:v>
                </c:pt>
                <c:pt idx="900">
                  <c:v>2.9999999988206127E-3</c:v>
                </c:pt>
                <c:pt idx="901">
                  <c:v>4.9999999993133315E-2</c:v>
                </c:pt>
                <c:pt idx="902">
                  <c:v>4.9500000009317091E-2</c:v>
                </c:pt>
                <c:pt idx="903">
                  <c:v>1.0499999995872145E-2</c:v>
                </c:pt>
                <c:pt idx="904">
                  <c:v>2.5000000054120619E-3</c:v>
                </c:pt>
                <c:pt idx="905">
                  <c:v>3.4000000002620823E-2</c:v>
                </c:pt>
                <c:pt idx="906">
                  <c:v>7.2999999996881115E-2</c:v>
                </c:pt>
                <c:pt idx="907">
                  <c:v>4.1499999999672355E-2</c:v>
                </c:pt>
                <c:pt idx="908">
                  <c:v>8.8999999996985935E-2</c:v>
                </c:pt>
                <c:pt idx="909">
                  <c:v>4.2499999996081783E-2</c:v>
                </c:pt>
                <c:pt idx="910">
                  <c:v>3.4000000002620823E-2</c:v>
                </c:pt>
                <c:pt idx="911">
                  <c:v>4.9999999993133315E-2</c:v>
                </c:pt>
                <c:pt idx="912">
                  <c:v>8.9000000006578261E-2</c:v>
                </c:pt>
                <c:pt idx="913">
                  <c:v>2.499999986227408E-3</c:v>
                </c:pt>
                <c:pt idx="914">
                  <c:v>6.5499999999829583E-2</c:v>
                </c:pt>
                <c:pt idx="915">
                  <c:v>3.4999999922291636E-3</c:v>
                </c:pt>
                <c:pt idx="916">
                  <c:v>3.0000000084129397E-3</c:v>
                </c:pt>
                <c:pt idx="917">
                  <c:v>2.6000000002568413E-2</c:v>
                </c:pt>
                <c:pt idx="918">
                  <c:v>7.3999999993290544E-2</c:v>
                </c:pt>
                <c:pt idx="919">
                  <c:v>2.499999995819735E-3</c:v>
                </c:pt>
                <c:pt idx="920">
                  <c:v>3.9999999952300413E-3</c:v>
                </c:pt>
                <c:pt idx="921">
                  <c:v>8.1000000016118179E-2</c:v>
                </c:pt>
                <c:pt idx="922">
                  <c:v>8.0999999996933525E-2</c:v>
                </c:pt>
                <c:pt idx="923">
                  <c:v>4.0000000048223683E-3</c:v>
                </c:pt>
                <c:pt idx="924">
                  <c:v>2.5000000054120619E-3</c:v>
                </c:pt>
                <c:pt idx="925">
                  <c:v>4.9499999999724764E-2</c:v>
                </c:pt>
                <c:pt idx="926">
                  <c:v>2.9999999988206127E-3</c:v>
                </c:pt>
                <c:pt idx="927">
                  <c:v>2.9999999892282858E-3</c:v>
                </c:pt>
                <c:pt idx="928">
                  <c:v>7.3499999999881993E-2</c:v>
                </c:pt>
                <c:pt idx="929">
                  <c:v>1.0999999998873022E-2</c:v>
                </c:pt>
                <c:pt idx="930">
                  <c:v>6.6000000002830461E-2</c:v>
                </c:pt>
                <c:pt idx="931">
                  <c:v>4.1499999999672355E-2</c:v>
                </c:pt>
                <c:pt idx="932">
                  <c:v>2.499999995819735E-3</c:v>
                </c:pt>
                <c:pt idx="933">
                  <c:v>6.6000000002830461E-2</c:v>
                </c:pt>
                <c:pt idx="934">
                  <c:v>4.9500000009317091E-2</c:v>
                </c:pt>
                <c:pt idx="935">
                  <c:v>3.4999999999030251E-2</c:v>
                </c:pt>
                <c:pt idx="936">
                  <c:v>1.8500000005516881E-2</c:v>
                </c:pt>
                <c:pt idx="937">
                  <c:v>9.7000000006630671E-2</c:v>
                </c:pt>
                <c:pt idx="938">
                  <c:v>9.6999999997038344E-2</c:v>
                </c:pt>
                <c:pt idx="939">
                  <c:v>7.2999999996881115E-2</c:v>
                </c:pt>
                <c:pt idx="940">
                  <c:v>4.2999999989490334E-2</c:v>
                </c:pt>
                <c:pt idx="941">
                  <c:v>1.0999999998873022E-2</c:v>
                </c:pt>
                <c:pt idx="942">
                  <c:v>6.5499999999829583E-2</c:v>
                </c:pt>
                <c:pt idx="943">
                  <c:v>3.0000000084129397E-3</c:v>
                </c:pt>
                <c:pt idx="944">
                  <c:v>3.4999999922291636E-3</c:v>
                </c:pt>
                <c:pt idx="945">
                  <c:v>2.499999986227408E-3</c:v>
                </c:pt>
                <c:pt idx="946">
                  <c:v>6.5499999999829583E-2</c:v>
                </c:pt>
                <c:pt idx="947">
                  <c:v>3.0000000084129397E-3</c:v>
                </c:pt>
                <c:pt idx="948">
                  <c:v>2.9999999988206127E-3</c:v>
                </c:pt>
                <c:pt idx="949">
                  <c:v>2.6500000005569291E-2</c:v>
                </c:pt>
                <c:pt idx="950">
                  <c:v>2.6499999995976964E-2</c:v>
                </c:pt>
                <c:pt idx="951">
                  <c:v>3.3500000009212272E-2</c:v>
                </c:pt>
                <c:pt idx="952">
                  <c:v>5.050000000572652E-2</c:v>
                </c:pt>
                <c:pt idx="953">
                  <c:v>7.350000000947432E-2</c:v>
                </c:pt>
                <c:pt idx="954">
                  <c:v>1.0000000002463594E-2</c:v>
                </c:pt>
                <c:pt idx="955">
                  <c:v>2.9999999988206127E-3</c:v>
                </c:pt>
                <c:pt idx="956">
                  <c:v>7.2499999993880238E-2</c:v>
                </c:pt>
                <c:pt idx="957">
                  <c:v>8.8499999993985057E-2</c:v>
                </c:pt>
                <c:pt idx="958">
                  <c:v>7.3000000006473442E-2</c:v>
                </c:pt>
                <c:pt idx="959">
                  <c:v>3.3999999993028496E-2</c:v>
                </c:pt>
                <c:pt idx="960">
                  <c:v>8.9499999990394485E-2</c:v>
                </c:pt>
                <c:pt idx="961">
                  <c:v>2.9999999892282858E-3</c:v>
                </c:pt>
                <c:pt idx="962">
                  <c:v>5.7499999990184847E-2</c:v>
                </c:pt>
                <c:pt idx="963">
                  <c:v>5.0499999996134193E-2</c:v>
                </c:pt>
                <c:pt idx="964">
                  <c:v>7.2999999987288788E-2</c:v>
                </c:pt>
                <c:pt idx="965">
                  <c:v>1.9000000008517759E-2</c:v>
                </c:pt>
                <c:pt idx="966">
                  <c:v>1.15000000018739E-2</c:v>
                </c:pt>
                <c:pt idx="967">
                  <c:v>1.0999999998873022E-2</c:v>
                </c:pt>
                <c:pt idx="968">
                  <c:v>8.1499999999934403E-2</c:v>
                </c:pt>
                <c:pt idx="969">
                  <c:v>3.3999999993028496E-2</c:v>
                </c:pt>
                <c:pt idx="970">
                  <c:v>1.2000000004874778E-2</c:v>
                </c:pt>
                <c:pt idx="971">
                  <c:v>2.5000000054120619E-3</c:v>
                </c:pt>
                <c:pt idx="972">
                  <c:v>3.9999999952300413E-3</c:v>
                </c:pt>
                <c:pt idx="973">
                  <c:v>2.9999999988206127E-3</c:v>
                </c:pt>
                <c:pt idx="974">
                  <c:v>3.4999999922291636E-3</c:v>
                </c:pt>
                <c:pt idx="975">
                  <c:v>2.5000000054120619E-3</c:v>
                </c:pt>
                <c:pt idx="976">
                  <c:v>3.5000000018214905E-3</c:v>
                </c:pt>
                <c:pt idx="977">
                  <c:v>3.5000000018214905E-3</c:v>
                </c:pt>
                <c:pt idx="978">
                  <c:v>2.5000000054120619E-3</c:v>
                </c:pt>
                <c:pt idx="979">
                  <c:v>3.9999999952300413E-3</c:v>
                </c:pt>
                <c:pt idx="980">
                  <c:v>2.9999999988206127E-3</c:v>
                </c:pt>
                <c:pt idx="981">
                  <c:v>3.4999999922291636E-3</c:v>
                </c:pt>
                <c:pt idx="982">
                  <c:v>2.5000000054120619E-3</c:v>
                </c:pt>
                <c:pt idx="983">
                  <c:v>2.9999999988206127E-3</c:v>
                </c:pt>
                <c:pt idx="984">
                  <c:v>4.0000000048223683E-3</c:v>
                </c:pt>
                <c:pt idx="985">
                  <c:v>2.499999986227408E-3</c:v>
                </c:pt>
                <c:pt idx="986">
                  <c:v>3.9999999952300413E-3</c:v>
                </c:pt>
                <c:pt idx="987">
                  <c:v>3.4999999922291636E-3</c:v>
                </c:pt>
                <c:pt idx="988">
                  <c:v>3.5000000018214905E-3</c:v>
                </c:pt>
                <c:pt idx="989">
                  <c:v>2.499999995819735E-3</c:v>
                </c:pt>
                <c:pt idx="990">
                  <c:v>3.4999999922291636E-3</c:v>
                </c:pt>
                <c:pt idx="991">
                  <c:v>2.499999986227408E-3</c:v>
                </c:pt>
                <c:pt idx="992">
                  <c:v>2.9999999988206127E-3</c:v>
                </c:pt>
                <c:pt idx="993">
                  <c:v>2.499999986227408E-3</c:v>
                </c:pt>
                <c:pt idx="994">
                  <c:v>2.5000000054120619E-3</c:v>
                </c:pt>
                <c:pt idx="995">
                  <c:v>4.0000000048223683E-3</c:v>
                </c:pt>
                <c:pt idx="996">
                  <c:v>4.0000000048223683E-3</c:v>
                </c:pt>
                <c:pt idx="997">
                  <c:v>2.5000000054120619E-3</c:v>
                </c:pt>
                <c:pt idx="998">
                  <c:v>2.9999999988206127E-3</c:v>
                </c:pt>
                <c:pt idx="999">
                  <c:v>2.9999999988206127E-3</c:v>
                </c:pt>
                <c:pt idx="1000">
                  <c:v>1.8999999989333105E-2</c:v>
                </c:pt>
                <c:pt idx="1001">
                  <c:v>3.0000000084129397E-3</c:v>
                </c:pt>
                <c:pt idx="1002">
                  <c:v>2.9999999988206127E-3</c:v>
                </c:pt>
                <c:pt idx="1003">
                  <c:v>4.0000000144146952E-3</c:v>
                </c:pt>
                <c:pt idx="1004">
                  <c:v>2.9999999892282858E-3</c:v>
                </c:pt>
                <c:pt idx="1005">
                  <c:v>3.9999999952300413E-3</c:v>
                </c:pt>
                <c:pt idx="1006">
                  <c:v>2.5000000054120619E-3</c:v>
                </c:pt>
                <c:pt idx="1007">
                  <c:v>3.5000000018214905E-3</c:v>
                </c:pt>
                <c:pt idx="1008">
                  <c:v>2.499999995819735E-3</c:v>
                </c:pt>
                <c:pt idx="1009">
                  <c:v>3.9999999952300413E-3</c:v>
                </c:pt>
                <c:pt idx="1010">
                  <c:v>2.499999995819735E-3</c:v>
                </c:pt>
                <c:pt idx="1011">
                  <c:v>2.9999999988206127E-3</c:v>
                </c:pt>
                <c:pt idx="1012">
                  <c:v>3.4999999922291636E-3</c:v>
                </c:pt>
                <c:pt idx="1013">
                  <c:v>2.5000000054120619E-3</c:v>
                </c:pt>
                <c:pt idx="1014">
                  <c:v>4.0000000048223683E-3</c:v>
                </c:pt>
                <c:pt idx="1015">
                  <c:v>4.0000000048223683E-3</c:v>
                </c:pt>
                <c:pt idx="1016">
                  <c:v>3.0000000084129397E-3</c:v>
                </c:pt>
                <c:pt idx="1017">
                  <c:v>3.9999999952300413E-3</c:v>
                </c:pt>
                <c:pt idx="1018">
                  <c:v>2.9999999988206127E-3</c:v>
                </c:pt>
                <c:pt idx="1019">
                  <c:v>3.4999999922291636E-3</c:v>
                </c:pt>
                <c:pt idx="1020">
                  <c:v>1.4999999994103064E-3</c:v>
                </c:pt>
                <c:pt idx="1021">
                  <c:v>2.499999995819735E-3</c:v>
                </c:pt>
                <c:pt idx="1022">
                  <c:v>3.0000000084129397E-3</c:v>
                </c:pt>
                <c:pt idx="1023">
                  <c:v>2.0000000024111841E-3</c:v>
                </c:pt>
                <c:pt idx="1024">
                  <c:v>2.9999999988206127E-3</c:v>
                </c:pt>
                <c:pt idx="1025">
                  <c:v>3.9999999952300413E-3</c:v>
                </c:pt>
                <c:pt idx="1026">
                  <c:v>2.5000000054120619E-3</c:v>
                </c:pt>
                <c:pt idx="1027">
                  <c:v>2.499999995819735E-3</c:v>
                </c:pt>
                <c:pt idx="1028">
                  <c:v>2.5000000054120619E-3</c:v>
                </c:pt>
                <c:pt idx="1029">
                  <c:v>3.9999999952300413E-3</c:v>
                </c:pt>
                <c:pt idx="1030">
                  <c:v>2.9999999988206127E-3</c:v>
                </c:pt>
                <c:pt idx="1031">
                  <c:v>2.499999995819735E-3</c:v>
                </c:pt>
                <c:pt idx="1032">
                  <c:v>3.4999999922291636E-3</c:v>
                </c:pt>
                <c:pt idx="1033">
                  <c:v>2.5000000054120619E-3</c:v>
                </c:pt>
                <c:pt idx="1034">
                  <c:v>3.5000000018214905E-3</c:v>
                </c:pt>
                <c:pt idx="1035">
                  <c:v>2.5000000054120619E-3</c:v>
                </c:pt>
                <c:pt idx="1036">
                  <c:v>3.0000000084129397E-3</c:v>
                </c:pt>
                <c:pt idx="1037">
                  <c:v>3.9999999952300413E-3</c:v>
                </c:pt>
                <c:pt idx="1038">
                  <c:v>2.9999999988206127E-3</c:v>
                </c:pt>
                <c:pt idx="1039">
                  <c:v>3.4999999922291636E-3</c:v>
                </c:pt>
                <c:pt idx="1040">
                  <c:v>3.0000000084129397E-3</c:v>
                </c:pt>
                <c:pt idx="1041">
                  <c:v>2.499999995819735E-3</c:v>
                </c:pt>
                <c:pt idx="1042">
                  <c:v>3.5000000114138174E-3</c:v>
                </c:pt>
                <c:pt idx="1043">
                  <c:v>2.499999986227408E-3</c:v>
                </c:pt>
                <c:pt idx="1044">
                  <c:v>4.0000000048223683E-3</c:v>
                </c:pt>
                <c:pt idx="1045">
                  <c:v>2.9999999892282858E-3</c:v>
                </c:pt>
                <c:pt idx="1046">
                  <c:v>4.0000000144146952E-3</c:v>
                </c:pt>
                <c:pt idx="1047">
                  <c:v>4.0000000048223683E-3</c:v>
                </c:pt>
                <c:pt idx="1048">
                  <c:v>2.5000000054120619E-3</c:v>
                </c:pt>
                <c:pt idx="1049">
                  <c:v>3.9999999952300413E-3</c:v>
                </c:pt>
                <c:pt idx="1050">
                  <c:v>2.499999995819735E-3</c:v>
                </c:pt>
                <c:pt idx="1051">
                  <c:v>3.9999999952300413E-3</c:v>
                </c:pt>
                <c:pt idx="1052">
                  <c:v>2.5000000054120619E-3</c:v>
                </c:pt>
                <c:pt idx="1053">
                  <c:v>2.5000000054120619E-3</c:v>
                </c:pt>
                <c:pt idx="1054">
                  <c:v>3.5000000018214905E-3</c:v>
                </c:pt>
                <c:pt idx="1055">
                  <c:v>2.5000000054120619E-3</c:v>
                </c:pt>
                <c:pt idx="1056">
                  <c:v>3.4999999922291636E-3</c:v>
                </c:pt>
                <c:pt idx="1057">
                  <c:v>3.9999999952300413E-3</c:v>
                </c:pt>
                <c:pt idx="1058">
                  <c:v>2.9999999988206127E-3</c:v>
                </c:pt>
                <c:pt idx="1059">
                  <c:v>3.4999999922291636E-3</c:v>
                </c:pt>
                <c:pt idx="1060">
                  <c:v>3.5000000018214905E-3</c:v>
                </c:pt>
                <c:pt idx="1061">
                  <c:v>2.499999995819735E-3</c:v>
                </c:pt>
                <c:pt idx="1062">
                  <c:v>3.5000000114138174E-3</c:v>
                </c:pt>
                <c:pt idx="1063">
                  <c:v>2.499999986227408E-3</c:v>
                </c:pt>
                <c:pt idx="1064">
                  <c:v>3.9999999952300413E-3</c:v>
                </c:pt>
                <c:pt idx="1065">
                  <c:v>3.9999999952300413E-3</c:v>
                </c:pt>
                <c:pt idx="1066">
                  <c:v>3.0000000084129397E-3</c:v>
                </c:pt>
                <c:pt idx="1067">
                  <c:v>4.0000000048223683E-3</c:v>
                </c:pt>
                <c:pt idx="1068">
                  <c:v>3.0000000084129397E-3</c:v>
                </c:pt>
                <c:pt idx="1069">
                  <c:v>2.5000000054120619E-3</c:v>
                </c:pt>
                <c:pt idx="1070">
                  <c:v>2.499999995819735E-3</c:v>
                </c:pt>
                <c:pt idx="1071">
                  <c:v>3.9999999952300413E-3</c:v>
                </c:pt>
                <c:pt idx="1072">
                  <c:v>3.9999999952300413E-3</c:v>
                </c:pt>
                <c:pt idx="1073">
                  <c:v>2.5000000054120619E-3</c:v>
                </c:pt>
                <c:pt idx="1074">
                  <c:v>2.499999995819735E-3</c:v>
                </c:pt>
                <c:pt idx="1075">
                  <c:v>3.5000000018214905E-3</c:v>
                </c:pt>
                <c:pt idx="1076">
                  <c:v>2.499999986227408E-3</c:v>
                </c:pt>
                <c:pt idx="1077">
                  <c:v>3.4999999922291636E-3</c:v>
                </c:pt>
                <c:pt idx="1078">
                  <c:v>3.9999999952300413E-3</c:v>
                </c:pt>
                <c:pt idx="1079">
                  <c:v>2.9999999892282858E-3</c:v>
                </c:pt>
                <c:pt idx="1080">
                  <c:v>3.5000000018214905E-3</c:v>
                </c:pt>
                <c:pt idx="1081">
                  <c:v>3.5000000018214905E-3</c:v>
                </c:pt>
                <c:pt idx="1082">
                  <c:v>2.5000000054120619E-3</c:v>
                </c:pt>
                <c:pt idx="1083">
                  <c:v>2.499999986227408E-3</c:v>
                </c:pt>
                <c:pt idx="1084">
                  <c:v>3.4999999922291636E-3</c:v>
                </c:pt>
                <c:pt idx="1085">
                  <c:v>2.499999986227408E-3</c:v>
                </c:pt>
                <c:pt idx="1086">
                  <c:v>3.9999999952300413E-3</c:v>
                </c:pt>
                <c:pt idx="1087">
                  <c:v>3.0000000084129397E-3</c:v>
                </c:pt>
                <c:pt idx="1088">
                  <c:v>4.0000000048223683E-3</c:v>
                </c:pt>
                <c:pt idx="1089">
                  <c:v>2.499999995819735E-3</c:v>
                </c:pt>
                <c:pt idx="1090">
                  <c:v>2.499999986227408E-3</c:v>
                </c:pt>
                <c:pt idx="1091">
                  <c:v>2.499999986227408E-3</c:v>
                </c:pt>
                <c:pt idx="1092">
                  <c:v>1.4999999898179794E-3</c:v>
                </c:pt>
                <c:pt idx="1093">
                  <c:v>-1.4999999994103064E-3</c:v>
                </c:pt>
                <c:pt idx="1094">
                  <c:v>3.5000000018214905E-3</c:v>
                </c:pt>
                <c:pt idx="1095">
                  <c:v>2.499999995819735E-3</c:v>
                </c:pt>
                <c:pt idx="1096">
                  <c:v>3.4999999922291636E-3</c:v>
                </c:pt>
                <c:pt idx="1097">
                  <c:v>2.499999986227408E-3</c:v>
                </c:pt>
                <c:pt idx="1098">
                  <c:v>3.4999999922291636E-3</c:v>
                </c:pt>
                <c:pt idx="1099">
                  <c:v>3.9999999952300413E-3</c:v>
                </c:pt>
                <c:pt idx="1100">
                  <c:v>3.0000000084129397E-3</c:v>
                </c:pt>
                <c:pt idx="1101">
                  <c:v>3.5000000018214905E-3</c:v>
                </c:pt>
                <c:pt idx="1102">
                  <c:v>3.5000000018214905E-3</c:v>
                </c:pt>
                <c:pt idx="1103">
                  <c:v>2.5000000054120619E-3</c:v>
                </c:pt>
                <c:pt idx="1104">
                  <c:v>3.4999999922291636E-3</c:v>
                </c:pt>
                <c:pt idx="1105">
                  <c:v>2.9999999988206127E-3</c:v>
                </c:pt>
                <c:pt idx="1106">
                  <c:v>2.499999986227408E-3</c:v>
                </c:pt>
                <c:pt idx="1107">
                  <c:v>3.9999999952300413E-3</c:v>
                </c:pt>
                <c:pt idx="1108">
                  <c:v>2.9999999988206127E-3</c:v>
                </c:pt>
                <c:pt idx="1109">
                  <c:v>3.5000000018214905E-3</c:v>
                </c:pt>
                <c:pt idx="1110">
                  <c:v>3.9999999952300413E-3</c:v>
                </c:pt>
                <c:pt idx="1111">
                  <c:v>2.9999999892282858E-3</c:v>
                </c:pt>
                <c:pt idx="1112">
                  <c:v>3.9999999952300413E-3</c:v>
                </c:pt>
                <c:pt idx="1113">
                  <c:v>2.499999986227408E-3</c:v>
                </c:pt>
                <c:pt idx="1114">
                  <c:v>3.0000000084129397E-3</c:v>
                </c:pt>
                <c:pt idx="1115">
                  <c:v>3.5000000018214905E-3</c:v>
                </c:pt>
                <c:pt idx="1116">
                  <c:v>2.5000000054120619E-3</c:v>
                </c:pt>
                <c:pt idx="1117">
                  <c:v>2.5000000054120619E-3</c:v>
                </c:pt>
                <c:pt idx="1118">
                  <c:v>2.9999999988206127E-3</c:v>
                </c:pt>
                <c:pt idx="1119">
                  <c:v>2.9999999988206127E-3</c:v>
                </c:pt>
                <c:pt idx="1120">
                  <c:v>3.9999999952300413E-3</c:v>
                </c:pt>
                <c:pt idx="1121">
                  <c:v>4.0000000144146952E-3</c:v>
                </c:pt>
                <c:pt idx="1122">
                  <c:v>2.9999999988206127E-3</c:v>
                </c:pt>
                <c:pt idx="1123">
                  <c:v>3.5000000114138174E-3</c:v>
                </c:pt>
                <c:pt idx="1124">
                  <c:v>2.499999986227408E-3</c:v>
                </c:pt>
                <c:pt idx="1125">
                  <c:v>2.499999995819735E-3</c:v>
                </c:pt>
                <c:pt idx="1126">
                  <c:v>3.4999999922291636E-3</c:v>
                </c:pt>
                <c:pt idx="1127">
                  <c:v>3.0000000084129397E-3</c:v>
                </c:pt>
                <c:pt idx="1128">
                  <c:v>2.5000000054120619E-3</c:v>
                </c:pt>
                <c:pt idx="1129">
                  <c:v>4.0000000048223683E-3</c:v>
                </c:pt>
                <c:pt idx="1130">
                  <c:v>3.0000000084129397E-3</c:v>
                </c:pt>
                <c:pt idx="1131">
                  <c:v>2.5000000054120619E-3</c:v>
                </c:pt>
                <c:pt idx="1132">
                  <c:v>3.9999999952300413E-3</c:v>
                </c:pt>
                <c:pt idx="1133">
                  <c:v>2.499999995819735E-3</c:v>
                </c:pt>
                <c:pt idx="1134">
                  <c:v>2.499999986227408E-3</c:v>
                </c:pt>
                <c:pt idx="1135">
                  <c:v>-4.9999999340855084E-4</c:v>
                </c:pt>
                <c:pt idx="1136">
                  <c:v>2.9999999988206127E-3</c:v>
                </c:pt>
                <c:pt idx="1137">
                  <c:v>3.5000000114138174E-3</c:v>
                </c:pt>
                <c:pt idx="1138">
                  <c:v>3.4999999922291636E-3</c:v>
                </c:pt>
                <c:pt idx="1139">
                  <c:v>2.9999999988206127E-3</c:v>
                </c:pt>
                <c:pt idx="1140">
                  <c:v>3.9999999952300413E-3</c:v>
                </c:pt>
                <c:pt idx="1141">
                  <c:v>3.0000000084129397E-3</c:v>
                </c:pt>
                <c:pt idx="1142">
                  <c:v>3.0000000084129397E-3</c:v>
                </c:pt>
                <c:pt idx="1143">
                  <c:v>4.0000000048223683E-3</c:v>
                </c:pt>
                <c:pt idx="1144">
                  <c:v>4.0000000048223683E-3</c:v>
                </c:pt>
                <c:pt idx="1145">
                  <c:v>3.0000000084129397E-3</c:v>
                </c:pt>
                <c:pt idx="1146">
                  <c:v>3.4999999922291636E-3</c:v>
                </c:pt>
                <c:pt idx="1147">
                  <c:v>2.499999995819735E-3</c:v>
                </c:pt>
                <c:pt idx="1148">
                  <c:v>3.4999999922291636E-3</c:v>
                </c:pt>
                <c:pt idx="1149">
                  <c:v>3.5000000114138174E-3</c:v>
                </c:pt>
                <c:pt idx="1150">
                  <c:v>2.9999999988206127E-3</c:v>
                </c:pt>
                <c:pt idx="1151">
                  <c:v>3.5000000114138174E-3</c:v>
                </c:pt>
                <c:pt idx="1152">
                  <c:v>3.4999999922291636E-3</c:v>
                </c:pt>
                <c:pt idx="1153">
                  <c:v>2.499999995819735E-3</c:v>
                </c:pt>
                <c:pt idx="1154">
                  <c:v>3.4999999922291636E-3</c:v>
                </c:pt>
                <c:pt idx="1155">
                  <c:v>3.4999999922291636E-3</c:v>
                </c:pt>
                <c:pt idx="1156">
                  <c:v>2.5000000054120619E-3</c:v>
                </c:pt>
                <c:pt idx="1157">
                  <c:v>2.499999995819735E-3</c:v>
                </c:pt>
                <c:pt idx="1158">
                  <c:v>2.0000000024111841E-3</c:v>
                </c:pt>
                <c:pt idx="1159">
                  <c:v>2.0000000024111841E-3</c:v>
                </c:pt>
                <c:pt idx="1160">
                  <c:v>2.9999999892282858E-3</c:v>
                </c:pt>
                <c:pt idx="1161">
                  <c:v>1.9999999928188572E-3</c:v>
                </c:pt>
                <c:pt idx="1162">
                  <c:v>2.499999986227408E-3</c:v>
                </c:pt>
                <c:pt idx="1163">
                  <c:v>4.0000000048223683E-3</c:v>
                </c:pt>
                <c:pt idx="1164">
                  <c:v>4.0000000048223683E-3</c:v>
                </c:pt>
                <c:pt idx="1165">
                  <c:v>3.0000000084129397E-3</c:v>
                </c:pt>
                <c:pt idx="1166">
                  <c:v>3.9999999952300413E-3</c:v>
                </c:pt>
                <c:pt idx="1167">
                  <c:v>3.4999999922291636E-3</c:v>
                </c:pt>
                <c:pt idx="1168">
                  <c:v>3.4999999922291636E-3</c:v>
                </c:pt>
                <c:pt idx="1169">
                  <c:v>3.9999999952300413E-3</c:v>
                </c:pt>
                <c:pt idx="1170">
                  <c:v>2.9999999988206127E-3</c:v>
                </c:pt>
                <c:pt idx="1171">
                  <c:v>4.0000000048223683E-3</c:v>
                </c:pt>
                <c:pt idx="1172">
                  <c:v>3.9999999952300413E-3</c:v>
                </c:pt>
                <c:pt idx="1173">
                  <c:v>2.9999999892282858E-3</c:v>
                </c:pt>
                <c:pt idx="1174">
                  <c:v>3.4999999922291636E-3</c:v>
                </c:pt>
                <c:pt idx="1175">
                  <c:v>2.9999999892282858E-3</c:v>
                </c:pt>
                <c:pt idx="1176">
                  <c:v>2.5000000054120619E-3</c:v>
                </c:pt>
                <c:pt idx="1177">
                  <c:v>3.5000000018214905E-3</c:v>
                </c:pt>
                <c:pt idx="1178">
                  <c:v>3.0000000084129397E-3</c:v>
                </c:pt>
                <c:pt idx="1179">
                  <c:v>3.0000000084129397E-3</c:v>
                </c:pt>
                <c:pt idx="1180">
                  <c:v>3.9999999952300413E-3</c:v>
                </c:pt>
                <c:pt idx="1181">
                  <c:v>2.499999995819735E-3</c:v>
                </c:pt>
                <c:pt idx="1182">
                  <c:v>2.9999999892282858E-3</c:v>
                </c:pt>
                <c:pt idx="1183">
                  <c:v>3.5000000114138174E-3</c:v>
                </c:pt>
                <c:pt idx="1184">
                  <c:v>2.499999995819735E-3</c:v>
                </c:pt>
                <c:pt idx="1185">
                  <c:v>2.499999995819735E-3</c:v>
                </c:pt>
                <c:pt idx="1186">
                  <c:v>3.9999999952300413E-3</c:v>
                </c:pt>
                <c:pt idx="1187">
                  <c:v>2.499999986227408E-3</c:v>
                </c:pt>
                <c:pt idx="1188">
                  <c:v>3.4999999922291636E-3</c:v>
                </c:pt>
                <c:pt idx="1189">
                  <c:v>3.4999999922291636E-3</c:v>
                </c:pt>
                <c:pt idx="1190">
                  <c:v>2.5000000054120619E-3</c:v>
                </c:pt>
                <c:pt idx="1191">
                  <c:v>4.0000000048223683E-3</c:v>
                </c:pt>
                <c:pt idx="1192">
                  <c:v>4.0000000048223683E-3</c:v>
                </c:pt>
                <c:pt idx="1193">
                  <c:v>3.0000000084129397E-3</c:v>
                </c:pt>
                <c:pt idx="1194">
                  <c:v>3.9999999952300413E-3</c:v>
                </c:pt>
                <c:pt idx="1195">
                  <c:v>4.0000000048223683E-3</c:v>
                </c:pt>
                <c:pt idx="1196">
                  <c:v>2.9999999892282858E-3</c:v>
                </c:pt>
                <c:pt idx="1197">
                  <c:v>3.0000000084129397E-3</c:v>
                </c:pt>
                <c:pt idx="1198">
                  <c:v>3.5000000018214905E-3</c:v>
                </c:pt>
                <c:pt idx="1199">
                  <c:v>2.5000000054120619E-3</c:v>
                </c:pt>
                <c:pt idx="1200">
                  <c:v>3.0000000084129397E-3</c:v>
                </c:pt>
                <c:pt idx="1201">
                  <c:v>2.9999999988206127E-3</c:v>
                </c:pt>
                <c:pt idx="1202">
                  <c:v>2.499999995819735E-3</c:v>
                </c:pt>
                <c:pt idx="1203">
                  <c:v>2.9999999988206127E-3</c:v>
                </c:pt>
                <c:pt idx="1204">
                  <c:v>3.4999999922291636E-3</c:v>
                </c:pt>
                <c:pt idx="1205">
                  <c:v>3.5000000114138174E-3</c:v>
                </c:pt>
                <c:pt idx="1206">
                  <c:v>3.5000000018214905E-3</c:v>
                </c:pt>
                <c:pt idx="1207">
                  <c:v>3.5000000114138174E-3</c:v>
                </c:pt>
                <c:pt idx="1208">
                  <c:v>2.9999999892282858E-3</c:v>
                </c:pt>
                <c:pt idx="1209">
                  <c:v>4.0000000048223683E-3</c:v>
                </c:pt>
                <c:pt idx="1210">
                  <c:v>2.499999986227408E-3</c:v>
                </c:pt>
                <c:pt idx="1211">
                  <c:v>3.0000000084129397E-3</c:v>
                </c:pt>
                <c:pt idx="1212">
                  <c:v>3.5000000018214905E-3</c:v>
                </c:pt>
                <c:pt idx="1213">
                  <c:v>3.5000000018214905E-3</c:v>
                </c:pt>
                <c:pt idx="1214">
                  <c:v>3.0000000084129397E-3</c:v>
                </c:pt>
                <c:pt idx="1215">
                  <c:v>3.4999999922291636E-3</c:v>
                </c:pt>
                <c:pt idx="1216">
                  <c:v>3.4999999922291636E-3</c:v>
                </c:pt>
                <c:pt idx="1217">
                  <c:v>2.499999986227408E-3</c:v>
                </c:pt>
                <c:pt idx="1218">
                  <c:v>3.9999999952300413E-3</c:v>
                </c:pt>
                <c:pt idx="1219">
                  <c:v>4.0000000144146952E-3</c:v>
                </c:pt>
                <c:pt idx="1220">
                  <c:v>2.499999995819735E-3</c:v>
                </c:pt>
                <c:pt idx="1221">
                  <c:v>3.9999999952300413E-3</c:v>
                </c:pt>
                <c:pt idx="1222">
                  <c:v>2.9999999892282858E-3</c:v>
                </c:pt>
                <c:pt idx="1223">
                  <c:v>2.499999995819735E-3</c:v>
                </c:pt>
                <c:pt idx="1224">
                  <c:v>2.499999995819735E-3</c:v>
                </c:pt>
                <c:pt idx="1225">
                  <c:v>2.499999986227408E-3</c:v>
                </c:pt>
                <c:pt idx="1226">
                  <c:v>2.0000000024111841E-3</c:v>
                </c:pt>
                <c:pt idx="1227">
                  <c:v>2.499999995819735E-3</c:v>
                </c:pt>
                <c:pt idx="1228">
                  <c:v>2.9999999988206127E-3</c:v>
                </c:pt>
                <c:pt idx="1229">
                  <c:v>2.499999986227408E-3</c:v>
                </c:pt>
                <c:pt idx="1230">
                  <c:v>3.9999999952300413E-3</c:v>
                </c:pt>
                <c:pt idx="1231">
                  <c:v>3.9999999952300413E-3</c:v>
                </c:pt>
                <c:pt idx="1232">
                  <c:v>2.499999986227408E-3</c:v>
                </c:pt>
                <c:pt idx="1233">
                  <c:v>3.0000000084129397E-3</c:v>
                </c:pt>
                <c:pt idx="1234">
                  <c:v>4.0000000048223683E-3</c:v>
                </c:pt>
                <c:pt idx="1235">
                  <c:v>4.0000000048223683E-3</c:v>
                </c:pt>
                <c:pt idx="1236">
                  <c:v>2.5000000054120619E-3</c:v>
                </c:pt>
                <c:pt idx="1237">
                  <c:v>3.4999999922291636E-3</c:v>
                </c:pt>
                <c:pt idx="1238">
                  <c:v>2.9999999988206127E-3</c:v>
                </c:pt>
                <c:pt idx="1239">
                  <c:v>2.9999999892282858E-3</c:v>
                </c:pt>
                <c:pt idx="1240">
                  <c:v>3.9999999952300413E-3</c:v>
                </c:pt>
                <c:pt idx="1241">
                  <c:v>2.9999999988206127E-3</c:v>
                </c:pt>
                <c:pt idx="1242">
                  <c:v>2.9999999988206127E-3</c:v>
                </c:pt>
                <c:pt idx="1243">
                  <c:v>3.4999999922291636E-3</c:v>
                </c:pt>
                <c:pt idx="1244">
                  <c:v>3.4999999922291636E-3</c:v>
                </c:pt>
                <c:pt idx="1245">
                  <c:v>2.9999999988206127E-3</c:v>
                </c:pt>
                <c:pt idx="1246">
                  <c:v>2.499999995819735E-3</c:v>
                </c:pt>
                <c:pt idx="1247">
                  <c:v>3.4999999922291636E-3</c:v>
                </c:pt>
                <c:pt idx="1248">
                  <c:v>3.0000000084129397E-3</c:v>
                </c:pt>
                <c:pt idx="1249">
                  <c:v>2.9999999988206127E-3</c:v>
                </c:pt>
                <c:pt idx="1250">
                  <c:v>4.0000000048223683E-3</c:v>
                </c:pt>
                <c:pt idx="1251">
                  <c:v>2.9999999892282858E-3</c:v>
                </c:pt>
                <c:pt idx="1252">
                  <c:v>3.4999999922291636E-3</c:v>
                </c:pt>
                <c:pt idx="1253">
                  <c:v>3.4999999922291636E-3</c:v>
                </c:pt>
                <c:pt idx="1254">
                  <c:v>2.5000000054120619E-3</c:v>
                </c:pt>
                <c:pt idx="1255">
                  <c:v>3.5000000018214905E-3</c:v>
                </c:pt>
                <c:pt idx="1256">
                  <c:v>3.0000000084129397E-3</c:v>
                </c:pt>
                <c:pt idx="1257">
                  <c:v>3.0000000084129397E-3</c:v>
                </c:pt>
                <c:pt idx="1258">
                  <c:v>3.4999999922291636E-3</c:v>
                </c:pt>
                <c:pt idx="1259">
                  <c:v>2.499999995819735E-3</c:v>
                </c:pt>
                <c:pt idx="1260">
                  <c:v>2.499999986227408E-3</c:v>
                </c:pt>
                <c:pt idx="1261">
                  <c:v>4.0000000144146952E-3</c:v>
                </c:pt>
                <c:pt idx="1262">
                  <c:v>3.5000000018214905E-3</c:v>
                </c:pt>
                <c:pt idx="1263">
                  <c:v>2.5000000054120619E-3</c:v>
                </c:pt>
                <c:pt idx="1264">
                  <c:v>3.9999999952300413E-3</c:v>
                </c:pt>
                <c:pt idx="1265">
                  <c:v>3.9999999952300413E-3</c:v>
                </c:pt>
                <c:pt idx="1266">
                  <c:v>2.499999995819735E-3</c:v>
                </c:pt>
                <c:pt idx="1267">
                  <c:v>2.499999995819735E-3</c:v>
                </c:pt>
                <c:pt idx="1268">
                  <c:v>3.9999999952300413E-3</c:v>
                </c:pt>
                <c:pt idx="1269">
                  <c:v>3.5000000114138174E-3</c:v>
                </c:pt>
                <c:pt idx="1270">
                  <c:v>2.499999995819735E-3</c:v>
                </c:pt>
                <c:pt idx="1271">
                  <c:v>4.0000000144146952E-3</c:v>
                </c:pt>
                <c:pt idx="1272">
                  <c:v>3.9999999952300413E-3</c:v>
                </c:pt>
                <c:pt idx="1273">
                  <c:v>2.9999999988206127E-3</c:v>
                </c:pt>
                <c:pt idx="1274">
                  <c:v>2.9999999988206127E-3</c:v>
                </c:pt>
                <c:pt idx="1275">
                  <c:v>3.9999999952300413E-3</c:v>
                </c:pt>
                <c:pt idx="1276">
                  <c:v>3.0000000084129397E-3</c:v>
                </c:pt>
                <c:pt idx="1277">
                  <c:v>2.499999995819735E-3</c:v>
                </c:pt>
                <c:pt idx="1278">
                  <c:v>4.0000000048223683E-3</c:v>
                </c:pt>
                <c:pt idx="1279">
                  <c:v>3.9999999952300413E-3</c:v>
                </c:pt>
                <c:pt idx="1280">
                  <c:v>3.9999999952300413E-3</c:v>
                </c:pt>
                <c:pt idx="1281">
                  <c:v>2.499999995819735E-3</c:v>
                </c:pt>
                <c:pt idx="1282">
                  <c:v>3.9999999952300413E-3</c:v>
                </c:pt>
                <c:pt idx="1283">
                  <c:v>2.5000000054120619E-3</c:v>
                </c:pt>
                <c:pt idx="1284">
                  <c:v>2.5000000054120619E-3</c:v>
                </c:pt>
                <c:pt idx="1285">
                  <c:v>4.0000000048223683E-3</c:v>
                </c:pt>
                <c:pt idx="1286">
                  <c:v>3.0000000084129397E-3</c:v>
                </c:pt>
                <c:pt idx="1287">
                  <c:v>2.9999999892282858E-3</c:v>
                </c:pt>
                <c:pt idx="1288">
                  <c:v>3.9999999952300413E-3</c:v>
                </c:pt>
                <c:pt idx="1289">
                  <c:v>2.499999986227408E-3</c:v>
                </c:pt>
                <c:pt idx="1290">
                  <c:v>2.9999999892282858E-3</c:v>
                </c:pt>
                <c:pt idx="1291">
                  <c:v>2.9999999988206127E-3</c:v>
                </c:pt>
                <c:pt idx="1292">
                  <c:v>3.0000000084129397E-3</c:v>
                </c:pt>
                <c:pt idx="1293">
                  <c:v>2.5000000054120619E-3</c:v>
                </c:pt>
                <c:pt idx="1294">
                  <c:v>3.0000000084129397E-3</c:v>
                </c:pt>
                <c:pt idx="1295">
                  <c:v>1.4999999898179794E-3</c:v>
                </c:pt>
                <c:pt idx="1296">
                  <c:v>2.9999999988206127E-3</c:v>
                </c:pt>
                <c:pt idx="1297">
                  <c:v>3.9999999952300413E-3</c:v>
                </c:pt>
                <c:pt idx="1298">
                  <c:v>3.0000000084129397E-3</c:v>
                </c:pt>
                <c:pt idx="1299">
                  <c:v>3.5000000018214905E-3</c:v>
                </c:pt>
                <c:pt idx="1300">
                  <c:v>3.5000000018214905E-3</c:v>
                </c:pt>
                <c:pt idx="1301">
                  <c:v>2.499999986227408E-3</c:v>
                </c:pt>
                <c:pt idx="1302">
                  <c:v>2.499999986227408E-3</c:v>
                </c:pt>
                <c:pt idx="1303">
                  <c:v>3.4999999922291636E-3</c:v>
                </c:pt>
                <c:pt idx="1304">
                  <c:v>2.9999999892282858E-3</c:v>
                </c:pt>
                <c:pt idx="1305">
                  <c:v>3.0000000084129397E-3</c:v>
                </c:pt>
                <c:pt idx="1306">
                  <c:v>3.5000000018214905E-3</c:v>
                </c:pt>
                <c:pt idx="1307">
                  <c:v>3.5000000018214905E-3</c:v>
                </c:pt>
                <c:pt idx="1308">
                  <c:v>3.5000000114138174E-3</c:v>
                </c:pt>
                <c:pt idx="1309">
                  <c:v>3.4999999922291636E-3</c:v>
                </c:pt>
                <c:pt idx="1310">
                  <c:v>2.499999995819735E-3</c:v>
                </c:pt>
                <c:pt idx="1311">
                  <c:v>2.9999999892282858E-3</c:v>
                </c:pt>
                <c:pt idx="1312">
                  <c:v>2.5000000054120619E-3</c:v>
                </c:pt>
                <c:pt idx="1313">
                  <c:v>4.0000000048223683E-3</c:v>
                </c:pt>
                <c:pt idx="1314">
                  <c:v>3.0000000084129397E-3</c:v>
                </c:pt>
                <c:pt idx="1315">
                  <c:v>3.0000000084129397E-3</c:v>
                </c:pt>
                <c:pt idx="1316">
                  <c:v>3.4999999922291636E-3</c:v>
                </c:pt>
                <c:pt idx="1317">
                  <c:v>2.499999995819735E-3</c:v>
                </c:pt>
                <c:pt idx="1318">
                  <c:v>2.499999995819735E-3</c:v>
                </c:pt>
                <c:pt idx="1319">
                  <c:v>3.9999999952300413E-3</c:v>
                </c:pt>
                <c:pt idx="1320">
                  <c:v>4.0000000144146952E-3</c:v>
                </c:pt>
                <c:pt idx="1321">
                  <c:v>2.499999995819735E-3</c:v>
                </c:pt>
                <c:pt idx="1322">
                  <c:v>3.5000000114138174E-3</c:v>
                </c:pt>
                <c:pt idx="1323">
                  <c:v>3.4999999922291636E-3</c:v>
                </c:pt>
                <c:pt idx="1324">
                  <c:v>2.499999995819735E-3</c:v>
                </c:pt>
                <c:pt idx="1325">
                  <c:v>2.499999995819735E-3</c:v>
                </c:pt>
                <c:pt idx="1326">
                  <c:v>3.9999999952300413E-3</c:v>
                </c:pt>
                <c:pt idx="1327">
                  <c:v>2.5000000054120619E-3</c:v>
                </c:pt>
                <c:pt idx="1328">
                  <c:v>2.499999995819735E-3</c:v>
                </c:pt>
                <c:pt idx="1329">
                  <c:v>4.0000000048223683E-3</c:v>
                </c:pt>
                <c:pt idx="1330">
                  <c:v>4.0000000144146952E-3</c:v>
                </c:pt>
                <c:pt idx="1331">
                  <c:v>2.9999999892282858E-3</c:v>
                </c:pt>
                <c:pt idx="1332">
                  <c:v>2.499999995819735E-3</c:v>
                </c:pt>
                <c:pt idx="1333">
                  <c:v>3.9999999952300413E-3</c:v>
                </c:pt>
                <c:pt idx="1334">
                  <c:v>3.0000000084129397E-3</c:v>
                </c:pt>
                <c:pt idx="1335">
                  <c:v>2.5000000054120619E-3</c:v>
                </c:pt>
                <c:pt idx="1336">
                  <c:v>2.5000000054120619E-3</c:v>
                </c:pt>
                <c:pt idx="1337">
                  <c:v>4.0000000048223683E-3</c:v>
                </c:pt>
                <c:pt idx="1338">
                  <c:v>2.9999999892282858E-3</c:v>
                </c:pt>
                <c:pt idx="1339">
                  <c:v>3.4999999922291636E-3</c:v>
                </c:pt>
                <c:pt idx="1340">
                  <c:v>2.9999999892282858E-3</c:v>
                </c:pt>
                <c:pt idx="1341">
                  <c:v>2.9999999892282858E-3</c:v>
                </c:pt>
                <c:pt idx="1342">
                  <c:v>2.5000000054120619E-3</c:v>
                </c:pt>
                <c:pt idx="1343">
                  <c:v>2.9999999988206127E-3</c:v>
                </c:pt>
                <c:pt idx="1344">
                  <c:v>3.0000000084129397E-3</c:v>
                </c:pt>
                <c:pt idx="1345">
                  <c:v>3.0000000084129397E-3</c:v>
                </c:pt>
                <c:pt idx="1346">
                  <c:v>3.9999999952300413E-3</c:v>
                </c:pt>
                <c:pt idx="1347">
                  <c:v>2.9999999988206127E-3</c:v>
                </c:pt>
                <c:pt idx="1348">
                  <c:v>3.4999999922291636E-3</c:v>
                </c:pt>
                <c:pt idx="1349">
                  <c:v>2.5000000054120619E-3</c:v>
                </c:pt>
                <c:pt idx="1350">
                  <c:v>2.499999995819735E-3</c:v>
                </c:pt>
                <c:pt idx="1351">
                  <c:v>2.9999999988206127E-3</c:v>
                </c:pt>
                <c:pt idx="1352">
                  <c:v>3.9999999952300413E-3</c:v>
                </c:pt>
                <c:pt idx="1353">
                  <c:v>2.9999999892282858E-3</c:v>
                </c:pt>
                <c:pt idx="1354">
                  <c:v>2.9999999988206127E-3</c:v>
                </c:pt>
                <c:pt idx="1355">
                  <c:v>3.4999999922291636E-3</c:v>
                </c:pt>
                <c:pt idx="1356">
                  <c:v>3.4999999922291636E-3</c:v>
                </c:pt>
                <c:pt idx="1357">
                  <c:v>3.4999999922291636E-3</c:v>
                </c:pt>
                <c:pt idx="1358">
                  <c:v>2.499999995819735E-3</c:v>
                </c:pt>
                <c:pt idx="1359">
                  <c:v>3.5000000114138174E-3</c:v>
                </c:pt>
                <c:pt idx="1360">
                  <c:v>2.9999999892282858E-3</c:v>
                </c:pt>
                <c:pt idx="1361">
                  <c:v>2.9999999892282858E-3</c:v>
                </c:pt>
                <c:pt idx="1362">
                  <c:v>3.9999999952300413E-3</c:v>
                </c:pt>
                <c:pt idx="1363">
                  <c:v>3.9999999952300413E-3</c:v>
                </c:pt>
                <c:pt idx="1364">
                  <c:v>2.5000000054120619E-3</c:v>
                </c:pt>
                <c:pt idx="1365">
                  <c:v>3.5000000018214905E-3</c:v>
                </c:pt>
                <c:pt idx="1366">
                  <c:v>3.5000000018214905E-3</c:v>
                </c:pt>
                <c:pt idx="1367">
                  <c:v>3.5000000114138174E-3</c:v>
                </c:pt>
                <c:pt idx="1368">
                  <c:v>2.499999986227408E-3</c:v>
                </c:pt>
                <c:pt idx="1369">
                  <c:v>3.5000000018214905E-3</c:v>
                </c:pt>
                <c:pt idx="1370">
                  <c:v>2.9999999892282858E-3</c:v>
                </c:pt>
                <c:pt idx="1371">
                  <c:v>3.0000000084129397E-3</c:v>
                </c:pt>
                <c:pt idx="1372">
                  <c:v>3.5000000018214905E-3</c:v>
                </c:pt>
                <c:pt idx="1373">
                  <c:v>3.5000000018214905E-3</c:v>
                </c:pt>
                <c:pt idx="1374">
                  <c:v>2.5000000054120619E-3</c:v>
                </c:pt>
                <c:pt idx="1375">
                  <c:v>3.9999999952300413E-3</c:v>
                </c:pt>
                <c:pt idx="1376">
                  <c:v>2.499999995819735E-3</c:v>
                </c:pt>
                <c:pt idx="1377">
                  <c:v>2.9999999988206127E-3</c:v>
                </c:pt>
              </c:numCache>
            </c:numRef>
          </c:yVal>
          <c:smooth val="0"/>
        </c:ser>
        <c:dLbls>
          <c:showLegendKey val="0"/>
          <c:showVal val="0"/>
          <c:showCatName val="0"/>
          <c:showSerName val="0"/>
          <c:showPercent val="0"/>
          <c:showBubbleSize val="0"/>
        </c:dLbls>
        <c:axId val="136212864"/>
        <c:axId val="136214784"/>
      </c:scatterChart>
      <c:valAx>
        <c:axId val="136212864"/>
        <c:scaling>
          <c:orientation val="minMax"/>
          <c:max val="41060"/>
          <c:min val="41059"/>
        </c:scaling>
        <c:delete val="0"/>
        <c:axPos val="b"/>
        <c:title>
          <c:tx>
            <c:rich>
              <a:bodyPr/>
              <a:lstStyle/>
              <a:p>
                <a:pPr>
                  <a:defRPr sz="1000"/>
                </a:pPr>
                <a:r>
                  <a:rPr lang="es-MX" sz="1000"/>
                  <a:t>TIEMPO TRANSCURRIDO / Minutos</a:t>
                </a:r>
              </a:p>
            </c:rich>
          </c:tx>
          <c:layout/>
          <c:overlay val="0"/>
        </c:title>
        <c:numFmt formatCode="m/d/yyyy\ h:mm" sourceLinked="0"/>
        <c:majorTickMark val="out"/>
        <c:minorTickMark val="in"/>
        <c:tickLblPos val="nextTo"/>
        <c:txPr>
          <a:bodyPr/>
          <a:lstStyle/>
          <a:p>
            <a:pPr>
              <a:defRPr sz="1000"/>
            </a:pPr>
            <a:endParaRPr lang="en-US"/>
          </a:p>
        </c:txPr>
        <c:crossAx val="136214784"/>
        <c:crossesAt val="-0.1"/>
        <c:crossBetween val="midCat"/>
        <c:majorUnit val="0.25"/>
        <c:minorUnit val="4.1666000000000009E-2"/>
      </c:valAx>
      <c:valAx>
        <c:axId val="136214784"/>
        <c:scaling>
          <c:orientation val="minMax"/>
        </c:scaling>
        <c:delete val="0"/>
        <c:axPos val="l"/>
        <c:majorGridlines/>
        <c:title>
          <c:tx>
            <c:rich>
              <a:bodyPr rot="-5400000" vert="horz"/>
              <a:lstStyle/>
              <a:p>
                <a:pPr>
                  <a:defRPr sz="1100"/>
                </a:pPr>
                <a:r>
                  <a:rPr lang="es-MX" sz="1100"/>
                  <a:t>DIFERENCIA DE TIEMPO / segundos</a:t>
                </a:r>
              </a:p>
            </c:rich>
          </c:tx>
          <c:layout/>
          <c:overlay val="0"/>
        </c:title>
        <c:numFmt formatCode="#,##0.00" sourceLinked="0"/>
        <c:majorTickMark val="out"/>
        <c:minorTickMark val="none"/>
        <c:tickLblPos val="nextTo"/>
        <c:txPr>
          <a:bodyPr/>
          <a:lstStyle/>
          <a:p>
            <a:pPr>
              <a:defRPr sz="1000"/>
            </a:pPr>
            <a:endParaRPr lang="en-US"/>
          </a:p>
        </c:txPr>
        <c:crossAx val="136212864"/>
        <c:crosses val="autoZero"/>
        <c:crossBetween val="midCat"/>
      </c:valAx>
      <c:spPr>
        <a:solidFill>
          <a:schemeClr val="bg2"/>
        </a:solidFill>
      </c:spPr>
    </c:plotArea>
    <c:plotVisOnly val="1"/>
    <c:dispBlanksAs val="gap"/>
    <c:showDLblsOverMax val="0"/>
  </c:chart>
  <c:spPr>
    <a:solidFill>
      <a:schemeClr val="bg2">
        <a:lumMod val="75000"/>
        <a:alpha val="42000"/>
      </a:schemeClr>
    </a:solid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488070497259105E-2"/>
          <c:y val="5.7828240486522957E-2"/>
          <c:w val="0.9020228299788603"/>
          <c:h val="0.86526260748776818"/>
        </c:manualLayout>
      </c:layout>
      <c:scatterChart>
        <c:scatterStyle val="lineMarker"/>
        <c:varyColors val="0"/>
        <c:ser>
          <c:idx val="0"/>
          <c:order val="0"/>
          <c:spPr>
            <a:ln w="3175"/>
          </c:spPr>
          <c:marker>
            <c:symbol val="diamond"/>
            <c:size val="3"/>
            <c:spPr>
              <a:ln w="6350"/>
            </c:spPr>
          </c:marker>
          <c:yVal>
            <c:numRef>
              <c:f>'Dados Cronos'!$K$2:$K$150</c:f>
              <c:numCache>
                <c:formatCode>0.0000</c:formatCode>
                <c:ptCount val="149"/>
                <c:pt idx="0">
                  <c:v>4.4999999999920104E-3</c:v>
                </c:pt>
                <c:pt idx="1">
                  <c:v>3.4999999999854592E-3</c:v>
                </c:pt>
                <c:pt idx="2">
                  <c:v>5.000000000032756E-3</c:v>
                </c:pt>
                <c:pt idx="3">
                  <c:v>5.000000000032756E-3</c:v>
                </c:pt>
                <c:pt idx="4">
                  <c:v>4.999999999957816E-3</c:v>
                </c:pt>
                <c:pt idx="5">
                  <c:v>3.5000000000229292E-3</c:v>
                </c:pt>
                <c:pt idx="6">
                  <c:v>4.5000000000294804E-3</c:v>
                </c:pt>
                <c:pt idx="7">
                  <c:v>4.4999999999545404E-3</c:v>
                </c:pt>
                <c:pt idx="8">
                  <c:v>4.5000000000294804E-3</c:v>
                </c:pt>
                <c:pt idx="9">
                  <c:v>3.5000000000229292E-3</c:v>
                </c:pt>
                <c:pt idx="10">
                  <c:v>5.000000000032756E-3</c:v>
                </c:pt>
                <c:pt idx="11">
                  <c:v>4.9999999998828759E-3</c:v>
                </c:pt>
                <c:pt idx="12">
                  <c:v>3.5000000000229292E-3</c:v>
                </c:pt>
                <c:pt idx="13">
                  <c:v>5.000000000032756E-3</c:v>
                </c:pt>
                <c:pt idx="14">
                  <c:v>5.000000000032756E-3</c:v>
                </c:pt>
                <c:pt idx="15">
                  <c:v>5.0000000003325162E-3</c:v>
                </c:pt>
                <c:pt idx="16">
                  <c:v>5.0000000001826361E-3</c:v>
                </c:pt>
                <c:pt idx="17">
                  <c:v>5.0000000001826361E-3</c:v>
                </c:pt>
                <c:pt idx="18">
                  <c:v>5.000000000032756E-3</c:v>
                </c:pt>
                <c:pt idx="19">
                  <c:v>4.5000000000294804E-3</c:v>
                </c:pt>
                <c:pt idx="20">
                  <c:v>5.000000000032756E-3</c:v>
                </c:pt>
                <c:pt idx="21">
                  <c:v>5.000000000032756E-3</c:v>
                </c:pt>
                <c:pt idx="22">
                  <c:v>5.000000000032756E-3</c:v>
                </c:pt>
                <c:pt idx="23">
                  <c:v>4.0000000000262048E-3</c:v>
                </c:pt>
                <c:pt idx="24">
                  <c:v>4.5000000000294804E-3</c:v>
                </c:pt>
                <c:pt idx="25">
                  <c:v>4.5000000003292406E-3</c:v>
                </c:pt>
                <c:pt idx="26">
                  <c:v>4.5000000000294804E-3</c:v>
                </c:pt>
                <c:pt idx="27">
                  <c:v>3.5000000000229292E-3</c:v>
                </c:pt>
                <c:pt idx="28">
                  <c:v>5.000000000032756E-3</c:v>
                </c:pt>
                <c:pt idx="29">
                  <c:v>5.000000000032756E-3</c:v>
                </c:pt>
                <c:pt idx="30">
                  <c:v>5.000000000032756E-3</c:v>
                </c:pt>
                <c:pt idx="31">
                  <c:v>4.000000000325965E-3</c:v>
                </c:pt>
                <c:pt idx="32">
                  <c:v>5.000000000032756E-3</c:v>
                </c:pt>
                <c:pt idx="33">
                  <c:v>4.5000000006290009E-3</c:v>
                </c:pt>
                <c:pt idx="34">
                  <c:v>3.5000000000229292E-3</c:v>
                </c:pt>
                <c:pt idx="35">
                  <c:v>3.5000000003226894E-3</c:v>
                </c:pt>
                <c:pt idx="36">
                  <c:v>5.000000000032756E-3</c:v>
                </c:pt>
                <c:pt idx="37">
                  <c:v>5.0000000003325162E-3</c:v>
                </c:pt>
                <c:pt idx="38">
                  <c:v>3.5000000000229292E-3</c:v>
                </c:pt>
                <c:pt idx="39">
                  <c:v>5.000000000032756E-3</c:v>
                </c:pt>
                <c:pt idx="40">
                  <c:v>4.9999999997329958E-3</c:v>
                </c:pt>
                <c:pt idx="41">
                  <c:v>3.5000000000229292E-3</c:v>
                </c:pt>
                <c:pt idx="42">
                  <c:v>3.9999999997264446E-3</c:v>
                </c:pt>
                <c:pt idx="43">
                  <c:v>4.5000000000294804E-3</c:v>
                </c:pt>
                <c:pt idx="44">
                  <c:v>5.000000000032756E-3</c:v>
                </c:pt>
                <c:pt idx="45">
                  <c:v>4.5000000006290009E-3</c:v>
                </c:pt>
                <c:pt idx="46">
                  <c:v>4.0000000000262048E-3</c:v>
                </c:pt>
                <c:pt idx="47">
                  <c:v>5.0000000006322765E-3</c:v>
                </c:pt>
                <c:pt idx="48">
                  <c:v>5.000000000032756E-3</c:v>
                </c:pt>
                <c:pt idx="49">
                  <c:v>5.000000000032756E-3</c:v>
                </c:pt>
                <c:pt idx="50">
                  <c:v>3.5000000000229292E-3</c:v>
                </c:pt>
                <c:pt idx="51">
                  <c:v>4.5000000006290009E-3</c:v>
                </c:pt>
                <c:pt idx="52">
                  <c:v>4.5000000000294804E-3</c:v>
                </c:pt>
                <c:pt idx="53">
                  <c:v>3.5000000000229292E-3</c:v>
                </c:pt>
                <c:pt idx="54">
                  <c:v>3.5000000000229292E-3</c:v>
                </c:pt>
                <c:pt idx="55">
                  <c:v>5.000000000032756E-3</c:v>
                </c:pt>
                <c:pt idx="56">
                  <c:v>5.000000000032756E-3</c:v>
                </c:pt>
                <c:pt idx="57">
                  <c:v>4.49999999942996E-3</c:v>
                </c:pt>
                <c:pt idx="58">
                  <c:v>3.4999999994234088E-3</c:v>
                </c:pt>
                <c:pt idx="59">
                  <c:v>4.9999999994332356E-3</c:v>
                </c:pt>
                <c:pt idx="60">
                  <c:v>5.000000000032756E-3</c:v>
                </c:pt>
                <c:pt idx="61">
                  <c:v>3.5000000000229292E-3</c:v>
                </c:pt>
                <c:pt idx="62">
                  <c:v>3.5000000000229292E-3</c:v>
                </c:pt>
                <c:pt idx="63">
                  <c:v>4.0000000000262048E-3</c:v>
                </c:pt>
                <c:pt idx="64">
                  <c:v>5.0000000006322765E-3</c:v>
                </c:pt>
                <c:pt idx="65">
                  <c:v>3.4999999994234088E-3</c:v>
                </c:pt>
                <c:pt idx="66">
                  <c:v>3.5000000000229292E-3</c:v>
                </c:pt>
                <c:pt idx="67">
                  <c:v>5.000000000032756E-3</c:v>
                </c:pt>
                <c:pt idx="68">
                  <c:v>4.9999999994332356E-3</c:v>
                </c:pt>
                <c:pt idx="69">
                  <c:v>4.9999999994332356E-3</c:v>
                </c:pt>
                <c:pt idx="70">
                  <c:v>4.0000000000262048E-3</c:v>
                </c:pt>
                <c:pt idx="71">
                  <c:v>5.000000000032756E-3</c:v>
                </c:pt>
                <c:pt idx="72">
                  <c:v>4.49999999942996E-3</c:v>
                </c:pt>
                <c:pt idx="73">
                  <c:v>4.5000000006290009E-3</c:v>
                </c:pt>
                <c:pt idx="74">
                  <c:v>4.5000000006290009E-3</c:v>
                </c:pt>
                <c:pt idx="75">
                  <c:v>5.0000000006322765E-3</c:v>
                </c:pt>
                <c:pt idx="76">
                  <c:v>5.000000000032756E-3</c:v>
                </c:pt>
                <c:pt idx="77">
                  <c:v>4.0000000000262048E-3</c:v>
                </c:pt>
                <c:pt idx="78">
                  <c:v>4.9999999994332356E-3</c:v>
                </c:pt>
                <c:pt idx="79">
                  <c:v>4.49999999942996E-3</c:v>
                </c:pt>
                <c:pt idx="80">
                  <c:v>4.49999999942996E-3</c:v>
                </c:pt>
                <c:pt idx="81">
                  <c:v>4.5000000006290009E-3</c:v>
                </c:pt>
                <c:pt idx="82">
                  <c:v>5.000000000032756E-3</c:v>
                </c:pt>
                <c:pt idx="83">
                  <c:v>5.000000000032756E-3</c:v>
                </c:pt>
                <c:pt idx="84">
                  <c:v>4.0000000000262048E-3</c:v>
                </c:pt>
                <c:pt idx="85">
                  <c:v>3.5000000000229292E-3</c:v>
                </c:pt>
                <c:pt idx="86">
                  <c:v>5.0000000006322765E-3</c:v>
                </c:pt>
                <c:pt idx="87">
                  <c:v>4.9999999994332356E-3</c:v>
                </c:pt>
                <c:pt idx="88">
                  <c:v>3.5000000000229292E-3</c:v>
                </c:pt>
                <c:pt idx="89">
                  <c:v>3.5000000006224496E-3</c:v>
                </c:pt>
                <c:pt idx="90">
                  <c:v>5.000000000032756E-3</c:v>
                </c:pt>
                <c:pt idx="91">
                  <c:v>4.5000000006290009E-3</c:v>
                </c:pt>
                <c:pt idx="92">
                  <c:v>3.5000000006224496E-3</c:v>
                </c:pt>
                <c:pt idx="93">
                  <c:v>4.9999999988337152E-3</c:v>
                </c:pt>
                <c:pt idx="94">
                  <c:v>5.000000000032756E-3</c:v>
                </c:pt>
                <c:pt idx="95">
                  <c:v>5.000000000032756E-3</c:v>
                </c:pt>
                <c:pt idx="96">
                  <c:v>3.5000000006224496E-3</c:v>
                </c:pt>
                <c:pt idx="97">
                  <c:v>4.9999999988337152E-3</c:v>
                </c:pt>
                <c:pt idx="98">
                  <c:v>4.5000000018280417E-3</c:v>
                </c:pt>
                <c:pt idx="99">
                  <c:v>4.5000000006290009E-3</c:v>
                </c:pt>
                <c:pt idx="100">
                  <c:v>4.5000000018280417E-3</c:v>
                </c:pt>
                <c:pt idx="101">
                  <c:v>5.000000000032756E-3</c:v>
                </c:pt>
                <c:pt idx="102">
                  <c:v>5.000000000032756E-3</c:v>
                </c:pt>
                <c:pt idx="103">
                  <c:v>4.5000000006290009E-3</c:v>
                </c:pt>
                <c:pt idx="104">
                  <c:v>4.0000000000262048E-3</c:v>
                </c:pt>
                <c:pt idx="105">
                  <c:v>4.5000000018280417E-3</c:v>
                </c:pt>
                <c:pt idx="106">
                  <c:v>4.49999999942996E-3</c:v>
                </c:pt>
                <c:pt idx="107">
                  <c:v>4.5000000006290009E-3</c:v>
                </c:pt>
                <c:pt idx="108">
                  <c:v>3.5000000006224496E-3</c:v>
                </c:pt>
                <c:pt idx="109">
                  <c:v>5.000000000032756E-3</c:v>
                </c:pt>
                <c:pt idx="110">
                  <c:v>4.49999999942996E-3</c:v>
                </c:pt>
                <c:pt idx="111">
                  <c:v>4.5000000006290009E-3</c:v>
                </c:pt>
                <c:pt idx="112">
                  <c:v>3.5000000006224496E-3</c:v>
                </c:pt>
                <c:pt idx="113">
                  <c:v>5.000000000032756E-3</c:v>
                </c:pt>
                <c:pt idx="114">
                  <c:v>4.9999999988337152E-3</c:v>
                </c:pt>
                <c:pt idx="115">
                  <c:v>5.0000000012317969E-3</c:v>
                </c:pt>
                <c:pt idx="116">
                  <c:v>4.0000000000262048E-3</c:v>
                </c:pt>
                <c:pt idx="117">
                  <c:v>4.5000000006290009E-3</c:v>
                </c:pt>
                <c:pt idx="118">
                  <c:v>4.5000000006290009E-3</c:v>
                </c:pt>
                <c:pt idx="119">
                  <c:v>4.5000000018280417E-3</c:v>
                </c:pt>
                <c:pt idx="120">
                  <c:v>4.5000000006290009E-3</c:v>
                </c:pt>
                <c:pt idx="121">
                  <c:v>5.0000000012317969E-3</c:v>
                </c:pt>
                <c:pt idx="122">
                  <c:v>4.5000000018280417E-3</c:v>
                </c:pt>
                <c:pt idx="123">
                  <c:v>4.9999999988337152E-3</c:v>
                </c:pt>
                <c:pt idx="124">
                  <c:v>5.000000000032756E-3</c:v>
                </c:pt>
                <c:pt idx="125">
                  <c:v>4.5000000006290009E-3</c:v>
                </c:pt>
                <c:pt idx="126">
                  <c:v>4.5000000006290009E-3</c:v>
                </c:pt>
                <c:pt idx="127">
                  <c:v>4.49999999942996E-3</c:v>
                </c:pt>
                <c:pt idx="128">
                  <c:v>4.5000000006290009E-3</c:v>
                </c:pt>
                <c:pt idx="129">
                  <c:v>4.0000000000262048E-3</c:v>
                </c:pt>
                <c:pt idx="130">
                  <c:v>4.5000000006290009E-3</c:v>
                </c:pt>
                <c:pt idx="131">
                  <c:v>4.49999999942996E-3</c:v>
                </c:pt>
                <c:pt idx="132">
                  <c:v>5.000000000032756E-3</c:v>
                </c:pt>
                <c:pt idx="133">
                  <c:v>4.0000000000262048E-3</c:v>
                </c:pt>
                <c:pt idx="134">
                  <c:v>4.5000000006290009E-3</c:v>
                </c:pt>
                <c:pt idx="135">
                  <c:v>4.5000000018280417E-3</c:v>
                </c:pt>
                <c:pt idx="136">
                  <c:v>4.0000000000262048E-3</c:v>
                </c:pt>
                <c:pt idx="137">
                  <c:v>4.0000000012252457E-3</c:v>
                </c:pt>
                <c:pt idx="138">
                  <c:v>4.5000000018280417E-3</c:v>
                </c:pt>
                <c:pt idx="139">
                  <c:v>4.5000000018280417E-3</c:v>
                </c:pt>
                <c:pt idx="140">
                  <c:v>5.0000000012317969E-3</c:v>
                </c:pt>
                <c:pt idx="141">
                  <c:v>5.000000000032756E-3</c:v>
                </c:pt>
                <c:pt idx="142">
                  <c:v>5.0000000012317969E-3</c:v>
                </c:pt>
                <c:pt idx="143">
                  <c:v>5.000000000032756E-3</c:v>
                </c:pt>
                <c:pt idx="144">
                  <c:v>4.49999999942996E-3</c:v>
                </c:pt>
                <c:pt idx="145">
                  <c:v>4.0000000000262048E-3</c:v>
                </c:pt>
                <c:pt idx="146">
                  <c:v>4.5000000006290009E-3</c:v>
                </c:pt>
                <c:pt idx="147">
                  <c:v>4.5000000006290009E-3</c:v>
                </c:pt>
                <c:pt idx="148">
                  <c:v>4.49999999942996E-3</c:v>
                </c:pt>
              </c:numCache>
            </c:numRef>
          </c:yVal>
          <c:smooth val="0"/>
        </c:ser>
        <c:dLbls>
          <c:showLegendKey val="0"/>
          <c:showVal val="0"/>
          <c:showCatName val="0"/>
          <c:showSerName val="0"/>
          <c:showPercent val="0"/>
          <c:showBubbleSize val="0"/>
        </c:dLbls>
        <c:axId val="136248320"/>
        <c:axId val="135865088"/>
      </c:scatterChart>
      <c:valAx>
        <c:axId val="136248320"/>
        <c:scaling>
          <c:orientation val="minMax"/>
          <c:max val="150"/>
          <c:min val="0"/>
        </c:scaling>
        <c:delete val="0"/>
        <c:axPos val="b"/>
        <c:majorTickMark val="out"/>
        <c:minorTickMark val="none"/>
        <c:tickLblPos val="nextTo"/>
        <c:txPr>
          <a:bodyPr/>
          <a:lstStyle/>
          <a:p>
            <a:pPr>
              <a:defRPr sz="1000"/>
            </a:pPr>
            <a:endParaRPr lang="en-US"/>
          </a:p>
        </c:txPr>
        <c:crossAx val="135865088"/>
        <c:crosses val="autoZero"/>
        <c:crossBetween val="midCat"/>
        <c:majorUnit val="50"/>
      </c:valAx>
      <c:valAx>
        <c:axId val="135865088"/>
        <c:scaling>
          <c:orientation val="minMax"/>
          <c:min val="3.0000000000000009E-3"/>
        </c:scaling>
        <c:delete val="0"/>
        <c:axPos val="l"/>
        <c:majorGridlines/>
        <c:numFmt formatCode="#,##0.0000" sourceLinked="0"/>
        <c:majorTickMark val="out"/>
        <c:minorTickMark val="none"/>
        <c:tickLblPos val="nextTo"/>
        <c:txPr>
          <a:bodyPr/>
          <a:lstStyle/>
          <a:p>
            <a:pPr>
              <a:defRPr sz="1000"/>
            </a:pPr>
            <a:endParaRPr lang="en-US"/>
          </a:p>
        </c:txPr>
        <c:crossAx val="136248320"/>
        <c:crosses val="autoZero"/>
        <c:crossBetween val="midCat"/>
      </c:valAx>
      <c:spPr>
        <a:noFill/>
      </c:spPr>
    </c:plotArea>
    <c:plotVisOnly val="1"/>
    <c:dispBlanksAs val="gap"/>
    <c:showDLblsOverMax val="0"/>
  </c:chart>
  <c:spPr>
    <a:solidFill>
      <a:srgbClr val="E7DEC9"/>
    </a:solidFill>
    <a:ln>
      <a:solidFill>
        <a:srgbClr val="E7DEC9">
          <a:lumMod val="50000"/>
        </a:srgbClr>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b="1" i="0" baseline="0">
                <a:effectLst/>
              </a:rPr>
              <a:t>LOCALTIMEPC  -  NPL</a:t>
            </a:r>
            <a:endParaRPr lang="es-MX" sz="1800">
              <a:effectLst/>
            </a:endParaRPr>
          </a:p>
          <a:p>
            <a:pPr>
              <a:defRPr sz="1800"/>
            </a:pPr>
            <a:r>
              <a:rPr lang="es-MX" sz="1200" b="1" i="0" baseline="0">
                <a:effectLst/>
              </a:rPr>
              <a:t>(2012, Mayo 30)</a:t>
            </a:r>
            <a:endParaRPr lang="es-MX" sz="1200">
              <a:effectLst/>
            </a:endParaRPr>
          </a:p>
        </c:rich>
      </c:tx>
      <c:layout/>
      <c:overlay val="0"/>
    </c:title>
    <c:autoTitleDeleted val="0"/>
    <c:plotArea>
      <c:layout>
        <c:manualLayout>
          <c:layoutTarget val="inner"/>
          <c:xMode val="edge"/>
          <c:yMode val="edge"/>
          <c:x val="0.10090525793650794"/>
          <c:y val="0.11202546296296297"/>
          <c:w val="0.82389719742063494"/>
          <c:h val="0.79180169753086416"/>
        </c:manualLayout>
      </c:layout>
      <c:scatterChart>
        <c:scatterStyle val="lineMarker"/>
        <c:varyColors val="0"/>
        <c:ser>
          <c:idx val="0"/>
          <c:order val="0"/>
          <c:spPr>
            <a:ln w="12700">
              <a:solidFill>
                <a:schemeClr val="accent6"/>
              </a:solidFill>
            </a:ln>
          </c:spPr>
          <c:marker>
            <c:symbol val="diamond"/>
            <c:size val="4"/>
            <c:spPr>
              <a:solidFill>
                <a:schemeClr val="accent6"/>
              </a:solidFill>
              <a:ln>
                <a:solidFill>
                  <a:schemeClr val="accent6"/>
                </a:solidFill>
              </a:ln>
            </c:spPr>
          </c:marker>
          <c:xVal>
            <c:numRef>
              <c:f>'Dados NPL'!$B$2:$B$1362</c:f>
              <c:numCache>
                <c:formatCode>m/d/yyyy\ h:mm</c:formatCode>
                <c:ptCount val="1361"/>
                <c:pt idx="0">
                  <c:v>41059.001367256948</c:v>
                </c:pt>
                <c:pt idx="1">
                  <c:v>41059.002061689818</c:v>
                </c:pt>
                <c:pt idx="2">
                  <c:v>41059.002756134258</c:v>
                </c:pt>
                <c:pt idx="3">
                  <c:v>41059.003450567128</c:v>
                </c:pt>
                <c:pt idx="4">
                  <c:v>41059.004144999999</c:v>
                </c:pt>
                <c:pt idx="5">
                  <c:v>41059.004839618057</c:v>
                </c:pt>
                <c:pt idx="6">
                  <c:v>41059.005534062497</c:v>
                </c:pt>
                <c:pt idx="7">
                  <c:v>41059.006228495367</c:v>
                </c:pt>
                <c:pt idx="8">
                  <c:v>41059.00692255787</c:v>
                </c:pt>
                <c:pt idx="9">
                  <c:v>41059.007617175928</c:v>
                </c:pt>
                <c:pt idx="10">
                  <c:v>41059.008311805555</c:v>
                </c:pt>
                <c:pt idx="11">
                  <c:v>41059.009006053238</c:v>
                </c:pt>
                <c:pt idx="12">
                  <c:v>41059.009700486109</c:v>
                </c:pt>
                <c:pt idx="13">
                  <c:v>41059.010394930556</c:v>
                </c:pt>
                <c:pt idx="14">
                  <c:v>41059.011089548614</c:v>
                </c:pt>
                <c:pt idx="15">
                  <c:v>41059.011783796297</c:v>
                </c:pt>
                <c:pt idx="16">
                  <c:v>41059.012478229168</c:v>
                </c:pt>
                <c:pt idx="17">
                  <c:v>41059.013172858795</c:v>
                </c:pt>
                <c:pt idx="18">
                  <c:v>41059.013867106478</c:v>
                </c:pt>
                <c:pt idx="19">
                  <c:v>41059.014561724536</c:v>
                </c:pt>
                <c:pt idx="20">
                  <c:v>41059.015256168983</c:v>
                </c:pt>
                <c:pt idx="21">
                  <c:v>41059.015950601854</c:v>
                </c:pt>
                <c:pt idx="22">
                  <c:v>41059.016644849537</c:v>
                </c:pt>
                <c:pt idx="23">
                  <c:v>41059.017339282407</c:v>
                </c:pt>
                <c:pt idx="24">
                  <c:v>41059.018033726854</c:v>
                </c:pt>
                <c:pt idx="25">
                  <c:v>41059.018728159725</c:v>
                </c:pt>
                <c:pt idx="26">
                  <c:v>41059.019422592595</c:v>
                </c:pt>
                <c:pt idx="27">
                  <c:v>41059.020117025466</c:v>
                </c:pt>
                <c:pt idx="28">
                  <c:v>41059.020811469905</c:v>
                </c:pt>
                <c:pt idx="29">
                  <c:v>41059.021505902776</c:v>
                </c:pt>
                <c:pt idx="30">
                  <c:v>41059.022200150466</c:v>
                </c:pt>
                <c:pt idx="31">
                  <c:v>41059.022894768517</c:v>
                </c:pt>
                <c:pt idx="32">
                  <c:v>41059.023589212964</c:v>
                </c:pt>
                <c:pt idx="33">
                  <c:v>41059.024283645835</c:v>
                </c:pt>
                <c:pt idx="34">
                  <c:v>41059.024978078705</c:v>
                </c:pt>
                <c:pt idx="35">
                  <c:v>41059.025672511576</c:v>
                </c:pt>
                <c:pt idx="36">
                  <c:v>41059.026366956015</c:v>
                </c:pt>
                <c:pt idx="37">
                  <c:v>41059.027062835645</c:v>
                </c:pt>
                <c:pt idx="38">
                  <c:v>41059.027755821757</c:v>
                </c:pt>
                <c:pt idx="39">
                  <c:v>41059.028450266203</c:v>
                </c:pt>
                <c:pt idx="40">
                  <c:v>41059.029144699074</c:v>
                </c:pt>
                <c:pt idx="41">
                  <c:v>41059.029839131945</c:v>
                </c:pt>
                <c:pt idx="42">
                  <c:v>41059.030533379628</c:v>
                </c:pt>
                <c:pt idx="43">
                  <c:v>41059.031228009262</c:v>
                </c:pt>
                <c:pt idx="44">
                  <c:v>41059.031922442133</c:v>
                </c:pt>
                <c:pt idx="45">
                  <c:v>41059.032616875003</c:v>
                </c:pt>
                <c:pt idx="46">
                  <c:v>41059.033311307867</c:v>
                </c:pt>
                <c:pt idx="47">
                  <c:v>41059.034005752314</c:v>
                </c:pt>
                <c:pt idx="48">
                  <c:v>41059.034700185184</c:v>
                </c:pt>
                <c:pt idx="49">
                  <c:v>41059.035394618055</c:v>
                </c:pt>
                <c:pt idx="50">
                  <c:v>41059.036089050926</c:v>
                </c:pt>
                <c:pt idx="51">
                  <c:v>41059.036783495372</c:v>
                </c:pt>
                <c:pt idx="52">
                  <c:v>41059.037477928243</c:v>
                </c:pt>
                <c:pt idx="53">
                  <c:v>41059.038172361114</c:v>
                </c:pt>
                <c:pt idx="54">
                  <c:v>41059.038866793984</c:v>
                </c:pt>
                <c:pt idx="55">
                  <c:v>41059.039561238424</c:v>
                </c:pt>
                <c:pt idx="56">
                  <c:v>41059.040255671294</c:v>
                </c:pt>
                <c:pt idx="57">
                  <c:v>41059.040950289353</c:v>
                </c:pt>
                <c:pt idx="58">
                  <c:v>41059.041644537036</c:v>
                </c:pt>
                <c:pt idx="59">
                  <c:v>41059.042340613429</c:v>
                </c:pt>
                <c:pt idx="60">
                  <c:v>41059.043033414353</c:v>
                </c:pt>
                <c:pt idx="61">
                  <c:v>41059.043727662036</c:v>
                </c:pt>
                <c:pt idx="62">
                  <c:v>41059.044422280094</c:v>
                </c:pt>
                <c:pt idx="63">
                  <c:v>41059.045116724534</c:v>
                </c:pt>
                <c:pt idx="64">
                  <c:v>41059.045811157404</c:v>
                </c:pt>
                <c:pt idx="65">
                  <c:v>41059.046505590275</c:v>
                </c:pt>
                <c:pt idx="66">
                  <c:v>41059.047200023146</c:v>
                </c:pt>
                <c:pt idx="67">
                  <c:v>41059.047894467592</c:v>
                </c:pt>
                <c:pt idx="68">
                  <c:v>41059.048588900463</c:v>
                </c:pt>
                <c:pt idx="69">
                  <c:v>41059.049283148146</c:v>
                </c:pt>
                <c:pt idx="70">
                  <c:v>41059.049977766204</c:v>
                </c:pt>
                <c:pt idx="71">
                  <c:v>41059.050672210651</c:v>
                </c:pt>
                <c:pt idx="72">
                  <c:v>41059.051366828702</c:v>
                </c:pt>
                <c:pt idx="73">
                  <c:v>41059.052060891205</c:v>
                </c:pt>
                <c:pt idx="74">
                  <c:v>41059.052755509256</c:v>
                </c:pt>
                <c:pt idx="75">
                  <c:v>41059.053449953703</c:v>
                </c:pt>
                <c:pt idx="76">
                  <c:v>41059.054146192131</c:v>
                </c:pt>
                <c:pt idx="77">
                  <c:v>41059.054838634256</c:v>
                </c:pt>
                <c:pt idx="78">
                  <c:v>41059.055533252314</c:v>
                </c:pt>
                <c:pt idx="79">
                  <c:v>41059.056227696761</c:v>
                </c:pt>
                <c:pt idx="80">
                  <c:v>41059.056922129632</c:v>
                </c:pt>
                <c:pt idx="81">
                  <c:v>41059.057616377315</c:v>
                </c:pt>
                <c:pt idx="82">
                  <c:v>41059.058311006942</c:v>
                </c:pt>
                <c:pt idx="83">
                  <c:v>41059.059005254632</c:v>
                </c:pt>
                <c:pt idx="84">
                  <c:v>41059.059699872683</c:v>
                </c:pt>
                <c:pt idx="85">
                  <c:v>41059.060394120374</c:v>
                </c:pt>
                <c:pt idx="86">
                  <c:v>41059.061088935188</c:v>
                </c:pt>
                <c:pt idx="87">
                  <c:v>41059.061783182871</c:v>
                </c:pt>
                <c:pt idx="88">
                  <c:v>41059.062477615742</c:v>
                </c:pt>
                <c:pt idx="89">
                  <c:v>41059.063171863425</c:v>
                </c:pt>
                <c:pt idx="90">
                  <c:v>41059.063866493052</c:v>
                </c:pt>
                <c:pt idx="91">
                  <c:v>41059.064560925923</c:v>
                </c:pt>
                <c:pt idx="92">
                  <c:v>41059.065255358793</c:v>
                </c:pt>
                <c:pt idx="93">
                  <c:v>41059.065949618052</c:v>
                </c:pt>
                <c:pt idx="94">
                  <c:v>41059.066644236111</c:v>
                </c:pt>
                <c:pt idx="95">
                  <c:v>41059.067338668981</c:v>
                </c:pt>
                <c:pt idx="96">
                  <c:v>41059.068034189811</c:v>
                </c:pt>
                <c:pt idx="97">
                  <c:v>41059.068727361111</c:v>
                </c:pt>
                <c:pt idx="98">
                  <c:v>41059.069421979169</c:v>
                </c:pt>
                <c:pt idx="99">
                  <c:v>41059.070116226852</c:v>
                </c:pt>
                <c:pt idx="100">
                  <c:v>41059.070810659723</c:v>
                </c:pt>
                <c:pt idx="101">
                  <c:v>41059.07150510417</c:v>
                </c:pt>
                <c:pt idx="102">
                  <c:v>41059.072199722221</c:v>
                </c:pt>
                <c:pt idx="103">
                  <c:v>41059.072895243058</c:v>
                </c:pt>
                <c:pt idx="104">
                  <c:v>41059.073589490741</c:v>
                </c:pt>
                <c:pt idx="105">
                  <c:v>41059.074282847221</c:v>
                </c:pt>
                <c:pt idx="106">
                  <c:v>41059.074978553239</c:v>
                </c:pt>
                <c:pt idx="107">
                  <c:v>41059.075671712963</c:v>
                </c:pt>
                <c:pt idx="108">
                  <c:v>41059.076366331021</c:v>
                </c:pt>
                <c:pt idx="109">
                  <c:v>41059.07706059028</c:v>
                </c:pt>
                <c:pt idx="110">
                  <c:v>41059.07775665509</c:v>
                </c:pt>
                <c:pt idx="111">
                  <c:v>41059.078450358793</c:v>
                </c:pt>
                <c:pt idx="112">
                  <c:v>41059.079144074072</c:v>
                </c:pt>
                <c:pt idx="113">
                  <c:v>41059.079838518519</c:v>
                </c:pt>
                <c:pt idx="114">
                  <c:v>41059.080532766202</c:v>
                </c:pt>
                <c:pt idx="115">
                  <c:v>41059.08122738426</c:v>
                </c:pt>
                <c:pt idx="116">
                  <c:v>41059.081921817131</c:v>
                </c:pt>
                <c:pt idx="117">
                  <c:v>41059.082616261578</c:v>
                </c:pt>
                <c:pt idx="118">
                  <c:v>41059.083310509261</c:v>
                </c:pt>
                <c:pt idx="119">
                  <c:v>41059.084004942131</c:v>
                </c:pt>
                <c:pt idx="120">
                  <c:v>41059.084699375002</c:v>
                </c:pt>
                <c:pt idx="121">
                  <c:v>41059.085394004629</c:v>
                </c:pt>
                <c:pt idx="122">
                  <c:v>41059.0860884375</c:v>
                </c:pt>
                <c:pt idx="123">
                  <c:v>41059.086783055558</c:v>
                </c:pt>
                <c:pt idx="124">
                  <c:v>41059.087478935187</c:v>
                </c:pt>
                <c:pt idx="125">
                  <c:v>41059.088171747688</c:v>
                </c:pt>
                <c:pt idx="126">
                  <c:v>41059.088866180558</c:v>
                </c:pt>
                <c:pt idx="127">
                  <c:v>41059.089560613429</c:v>
                </c:pt>
                <c:pt idx="128">
                  <c:v>41059.0902550463</c:v>
                </c:pt>
                <c:pt idx="129">
                  <c:v>41059.090949479163</c:v>
                </c:pt>
                <c:pt idx="130">
                  <c:v>41059.09164392361</c:v>
                </c:pt>
                <c:pt idx="131">
                  <c:v>41059.09233835648</c:v>
                </c:pt>
                <c:pt idx="132">
                  <c:v>41059.093032789351</c:v>
                </c:pt>
                <c:pt idx="133">
                  <c:v>41059.093727222222</c:v>
                </c:pt>
                <c:pt idx="134">
                  <c:v>41059.094421666668</c:v>
                </c:pt>
                <c:pt idx="135">
                  <c:v>41059.095116099539</c:v>
                </c:pt>
                <c:pt idx="136">
                  <c:v>41059.09581053241</c:v>
                </c:pt>
                <c:pt idx="137">
                  <c:v>41059.09650496528</c:v>
                </c:pt>
                <c:pt idx="138">
                  <c:v>41059.09719940972</c:v>
                </c:pt>
                <c:pt idx="139">
                  <c:v>41059.097893842591</c:v>
                </c:pt>
                <c:pt idx="140">
                  <c:v>41059.098588275461</c:v>
                </c:pt>
                <c:pt idx="141">
                  <c:v>41059.099282708332</c:v>
                </c:pt>
                <c:pt idx="142">
                  <c:v>41059.099977152779</c:v>
                </c:pt>
                <c:pt idx="143">
                  <c:v>41059.100671585649</c:v>
                </c:pt>
                <c:pt idx="144">
                  <c:v>41059.10136601852</c:v>
                </c:pt>
                <c:pt idx="145">
                  <c:v>41059.102060451391</c:v>
                </c:pt>
                <c:pt idx="146">
                  <c:v>41059.10275489583</c:v>
                </c:pt>
                <c:pt idx="147">
                  <c:v>41059.103449328701</c:v>
                </c:pt>
                <c:pt idx="148">
                  <c:v>41059.104143761571</c:v>
                </c:pt>
                <c:pt idx="149">
                  <c:v>41059.104838194442</c:v>
                </c:pt>
                <c:pt idx="150">
                  <c:v>41059.105532638889</c:v>
                </c:pt>
                <c:pt idx="151">
                  <c:v>41059.106227071759</c:v>
                </c:pt>
                <c:pt idx="152">
                  <c:v>41059.106922407409</c:v>
                </c:pt>
                <c:pt idx="153">
                  <c:v>41059.107615937501</c:v>
                </c:pt>
                <c:pt idx="154">
                  <c:v>41059.108310381947</c:v>
                </c:pt>
                <c:pt idx="155">
                  <c:v>41059.109004814818</c:v>
                </c:pt>
                <c:pt idx="156">
                  <c:v>41059.109699247689</c:v>
                </c:pt>
                <c:pt idx="157">
                  <c:v>41059.110393680552</c:v>
                </c:pt>
                <c:pt idx="158">
                  <c:v>41059.111087939818</c:v>
                </c:pt>
                <c:pt idx="159">
                  <c:v>41059.111782557869</c:v>
                </c:pt>
                <c:pt idx="160">
                  <c:v>41059.112476805552</c:v>
                </c:pt>
                <c:pt idx="161">
                  <c:v>41059.113171423611</c:v>
                </c:pt>
                <c:pt idx="162">
                  <c:v>41059.114560300928</c:v>
                </c:pt>
                <c:pt idx="163">
                  <c:v>41059.115254548611</c:v>
                </c:pt>
                <c:pt idx="164">
                  <c:v>41059.115949166669</c:v>
                </c:pt>
                <c:pt idx="165">
                  <c:v>41059.116643611109</c:v>
                </c:pt>
                <c:pt idx="166">
                  <c:v>41059.117337858799</c:v>
                </c:pt>
                <c:pt idx="167">
                  <c:v>41059.118032662038</c:v>
                </c:pt>
                <c:pt idx="168">
                  <c:v>41059.118726909721</c:v>
                </c:pt>
                <c:pt idx="169">
                  <c:v>41059.119421354168</c:v>
                </c:pt>
                <c:pt idx="170">
                  <c:v>41059.120115787038</c:v>
                </c:pt>
                <c:pt idx="171">
                  <c:v>41059.120810219909</c:v>
                </c:pt>
                <c:pt idx="172">
                  <c:v>41059.12150465278</c:v>
                </c:pt>
                <c:pt idx="173">
                  <c:v>41059.122199097219</c:v>
                </c:pt>
                <c:pt idx="174">
                  <c:v>41059.122893344909</c:v>
                </c:pt>
                <c:pt idx="175">
                  <c:v>41059.12358777778</c:v>
                </c:pt>
                <c:pt idx="176">
                  <c:v>41059.124282210651</c:v>
                </c:pt>
                <c:pt idx="177">
                  <c:v>41059.124976828702</c:v>
                </c:pt>
                <c:pt idx="178">
                  <c:v>41059.125671458336</c:v>
                </c:pt>
                <c:pt idx="179">
                  <c:v>41059.126365706019</c:v>
                </c:pt>
                <c:pt idx="180">
                  <c:v>41059.12706013889</c:v>
                </c:pt>
                <c:pt idx="181">
                  <c:v>41059.127754756948</c:v>
                </c:pt>
                <c:pt idx="182">
                  <c:v>41059.128448831019</c:v>
                </c:pt>
                <c:pt idx="183">
                  <c:v>41059.129143449078</c:v>
                </c:pt>
                <c:pt idx="184">
                  <c:v>41059.129837696761</c:v>
                </c:pt>
                <c:pt idx="185">
                  <c:v>41059.130532314812</c:v>
                </c:pt>
                <c:pt idx="186">
                  <c:v>41059.131226759258</c:v>
                </c:pt>
                <c:pt idx="187">
                  <c:v>41059.131921006941</c:v>
                </c:pt>
                <c:pt idx="188">
                  <c:v>41059.132615625</c:v>
                </c:pt>
                <c:pt idx="189">
                  <c:v>41059.133309872683</c:v>
                </c:pt>
                <c:pt idx="190">
                  <c:v>41059.134004317129</c:v>
                </c:pt>
                <c:pt idx="191">
                  <c:v>41059.134698935188</c:v>
                </c:pt>
                <c:pt idx="192">
                  <c:v>41059.135393182871</c:v>
                </c:pt>
                <c:pt idx="193">
                  <c:v>41059.136087800929</c:v>
                </c:pt>
                <c:pt idx="194">
                  <c:v>41059.136782245369</c:v>
                </c:pt>
                <c:pt idx="195">
                  <c:v>41059.137476493059</c:v>
                </c:pt>
                <c:pt idx="196">
                  <c:v>41059.13817111111</c:v>
                </c:pt>
                <c:pt idx="197">
                  <c:v>41059.138865543981</c:v>
                </c:pt>
                <c:pt idx="198">
                  <c:v>41059.139559988427</c:v>
                </c:pt>
                <c:pt idx="199">
                  <c:v>41059.140254421298</c:v>
                </c:pt>
                <c:pt idx="200">
                  <c:v>41059.140948668981</c:v>
                </c:pt>
                <c:pt idx="201">
                  <c:v>41059.141643113428</c:v>
                </c:pt>
                <c:pt idx="202">
                  <c:v>41059.142337731479</c:v>
                </c:pt>
                <c:pt idx="203">
                  <c:v>41059.143031979169</c:v>
                </c:pt>
                <c:pt idx="204">
                  <c:v>41059.14372659722</c:v>
                </c:pt>
                <c:pt idx="205">
                  <c:v>41059.14442084491</c:v>
                </c:pt>
                <c:pt idx="206">
                  <c:v>41059.145115474537</c:v>
                </c:pt>
                <c:pt idx="207">
                  <c:v>41059.14580972222</c:v>
                </c:pt>
                <c:pt idx="208">
                  <c:v>41059.146504340279</c:v>
                </c:pt>
                <c:pt idx="209">
                  <c:v>41059.147198773149</c:v>
                </c:pt>
                <c:pt idx="210">
                  <c:v>41059.14789320602</c:v>
                </c:pt>
                <c:pt idx="211">
                  <c:v>41059.148587650459</c:v>
                </c:pt>
                <c:pt idx="212">
                  <c:v>41059.14928208333</c:v>
                </c:pt>
                <c:pt idx="213">
                  <c:v>41059.149976516201</c:v>
                </c:pt>
                <c:pt idx="214">
                  <c:v>41059.150670949071</c:v>
                </c:pt>
                <c:pt idx="215">
                  <c:v>41059.151365393518</c:v>
                </c:pt>
                <c:pt idx="216">
                  <c:v>41059.152059826389</c:v>
                </c:pt>
                <c:pt idx="217">
                  <c:v>41059.152754259259</c:v>
                </c:pt>
                <c:pt idx="218">
                  <c:v>41059.153448506942</c:v>
                </c:pt>
                <c:pt idx="219">
                  <c:v>41059.154143136577</c:v>
                </c:pt>
                <c:pt idx="220">
                  <c:v>41059.154837569447</c:v>
                </c:pt>
                <c:pt idx="221">
                  <c:v>41059.155532187498</c:v>
                </c:pt>
                <c:pt idx="222">
                  <c:v>41059.156226435189</c:v>
                </c:pt>
                <c:pt idx="223">
                  <c:v>41059.156920879628</c:v>
                </c:pt>
                <c:pt idx="224">
                  <c:v>41059.157615312499</c:v>
                </c:pt>
                <c:pt idx="225">
                  <c:v>41059.158309745369</c:v>
                </c:pt>
                <c:pt idx="226">
                  <c:v>41059.159003993052</c:v>
                </c:pt>
                <c:pt idx="227">
                  <c:v>41059.159698611111</c:v>
                </c:pt>
                <c:pt idx="228">
                  <c:v>41059.160393055558</c:v>
                </c:pt>
                <c:pt idx="229">
                  <c:v>41059.161087488428</c:v>
                </c:pt>
                <c:pt idx="230">
                  <c:v>41059.161781736111</c:v>
                </c:pt>
                <c:pt idx="231">
                  <c:v>41059.162476168982</c:v>
                </c:pt>
                <c:pt idx="232">
                  <c:v>41059.163170983797</c:v>
                </c:pt>
                <c:pt idx="233">
                  <c:v>41059.163865046299</c:v>
                </c:pt>
                <c:pt idx="234">
                  <c:v>41059.16455947917</c:v>
                </c:pt>
                <c:pt idx="235">
                  <c:v>41059.16525391204</c:v>
                </c:pt>
                <c:pt idx="236">
                  <c:v>41059.165948541668</c:v>
                </c:pt>
                <c:pt idx="237">
                  <c:v>41059.166642974538</c:v>
                </c:pt>
                <c:pt idx="238">
                  <c:v>41059.167337407409</c:v>
                </c:pt>
                <c:pt idx="239">
                  <c:v>41059.168031655092</c:v>
                </c:pt>
                <c:pt idx="240">
                  <c:v>41059.168726099539</c:v>
                </c:pt>
                <c:pt idx="241">
                  <c:v>41059.16942071759</c:v>
                </c:pt>
                <c:pt idx="242">
                  <c:v>41059.17011496528</c:v>
                </c:pt>
                <c:pt idx="243">
                  <c:v>41059.170809409719</c:v>
                </c:pt>
                <c:pt idx="244">
                  <c:v>41059.171504027778</c:v>
                </c:pt>
                <c:pt idx="245">
                  <c:v>41059.172198460648</c:v>
                </c:pt>
                <c:pt idx="246">
                  <c:v>41059.172892893519</c:v>
                </c:pt>
                <c:pt idx="247">
                  <c:v>41059.17358732639</c:v>
                </c:pt>
                <c:pt idx="248">
                  <c:v>41059.174281770836</c:v>
                </c:pt>
                <c:pt idx="249">
                  <c:v>41059.174976018519</c:v>
                </c:pt>
                <c:pt idx="250">
                  <c:v>41059.175670821758</c:v>
                </c:pt>
                <c:pt idx="251">
                  <c:v>41059.176365069441</c:v>
                </c:pt>
                <c:pt idx="252">
                  <c:v>41059.177059513888</c:v>
                </c:pt>
                <c:pt idx="253">
                  <c:v>41059.177753946758</c:v>
                </c:pt>
                <c:pt idx="254">
                  <c:v>41059.178448553241</c:v>
                </c:pt>
                <c:pt idx="255">
                  <c:v>41059.179142800924</c:v>
                </c:pt>
                <c:pt idx="256">
                  <c:v>41059.17983724537</c:v>
                </c:pt>
                <c:pt idx="257">
                  <c:v>41059.180531678241</c:v>
                </c:pt>
                <c:pt idx="258">
                  <c:v>41059.181226111112</c:v>
                </c:pt>
                <c:pt idx="259">
                  <c:v>41059.181920370371</c:v>
                </c:pt>
                <c:pt idx="260">
                  <c:v>41059.182614803241</c:v>
                </c:pt>
                <c:pt idx="261">
                  <c:v>41059.1833094213</c:v>
                </c:pt>
                <c:pt idx="262">
                  <c:v>41059.184003854163</c:v>
                </c:pt>
                <c:pt idx="263">
                  <c:v>41059.184698113429</c:v>
                </c:pt>
                <c:pt idx="264">
                  <c:v>41059.185392731481</c:v>
                </c:pt>
                <c:pt idx="265">
                  <c:v>41059.18608699074</c:v>
                </c:pt>
                <c:pt idx="266">
                  <c:v>41059.186781608798</c:v>
                </c:pt>
                <c:pt idx="267">
                  <c:v>41059.187475856481</c:v>
                </c:pt>
                <c:pt idx="268">
                  <c:v>41059.188170300928</c:v>
                </c:pt>
                <c:pt idx="269">
                  <c:v>41059.188864918979</c:v>
                </c:pt>
                <c:pt idx="270">
                  <c:v>41059.189559351849</c:v>
                </c:pt>
                <c:pt idx="271">
                  <c:v>41059.19025378472</c:v>
                </c:pt>
                <c:pt idx="272">
                  <c:v>41059.190948217591</c:v>
                </c:pt>
                <c:pt idx="273">
                  <c:v>41059.191642650461</c:v>
                </c:pt>
                <c:pt idx="274">
                  <c:v>41059.192337094908</c:v>
                </c:pt>
                <c:pt idx="275">
                  <c:v>41059.193031712966</c:v>
                </c:pt>
                <c:pt idx="276">
                  <c:v>41059.193725775462</c:v>
                </c:pt>
                <c:pt idx="277">
                  <c:v>41059.19442039352</c:v>
                </c:pt>
                <c:pt idx="278">
                  <c:v>41059.195114652779</c:v>
                </c:pt>
                <c:pt idx="279">
                  <c:v>41059.19580908565</c:v>
                </c:pt>
                <c:pt idx="280">
                  <c:v>41059.196503703701</c:v>
                </c:pt>
                <c:pt idx="281">
                  <c:v>41059.197197951391</c:v>
                </c:pt>
                <c:pt idx="282">
                  <c:v>41059.197892569442</c:v>
                </c:pt>
                <c:pt idx="283">
                  <c:v>41059.198586828701</c:v>
                </c:pt>
                <c:pt idx="284">
                  <c:v>41059.199281446759</c:v>
                </c:pt>
                <c:pt idx="285">
                  <c:v>41059.199975694442</c:v>
                </c:pt>
                <c:pt idx="286">
                  <c:v>41059.200671944447</c:v>
                </c:pt>
                <c:pt idx="287">
                  <c:v>41059.20136457176</c:v>
                </c:pt>
                <c:pt idx="288">
                  <c:v>41059.202059189818</c:v>
                </c:pt>
                <c:pt idx="289">
                  <c:v>41059.202753622689</c:v>
                </c:pt>
                <c:pt idx="290">
                  <c:v>41059.203448055552</c:v>
                </c:pt>
                <c:pt idx="291">
                  <c:v>41059.20483693287</c:v>
                </c:pt>
                <c:pt idx="292">
                  <c:v>41059.205531180552</c:v>
                </c:pt>
                <c:pt idx="293">
                  <c:v>41059.206225613423</c:v>
                </c:pt>
                <c:pt idx="294">
                  <c:v>41059.206920046294</c:v>
                </c:pt>
                <c:pt idx="295">
                  <c:v>41059.207614675928</c:v>
                </c:pt>
                <c:pt idx="296">
                  <c:v>41059.208308923611</c:v>
                </c:pt>
                <c:pt idx="297">
                  <c:v>41059.20900354167</c:v>
                </c:pt>
                <c:pt idx="298">
                  <c:v>41059.20969797454</c:v>
                </c:pt>
                <c:pt idx="299">
                  <c:v>41059.210392407411</c:v>
                </c:pt>
                <c:pt idx="300">
                  <c:v>41059.21108685185</c:v>
                </c:pt>
                <c:pt idx="301">
                  <c:v>41059.211781284721</c:v>
                </c:pt>
                <c:pt idx="302">
                  <c:v>41059.212475717592</c:v>
                </c:pt>
                <c:pt idx="303">
                  <c:v>41059.213170150462</c:v>
                </c:pt>
                <c:pt idx="304">
                  <c:v>41059.213864594909</c:v>
                </c:pt>
                <c:pt idx="305">
                  <c:v>41059.21455902778</c:v>
                </c:pt>
                <c:pt idx="306">
                  <c:v>41059.21525346065</c:v>
                </c:pt>
                <c:pt idx="307">
                  <c:v>41059.215947893521</c:v>
                </c:pt>
                <c:pt idx="308">
                  <c:v>41059.21664233796</c:v>
                </c:pt>
                <c:pt idx="309">
                  <c:v>41059.217336770831</c:v>
                </c:pt>
                <c:pt idx="310">
                  <c:v>41059.218031203702</c:v>
                </c:pt>
                <c:pt idx="311">
                  <c:v>41059.218725636572</c:v>
                </c:pt>
                <c:pt idx="312">
                  <c:v>41059.219420069443</c:v>
                </c:pt>
                <c:pt idx="313">
                  <c:v>41059.22011451389</c:v>
                </c:pt>
                <c:pt idx="314">
                  <c:v>41059.220808761573</c:v>
                </c:pt>
                <c:pt idx="315">
                  <c:v>41059.221503379631</c:v>
                </c:pt>
                <c:pt idx="316">
                  <c:v>41059.222197812502</c:v>
                </c:pt>
                <c:pt idx="317">
                  <c:v>41059.222892256941</c:v>
                </c:pt>
                <c:pt idx="318">
                  <c:v>41059.223586689812</c:v>
                </c:pt>
                <c:pt idx="319">
                  <c:v>41059.224280937502</c:v>
                </c:pt>
                <c:pt idx="320">
                  <c:v>41059.224976273152</c:v>
                </c:pt>
                <c:pt idx="321">
                  <c:v>41059.225669803243</c:v>
                </c:pt>
                <c:pt idx="322">
                  <c:v>41059.22636443287</c:v>
                </c:pt>
                <c:pt idx="323">
                  <c:v>41059.227058865741</c:v>
                </c:pt>
                <c:pt idx="324">
                  <c:v>41059.228447731482</c:v>
                </c:pt>
                <c:pt idx="325">
                  <c:v>41059.229141990741</c:v>
                </c:pt>
                <c:pt idx="326">
                  <c:v>41059.2298366088</c:v>
                </c:pt>
                <c:pt idx="327">
                  <c:v>41059.230530856483</c:v>
                </c:pt>
                <c:pt idx="328">
                  <c:v>41059.231225289353</c:v>
                </c:pt>
                <c:pt idx="329">
                  <c:v>41059.231919907405</c:v>
                </c:pt>
                <c:pt idx="330">
                  <c:v>41059.232614351851</c:v>
                </c:pt>
                <c:pt idx="331">
                  <c:v>41059.233308784722</c:v>
                </c:pt>
                <c:pt idx="332">
                  <c:v>41059.234003217593</c:v>
                </c:pt>
                <c:pt idx="333">
                  <c:v>41059.234697650463</c:v>
                </c:pt>
                <c:pt idx="334">
                  <c:v>41059.23539209491</c:v>
                </c:pt>
                <c:pt idx="335">
                  <c:v>41059.236086712961</c:v>
                </c:pt>
                <c:pt idx="336">
                  <c:v>41059.236780960651</c:v>
                </c:pt>
                <c:pt idx="337">
                  <c:v>41059.237475393522</c:v>
                </c:pt>
                <c:pt idx="338">
                  <c:v>41059.238169826385</c:v>
                </c:pt>
                <c:pt idx="339">
                  <c:v>41059.238864270832</c:v>
                </c:pt>
                <c:pt idx="340">
                  <c:v>41059.239558703703</c:v>
                </c:pt>
                <c:pt idx="341">
                  <c:v>41059.240947569444</c:v>
                </c:pt>
                <c:pt idx="342">
                  <c:v>41059.241642013891</c:v>
                </c:pt>
                <c:pt idx="343">
                  <c:v>41059.242336261574</c:v>
                </c:pt>
                <c:pt idx="344">
                  <c:v>41059.243030879632</c:v>
                </c:pt>
                <c:pt idx="345">
                  <c:v>41059.243725312503</c:v>
                </c:pt>
                <c:pt idx="346">
                  <c:v>41059.244419560186</c:v>
                </c:pt>
                <c:pt idx="347">
                  <c:v>41059.245114004632</c:v>
                </c:pt>
                <c:pt idx="348">
                  <c:v>41059.245808622683</c:v>
                </c:pt>
                <c:pt idx="349">
                  <c:v>41059.246503240742</c:v>
                </c:pt>
                <c:pt idx="350">
                  <c:v>41059.247197303244</c:v>
                </c:pt>
                <c:pt idx="351">
                  <c:v>41059.247891921295</c:v>
                </c:pt>
                <c:pt idx="352">
                  <c:v>41059.248586365742</c:v>
                </c:pt>
                <c:pt idx="353">
                  <c:v>41059.249280798613</c:v>
                </c:pt>
                <c:pt idx="354">
                  <c:v>41059.249975231483</c:v>
                </c:pt>
                <c:pt idx="355">
                  <c:v>41059.250670381945</c:v>
                </c:pt>
                <c:pt idx="356">
                  <c:v>41059.251364282405</c:v>
                </c:pt>
                <c:pt idx="357">
                  <c:v>41059.252058541664</c:v>
                </c:pt>
                <c:pt idx="358">
                  <c:v>41059.252752789354</c:v>
                </c:pt>
                <c:pt idx="359">
                  <c:v>41059.253447222225</c:v>
                </c:pt>
                <c:pt idx="360">
                  <c:v>41059.254141655096</c:v>
                </c:pt>
                <c:pt idx="361">
                  <c:v>41059.254836273147</c:v>
                </c:pt>
                <c:pt idx="362">
                  <c:v>41059.255530717594</c:v>
                </c:pt>
                <c:pt idx="363">
                  <c:v>41059.256225150464</c:v>
                </c:pt>
                <c:pt idx="364">
                  <c:v>41059.256919583335</c:v>
                </c:pt>
                <c:pt idx="365">
                  <c:v>41059.258308460645</c:v>
                </c:pt>
                <c:pt idx="366">
                  <c:v>41059.259002708335</c:v>
                </c:pt>
                <c:pt idx="367">
                  <c:v>41059.259697511574</c:v>
                </c:pt>
                <c:pt idx="368">
                  <c:v>41059.260391759257</c:v>
                </c:pt>
                <c:pt idx="369">
                  <c:v>41059.261086377315</c:v>
                </c:pt>
                <c:pt idx="370">
                  <c:v>41059.261780636574</c:v>
                </c:pt>
                <c:pt idx="371">
                  <c:v>41059.262474884257</c:v>
                </c:pt>
                <c:pt idx="372">
                  <c:v>41059.263169502316</c:v>
                </c:pt>
                <c:pt idx="373">
                  <c:v>41059.263863935186</c:v>
                </c:pt>
                <c:pt idx="374">
                  <c:v>41059.264558368057</c:v>
                </c:pt>
                <c:pt idx="375">
                  <c:v>41059.265252812504</c:v>
                </c:pt>
                <c:pt idx="376">
                  <c:v>41059.265947245367</c:v>
                </c:pt>
                <c:pt idx="377">
                  <c:v>41059.266641493057</c:v>
                </c:pt>
                <c:pt idx="378">
                  <c:v>41059.267336655095</c:v>
                </c:pt>
                <c:pt idx="379">
                  <c:v>41059.268030370367</c:v>
                </c:pt>
                <c:pt idx="380">
                  <c:v>41059.268724988426</c:v>
                </c:pt>
                <c:pt idx="381">
                  <c:v>41059.269419421296</c:v>
                </c:pt>
                <c:pt idx="382">
                  <c:v>41059.270113668979</c:v>
                </c:pt>
                <c:pt idx="383">
                  <c:v>41059.271502731484</c:v>
                </c:pt>
                <c:pt idx="384">
                  <c:v>41059.272197164355</c:v>
                </c:pt>
                <c:pt idx="385">
                  <c:v>41059.272891597226</c:v>
                </c:pt>
                <c:pt idx="386">
                  <c:v>41059.273586030089</c:v>
                </c:pt>
                <c:pt idx="387">
                  <c:v>41059.274280474536</c:v>
                </c:pt>
                <c:pt idx="388">
                  <c:v>41059.274974907406</c:v>
                </c:pt>
                <c:pt idx="389">
                  <c:v>41059.275669155089</c:v>
                </c:pt>
                <c:pt idx="390">
                  <c:v>41059.276363773148</c:v>
                </c:pt>
                <c:pt idx="391">
                  <c:v>41059.277058020831</c:v>
                </c:pt>
                <c:pt idx="392">
                  <c:v>41059.277752650465</c:v>
                </c:pt>
                <c:pt idx="393">
                  <c:v>41059.278447083336</c:v>
                </c:pt>
                <c:pt idx="394">
                  <c:v>41059.279141516206</c:v>
                </c:pt>
                <c:pt idx="395">
                  <c:v>41059.279835763889</c:v>
                </c:pt>
                <c:pt idx="396">
                  <c:v>41059.281224826387</c:v>
                </c:pt>
                <c:pt idx="397">
                  <c:v>41059.281919259258</c:v>
                </c:pt>
                <c:pt idx="398">
                  <c:v>41059.282613506941</c:v>
                </c:pt>
                <c:pt idx="399">
                  <c:v>41059.283308124999</c:v>
                </c:pt>
                <c:pt idx="400">
                  <c:v>41059.284002384258</c:v>
                </c:pt>
                <c:pt idx="401">
                  <c:v>41059.284697002317</c:v>
                </c:pt>
                <c:pt idx="402">
                  <c:v>41059.28539125</c:v>
                </c:pt>
                <c:pt idx="403">
                  <c:v>41059.286085868058</c:v>
                </c:pt>
                <c:pt idx="404">
                  <c:v>41059.286780300929</c:v>
                </c:pt>
                <c:pt idx="405">
                  <c:v>41059.287474745368</c:v>
                </c:pt>
                <c:pt idx="406">
                  <c:v>41059.288169178239</c:v>
                </c:pt>
                <c:pt idx="407">
                  <c:v>41059.288863611109</c:v>
                </c:pt>
                <c:pt idx="408">
                  <c:v>41059.28955804398</c:v>
                </c:pt>
                <c:pt idx="409">
                  <c:v>41059.290252488427</c:v>
                </c:pt>
                <c:pt idx="410">
                  <c:v>41059.290946921297</c:v>
                </c:pt>
                <c:pt idx="411">
                  <c:v>41059.291641354168</c:v>
                </c:pt>
                <c:pt idx="412">
                  <c:v>41059.292335787039</c:v>
                </c:pt>
                <c:pt idx="413">
                  <c:v>41059.293030219909</c:v>
                </c:pt>
                <c:pt idx="414">
                  <c:v>41059.293724664349</c:v>
                </c:pt>
                <c:pt idx="415">
                  <c:v>41059.29511334491</c:v>
                </c:pt>
                <c:pt idx="416">
                  <c:v>41059.295807962961</c:v>
                </c:pt>
                <c:pt idx="417">
                  <c:v>41059.296502754631</c:v>
                </c:pt>
                <c:pt idx="418">
                  <c:v>41059.297196840278</c:v>
                </c:pt>
                <c:pt idx="419">
                  <c:v>41059.297891087961</c:v>
                </c:pt>
                <c:pt idx="420">
                  <c:v>41059.298585706019</c:v>
                </c:pt>
                <c:pt idx="421">
                  <c:v>41059.299279953702</c:v>
                </c:pt>
                <c:pt idx="422">
                  <c:v>41059.299974386573</c:v>
                </c:pt>
                <c:pt idx="423">
                  <c:v>41059.3006690162</c:v>
                </c:pt>
                <c:pt idx="424">
                  <c:v>41059.301363449071</c:v>
                </c:pt>
                <c:pt idx="425">
                  <c:v>41059.302057881941</c:v>
                </c:pt>
                <c:pt idx="426">
                  <c:v>41059.302752314812</c:v>
                </c:pt>
                <c:pt idx="427">
                  <c:v>41059.304141192129</c:v>
                </c:pt>
                <c:pt idx="428">
                  <c:v>41059.304835625</c:v>
                </c:pt>
                <c:pt idx="429">
                  <c:v>41059.305530057871</c:v>
                </c:pt>
                <c:pt idx="430">
                  <c:v>41059.306224502317</c:v>
                </c:pt>
                <c:pt idx="431">
                  <c:v>41059.306918935188</c:v>
                </c:pt>
                <c:pt idx="432">
                  <c:v>41059.307613368059</c:v>
                </c:pt>
                <c:pt idx="433">
                  <c:v>41059.308307800929</c:v>
                </c:pt>
                <c:pt idx="434">
                  <c:v>41059.309002060189</c:v>
                </c:pt>
                <c:pt idx="435">
                  <c:v>41059.30969667824</c:v>
                </c:pt>
                <c:pt idx="436">
                  <c:v>41059.31039111111</c:v>
                </c:pt>
                <c:pt idx="437">
                  <c:v>41059.31177980324</c:v>
                </c:pt>
                <c:pt idx="438">
                  <c:v>41059.312474606479</c:v>
                </c:pt>
                <c:pt idx="439">
                  <c:v>41059.313168668981</c:v>
                </c:pt>
                <c:pt idx="440">
                  <c:v>41059.31386328704</c:v>
                </c:pt>
                <c:pt idx="441">
                  <c:v>41059.31455771991</c:v>
                </c:pt>
                <c:pt idx="442">
                  <c:v>41059.315252349537</c:v>
                </c:pt>
                <c:pt idx="443">
                  <c:v>41059.31594659722</c:v>
                </c:pt>
                <c:pt idx="444">
                  <c:v>41059.316641030091</c:v>
                </c:pt>
                <c:pt idx="445">
                  <c:v>41059.317335277781</c:v>
                </c:pt>
                <c:pt idx="446">
                  <c:v>41059.31803008102</c:v>
                </c:pt>
                <c:pt idx="447">
                  <c:v>41059.318724155091</c:v>
                </c:pt>
                <c:pt idx="448">
                  <c:v>41059.319418587962</c:v>
                </c:pt>
                <c:pt idx="449">
                  <c:v>41059.320113020833</c:v>
                </c:pt>
                <c:pt idx="450">
                  <c:v>41059.320807638891</c:v>
                </c:pt>
                <c:pt idx="451">
                  <c:v>41059.32150189815</c:v>
                </c:pt>
                <c:pt idx="452">
                  <c:v>41059.322196701389</c:v>
                </c:pt>
                <c:pt idx="453">
                  <c:v>41059.322890949072</c:v>
                </c:pt>
                <c:pt idx="454">
                  <c:v>41059.323585381942</c:v>
                </c:pt>
                <c:pt idx="455">
                  <c:v>41059.324279814813</c:v>
                </c:pt>
                <c:pt idx="456">
                  <c:v>41059.32497425926</c:v>
                </c:pt>
                <c:pt idx="457">
                  <c:v>41059.32566869213</c:v>
                </c:pt>
                <c:pt idx="458">
                  <c:v>41059.326362939813</c:v>
                </c:pt>
                <c:pt idx="459">
                  <c:v>41059.327057557872</c:v>
                </c:pt>
                <c:pt idx="460">
                  <c:v>41059.327752002318</c:v>
                </c:pt>
                <c:pt idx="461">
                  <c:v>41059.32844662037</c:v>
                </c:pt>
                <c:pt idx="462">
                  <c:v>41059.329140868052</c:v>
                </c:pt>
                <c:pt idx="463">
                  <c:v>41059.329835300923</c:v>
                </c:pt>
                <c:pt idx="464">
                  <c:v>41059.330529733794</c:v>
                </c:pt>
                <c:pt idx="465">
                  <c:v>41059.331223993053</c:v>
                </c:pt>
                <c:pt idx="466">
                  <c:v>41059.331918611111</c:v>
                </c:pt>
                <c:pt idx="467">
                  <c:v>41059.332612858794</c:v>
                </c:pt>
                <c:pt idx="468">
                  <c:v>41059.333308194444</c:v>
                </c:pt>
                <c:pt idx="469">
                  <c:v>41059.334001921299</c:v>
                </c:pt>
                <c:pt idx="470">
                  <c:v>41059.33469635417</c:v>
                </c:pt>
                <c:pt idx="471">
                  <c:v>41059.335391504632</c:v>
                </c:pt>
                <c:pt idx="472">
                  <c:v>41059.336085219904</c:v>
                </c:pt>
                <c:pt idx="473">
                  <c:v>41059.336780914353</c:v>
                </c:pt>
                <c:pt idx="474">
                  <c:v>41059.337473912034</c:v>
                </c:pt>
                <c:pt idx="475">
                  <c:v>41059.338862777775</c:v>
                </c:pt>
                <c:pt idx="476">
                  <c:v>41059.340251828704</c:v>
                </c:pt>
                <c:pt idx="477">
                  <c:v>41059.340946087963</c:v>
                </c:pt>
                <c:pt idx="478">
                  <c:v>41059.341640706021</c:v>
                </c:pt>
                <c:pt idx="479">
                  <c:v>41059.342335138892</c:v>
                </c:pt>
                <c:pt idx="480">
                  <c:v>41059.343029571763</c:v>
                </c:pt>
                <c:pt idx="481">
                  <c:v>41059.343724004633</c:v>
                </c:pt>
                <c:pt idx="482">
                  <c:v>41059.344418807872</c:v>
                </c:pt>
                <c:pt idx="483">
                  <c:v>41059.345112696756</c:v>
                </c:pt>
                <c:pt idx="484">
                  <c:v>41059.345807500002</c:v>
                </c:pt>
                <c:pt idx="485">
                  <c:v>41059.346501747685</c:v>
                </c:pt>
                <c:pt idx="486">
                  <c:v>41059.347890625002</c:v>
                </c:pt>
                <c:pt idx="487">
                  <c:v>41059.348585416665</c:v>
                </c:pt>
                <c:pt idx="488">
                  <c:v>41059.349279490743</c:v>
                </c:pt>
                <c:pt idx="489">
                  <c:v>41059.349973923614</c:v>
                </c:pt>
                <c:pt idx="490">
                  <c:v>41059.350668368053</c:v>
                </c:pt>
                <c:pt idx="491">
                  <c:v>41059.351363518515</c:v>
                </c:pt>
                <c:pt idx="492">
                  <c:v>41059.352057233795</c:v>
                </c:pt>
                <c:pt idx="493">
                  <c:v>41059.352751666665</c:v>
                </c:pt>
                <c:pt idx="494">
                  <c:v>41059.353446111112</c:v>
                </c:pt>
                <c:pt idx="495">
                  <c:v>41059.354140543983</c:v>
                </c:pt>
                <c:pt idx="496">
                  <c:v>41059.35484871528</c:v>
                </c:pt>
                <c:pt idx="497">
                  <c:v>41059.355529768516</c:v>
                </c:pt>
                <c:pt idx="498">
                  <c:v>41059.356223842595</c:v>
                </c:pt>
                <c:pt idx="499">
                  <c:v>41059.356918287034</c:v>
                </c:pt>
                <c:pt idx="500">
                  <c:v>41059.357612534724</c:v>
                </c:pt>
                <c:pt idx="501">
                  <c:v>41059.358307152776</c:v>
                </c:pt>
                <c:pt idx="502">
                  <c:v>41059.359001585646</c:v>
                </c:pt>
                <c:pt idx="503">
                  <c:v>41059.359695833336</c:v>
                </c:pt>
                <c:pt idx="504">
                  <c:v>41059.360390462964</c:v>
                </c:pt>
                <c:pt idx="505">
                  <c:v>41059.361084895834</c:v>
                </c:pt>
                <c:pt idx="506">
                  <c:v>41059.361779328705</c:v>
                </c:pt>
                <c:pt idx="507">
                  <c:v>41059.362473761576</c:v>
                </c:pt>
                <c:pt idx="508">
                  <c:v>41059.363168194446</c:v>
                </c:pt>
                <c:pt idx="509">
                  <c:v>41059.363862638886</c:v>
                </c:pt>
                <c:pt idx="510">
                  <c:v>41059.364557071756</c:v>
                </c:pt>
                <c:pt idx="511">
                  <c:v>41059.365251504627</c:v>
                </c:pt>
                <c:pt idx="512">
                  <c:v>41059.365945752317</c:v>
                </c:pt>
                <c:pt idx="513">
                  <c:v>41059.366640196757</c:v>
                </c:pt>
                <c:pt idx="514">
                  <c:v>41059.367334629627</c:v>
                </c:pt>
                <c:pt idx="515">
                  <c:v>41059.368029409721</c:v>
                </c:pt>
                <c:pt idx="516">
                  <c:v>41059.36872366898</c:v>
                </c:pt>
                <c:pt idx="517">
                  <c:v>41059.369420636576</c:v>
                </c:pt>
                <c:pt idx="518">
                  <c:v>41059.370112546298</c:v>
                </c:pt>
                <c:pt idx="519">
                  <c:v>41059.370806979168</c:v>
                </c:pt>
                <c:pt idx="520">
                  <c:v>41059.371501226851</c:v>
                </c:pt>
                <c:pt idx="521">
                  <c:v>41059.372890104169</c:v>
                </c:pt>
                <c:pt idx="522">
                  <c:v>41059.373585624999</c:v>
                </c:pt>
                <c:pt idx="523">
                  <c:v>41059.374279328702</c:v>
                </c:pt>
                <c:pt idx="524">
                  <c:v>41059.375668217595</c:v>
                </c:pt>
                <c:pt idx="525">
                  <c:v>41059.377057812497</c:v>
                </c:pt>
                <c:pt idx="526">
                  <c:v>41059.377751342596</c:v>
                </c:pt>
                <c:pt idx="527">
                  <c:v>41059.378447407405</c:v>
                </c:pt>
                <c:pt idx="528">
                  <c:v>41059.379140023149</c:v>
                </c:pt>
                <c:pt idx="529">
                  <c:v>41059.379840983798</c:v>
                </c:pt>
                <c:pt idx="530">
                  <c:v>41059.380529444446</c:v>
                </c:pt>
                <c:pt idx="531">
                  <c:v>41059.381224062497</c:v>
                </c:pt>
                <c:pt idx="532">
                  <c:v>41059.381917951388</c:v>
                </c:pt>
                <c:pt idx="533">
                  <c:v>41059.382614733797</c:v>
                </c:pt>
                <c:pt idx="534">
                  <c:v>41059.384004340274</c:v>
                </c:pt>
                <c:pt idx="535">
                  <c:v>41059.384696956018</c:v>
                </c:pt>
                <c:pt idx="536">
                  <c:v>41059.385391215277</c:v>
                </c:pt>
                <c:pt idx="537">
                  <c:v>41059.386088009262</c:v>
                </c:pt>
                <c:pt idx="538">
                  <c:v>41059.386779363427</c:v>
                </c:pt>
                <c:pt idx="539">
                  <c:v>41059.387476689815</c:v>
                </c:pt>
                <c:pt idx="540">
                  <c:v>41059.388168587961</c:v>
                </c:pt>
                <c:pt idx="541">
                  <c:v>41059.388862314816</c:v>
                </c:pt>
                <c:pt idx="542">
                  <c:v>41059.389557650466</c:v>
                </c:pt>
                <c:pt idx="543">
                  <c:v>41059.390251180557</c:v>
                </c:pt>
                <c:pt idx="544">
                  <c:v>41059.390959895834</c:v>
                </c:pt>
                <c:pt idx="545">
                  <c:v>41059.392336481484</c:v>
                </c:pt>
                <c:pt idx="546">
                  <c:v>41059.393030729167</c:v>
                </c:pt>
                <c:pt idx="547">
                  <c:v>41059.393723900466</c:v>
                </c:pt>
                <c:pt idx="548">
                  <c:v>41059.394418344906</c:v>
                </c:pt>
                <c:pt idx="549">
                  <c:v>41059.395112048609</c:v>
                </c:pt>
                <c:pt idx="550">
                  <c:v>41059.39580648148</c:v>
                </c:pt>
                <c:pt idx="551">
                  <c:v>41059.396501099538</c:v>
                </c:pt>
                <c:pt idx="552">
                  <c:v>41059.397195347221</c:v>
                </c:pt>
                <c:pt idx="553">
                  <c:v>41059.397903900463</c:v>
                </c:pt>
                <c:pt idx="554">
                  <c:v>41059.398584768518</c:v>
                </c:pt>
                <c:pt idx="555">
                  <c:v>41059.399278842589</c:v>
                </c:pt>
                <c:pt idx="556">
                  <c:v>41059.400667719907</c:v>
                </c:pt>
                <c:pt idx="557">
                  <c:v>41059.401362511577</c:v>
                </c:pt>
                <c:pt idx="558">
                  <c:v>41059.402057129628</c:v>
                </c:pt>
                <c:pt idx="559">
                  <c:v>41059.403446365737</c:v>
                </c:pt>
                <c:pt idx="560">
                  <c:v>41059.404140254628</c:v>
                </c:pt>
                <c:pt idx="561">
                  <c:v>41059.405528761577</c:v>
                </c:pt>
                <c:pt idx="562">
                  <c:v>41059.406917824075</c:v>
                </c:pt>
                <c:pt idx="563">
                  <c:v>41059.407612256946</c:v>
                </c:pt>
                <c:pt idx="564">
                  <c:v>41059.408306689817</c:v>
                </c:pt>
                <c:pt idx="565">
                  <c:v>41059.409001307868</c:v>
                </c:pt>
                <c:pt idx="566">
                  <c:v>41059.409699537035</c:v>
                </c:pt>
                <c:pt idx="567">
                  <c:v>41059.410389814817</c:v>
                </c:pt>
                <c:pt idx="568">
                  <c:v>41059.411084247688</c:v>
                </c:pt>
                <c:pt idx="569">
                  <c:v>41059.411778877315</c:v>
                </c:pt>
                <c:pt idx="570">
                  <c:v>41059.412473124998</c:v>
                </c:pt>
                <c:pt idx="571">
                  <c:v>41059.413167743056</c:v>
                </c:pt>
                <c:pt idx="572">
                  <c:v>41059.413862187503</c:v>
                </c:pt>
                <c:pt idx="573">
                  <c:v>41059.414556435186</c:v>
                </c:pt>
                <c:pt idx="574">
                  <c:v>41059.415250868056</c:v>
                </c:pt>
                <c:pt idx="575">
                  <c:v>41059.415945486115</c:v>
                </c:pt>
                <c:pt idx="576">
                  <c:v>41059.416640289353</c:v>
                </c:pt>
                <c:pt idx="577">
                  <c:v>41059.418028969907</c:v>
                </c:pt>
                <c:pt idx="578">
                  <c:v>41059.418723599534</c:v>
                </c:pt>
                <c:pt idx="579">
                  <c:v>41059.420111921296</c:v>
                </c:pt>
                <c:pt idx="580">
                  <c:v>41059.420808888892</c:v>
                </c:pt>
                <c:pt idx="581">
                  <c:v>41059.421500798613</c:v>
                </c:pt>
                <c:pt idx="582">
                  <c:v>41059.422195231484</c:v>
                </c:pt>
                <c:pt idx="583">
                  <c:v>41059.422889664354</c:v>
                </c:pt>
                <c:pt idx="584">
                  <c:v>41059.42359820602</c:v>
                </c:pt>
                <c:pt idx="585">
                  <c:v>41059.424278726852</c:v>
                </c:pt>
                <c:pt idx="586">
                  <c:v>41059.424973518515</c:v>
                </c:pt>
                <c:pt idx="587">
                  <c:v>41059.425667766205</c:v>
                </c:pt>
                <c:pt idx="588">
                  <c:v>41059.426364016203</c:v>
                </c:pt>
                <c:pt idx="589">
                  <c:v>41059.427056099536</c:v>
                </c:pt>
                <c:pt idx="590">
                  <c:v>41059.428446064812</c:v>
                </c:pt>
                <c:pt idx="591">
                  <c:v>41059.429144293979</c:v>
                </c:pt>
                <c:pt idx="592">
                  <c:v>41059.429835289353</c:v>
                </c:pt>
                <c:pt idx="593">
                  <c:v>41059.430529178244</c:v>
                </c:pt>
                <c:pt idx="594">
                  <c:v>41059.431222905092</c:v>
                </c:pt>
                <c:pt idx="595">
                  <c:v>41059.431917337963</c:v>
                </c:pt>
                <c:pt idx="596">
                  <c:v>41059.432612129633</c:v>
                </c:pt>
                <c:pt idx="597">
                  <c:v>41059.433309108797</c:v>
                </c:pt>
                <c:pt idx="598">
                  <c:v>41059.434000833331</c:v>
                </c:pt>
                <c:pt idx="599">
                  <c:v>41059.434695081021</c:v>
                </c:pt>
                <c:pt idx="600">
                  <c:v>41059.435389328704</c:v>
                </c:pt>
                <c:pt idx="601">
                  <c:v>41059.436083958331</c:v>
                </c:pt>
                <c:pt idx="602">
                  <c:v>41059.43677857639</c:v>
                </c:pt>
                <c:pt idx="603">
                  <c:v>41059.438167268519</c:v>
                </c:pt>
                <c:pt idx="604">
                  <c:v>41059.438861516202</c:v>
                </c:pt>
                <c:pt idx="605">
                  <c:v>41059.439556134261</c:v>
                </c:pt>
                <c:pt idx="606">
                  <c:v>41059.440251666667</c:v>
                </c:pt>
                <c:pt idx="607">
                  <c:v>41059.440948993055</c:v>
                </c:pt>
                <c:pt idx="608">
                  <c:v>41059.441639629629</c:v>
                </c:pt>
                <c:pt idx="609">
                  <c:v>41059.442333877312</c:v>
                </c:pt>
                <c:pt idx="610">
                  <c:v>41059.443028321759</c:v>
                </c:pt>
                <c:pt idx="611">
                  <c:v>41059.444417372688</c:v>
                </c:pt>
                <c:pt idx="612">
                  <c:v>41059.445111817127</c:v>
                </c:pt>
                <c:pt idx="613">
                  <c:v>41059.445806249998</c:v>
                </c:pt>
                <c:pt idx="614">
                  <c:v>41059.447195127315</c:v>
                </c:pt>
                <c:pt idx="615">
                  <c:v>41059.447889560186</c:v>
                </c:pt>
                <c:pt idx="616">
                  <c:v>41059.448585254628</c:v>
                </c:pt>
                <c:pt idx="617">
                  <c:v>41059.449278437503</c:v>
                </c:pt>
                <c:pt idx="618">
                  <c:v>41059.449972685186</c:v>
                </c:pt>
                <c:pt idx="619">
                  <c:v>41059.450667118057</c:v>
                </c:pt>
                <c:pt idx="620">
                  <c:v>41059.451361747684</c:v>
                </c:pt>
                <c:pt idx="621">
                  <c:v>41059.452070277781</c:v>
                </c:pt>
                <c:pt idx="622">
                  <c:v>41059.453445046296</c:v>
                </c:pt>
                <c:pt idx="623">
                  <c:v>41059.454140393522</c:v>
                </c:pt>
                <c:pt idx="624">
                  <c:v>41059.454834282405</c:v>
                </c:pt>
                <c:pt idx="625">
                  <c:v>41059.455530162035</c:v>
                </c:pt>
                <c:pt idx="626">
                  <c:v>41059.456223159723</c:v>
                </c:pt>
                <c:pt idx="627">
                  <c:v>41059.457611666665</c:v>
                </c:pt>
                <c:pt idx="628">
                  <c:v>41059.458305925924</c:v>
                </c:pt>
                <c:pt idx="629">
                  <c:v>41059.459000358795</c:v>
                </c:pt>
                <c:pt idx="630">
                  <c:v>41059.459695150465</c:v>
                </c:pt>
                <c:pt idx="631">
                  <c:v>41059.460389236112</c:v>
                </c:pt>
                <c:pt idx="632">
                  <c:v>41059.461083668983</c:v>
                </c:pt>
                <c:pt idx="633">
                  <c:v>41059.46179202546</c:v>
                </c:pt>
                <c:pt idx="634">
                  <c:v>41059.462472361112</c:v>
                </c:pt>
                <c:pt idx="635">
                  <c:v>41059.463167164351</c:v>
                </c:pt>
                <c:pt idx="636">
                  <c:v>41059.463861597222</c:v>
                </c:pt>
                <c:pt idx="637">
                  <c:v>41059.464555856481</c:v>
                </c:pt>
                <c:pt idx="638">
                  <c:v>41059.465264212966</c:v>
                </c:pt>
                <c:pt idx="639">
                  <c:v>41059.465945081021</c:v>
                </c:pt>
                <c:pt idx="640">
                  <c:v>41059.466638981481</c:v>
                </c:pt>
                <c:pt idx="641">
                  <c:v>41059.467336134257</c:v>
                </c:pt>
                <c:pt idx="642">
                  <c:v>41059.468028391202</c:v>
                </c:pt>
                <c:pt idx="643">
                  <c:v>41059.468722465281</c:v>
                </c:pt>
                <c:pt idx="644">
                  <c:v>41059.469417094908</c:v>
                </c:pt>
                <c:pt idx="645">
                  <c:v>41059.470111886571</c:v>
                </c:pt>
                <c:pt idx="646">
                  <c:v>41059.470805775461</c:v>
                </c:pt>
                <c:pt idx="647">
                  <c:v>41059.471500405096</c:v>
                </c:pt>
                <c:pt idx="648">
                  <c:v>41059.472195011571</c:v>
                </c:pt>
                <c:pt idx="649">
                  <c:v>41059.472888900462</c:v>
                </c:pt>
                <c:pt idx="650">
                  <c:v>41059.473584432868</c:v>
                </c:pt>
                <c:pt idx="651">
                  <c:v>41059.47427796296</c:v>
                </c:pt>
                <c:pt idx="652">
                  <c:v>41059.474975648147</c:v>
                </c:pt>
                <c:pt idx="653">
                  <c:v>41059.475667199076</c:v>
                </c:pt>
                <c:pt idx="654">
                  <c:v>41059.476361273148</c:v>
                </c:pt>
                <c:pt idx="655">
                  <c:v>41059.477055520831</c:v>
                </c:pt>
                <c:pt idx="656">
                  <c:v>41059.477750150465</c:v>
                </c:pt>
                <c:pt idx="657">
                  <c:v>41059.478445671295</c:v>
                </c:pt>
                <c:pt idx="658">
                  <c:v>41059.479153483793</c:v>
                </c:pt>
                <c:pt idx="659">
                  <c:v>41059.479833634257</c:v>
                </c:pt>
                <c:pt idx="660">
                  <c:v>41059.480528078704</c:v>
                </c:pt>
                <c:pt idx="661">
                  <c:v>41059.481222326387</c:v>
                </c:pt>
                <c:pt idx="662">
                  <c:v>41059.481917129633</c:v>
                </c:pt>
                <c:pt idx="663">
                  <c:v>41059.482611203704</c:v>
                </c:pt>
                <c:pt idx="664">
                  <c:v>41059.48331033565</c:v>
                </c:pt>
                <c:pt idx="665">
                  <c:v>41059.484003506943</c:v>
                </c:pt>
                <c:pt idx="666">
                  <c:v>41059.484694328705</c:v>
                </c:pt>
                <c:pt idx="667">
                  <c:v>41059.485389490743</c:v>
                </c:pt>
                <c:pt idx="668">
                  <c:v>41059.486083738426</c:v>
                </c:pt>
                <c:pt idx="669">
                  <c:v>41059.486778726852</c:v>
                </c:pt>
                <c:pt idx="670">
                  <c:v>41059.487478229166</c:v>
                </c:pt>
                <c:pt idx="671">
                  <c:v>41059.488166875002</c:v>
                </c:pt>
                <c:pt idx="672">
                  <c:v>41059.490250532406</c:v>
                </c:pt>
                <c:pt idx="673">
                  <c:v>41059.490944791665</c:v>
                </c:pt>
                <c:pt idx="674">
                  <c:v>41059.492333842594</c:v>
                </c:pt>
                <c:pt idx="675">
                  <c:v>41059.493028460645</c:v>
                </c:pt>
                <c:pt idx="676">
                  <c:v>41059.493723622683</c:v>
                </c:pt>
                <c:pt idx="677">
                  <c:v>41059.494416608795</c:v>
                </c:pt>
                <c:pt idx="678">
                  <c:v>41059.495112673612</c:v>
                </c:pt>
                <c:pt idx="679">
                  <c:v>41059.495805486113</c:v>
                </c:pt>
                <c:pt idx="680">
                  <c:v>41059.497194363423</c:v>
                </c:pt>
                <c:pt idx="681">
                  <c:v>41059.497889710648</c:v>
                </c:pt>
                <c:pt idx="682">
                  <c:v>41059.498583425928</c:v>
                </c:pt>
                <c:pt idx="683">
                  <c:v>41059.499277858798</c:v>
                </c:pt>
                <c:pt idx="684">
                  <c:v>41059.499975011575</c:v>
                </c:pt>
                <c:pt idx="685">
                  <c:v>41059.500666562497</c:v>
                </c:pt>
                <c:pt idx="686">
                  <c:v>41059.501361354167</c:v>
                </c:pt>
                <c:pt idx="687">
                  <c:v>41059.502056874997</c:v>
                </c:pt>
                <c:pt idx="688">
                  <c:v>41059.502752395834</c:v>
                </c:pt>
                <c:pt idx="689">
                  <c:v>41059.503446458337</c:v>
                </c:pt>
                <c:pt idx="690">
                  <c:v>41059.504141446756</c:v>
                </c:pt>
                <c:pt idx="691">
                  <c:v>41059.504847280092</c:v>
                </c:pt>
                <c:pt idx="692">
                  <c:v>41059.505532303243</c:v>
                </c:pt>
                <c:pt idx="693">
                  <c:v>41059.506223310185</c:v>
                </c:pt>
                <c:pt idx="694">
                  <c:v>41059.506919733794</c:v>
                </c:pt>
                <c:pt idx="695">
                  <c:v>41059.507612546295</c:v>
                </c:pt>
                <c:pt idx="696">
                  <c:v>41059.508307708333</c:v>
                </c:pt>
                <c:pt idx="697">
                  <c:v>41059.509695682871</c:v>
                </c:pt>
                <c:pt idx="698">
                  <c:v>41059.510389768519</c:v>
                </c:pt>
                <c:pt idx="699">
                  <c:v>41059.511084375001</c:v>
                </c:pt>
                <c:pt idx="700">
                  <c:v>41059.511786226853</c:v>
                </c:pt>
                <c:pt idx="701">
                  <c:v>41059.51247253472</c:v>
                </c:pt>
                <c:pt idx="702">
                  <c:v>41059.513172754632</c:v>
                </c:pt>
                <c:pt idx="703">
                  <c:v>41059.513863749999</c:v>
                </c:pt>
                <c:pt idx="704">
                  <c:v>41059.515250081022</c:v>
                </c:pt>
                <c:pt idx="705">
                  <c:v>41059.515949953704</c:v>
                </c:pt>
                <c:pt idx="706">
                  <c:v>41059.516638958332</c:v>
                </c:pt>
                <c:pt idx="707">
                  <c:v>41059.517342615742</c:v>
                </c:pt>
                <c:pt idx="708">
                  <c:v>41059.518043206015</c:v>
                </c:pt>
                <c:pt idx="709">
                  <c:v>41059.518739814812</c:v>
                </c:pt>
                <c:pt idx="710">
                  <c:v>41059.520125798612</c:v>
                </c:pt>
                <c:pt idx="711">
                  <c:v>41059.520820231483</c:v>
                </c:pt>
                <c:pt idx="712">
                  <c:v>41059.521500578703</c:v>
                </c:pt>
                <c:pt idx="713">
                  <c:v>41059.52219447917</c:v>
                </c:pt>
                <c:pt idx="714">
                  <c:v>41059.52290265046</c:v>
                </c:pt>
                <c:pt idx="715">
                  <c:v>41059.523598703701</c:v>
                </c:pt>
                <c:pt idx="716">
                  <c:v>41059.524285011576</c:v>
                </c:pt>
                <c:pt idx="717">
                  <c:v>41059.52497564815</c:v>
                </c:pt>
                <c:pt idx="718">
                  <c:v>41059.525680752318</c:v>
                </c:pt>
                <c:pt idx="719">
                  <c:v>41059.526373553243</c:v>
                </c:pt>
                <c:pt idx="720">
                  <c:v>41059.52776478009</c:v>
                </c:pt>
                <c:pt idx="721">
                  <c:v>41059.528458310182</c:v>
                </c:pt>
                <c:pt idx="722">
                  <c:v>41059.529153831019</c:v>
                </c:pt>
                <c:pt idx="723">
                  <c:v>41059.52984628472</c:v>
                </c:pt>
                <c:pt idx="724">
                  <c:v>41059.530542523149</c:v>
                </c:pt>
                <c:pt idx="725">
                  <c:v>41059.531240578704</c:v>
                </c:pt>
                <c:pt idx="726">
                  <c:v>41059.531926701391</c:v>
                </c:pt>
                <c:pt idx="727">
                  <c:v>41059.532614444448</c:v>
                </c:pt>
                <c:pt idx="728">
                  <c:v>41059.533309791666</c:v>
                </c:pt>
                <c:pt idx="729">
                  <c:v>41059.534008020833</c:v>
                </c:pt>
                <c:pt idx="730">
                  <c:v>41059.534696678238</c:v>
                </c:pt>
                <c:pt idx="731">
                  <c:v>41059.535403587965</c:v>
                </c:pt>
                <c:pt idx="732">
                  <c:v>41059.536786319448</c:v>
                </c:pt>
                <c:pt idx="733">
                  <c:v>41059.537472256947</c:v>
                </c:pt>
                <c:pt idx="734">
                  <c:v>41059.538869270837</c:v>
                </c:pt>
                <c:pt idx="735">
                  <c:v>41059.539555196759</c:v>
                </c:pt>
                <c:pt idx="736">
                  <c:v>41059.540263738425</c:v>
                </c:pt>
                <c:pt idx="737">
                  <c:v>41059.541638692128</c:v>
                </c:pt>
                <c:pt idx="738">
                  <c:v>41059.542332777775</c:v>
                </c:pt>
                <c:pt idx="739">
                  <c:v>41059.543027766202</c:v>
                </c:pt>
                <c:pt idx="740">
                  <c:v>41059.543722754628</c:v>
                </c:pt>
                <c:pt idx="741">
                  <c:v>41059.544417025463</c:v>
                </c:pt>
                <c:pt idx="742">
                  <c:v>41059.545110543979</c:v>
                </c:pt>
                <c:pt idx="743">
                  <c:v>41059.545804965281</c:v>
                </c:pt>
                <c:pt idx="744">
                  <c:v>41059.546499247685</c:v>
                </c:pt>
                <c:pt idx="745">
                  <c:v>41059.548586701392</c:v>
                </c:pt>
                <c:pt idx="746">
                  <c:v>41059.549277893515</c:v>
                </c:pt>
                <c:pt idx="747">
                  <c:v>41059.549972129629</c:v>
                </c:pt>
                <c:pt idx="748">
                  <c:v>41059.550667835647</c:v>
                </c:pt>
                <c:pt idx="749">
                  <c:v>41059.551361180558</c:v>
                </c:pt>
                <c:pt idx="750">
                  <c:v>41059.553444131947</c:v>
                </c:pt>
                <c:pt idx="751">
                  <c:v>41059.554138391206</c:v>
                </c:pt>
                <c:pt idx="752">
                  <c:v>41059.554833009257</c:v>
                </c:pt>
                <c:pt idx="753">
                  <c:v>41059.556918865739</c:v>
                </c:pt>
                <c:pt idx="754">
                  <c:v>41059.557612569442</c:v>
                </c:pt>
                <c:pt idx="755">
                  <c:v>41059.558305208331</c:v>
                </c:pt>
                <c:pt idx="756">
                  <c:v>41059.558999456021</c:v>
                </c:pt>
                <c:pt idx="757">
                  <c:v>41059.55969371528</c:v>
                </c:pt>
                <c:pt idx="758">
                  <c:v>41059.560388703707</c:v>
                </c:pt>
                <c:pt idx="759">
                  <c:v>41059.561083668981</c:v>
                </c:pt>
                <c:pt idx="760">
                  <c:v>41059.561777025461</c:v>
                </c:pt>
                <c:pt idx="761">
                  <c:v>41059.562471458332</c:v>
                </c:pt>
                <c:pt idx="762">
                  <c:v>41059.56316607639</c:v>
                </c:pt>
                <c:pt idx="763">
                  <c:v>41059.56386141204</c:v>
                </c:pt>
                <c:pt idx="764">
                  <c:v>41059.564555497687</c:v>
                </c:pt>
                <c:pt idx="765">
                  <c:v>41059.565253009256</c:v>
                </c:pt>
                <c:pt idx="766">
                  <c:v>41059.565945451388</c:v>
                </c:pt>
                <c:pt idx="767">
                  <c:v>41059.566638263888</c:v>
                </c:pt>
                <c:pt idx="768">
                  <c:v>41059.567333240739</c:v>
                </c:pt>
                <c:pt idx="769">
                  <c:v>41059.568027326386</c:v>
                </c:pt>
                <c:pt idx="770">
                  <c:v>41059.568735324072</c:v>
                </c:pt>
                <c:pt idx="771">
                  <c:v>41059.569431932869</c:v>
                </c:pt>
                <c:pt idx="772">
                  <c:v>41059.570111180554</c:v>
                </c:pt>
                <c:pt idx="773">
                  <c:v>41059.570805254632</c:v>
                </c:pt>
                <c:pt idx="774">
                  <c:v>41059.571500231483</c:v>
                </c:pt>
                <c:pt idx="775">
                  <c:v>41059.572208055557</c:v>
                </c:pt>
                <c:pt idx="776">
                  <c:v>41059.572888923612</c:v>
                </c:pt>
                <c:pt idx="777">
                  <c:v>41059.574276712963</c:v>
                </c:pt>
                <c:pt idx="778">
                  <c:v>41059.574971331022</c:v>
                </c:pt>
                <c:pt idx="779">
                  <c:v>41059.575666493052</c:v>
                </c:pt>
                <c:pt idx="780">
                  <c:v>41059.576360752311</c:v>
                </c:pt>
                <c:pt idx="781">
                  <c:v>41059.577055185182</c:v>
                </c:pt>
                <c:pt idx="782">
                  <c:v>41059.577749444441</c:v>
                </c:pt>
                <c:pt idx="783">
                  <c:v>41059.578443333332</c:v>
                </c:pt>
                <c:pt idx="784">
                  <c:v>41059.579138310182</c:v>
                </c:pt>
                <c:pt idx="785">
                  <c:v>41059.580530439816</c:v>
                </c:pt>
                <c:pt idx="786">
                  <c:v>41059.581239525462</c:v>
                </c:pt>
                <c:pt idx="787">
                  <c:v>41059.581916249997</c:v>
                </c:pt>
                <c:pt idx="788">
                  <c:v>41059.582612488426</c:v>
                </c:pt>
                <c:pt idx="789">
                  <c:v>41059.583306203705</c:v>
                </c:pt>
                <c:pt idx="790">
                  <c:v>41059.584693622688</c:v>
                </c:pt>
                <c:pt idx="791">
                  <c:v>41059.58608883102</c:v>
                </c:pt>
                <c:pt idx="792">
                  <c:v>41059.586776759257</c:v>
                </c:pt>
                <c:pt idx="793">
                  <c:v>41059.587471909719</c:v>
                </c:pt>
                <c:pt idx="794">
                  <c:v>41059.588165451387</c:v>
                </c:pt>
                <c:pt idx="795">
                  <c:v>41059.588860428237</c:v>
                </c:pt>
                <c:pt idx="796">
                  <c:v>41059.589554502316</c:v>
                </c:pt>
                <c:pt idx="797">
                  <c:v>41059.590248761575</c:v>
                </c:pt>
                <c:pt idx="798">
                  <c:v>41059.590943379633</c:v>
                </c:pt>
                <c:pt idx="799">
                  <c:v>41059.591639988423</c:v>
                </c:pt>
                <c:pt idx="800">
                  <c:v>41059.592332800923</c:v>
                </c:pt>
                <c:pt idx="801">
                  <c:v>41059.593722581019</c:v>
                </c:pt>
                <c:pt idx="802">
                  <c:v>41059.59441701389</c:v>
                </c:pt>
                <c:pt idx="803">
                  <c:v>41059.595111087961</c:v>
                </c:pt>
                <c:pt idx="804">
                  <c:v>41059.595813668981</c:v>
                </c:pt>
                <c:pt idx="805">
                  <c:v>41059.596503032408</c:v>
                </c:pt>
                <c:pt idx="806">
                  <c:v>41059.597196921299</c:v>
                </c:pt>
                <c:pt idx="807">
                  <c:v>41059.597891006946</c:v>
                </c:pt>
                <c:pt idx="808">
                  <c:v>41059.599277881942</c:v>
                </c:pt>
                <c:pt idx="809">
                  <c:v>41059.599973229168</c:v>
                </c:pt>
                <c:pt idx="810">
                  <c:v>41059.60066640046</c:v>
                </c:pt>
                <c:pt idx="811">
                  <c:v>41059.601361562498</c:v>
                </c:pt>
                <c:pt idx="812">
                  <c:v>41059.603444513887</c:v>
                </c:pt>
                <c:pt idx="813">
                  <c:v>41059.604139131945</c:v>
                </c:pt>
                <c:pt idx="814">
                  <c:v>41059.604832303237</c:v>
                </c:pt>
                <c:pt idx="815">
                  <c:v>41059.605526562496</c:v>
                </c:pt>
                <c:pt idx="816">
                  <c:v>41059.606227696757</c:v>
                </c:pt>
                <c:pt idx="817">
                  <c:v>41059.606915439814</c:v>
                </c:pt>
                <c:pt idx="818">
                  <c:v>41059.608304849535</c:v>
                </c:pt>
                <c:pt idx="819">
                  <c:v>41059.609694988423</c:v>
                </c:pt>
                <c:pt idx="820">
                  <c:v>41059.61038834491</c:v>
                </c:pt>
                <c:pt idx="821">
                  <c:v>41059.611082418982</c:v>
                </c:pt>
                <c:pt idx="822">
                  <c:v>41059.611776678241</c:v>
                </c:pt>
                <c:pt idx="823">
                  <c:v>41059.613165196759</c:v>
                </c:pt>
                <c:pt idx="824">
                  <c:v>41059.613859814817</c:v>
                </c:pt>
                <c:pt idx="825">
                  <c:v>41059.614556782406</c:v>
                </c:pt>
                <c:pt idx="826">
                  <c:v>41059.61664172454</c:v>
                </c:pt>
                <c:pt idx="827">
                  <c:v>41059.618026435186</c:v>
                </c:pt>
                <c:pt idx="828">
                  <c:v>41059.618721053244</c:v>
                </c:pt>
                <c:pt idx="829">
                  <c:v>41059.619415127316</c:v>
                </c:pt>
                <c:pt idx="830">
                  <c:v>41059.620110104166</c:v>
                </c:pt>
                <c:pt idx="831">
                  <c:v>41059.620804363425</c:v>
                </c:pt>
                <c:pt idx="832">
                  <c:v>41059.621500428242</c:v>
                </c:pt>
                <c:pt idx="833">
                  <c:v>41059.622193599535</c:v>
                </c:pt>
                <c:pt idx="834">
                  <c:v>41059.622893645836</c:v>
                </c:pt>
                <c:pt idx="835">
                  <c:v>41059.623592418982</c:v>
                </c:pt>
                <c:pt idx="836">
                  <c:v>41059.624282881945</c:v>
                </c:pt>
                <c:pt idx="837">
                  <c:v>41059.624972256941</c:v>
                </c:pt>
                <c:pt idx="838">
                  <c:v>41059.625665243053</c:v>
                </c:pt>
                <c:pt idx="839">
                  <c:v>41059.626360231479</c:v>
                </c:pt>
                <c:pt idx="840">
                  <c:v>41059.627054293982</c:v>
                </c:pt>
                <c:pt idx="841">
                  <c:v>41059.627748564817</c:v>
                </c:pt>
                <c:pt idx="842">
                  <c:v>41059.628442997688</c:v>
                </c:pt>
                <c:pt idx="843">
                  <c:v>41059.629137430558</c:v>
                </c:pt>
                <c:pt idx="844">
                  <c:v>41059.629831689817</c:v>
                </c:pt>
                <c:pt idx="845">
                  <c:v>41059.63052648148</c:v>
                </c:pt>
                <c:pt idx="846">
                  <c:v>41059.631221284719</c:v>
                </c:pt>
                <c:pt idx="847">
                  <c:v>41059.631915358797</c:v>
                </c:pt>
                <c:pt idx="848">
                  <c:v>41059.632609618056</c:v>
                </c:pt>
                <c:pt idx="849">
                  <c:v>41059.633304421295</c:v>
                </c:pt>
                <c:pt idx="850">
                  <c:v>41059.633998495374</c:v>
                </c:pt>
                <c:pt idx="851">
                  <c:v>41059.634692928237</c:v>
                </c:pt>
                <c:pt idx="852">
                  <c:v>41059.635387546296</c:v>
                </c:pt>
                <c:pt idx="853">
                  <c:v>41059.636081805555</c:v>
                </c:pt>
                <c:pt idx="854">
                  <c:v>41059.636776250001</c:v>
                </c:pt>
                <c:pt idx="855">
                  <c:v>41059.637470682872</c:v>
                </c:pt>
                <c:pt idx="856">
                  <c:v>41059.638165115743</c:v>
                </c:pt>
                <c:pt idx="857">
                  <c:v>41059.638860104169</c:v>
                </c:pt>
                <c:pt idx="858">
                  <c:v>41059.639568645835</c:v>
                </c:pt>
                <c:pt idx="859">
                  <c:v>41059.640249340278</c:v>
                </c:pt>
                <c:pt idx="860">
                  <c:v>41059.640945578707</c:v>
                </c:pt>
                <c:pt idx="861">
                  <c:v>41059.64163766204</c:v>
                </c:pt>
                <c:pt idx="862">
                  <c:v>41059.642333553238</c:v>
                </c:pt>
                <c:pt idx="863">
                  <c:v>41059.643721157408</c:v>
                </c:pt>
                <c:pt idx="864">
                  <c:v>41059.644416145835</c:v>
                </c:pt>
                <c:pt idx="865">
                  <c:v>41059.645819479163</c:v>
                </c:pt>
                <c:pt idx="866">
                  <c:v>41059.646499814815</c:v>
                </c:pt>
                <c:pt idx="867">
                  <c:v>41059.647193715275</c:v>
                </c:pt>
                <c:pt idx="868">
                  <c:v>41059.647889780092</c:v>
                </c:pt>
                <c:pt idx="869">
                  <c:v>41059.648582395836</c:v>
                </c:pt>
                <c:pt idx="870">
                  <c:v>41059.649278645833</c:v>
                </c:pt>
                <c:pt idx="871">
                  <c:v>41059.650667696762</c:v>
                </c:pt>
                <c:pt idx="872">
                  <c:v>41059.651361238422</c:v>
                </c:pt>
                <c:pt idx="873">
                  <c:v>41059.652055671293</c:v>
                </c:pt>
                <c:pt idx="874">
                  <c:v>41059.652763854167</c:v>
                </c:pt>
                <c:pt idx="875">
                  <c:v>41059.654138622682</c:v>
                </c:pt>
                <c:pt idx="876">
                  <c:v>41059.654832523149</c:v>
                </c:pt>
                <c:pt idx="877">
                  <c:v>41059.655527673611</c:v>
                </c:pt>
                <c:pt idx="878">
                  <c:v>41059.65622300926</c:v>
                </c:pt>
                <c:pt idx="879">
                  <c:v>41059.656917824075</c:v>
                </c:pt>
                <c:pt idx="880">
                  <c:v>41059.657613333336</c:v>
                </c:pt>
                <c:pt idx="881">
                  <c:v>41059.658304884259</c:v>
                </c:pt>
                <c:pt idx="882">
                  <c:v>41059.659001851855</c:v>
                </c:pt>
                <c:pt idx="883">
                  <c:v>41059.659693217596</c:v>
                </c:pt>
                <c:pt idx="884">
                  <c:v>41059.660390011573</c:v>
                </c:pt>
                <c:pt idx="885">
                  <c:v>41059.661081909719</c:v>
                </c:pt>
                <c:pt idx="886">
                  <c:v>41059.661779606482</c:v>
                </c:pt>
                <c:pt idx="887">
                  <c:v>41059.662474039353</c:v>
                </c:pt>
                <c:pt idx="888">
                  <c:v>41059.663167569444</c:v>
                </c:pt>
                <c:pt idx="889">
                  <c:v>41059.663875034719</c:v>
                </c:pt>
                <c:pt idx="890">
                  <c:v>41059.66455627315</c:v>
                </c:pt>
                <c:pt idx="891">
                  <c:v>41059.665250520833</c:v>
                </c:pt>
                <c:pt idx="892">
                  <c:v>41059.665946597219</c:v>
                </c:pt>
                <c:pt idx="893">
                  <c:v>41059.666640300929</c:v>
                </c:pt>
                <c:pt idx="894">
                  <c:v>41059.668029363427</c:v>
                </c:pt>
                <c:pt idx="895">
                  <c:v>41059.66872144676</c:v>
                </c:pt>
                <c:pt idx="896">
                  <c:v>41059.670111041669</c:v>
                </c:pt>
                <c:pt idx="897">
                  <c:v>41059.670808194445</c:v>
                </c:pt>
                <c:pt idx="898">
                  <c:v>41059.67149847222</c:v>
                </c:pt>
                <c:pt idx="899">
                  <c:v>41059.672194363426</c:v>
                </c:pt>
                <c:pt idx="900">
                  <c:v>41059.67288716435</c:v>
                </c:pt>
                <c:pt idx="901">
                  <c:v>41059.673581423609</c:v>
                </c:pt>
                <c:pt idx="902">
                  <c:v>41059.67429195602</c:v>
                </c:pt>
                <c:pt idx="903">
                  <c:v>41059.674971018518</c:v>
                </c:pt>
                <c:pt idx="904">
                  <c:v>41059.675681006942</c:v>
                </c:pt>
                <c:pt idx="905">
                  <c:v>41059.67636351852</c:v>
                </c:pt>
                <c:pt idx="906">
                  <c:v>41059.677055057873</c:v>
                </c:pt>
                <c:pt idx="907">
                  <c:v>41059.677750590279</c:v>
                </c:pt>
                <c:pt idx="908">
                  <c:v>41059.678447916667</c:v>
                </c:pt>
                <c:pt idx="909">
                  <c:v>41059.679141261571</c:v>
                </c:pt>
                <c:pt idx="910">
                  <c:v>41059.679831539353</c:v>
                </c:pt>
                <c:pt idx="911">
                  <c:v>41059.680525798613</c:v>
                </c:pt>
                <c:pt idx="912">
                  <c:v>41059.681221678242</c:v>
                </c:pt>
                <c:pt idx="913">
                  <c:v>41059.681914675923</c:v>
                </c:pt>
                <c:pt idx="914">
                  <c:v>41059.682609108793</c:v>
                </c:pt>
                <c:pt idx="915">
                  <c:v>41059.683307708336</c:v>
                </c:pt>
                <c:pt idx="916">
                  <c:v>41059.68399853009</c:v>
                </c:pt>
                <c:pt idx="917">
                  <c:v>41059.684694236108</c:v>
                </c:pt>
                <c:pt idx="918">
                  <c:v>41059.685388124999</c:v>
                </c:pt>
                <c:pt idx="919">
                  <c:v>41059.686081655091</c:v>
                </c:pt>
                <c:pt idx="920">
                  <c:v>41059.686777546296</c:v>
                </c:pt>
                <c:pt idx="921">
                  <c:v>41059.687471620367</c:v>
                </c:pt>
                <c:pt idx="922">
                  <c:v>41059.688167870372</c:v>
                </c:pt>
                <c:pt idx="923">
                  <c:v>41059.688859953705</c:v>
                </c:pt>
                <c:pt idx="924">
                  <c:v>41059.689556018522</c:v>
                </c:pt>
                <c:pt idx="925">
                  <c:v>41059.690252627312</c:v>
                </c:pt>
                <c:pt idx="926">
                  <c:v>41059.690946516203</c:v>
                </c:pt>
                <c:pt idx="927">
                  <c:v>41059.691638252312</c:v>
                </c:pt>
                <c:pt idx="928">
                  <c:v>41059.692331597224</c:v>
                </c:pt>
                <c:pt idx="929">
                  <c:v>41059.693029652779</c:v>
                </c:pt>
                <c:pt idx="930">
                  <c:v>41059.693737476853</c:v>
                </c:pt>
                <c:pt idx="931">
                  <c:v>41059.6944147338</c:v>
                </c:pt>
                <c:pt idx="932">
                  <c:v>41059.695109166663</c:v>
                </c:pt>
                <c:pt idx="933">
                  <c:v>41059.695803784722</c:v>
                </c:pt>
                <c:pt idx="934">
                  <c:v>41059.696504004627</c:v>
                </c:pt>
                <c:pt idx="935">
                  <c:v>41059.697192662039</c:v>
                </c:pt>
                <c:pt idx="936">
                  <c:v>41059.697887638889</c:v>
                </c:pt>
                <c:pt idx="937">
                  <c:v>41059.698584062498</c:v>
                </c:pt>
                <c:pt idx="938">
                  <c:v>41059.699278680557</c:v>
                </c:pt>
                <c:pt idx="939">
                  <c:v>41059.699985601852</c:v>
                </c:pt>
                <c:pt idx="940">
                  <c:v>41059.701360011575</c:v>
                </c:pt>
                <c:pt idx="941">
                  <c:v>41059.702056620372</c:v>
                </c:pt>
                <c:pt idx="942">
                  <c:v>41059.702751956022</c:v>
                </c:pt>
                <c:pt idx="943">
                  <c:v>41059.703443136576</c:v>
                </c:pt>
                <c:pt idx="944">
                  <c:v>41059.704833819444</c:v>
                </c:pt>
                <c:pt idx="945">
                  <c:v>41059.705530243053</c:v>
                </c:pt>
                <c:pt idx="946">
                  <c:v>41059.70622414352</c:v>
                </c:pt>
                <c:pt idx="947">
                  <c:v>41059.706917858799</c:v>
                </c:pt>
                <c:pt idx="948">
                  <c:v>41059.707613379629</c:v>
                </c:pt>
                <c:pt idx="949">
                  <c:v>41059.708303842592</c:v>
                </c:pt>
                <c:pt idx="950">
                  <c:v>41059.709000625</c:v>
                </c:pt>
                <c:pt idx="951">
                  <c:v>41059.709695787038</c:v>
                </c:pt>
                <c:pt idx="952">
                  <c:v>41059.710390590277</c:v>
                </c:pt>
                <c:pt idx="953">
                  <c:v>41059.711081770831</c:v>
                </c:pt>
                <c:pt idx="954">
                  <c:v>41059.71177603009</c:v>
                </c:pt>
                <c:pt idx="955">
                  <c:v>41059.71247046296</c:v>
                </c:pt>
                <c:pt idx="956">
                  <c:v>41059.713166527778</c:v>
                </c:pt>
                <c:pt idx="957">
                  <c:v>41059.713862233795</c:v>
                </c:pt>
                <c:pt idx="958">
                  <c:v>41059.714553784725</c:v>
                </c:pt>
                <c:pt idx="959">
                  <c:v>41059.715248391207</c:v>
                </c:pt>
                <c:pt idx="960">
                  <c:v>41059.715942280091</c:v>
                </c:pt>
                <c:pt idx="961">
                  <c:v>41059.716636724537</c:v>
                </c:pt>
                <c:pt idx="962">
                  <c:v>41059.717330983796</c:v>
                </c:pt>
                <c:pt idx="963">
                  <c:v>41059.718025775466</c:v>
                </c:pt>
                <c:pt idx="964">
                  <c:v>41059.718720034725</c:v>
                </c:pt>
                <c:pt idx="965">
                  <c:v>41059.719414479165</c:v>
                </c:pt>
                <c:pt idx="966">
                  <c:v>41059.720108912035</c:v>
                </c:pt>
                <c:pt idx="967">
                  <c:v>41059.721497789353</c:v>
                </c:pt>
                <c:pt idx="968">
                  <c:v>41059.722192407404</c:v>
                </c:pt>
                <c:pt idx="969">
                  <c:v>41059.722887025462</c:v>
                </c:pt>
                <c:pt idx="970">
                  <c:v>41059.723581099533</c:v>
                </c:pt>
                <c:pt idx="971">
                  <c:v>41059.7242753588</c:v>
                </c:pt>
                <c:pt idx="972">
                  <c:v>41059.724969976851</c:v>
                </c:pt>
                <c:pt idx="973">
                  <c:v>41059.725664409722</c:v>
                </c:pt>
                <c:pt idx="974">
                  <c:v>41059.726358854168</c:v>
                </c:pt>
                <c:pt idx="975">
                  <c:v>41059.727067037034</c:v>
                </c:pt>
                <c:pt idx="976">
                  <c:v>41059.72774790509</c:v>
                </c:pt>
                <c:pt idx="977">
                  <c:v>41059.729137685186</c:v>
                </c:pt>
                <c:pt idx="978">
                  <c:v>41059.729831041666</c:v>
                </c:pt>
                <c:pt idx="979">
                  <c:v>41059.730525844905</c:v>
                </c:pt>
                <c:pt idx="980">
                  <c:v>41059.731220092595</c:v>
                </c:pt>
                <c:pt idx="981">
                  <c:v>41059.732608969905</c:v>
                </c:pt>
                <c:pt idx="982">
                  <c:v>41059.733303402776</c:v>
                </c:pt>
                <c:pt idx="983">
                  <c:v>41059.733997662035</c:v>
                </c:pt>
                <c:pt idx="984">
                  <c:v>41059.734692280093</c:v>
                </c:pt>
                <c:pt idx="985">
                  <c:v>41059.735386354165</c:v>
                </c:pt>
                <c:pt idx="986">
                  <c:v>41059.736083148149</c:v>
                </c:pt>
                <c:pt idx="987">
                  <c:v>41059.736775590274</c:v>
                </c:pt>
                <c:pt idx="988">
                  <c:v>41059.737469849541</c:v>
                </c:pt>
                <c:pt idx="989">
                  <c:v>41059.738164282404</c:v>
                </c:pt>
                <c:pt idx="990">
                  <c:v>41059.738858900462</c:v>
                </c:pt>
                <c:pt idx="991">
                  <c:v>41059.739553344909</c:v>
                </c:pt>
                <c:pt idx="992">
                  <c:v>41059.740261527775</c:v>
                </c:pt>
                <c:pt idx="993">
                  <c:v>41059.740942037039</c:v>
                </c:pt>
                <c:pt idx="994">
                  <c:v>41059.741636469909</c:v>
                </c:pt>
                <c:pt idx="995">
                  <c:v>41059.74233108796</c:v>
                </c:pt>
                <c:pt idx="996">
                  <c:v>41059.743025347219</c:v>
                </c:pt>
                <c:pt idx="997">
                  <c:v>41059.743720868057</c:v>
                </c:pt>
                <c:pt idx="998">
                  <c:v>41059.744414050925</c:v>
                </c:pt>
                <c:pt idx="999">
                  <c:v>41059.745108657407</c:v>
                </c:pt>
                <c:pt idx="1000">
                  <c:v>41059.745803460646</c:v>
                </c:pt>
                <c:pt idx="1001">
                  <c:v>41059.746497534725</c:v>
                </c:pt>
                <c:pt idx="1002">
                  <c:v>41059.747192152776</c:v>
                </c:pt>
                <c:pt idx="1003">
                  <c:v>41059.747886412035</c:v>
                </c:pt>
                <c:pt idx="1004">
                  <c:v>41059.748581215281</c:v>
                </c:pt>
                <c:pt idx="1005">
                  <c:v>41059.749275104165</c:v>
                </c:pt>
                <c:pt idx="1006">
                  <c:v>41059.749969907411</c:v>
                </c:pt>
                <c:pt idx="1007">
                  <c:v>41059.750664155094</c:v>
                </c:pt>
                <c:pt idx="1008">
                  <c:v>41059.75135859954</c:v>
                </c:pt>
                <c:pt idx="1009">
                  <c:v>41059.752748009261</c:v>
                </c:pt>
                <c:pt idx="1010">
                  <c:v>41059.753441909721</c:v>
                </c:pt>
                <c:pt idx="1011">
                  <c:v>41059.754830775462</c:v>
                </c:pt>
                <c:pt idx="1012">
                  <c:v>41059.755525219909</c:v>
                </c:pt>
                <c:pt idx="1013">
                  <c:v>41059.75621965278</c:v>
                </c:pt>
                <c:pt idx="1014">
                  <c:v>41059.756914097219</c:v>
                </c:pt>
                <c:pt idx="1015">
                  <c:v>41059.757608715277</c:v>
                </c:pt>
                <c:pt idx="1016">
                  <c:v>41059.758302974536</c:v>
                </c:pt>
                <c:pt idx="1017">
                  <c:v>41059.758997407407</c:v>
                </c:pt>
                <c:pt idx="1018">
                  <c:v>41059.759691851854</c:v>
                </c:pt>
                <c:pt idx="1019">
                  <c:v>41059.760386284725</c:v>
                </c:pt>
                <c:pt idx="1020">
                  <c:v>41059.761080543984</c:v>
                </c:pt>
                <c:pt idx="1021">
                  <c:v>41059.761775162035</c:v>
                </c:pt>
                <c:pt idx="1022">
                  <c:v>41059.762469594905</c:v>
                </c:pt>
                <c:pt idx="1023">
                  <c:v>41059.763164039352</c:v>
                </c:pt>
                <c:pt idx="1024">
                  <c:v>41059.763858472223</c:v>
                </c:pt>
                <c:pt idx="1025">
                  <c:v>41059.764552916669</c:v>
                </c:pt>
                <c:pt idx="1026">
                  <c:v>41059.76524734954</c:v>
                </c:pt>
                <c:pt idx="1027">
                  <c:v>41059.765941608799</c:v>
                </c:pt>
                <c:pt idx="1028">
                  <c:v>41059.76663622685</c:v>
                </c:pt>
                <c:pt idx="1029">
                  <c:v>41059.767330659721</c:v>
                </c:pt>
                <c:pt idx="1030">
                  <c:v>41059.768025104167</c:v>
                </c:pt>
                <c:pt idx="1031">
                  <c:v>41059.768719537038</c:v>
                </c:pt>
                <c:pt idx="1032">
                  <c:v>41059.769413969909</c:v>
                </c:pt>
                <c:pt idx="1033">
                  <c:v>41059.770108599536</c:v>
                </c:pt>
                <c:pt idx="1034">
                  <c:v>41059.770803032407</c:v>
                </c:pt>
                <c:pt idx="1035">
                  <c:v>41059.771497291666</c:v>
                </c:pt>
                <c:pt idx="1036">
                  <c:v>41059.772191909724</c:v>
                </c:pt>
                <c:pt idx="1037">
                  <c:v>41059.772886157407</c:v>
                </c:pt>
                <c:pt idx="1038">
                  <c:v>41059.773580601854</c:v>
                </c:pt>
                <c:pt idx="1039">
                  <c:v>41059.774275034724</c:v>
                </c:pt>
                <c:pt idx="1040">
                  <c:v>41059.774969479164</c:v>
                </c:pt>
                <c:pt idx="1041">
                  <c:v>41059.775663912034</c:v>
                </c:pt>
                <c:pt idx="1042">
                  <c:v>41059.776358344905</c:v>
                </c:pt>
                <c:pt idx="1043">
                  <c:v>41059.777052789352</c:v>
                </c:pt>
                <c:pt idx="1044">
                  <c:v>41059.777747048611</c:v>
                </c:pt>
                <c:pt idx="1045">
                  <c:v>41059.778441840281</c:v>
                </c:pt>
                <c:pt idx="1046">
                  <c:v>41059.77913609954</c:v>
                </c:pt>
                <c:pt idx="1047">
                  <c:v>41059.77983053241</c:v>
                </c:pt>
                <c:pt idx="1048">
                  <c:v>41059.78052497685</c:v>
                </c:pt>
                <c:pt idx="1049">
                  <c:v>41059.781219409721</c:v>
                </c:pt>
                <c:pt idx="1050">
                  <c:v>41059.781913842591</c:v>
                </c:pt>
                <c:pt idx="1051">
                  <c:v>41059.782608472226</c:v>
                </c:pt>
                <c:pt idx="1052">
                  <c:v>41059.783302719909</c:v>
                </c:pt>
                <c:pt idx="1053">
                  <c:v>41059.78399733796</c:v>
                </c:pt>
                <c:pt idx="1054">
                  <c:v>41059.784691597219</c:v>
                </c:pt>
                <c:pt idx="1055">
                  <c:v>41059.785386030089</c:v>
                </c:pt>
                <c:pt idx="1056">
                  <c:v>41059.786080289348</c:v>
                </c:pt>
                <c:pt idx="1057">
                  <c:v>41059.786774907407</c:v>
                </c:pt>
                <c:pt idx="1058">
                  <c:v>41059.787469710645</c:v>
                </c:pt>
                <c:pt idx="1059">
                  <c:v>41059.788163784724</c:v>
                </c:pt>
                <c:pt idx="1060">
                  <c:v>41059.788858043983</c:v>
                </c:pt>
                <c:pt idx="1061">
                  <c:v>41059.789552650465</c:v>
                </c:pt>
                <c:pt idx="1062">
                  <c:v>41059.790247094905</c:v>
                </c:pt>
                <c:pt idx="1063">
                  <c:v>41059.790941527775</c:v>
                </c:pt>
                <c:pt idx="1064">
                  <c:v>41059.791635787034</c:v>
                </c:pt>
                <c:pt idx="1065">
                  <c:v>41059.79233059028</c:v>
                </c:pt>
                <c:pt idx="1066">
                  <c:v>41059.793024837963</c:v>
                </c:pt>
                <c:pt idx="1067">
                  <c:v>41059.793719467591</c:v>
                </c:pt>
                <c:pt idx="1068">
                  <c:v>41059.794413715281</c:v>
                </c:pt>
                <c:pt idx="1069">
                  <c:v>41059.79510815972</c:v>
                </c:pt>
                <c:pt idx="1070">
                  <c:v>41059.795802592591</c:v>
                </c:pt>
                <c:pt idx="1071">
                  <c:v>41059.796497025462</c:v>
                </c:pt>
                <c:pt idx="1072">
                  <c:v>41059.797191284721</c:v>
                </c:pt>
                <c:pt idx="1073">
                  <c:v>41059.797885902779</c:v>
                </c:pt>
                <c:pt idx="1074">
                  <c:v>41059.798580162038</c:v>
                </c:pt>
                <c:pt idx="1075">
                  <c:v>41059.799274606485</c:v>
                </c:pt>
                <c:pt idx="1076">
                  <c:v>41059.79996921296</c:v>
                </c:pt>
                <c:pt idx="1077">
                  <c:v>41059.80066364583</c:v>
                </c:pt>
                <c:pt idx="1078">
                  <c:v>41059.801358275465</c:v>
                </c:pt>
                <c:pt idx="1079">
                  <c:v>41059.802052523148</c:v>
                </c:pt>
                <c:pt idx="1080">
                  <c:v>41059.802746782407</c:v>
                </c:pt>
                <c:pt idx="1081">
                  <c:v>41059.803441400465</c:v>
                </c:pt>
                <c:pt idx="1082">
                  <c:v>41059.804135833336</c:v>
                </c:pt>
                <c:pt idx="1083">
                  <c:v>41059.804830277775</c:v>
                </c:pt>
                <c:pt idx="1084">
                  <c:v>41059.805524710646</c:v>
                </c:pt>
                <c:pt idx="1085">
                  <c:v>41059.806219155093</c:v>
                </c:pt>
                <c:pt idx="1086">
                  <c:v>41059.806913414352</c:v>
                </c:pt>
                <c:pt idx="1087">
                  <c:v>41059.807608020834</c:v>
                </c:pt>
                <c:pt idx="1088">
                  <c:v>41059.808302824073</c:v>
                </c:pt>
                <c:pt idx="1089">
                  <c:v>41059.808997083332</c:v>
                </c:pt>
                <c:pt idx="1090">
                  <c:v>41059.809691331022</c:v>
                </c:pt>
                <c:pt idx="1091">
                  <c:v>41059.810385960649</c:v>
                </c:pt>
                <c:pt idx="1092">
                  <c:v>41059.811080208332</c:v>
                </c:pt>
                <c:pt idx="1093">
                  <c:v>41059.811774467591</c:v>
                </c:pt>
                <c:pt idx="1094">
                  <c:v>41059.812469085649</c:v>
                </c:pt>
                <c:pt idx="1095">
                  <c:v>41059.813163888888</c:v>
                </c:pt>
                <c:pt idx="1096">
                  <c:v>41059.813858148147</c:v>
                </c:pt>
                <c:pt idx="1097">
                  <c:v>41059.81455239583</c:v>
                </c:pt>
                <c:pt idx="1098">
                  <c:v>41059.815246828701</c:v>
                </c:pt>
                <c:pt idx="1099">
                  <c:v>41059.815941458335</c:v>
                </c:pt>
                <c:pt idx="1100">
                  <c:v>41059.816635706018</c:v>
                </c:pt>
                <c:pt idx="1101">
                  <c:v>41059.817329965277</c:v>
                </c:pt>
                <c:pt idx="1102">
                  <c:v>41059.818024583336</c:v>
                </c:pt>
                <c:pt idx="1103">
                  <c:v>41059.818719016206</c:v>
                </c:pt>
                <c:pt idx="1104">
                  <c:v>41059.819413275465</c:v>
                </c:pt>
                <c:pt idx="1105">
                  <c:v>41059.820107893516</c:v>
                </c:pt>
                <c:pt idx="1106">
                  <c:v>41059.820802326387</c:v>
                </c:pt>
                <c:pt idx="1107">
                  <c:v>41059.821496944445</c:v>
                </c:pt>
                <c:pt idx="1108">
                  <c:v>41059.822191203704</c:v>
                </c:pt>
                <c:pt idx="1109">
                  <c:v>41059.822885636575</c:v>
                </c:pt>
                <c:pt idx="1110">
                  <c:v>41059.823580081022</c:v>
                </c:pt>
                <c:pt idx="1111">
                  <c:v>41059.824274513892</c:v>
                </c:pt>
                <c:pt idx="1112">
                  <c:v>41059.824969131943</c:v>
                </c:pt>
                <c:pt idx="1113">
                  <c:v>41059.825663391202</c:v>
                </c:pt>
                <c:pt idx="1114">
                  <c:v>41059.826357824073</c:v>
                </c:pt>
                <c:pt idx="1115">
                  <c:v>41059.82705226852</c:v>
                </c:pt>
                <c:pt idx="1116">
                  <c:v>41059.82774670139</c:v>
                </c:pt>
                <c:pt idx="1117">
                  <c:v>41059.828441134261</c:v>
                </c:pt>
                <c:pt idx="1118">
                  <c:v>41059.82913539352</c:v>
                </c:pt>
                <c:pt idx="1119">
                  <c:v>41059.829830011571</c:v>
                </c:pt>
                <c:pt idx="1120">
                  <c:v>41059.830524444442</c:v>
                </c:pt>
                <c:pt idx="1121">
                  <c:v>41059.83121960648</c:v>
                </c:pt>
                <c:pt idx="1122">
                  <c:v>41059.831913321759</c:v>
                </c:pt>
                <c:pt idx="1123">
                  <c:v>41059.83260775463</c:v>
                </c:pt>
                <c:pt idx="1124">
                  <c:v>41059.833302199077</c:v>
                </c:pt>
                <c:pt idx="1125">
                  <c:v>41059.833996631947</c:v>
                </c:pt>
                <c:pt idx="1126">
                  <c:v>41059.834691249998</c:v>
                </c:pt>
                <c:pt idx="1127">
                  <c:v>41059.835385509257</c:v>
                </c:pt>
                <c:pt idx="1128">
                  <c:v>41059.836079942128</c:v>
                </c:pt>
                <c:pt idx="1129">
                  <c:v>41059.836774560186</c:v>
                </c:pt>
                <c:pt idx="1130">
                  <c:v>41059.837469189813</c:v>
                </c:pt>
                <c:pt idx="1131">
                  <c:v>41059.838163252316</c:v>
                </c:pt>
                <c:pt idx="1132">
                  <c:v>41059.838858599534</c:v>
                </c:pt>
                <c:pt idx="1133">
                  <c:v>41059.839552129626</c:v>
                </c:pt>
                <c:pt idx="1134">
                  <c:v>41059.840246562497</c:v>
                </c:pt>
                <c:pt idx="1135">
                  <c:v>41059.840941192131</c:v>
                </c:pt>
                <c:pt idx="1136">
                  <c:v>41059.841635439814</c:v>
                </c:pt>
                <c:pt idx="1137">
                  <c:v>41059.842329872685</c:v>
                </c:pt>
                <c:pt idx="1138">
                  <c:v>41059.843024317131</c:v>
                </c:pt>
                <c:pt idx="1139">
                  <c:v>41059.84371912037</c:v>
                </c:pt>
                <c:pt idx="1140">
                  <c:v>41059.844413009261</c:v>
                </c:pt>
                <c:pt idx="1141">
                  <c:v>41059.845107627312</c:v>
                </c:pt>
                <c:pt idx="1142">
                  <c:v>41059.845801886571</c:v>
                </c:pt>
                <c:pt idx="1143">
                  <c:v>41059.846496493054</c:v>
                </c:pt>
                <c:pt idx="1144">
                  <c:v>41059.847190925924</c:v>
                </c:pt>
                <c:pt idx="1145">
                  <c:v>41059.848579803242</c:v>
                </c:pt>
                <c:pt idx="1146">
                  <c:v>41059.849274247688</c:v>
                </c:pt>
                <c:pt idx="1147">
                  <c:v>41059.849968865739</c:v>
                </c:pt>
                <c:pt idx="1148">
                  <c:v>41059.850663113422</c:v>
                </c:pt>
                <c:pt idx="1149">
                  <c:v>41059.851357557869</c:v>
                </c:pt>
                <c:pt idx="1150">
                  <c:v>41059.85205199074</c:v>
                </c:pt>
                <c:pt idx="1151">
                  <c:v>41059.852760358794</c:v>
                </c:pt>
                <c:pt idx="1152">
                  <c:v>41059.853440868057</c:v>
                </c:pt>
                <c:pt idx="1153">
                  <c:v>41059.854135127316</c:v>
                </c:pt>
                <c:pt idx="1154">
                  <c:v>41059.854829918979</c:v>
                </c:pt>
                <c:pt idx="1155">
                  <c:v>41059.855524178238</c:v>
                </c:pt>
                <c:pt idx="1156">
                  <c:v>41059.856218611108</c:v>
                </c:pt>
                <c:pt idx="1157">
                  <c:v>41059.856913055555</c:v>
                </c:pt>
                <c:pt idx="1158">
                  <c:v>41059.858302106484</c:v>
                </c:pt>
                <c:pt idx="1159">
                  <c:v>41059.858996365743</c:v>
                </c:pt>
                <c:pt idx="1160">
                  <c:v>41059.859690625002</c:v>
                </c:pt>
                <c:pt idx="1161">
                  <c:v>41059.860385231485</c:v>
                </c:pt>
                <c:pt idx="1162">
                  <c:v>41059.861079675924</c:v>
                </c:pt>
                <c:pt idx="1163">
                  <c:v>41059.861774108795</c:v>
                </c:pt>
                <c:pt idx="1164">
                  <c:v>41059.862468541665</c:v>
                </c:pt>
                <c:pt idx="1165">
                  <c:v>41059.863162800924</c:v>
                </c:pt>
                <c:pt idx="1166">
                  <c:v>41059.863857418983</c:v>
                </c:pt>
                <c:pt idx="1167">
                  <c:v>41059.864551851853</c:v>
                </c:pt>
                <c:pt idx="1168">
                  <c:v>41059.865246296293</c:v>
                </c:pt>
                <c:pt idx="1169">
                  <c:v>41059.865940729163</c:v>
                </c:pt>
                <c:pt idx="1170">
                  <c:v>41059.866635162034</c:v>
                </c:pt>
                <c:pt idx="1171">
                  <c:v>41059.867330868059</c:v>
                </c:pt>
                <c:pt idx="1172">
                  <c:v>41059.868024039351</c:v>
                </c:pt>
                <c:pt idx="1173">
                  <c:v>41059.868718472222</c:v>
                </c:pt>
                <c:pt idx="1174">
                  <c:v>41059.869412916669</c:v>
                </c:pt>
                <c:pt idx="1175">
                  <c:v>41059.870107349539</c:v>
                </c:pt>
                <c:pt idx="1176">
                  <c:v>41059.87080178241</c:v>
                </c:pt>
                <c:pt idx="1177">
                  <c:v>41059.87149622685</c:v>
                </c:pt>
                <c:pt idx="1178">
                  <c:v>41059.87219065972</c:v>
                </c:pt>
                <c:pt idx="1179">
                  <c:v>41059.872884918979</c:v>
                </c:pt>
                <c:pt idx="1180">
                  <c:v>41059.873579537038</c:v>
                </c:pt>
                <c:pt idx="1181">
                  <c:v>41059.874273969908</c:v>
                </c:pt>
                <c:pt idx="1182">
                  <c:v>41059.874968402779</c:v>
                </c:pt>
                <c:pt idx="1183">
                  <c:v>41059.87566302083</c:v>
                </c:pt>
                <c:pt idx="1184">
                  <c:v>41059.876357465277</c:v>
                </c:pt>
                <c:pt idx="1185">
                  <c:v>41059.877051898147</c:v>
                </c:pt>
                <c:pt idx="1186">
                  <c:v>41059.877746157406</c:v>
                </c:pt>
                <c:pt idx="1187">
                  <c:v>41059.878440775465</c:v>
                </c:pt>
                <c:pt idx="1188">
                  <c:v>41059.879135023148</c:v>
                </c:pt>
                <c:pt idx="1189">
                  <c:v>41059.879829282407</c:v>
                </c:pt>
                <c:pt idx="1190">
                  <c:v>41059.880523900465</c:v>
                </c:pt>
                <c:pt idx="1191">
                  <c:v>41059.881218333336</c:v>
                </c:pt>
                <c:pt idx="1192">
                  <c:v>41059.881912592595</c:v>
                </c:pt>
                <c:pt idx="1193">
                  <c:v>41059.882607210646</c:v>
                </c:pt>
                <c:pt idx="1194">
                  <c:v>41059.883301643516</c:v>
                </c:pt>
                <c:pt idx="1195">
                  <c:v>41059.883996087963</c:v>
                </c:pt>
                <c:pt idx="1196">
                  <c:v>41059.884690520834</c:v>
                </c:pt>
                <c:pt idx="1197">
                  <c:v>41059.885384953704</c:v>
                </c:pt>
                <c:pt idx="1198">
                  <c:v>41059.886079398151</c:v>
                </c:pt>
                <c:pt idx="1199">
                  <c:v>41059.886773831022</c:v>
                </c:pt>
                <c:pt idx="1200">
                  <c:v>41059.887468449073</c:v>
                </c:pt>
                <c:pt idx="1201">
                  <c:v>41059.888162708332</c:v>
                </c:pt>
                <c:pt idx="1202">
                  <c:v>41059.888857141203</c:v>
                </c:pt>
                <c:pt idx="1203">
                  <c:v>41059.889551759261</c:v>
                </c:pt>
                <c:pt idx="1204">
                  <c:v>41059.89094208333</c:v>
                </c:pt>
                <c:pt idx="1205">
                  <c:v>41059.891634884261</c:v>
                </c:pt>
                <c:pt idx="1206">
                  <c:v>41059.892329328701</c:v>
                </c:pt>
                <c:pt idx="1207">
                  <c:v>41059.893023761571</c:v>
                </c:pt>
                <c:pt idx="1208">
                  <c:v>41059.893718194442</c:v>
                </c:pt>
                <c:pt idx="1209">
                  <c:v>41059.894412453701</c:v>
                </c:pt>
                <c:pt idx="1210">
                  <c:v>41059.895107071759</c:v>
                </c:pt>
                <c:pt idx="1211">
                  <c:v>41059.89580150463</c:v>
                </c:pt>
                <c:pt idx="1212">
                  <c:v>41059.896495763889</c:v>
                </c:pt>
                <c:pt idx="1213">
                  <c:v>41059.897190381947</c:v>
                </c:pt>
                <c:pt idx="1214">
                  <c:v>41059.897884814818</c:v>
                </c:pt>
                <c:pt idx="1215">
                  <c:v>41059.898579432869</c:v>
                </c:pt>
                <c:pt idx="1216">
                  <c:v>41059.899273506948</c:v>
                </c:pt>
                <c:pt idx="1217">
                  <c:v>41059.899968124999</c:v>
                </c:pt>
                <c:pt idx="1218">
                  <c:v>41059.900662743057</c:v>
                </c:pt>
                <c:pt idx="1219">
                  <c:v>41059.901357002316</c:v>
                </c:pt>
                <c:pt idx="1220">
                  <c:v>41059.902051261575</c:v>
                </c:pt>
                <c:pt idx="1221">
                  <c:v>41059.902745694446</c:v>
                </c:pt>
                <c:pt idx="1222">
                  <c:v>41059.903440312497</c:v>
                </c:pt>
                <c:pt idx="1223">
                  <c:v>41059.904134745368</c:v>
                </c:pt>
                <c:pt idx="1224">
                  <c:v>41059.904829004627</c:v>
                </c:pt>
                <c:pt idx="1225">
                  <c:v>41059.905523622685</c:v>
                </c:pt>
                <c:pt idx="1226">
                  <c:v>41059.906218055556</c:v>
                </c:pt>
                <c:pt idx="1227">
                  <c:v>41059.906912488426</c:v>
                </c:pt>
                <c:pt idx="1228">
                  <c:v>41059.907607291665</c:v>
                </c:pt>
                <c:pt idx="1229">
                  <c:v>41059.908301365744</c:v>
                </c:pt>
                <c:pt idx="1230">
                  <c:v>41059.908995798614</c:v>
                </c:pt>
                <c:pt idx="1231">
                  <c:v>41059.909690243054</c:v>
                </c:pt>
                <c:pt idx="1232">
                  <c:v>41059.910384861112</c:v>
                </c:pt>
                <c:pt idx="1233">
                  <c:v>41059.911079108795</c:v>
                </c:pt>
                <c:pt idx="1234">
                  <c:v>41059.911774456021</c:v>
                </c:pt>
                <c:pt idx="1235">
                  <c:v>41059.912482094907</c:v>
                </c:pt>
                <c:pt idx="1236">
                  <c:v>41059.913162245371</c:v>
                </c:pt>
                <c:pt idx="1237">
                  <c:v>41059.913856863423</c:v>
                </c:pt>
                <c:pt idx="1238">
                  <c:v>41059.914551296293</c:v>
                </c:pt>
                <c:pt idx="1239">
                  <c:v>41059.915245914352</c:v>
                </c:pt>
                <c:pt idx="1240">
                  <c:v>41059.915939988423</c:v>
                </c:pt>
                <c:pt idx="1241">
                  <c:v>41059.916634421294</c:v>
                </c:pt>
                <c:pt idx="1242">
                  <c:v>41059.917329039352</c:v>
                </c:pt>
                <c:pt idx="1243">
                  <c:v>41059.91802365741</c:v>
                </c:pt>
                <c:pt idx="1244">
                  <c:v>41059.918717731482</c:v>
                </c:pt>
                <c:pt idx="1245">
                  <c:v>41059.91941234954</c:v>
                </c:pt>
                <c:pt idx="1246">
                  <c:v>41059.920106967591</c:v>
                </c:pt>
                <c:pt idx="1247">
                  <c:v>41059.92080122685</c:v>
                </c:pt>
                <c:pt idx="1248">
                  <c:v>41059.921495486109</c:v>
                </c:pt>
                <c:pt idx="1249">
                  <c:v>41059.922190462959</c:v>
                </c:pt>
                <c:pt idx="1250">
                  <c:v>41059.922884537038</c:v>
                </c:pt>
                <c:pt idx="1251">
                  <c:v>41059.923578969909</c:v>
                </c:pt>
                <c:pt idx="1252">
                  <c:v>41059.924273229168</c:v>
                </c:pt>
                <c:pt idx="1253">
                  <c:v>41059.92496783565</c:v>
                </c:pt>
                <c:pt idx="1254">
                  <c:v>41059.925662280089</c:v>
                </c:pt>
                <c:pt idx="1255">
                  <c:v>41059.92635671296</c:v>
                </c:pt>
                <c:pt idx="1256">
                  <c:v>41059.927050972219</c:v>
                </c:pt>
                <c:pt idx="1257">
                  <c:v>41059.927745763889</c:v>
                </c:pt>
                <c:pt idx="1258">
                  <c:v>41059.928440381947</c:v>
                </c:pt>
                <c:pt idx="1259">
                  <c:v>41059.929134456019</c:v>
                </c:pt>
                <c:pt idx="1260">
                  <c:v>41059.929828888889</c:v>
                </c:pt>
                <c:pt idx="1261">
                  <c:v>41059.930523333336</c:v>
                </c:pt>
                <c:pt idx="1262">
                  <c:v>41059.931217766207</c:v>
                </c:pt>
                <c:pt idx="1263">
                  <c:v>41059.931912384258</c:v>
                </c:pt>
                <c:pt idx="1264">
                  <c:v>41059.932606643517</c:v>
                </c:pt>
                <c:pt idx="1265">
                  <c:v>41059.933301076388</c:v>
                </c:pt>
                <c:pt idx="1266">
                  <c:v>41059.933995509258</c:v>
                </c:pt>
                <c:pt idx="1267">
                  <c:v>41059.934690127317</c:v>
                </c:pt>
                <c:pt idx="1268">
                  <c:v>41059.935384386576</c:v>
                </c:pt>
                <c:pt idx="1269">
                  <c:v>41059.936078819446</c:v>
                </c:pt>
                <c:pt idx="1270">
                  <c:v>41059.936773078705</c:v>
                </c:pt>
                <c:pt idx="1271">
                  <c:v>41059.937467696756</c:v>
                </c:pt>
                <c:pt idx="1272">
                  <c:v>41059.938161956015</c:v>
                </c:pt>
                <c:pt idx="1273">
                  <c:v>41059.938856562498</c:v>
                </c:pt>
                <c:pt idx="1274">
                  <c:v>41059.939550821757</c:v>
                </c:pt>
                <c:pt idx="1275">
                  <c:v>41059.940245439815</c:v>
                </c:pt>
                <c:pt idx="1276">
                  <c:v>41059.940939872686</c:v>
                </c:pt>
                <c:pt idx="1277">
                  <c:v>41059.941634317132</c:v>
                </c:pt>
                <c:pt idx="1278">
                  <c:v>41059.942328750003</c:v>
                </c:pt>
                <c:pt idx="1279">
                  <c:v>41059.943023182874</c:v>
                </c:pt>
                <c:pt idx="1280">
                  <c:v>41059.943717627313</c:v>
                </c:pt>
                <c:pt idx="1281">
                  <c:v>41059.944412245371</c:v>
                </c:pt>
                <c:pt idx="1282">
                  <c:v>41059.945106493054</c:v>
                </c:pt>
                <c:pt idx="1283">
                  <c:v>41059.945800937501</c:v>
                </c:pt>
                <c:pt idx="1284">
                  <c:v>41059.946495370372</c:v>
                </c:pt>
                <c:pt idx="1285">
                  <c:v>41059.947189803243</c:v>
                </c:pt>
                <c:pt idx="1286">
                  <c:v>41059.947884247682</c:v>
                </c:pt>
                <c:pt idx="1287">
                  <c:v>41059.948579050928</c:v>
                </c:pt>
                <c:pt idx="1288">
                  <c:v>41059.949273113423</c:v>
                </c:pt>
                <c:pt idx="1289">
                  <c:v>41059.94996755787</c:v>
                </c:pt>
                <c:pt idx="1290">
                  <c:v>41059.950661990741</c:v>
                </c:pt>
                <c:pt idx="1291">
                  <c:v>41059.951356423611</c:v>
                </c:pt>
                <c:pt idx="1292">
                  <c:v>41059.952050868058</c:v>
                </c:pt>
                <c:pt idx="1293">
                  <c:v>41059.952745300929</c:v>
                </c:pt>
                <c:pt idx="1294">
                  <c:v>41059.953439733799</c:v>
                </c:pt>
                <c:pt idx="1295">
                  <c:v>41059.954133993058</c:v>
                </c:pt>
                <c:pt idx="1296">
                  <c:v>41059.954828611109</c:v>
                </c:pt>
                <c:pt idx="1297">
                  <c:v>41059.95552304398</c:v>
                </c:pt>
                <c:pt idx="1298">
                  <c:v>41059.956217476851</c:v>
                </c:pt>
                <c:pt idx="1299">
                  <c:v>41059.956911921297</c:v>
                </c:pt>
                <c:pt idx="1300">
                  <c:v>41059.957606354168</c:v>
                </c:pt>
                <c:pt idx="1301">
                  <c:v>41059.958300787039</c:v>
                </c:pt>
                <c:pt idx="1302">
                  <c:v>41059.958995416666</c:v>
                </c:pt>
                <c:pt idx="1303">
                  <c:v>41059.959689664349</c:v>
                </c:pt>
                <c:pt idx="1304">
                  <c:v>41059.96038409722</c:v>
                </c:pt>
                <c:pt idx="1305">
                  <c:v>41059.961078541666</c:v>
                </c:pt>
                <c:pt idx="1306">
                  <c:v>41059.961772974537</c:v>
                </c:pt>
                <c:pt idx="1307">
                  <c:v>41059.962467592595</c:v>
                </c:pt>
                <c:pt idx="1308">
                  <c:v>41059.963161851854</c:v>
                </c:pt>
                <c:pt idx="1309">
                  <c:v>41059.963856469905</c:v>
                </c:pt>
                <c:pt idx="1310">
                  <c:v>41059.964550717596</c:v>
                </c:pt>
                <c:pt idx="1311">
                  <c:v>41059.965245162035</c:v>
                </c:pt>
                <c:pt idx="1312">
                  <c:v>41059.965939594906</c:v>
                </c:pt>
                <c:pt idx="1313">
                  <c:v>41059.966634027776</c:v>
                </c:pt>
                <c:pt idx="1314">
                  <c:v>41059.967328460647</c:v>
                </c:pt>
                <c:pt idx="1315">
                  <c:v>41059.968022905094</c:v>
                </c:pt>
                <c:pt idx="1316">
                  <c:v>41059.968717337964</c:v>
                </c:pt>
                <c:pt idx="1317">
                  <c:v>41059.969411770835</c:v>
                </c:pt>
                <c:pt idx="1318">
                  <c:v>41059.970106215274</c:v>
                </c:pt>
                <c:pt idx="1319">
                  <c:v>41059.970800648145</c:v>
                </c:pt>
                <c:pt idx="1320">
                  <c:v>41059.971494907404</c:v>
                </c:pt>
                <c:pt idx="1321">
                  <c:v>41059.972189513886</c:v>
                </c:pt>
                <c:pt idx="1322">
                  <c:v>41059.972883958333</c:v>
                </c:pt>
                <c:pt idx="1323">
                  <c:v>41059.973578391204</c:v>
                </c:pt>
                <c:pt idx="1324">
                  <c:v>41059.974272824074</c:v>
                </c:pt>
                <c:pt idx="1325">
                  <c:v>41059.974967268521</c:v>
                </c:pt>
                <c:pt idx="1326">
                  <c:v>41059.97566152778</c:v>
                </c:pt>
                <c:pt idx="1327">
                  <c:v>41059.976356134262</c:v>
                </c:pt>
                <c:pt idx="1328">
                  <c:v>41059.977050578702</c:v>
                </c:pt>
                <c:pt idx="1329">
                  <c:v>41059.977744837961</c:v>
                </c:pt>
                <c:pt idx="1330">
                  <c:v>41059.978439444443</c:v>
                </c:pt>
                <c:pt idx="1331">
                  <c:v>41059.97913388889</c:v>
                </c:pt>
                <c:pt idx="1332">
                  <c:v>41059.980522754631</c:v>
                </c:pt>
                <c:pt idx="1333">
                  <c:v>41059.981217199071</c:v>
                </c:pt>
                <c:pt idx="1334">
                  <c:v>41059.981911631941</c:v>
                </c:pt>
                <c:pt idx="1335">
                  <c:v>41059.982606064812</c:v>
                </c:pt>
                <c:pt idx="1336">
                  <c:v>41059.983300497683</c:v>
                </c:pt>
                <c:pt idx="1337">
                  <c:v>41059.983994756942</c:v>
                </c:pt>
                <c:pt idx="1338">
                  <c:v>41059.984689375</c:v>
                </c:pt>
                <c:pt idx="1339">
                  <c:v>41059.985383807871</c:v>
                </c:pt>
                <c:pt idx="1340">
                  <c:v>41059.98607806713</c:v>
                </c:pt>
                <c:pt idx="1341">
                  <c:v>41059.986772685188</c:v>
                </c:pt>
                <c:pt idx="1342">
                  <c:v>41059.987467118059</c:v>
                </c:pt>
                <c:pt idx="1343">
                  <c:v>41059.988161550929</c:v>
                </c:pt>
                <c:pt idx="1344">
                  <c:v>41059.988855983793</c:v>
                </c:pt>
                <c:pt idx="1345">
                  <c:v>41059.989550254628</c:v>
                </c:pt>
                <c:pt idx="1346">
                  <c:v>41059.99024486111</c:v>
                </c:pt>
                <c:pt idx="1347">
                  <c:v>41059.990939293981</c:v>
                </c:pt>
                <c:pt idx="1348">
                  <c:v>41059.991633738427</c:v>
                </c:pt>
                <c:pt idx="1349">
                  <c:v>41059.992328171298</c:v>
                </c:pt>
                <c:pt idx="1350">
                  <c:v>41059.993022430557</c:v>
                </c:pt>
                <c:pt idx="1351">
                  <c:v>41059.993716874997</c:v>
                </c:pt>
                <c:pt idx="1352">
                  <c:v>41059.994411481479</c:v>
                </c:pt>
                <c:pt idx="1353">
                  <c:v>41059.99510591435</c:v>
                </c:pt>
                <c:pt idx="1354">
                  <c:v>41059.995800543984</c:v>
                </c:pt>
                <c:pt idx="1355">
                  <c:v>41059.996494791667</c:v>
                </c:pt>
                <c:pt idx="1356">
                  <c:v>41059.997189224538</c:v>
                </c:pt>
                <c:pt idx="1357">
                  <c:v>41059.997883483797</c:v>
                </c:pt>
                <c:pt idx="1358">
                  <c:v>41059.998578101855</c:v>
                </c:pt>
                <c:pt idx="1359">
                  <c:v>41059.999272361114</c:v>
                </c:pt>
                <c:pt idx="1360">
                  <c:v>41059.999966979165</c:v>
                </c:pt>
              </c:numCache>
            </c:numRef>
          </c:xVal>
          <c:yVal>
            <c:numRef>
              <c:f>'Dados NPL'!$K$2:$K$1362</c:f>
              <c:numCache>
                <c:formatCode>0.0000</c:formatCode>
                <c:ptCount val="1361"/>
                <c:pt idx="0">
                  <c:v>5.4999999999985616E-3</c:v>
                </c:pt>
                <c:pt idx="1">
                  <c:v>-3.5000000000229292E-3</c:v>
                </c:pt>
                <c:pt idx="2">
                  <c:v>3.9999999999887348E-3</c:v>
                </c:pt>
                <c:pt idx="3">
                  <c:v>-2.9999999999447136E-3</c:v>
                </c:pt>
                <c:pt idx="4">
                  <c:v>4.0000000000262048E-3</c:v>
                </c:pt>
                <c:pt idx="5">
                  <c:v>-5.4999999999610916E-3</c:v>
                </c:pt>
                <c:pt idx="6">
                  <c:v>-6.5000000000425828E-3</c:v>
                </c:pt>
                <c:pt idx="7">
                  <c:v>-1.1500000000075339E-2</c:v>
                </c:pt>
                <c:pt idx="8">
                  <c:v>2.500000000016378E-3</c:v>
                </c:pt>
                <c:pt idx="9">
                  <c:v>-3.5000000000229292E-3</c:v>
                </c:pt>
                <c:pt idx="10">
                  <c:v>-1.0000000000065512E-3</c:v>
                </c:pt>
                <c:pt idx="11">
                  <c:v>0</c:v>
                </c:pt>
                <c:pt idx="12">
                  <c:v>-8.4999999999058051E-3</c:v>
                </c:pt>
                <c:pt idx="13">
                  <c:v>-4.0000000000262048E-3</c:v>
                </c:pt>
                <c:pt idx="14">
                  <c:v>4.0000000000262048E-3</c:v>
                </c:pt>
                <c:pt idx="15">
                  <c:v>-7.9999999997526494E-3</c:v>
                </c:pt>
                <c:pt idx="16">
                  <c:v>-6.9999999998959783E-3</c:v>
                </c:pt>
                <c:pt idx="17">
                  <c:v>0</c:v>
                </c:pt>
                <c:pt idx="18">
                  <c:v>-6.9999999997460982E-3</c:v>
                </c:pt>
                <c:pt idx="19">
                  <c:v>5.000000000032756E-4</c:v>
                </c:pt>
                <c:pt idx="20">
                  <c:v>0</c:v>
                </c:pt>
                <c:pt idx="21">
                  <c:v>-9.0000000000589608E-3</c:v>
                </c:pt>
                <c:pt idx="22">
                  <c:v>-5.999999999739547E-3</c:v>
                </c:pt>
                <c:pt idx="23">
                  <c:v>-5.5000000000360316E-3</c:v>
                </c:pt>
                <c:pt idx="24">
                  <c:v>-2.500000000016378E-3</c:v>
                </c:pt>
                <c:pt idx="25">
                  <c:v>-5.4999999997362714E-3</c:v>
                </c:pt>
                <c:pt idx="26">
                  <c:v>-4.5000000000294804E-3</c:v>
                </c:pt>
                <c:pt idx="27">
                  <c:v>-1.0499999999769027E-2</c:v>
                </c:pt>
                <c:pt idx="28">
                  <c:v>-3.0000000000196536E-3</c:v>
                </c:pt>
                <c:pt idx="29">
                  <c:v>-2.0000000000131024E-3</c:v>
                </c:pt>
                <c:pt idx="30">
                  <c:v>3.9999999997264446E-3</c:v>
                </c:pt>
                <c:pt idx="31">
                  <c:v>-9.5000000003619967E-3</c:v>
                </c:pt>
                <c:pt idx="32">
                  <c:v>0</c:v>
                </c:pt>
                <c:pt idx="33">
                  <c:v>-1.0500000000368548E-2</c:v>
                </c:pt>
                <c:pt idx="34">
                  <c:v>-7.500000000049134E-3</c:v>
                </c:pt>
                <c:pt idx="35">
                  <c:v>-4.4999999997297202E-3</c:v>
                </c:pt>
                <c:pt idx="36">
                  <c:v>-8.0000000000524096E-3</c:v>
                </c:pt>
                <c:pt idx="37">
                  <c:v>-6.3500000000116241E-2</c:v>
                </c:pt>
                <c:pt idx="38">
                  <c:v>-9.4999999997624762E-3</c:v>
                </c:pt>
                <c:pt idx="39">
                  <c:v>-7.9999999997526494E-3</c:v>
                </c:pt>
                <c:pt idx="40">
                  <c:v>-6.9999999997460982E-3</c:v>
                </c:pt>
                <c:pt idx="41">
                  <c:v>-3.9999999997264446E-3</c:v>
                </c:pt>
                <c:pt idx="42">
                  <c:v>3.9999999997264446E-3</c:v>
                </c:pt>
                <c:pt idx="43">
                  <c:v>-6.5000000000425828E-3</c:v>
                </c:pt>
                <c:pt idx="44">
                  <c:v>-6.0000000000393072E-3</c:v>
                </c:pt>
                <c:pt idx="45">
                  <c:v>1.249999999948237E-2</c:v>
                </c:pt>
                <c:pt idx="46">
                  <c:v>-8.5000000000556852E-3</c:v>
                </c:pt>
                <c:pt idx="47">
                  <c:v>4.0000000000262048E-3</c:v>
                </c:pt>
                <c:pt idx="48">
                  <c:v>-7.9999999994528892E-3</c:v>
                </c:pt>
                <c:pt idx="49">
                  <c:v>-7.9999999994528892E-3</c:v>
                </c:pt>
                <c:pt idx="50">
                  <c:v>-3.5000000000229292E-3</c:v>
                </c:pt>
                <c:pt idx="51">
                  <c:v>-8.5000000000556852E-3</c:v>
                </c:pt>
                <c:pt idx="52">
                  <c:v>-9.5000000000622364E-3</c:v>
                </c:pt>
                <c:pt idx="53">
                  <c:v>-8.4999999994561648E-3</c:v>
                </c:pt>
                <c:pt idx="54">
                  <c:v>-1.0500000000068788E-2</c:v>
                </c:pt>
                <c:pt idx="55">
                  <c:v>-7.0000000000458584E-3</c:v>
                </c:pt>
                <c:pt idx="56">
                  <c:v>-7.0000000000458584E-3</c:v>
                </c:pt>
                <c:pt idx="57">
                  <c:v>-1.5000000000098268E-3</c:v>
                </c:pt>
                <c:pt idx="58">
                  <c:v>-7.500000000049134E-3</c:v>
                </c:pt>
                <c:pt idx="59">
                  <c:v>-6.4499999999823032E-2</c:v>
                </c:pt>
                <c:pt idx="60">
                  <c:v>-3.9999999994266844E-3</c:v>
                </c:pt>
                <c:pt idx="61">
                  <c:v>3.5000000006224496E-3</c:v>
                </c:pt>
                <c:pt idx="62">
                  <c:v>-8.5000000006552057E-3</c:v>
                </c:pt>
                <c:pt idx="63">
                  <c:v>-6.999999999446338E-3</c:v>
                </c:pt>
                <c:pt idx="64">
                  <c:v>-5.000000000032756E-3</c:v>
                </c:pt>
                <c:pt idx="65">
                  <c:v>1.1500000000075339E-2</c:v>
                </c:pt>
                <c:pt idx="66">
                  <c:v>-6.5000000006421033E-3</c:v>
                </c:pt>
                <c:pt idx="67">
                  <c:v>-5.000000000032756E-3</c:v>
                </c:pt>
                <c:pt idx="68">
                  <c:v>-7.9999999994528892E-3</c:v>
                </c:pt>
                <c:pt idx="69">
                  <c:v>-9.9999999940703077E-4</c:v>
                </c:pt>
                <c:pt idx="70">
                  <c:v>9.9999999940703077E-4</c:v>
                </c:pt>
                <c:pt idx="71">
                  <c:v>-3.0000000000196536E-3</c:v>
                </c:pt>
                <c:pt idx="72">
                  <c:v>4.9999999940375517E-4</c:v>
                </c:pt>
                <c:pt idx="73">
                  <c:v>3.4999999994234088E-3</c:v>
                </c:pt>
                <c:pt idx="74">
                  <c:v>-7.500000000049134E-3</c:v>
                </c:pt>
                <c:pt idx="75">
                  <c:v>-2.0000000000131024E-3</c:v>
                </c:pt>
                <c:pt idx="76">
                  <c:v>-8.0999999999931127E-2</c:v>
                </c:pt>
                <c:pt idx="77">
                  <c:v>4.5000000000294804E-3</c:v>
                </c:pt>
                <c:pt idx="78">
                  <c:v>1.0000000000065512E-3</c:v>
                </c:pt>
                <c:pt idx="79">
                  <c:v>-9.5000000000622364E-3</c:v>
                </c:pt>
                <c:pt idx="80">
                  <c:v>-8.4999999994561648E-3</c:v>
                </c:pt>
                <c:pt idx="81">
                  <c:v>3.5000000006224496E-3</c:v>
                </c:pt>
                <c:pt idx="82">
                  <c:v>-8.0000000006519301E-3</c:v>
                </c:pt>
                <c:pt idx="83">
                  <c:v>-3.0000000000196536E-3</c:v>
                </c:pt>
                <c:pt idx="84">
                  <c:v>5.000000000032756E-4</c:v>
                </c:pt>
                <c:pt idx="85">
                  <c:v>3.5000000000229292E-3</c:v>
                </c:pt>
                <c:pt idx="86">
                  <c:v>5.000000000032756E-3</c:v>
                </c:pt>
                <c:pt idx="87">
                  <c:v>-9.9999999940703077E-4</c:v>
                </c:pt>
                <c:pt idx="88">
                  <c:v>-3.0000000000196536E-3</c:v>
                </c:pt>
                <c:pt idx="89">
                  <c:v>4.5000000006290009E-3</c:v>
                </c:pt>
                <c:pt idx="90">
                  <c:v>-6.0000000012383481E-3</c:v>
                </c:pt>
                <c:pt idx="91">
                  <c:v>-8.4999999994561648E-3</c:v>
                </c:pt>
                <c:pt idx="92">
                  <c:v>-7.5000000006486545E-3</c:v>
                </c:pt>
                <c:pt idx="93">
                  <c:v>5.000000000032756E-3</c:v>
                </c:pt>
                <c:pt idx="94">
                  <c:v>9.9999999880751034E-4</c:v>
                </c:pt>
                <c:pt idx="95">
                  <c:v>-1.0000000000065512E-3</c:v>
                </c:pt>
                <c:pt idx="96">
                  <c:v>-4.9000000000321009E-2</c:v>
                </c:pt>
                <c:pt idx="97">
                  <c:v>4.9999999988337152E-3</c:v>
                </c:pt>
                <c:pt idx="98">
                  <c:v>1.249999999948237E-2</c:v>
                </c:pt>
                <c:pt idx="99">
                  <c:v>5.000000000032756E-3</c:v>
                </c:pt>
                <c:pt idx="100">
                  <c:v>-2.4999999994168576E-3</c:v>
                </c:pt>
                <c:pt idx="101">
                  <c:v>6.0000000000393072E-3</c:v>
                </c:pt>
                <c:pt idx="102">
                  <c:v>-3.0000000012186945E-3</c:v>
                </c:pt>
                <c:pt idx="103">
                  <c:v>-5.8499999999783725E-2</c:v>
                </c:pt>
                <c:pt idx="104">
                  <c:v>-3.6500000000838639E-2</c:v>
                </c:pt>
                <c:pt idx="105">
                  <c:v>5.5000000006355521E-3</c:v>
                </c:pt>
                <c:pt idx="106">
                  <c:v>-5.0499999999731315E-2</c:v>
                </c:pt>
                <c:pt idx="107">
                  <c:v>-3.4999999994234088E-3</c:v>
                </c:pt>
                <c:pt idx="108">
                  <c:v>-4.9999999940375517E-4</c:v>
                </c:pt>
                <c:pt idx="109">
                  <c:v>5.9999999988402664E-3</c:v>
                </c:pt>
                <c:pt idx="110">
                  <c:v>-7.0999999999266095E-2</c:v>
                </c:pt>
                <c:pt idx="111">
                  <c:v>-3.2500000000812435E-2</c:v>
                </c:pt>
                <c:pt idx="112">
                  <c:v>-1.5000000006093472E-3</c:v>
                </c:pt>
                <c:pt idx="113">
                  <c:v>0</c:v>
                </c:pt>
                <c:pt idx="114">
                  <c:v>3.9999999988271639E-3</c:v>
                </c:pt>
                <c:pt idx="115">
                  <c:v>-3.0000000012186945E-3</c:v>
                </c:pt>
                <c:pt idx="116">
                  <c:v>-4.49999999942996E-3</c:v>
                </c:pt>
                <c:pt idx="117">
                  <c:v>-7.4999999994496136E-3</c:v>
                </c:pt>
                <c:pt idx="118">
                  <c:v>-5.000000000032756E-3</c:v>
                </c:pt>
                <c:pt idx="119">
                  <c:v>-5.0000000060279604E-4</c:v>
                </c:pt>
                <c:pt idx="120">
                  <c:v>3.5000000006224496E-3</c:v>
                </c:pt>
                <c:pt idx="121">
                  <c:v>-8.0000000000524096E-3</c:v>
                </c:pt>
                <c:pt idx="122">
                  <c:v>-5.4999999994365112E-3</c:v>
                </c:pt>
                <c:pt idx="123">
                  <c:v>-1.0999999998873022E-2</c:v>
                </c:pt>
                <c:pt idx="124">
                  <c:v>-6.6500000001035176E-2</c:v>
                </c:pt>
                <c:pt idx="125">
                  <c:v>-7.4999999982505727E-3</c:v>
                </c:pt>
                <c:pt idx="126">
                  <c:v>1.5000000006093472E-3</c:v>
                </c:pt>
                <c:pt idx="127">
                  <c:v>-4.5000000006290009E-3</c:v>
                </c:pt>
                <c:pt idx="128">
                  <c:v>-4.5000000006290009E-3</c:v>
                </c:pt>
                <c:pt idx="129">
                  <c:v>-7.5000000006486545E-3</c:v>
                </c:pt>
                <c:pt idx="130">
                  <c:v>3.5000000006224496E-3</c:v>
                </c:pt>
                <c:pt idx="131">
                  <c:v>-1.4999999994103064E-3</c:v>
                </c:pt>
                <c:pt idx="132">
                  <c:v>-1.0000000000065512E-2</c:v>
                </c:pt>
                <c:pt idx="133">
                  <c:v>-3.0000000012186945E-3</c:v>
                </c:pt>
                <c:pt idx="134">
                  <c:v>-1.0500000000668308E-2</c:v>
                </c:pt>
                <c:pt idx="135">
                  <c:v>-5.0000000060279604E-4</c:v>
                </c:pt>
                <c:pt idx="136">
                  <c:v>-1.5000000006093472E-3</c:v>
                </c:pt>
                <c:pt idx="137">
                  <c:v>5.000000018018369E-4</c:v>
                </c:pt>
                <c:pt idx="138">
                  <c:v>-1.1500000000674859E-2</c:v>
                </c:pt>
                <c:pt idx="139">
                  <c:v>-1.4999999994103064E-3</c:v>
                </c:pt>
                <c:pt idx="140">
                  <c:v>-4.0000000012252457E-3</c:v>
                </c:pt>
                <c:pt idx="141">
                  <c:v>-1.0000000000065512E-3</c:v>
                </c:pt>
                <c:pt idx="142">
                  <c:v>-1.0000000000065512E-2</c:v>
                </c:pt>
                <c:pt idx="143">
                  <c:v>-2.0000000000131024E-3</c:v>
                </c:pt>
                <c:pt idx="144">
                  <c:v>2.4999999994168576E-3</c:v>
                </c:pt>
                <c:pt idx="145">
                  <c:v>-2.4999999994168576E-3</c:v>
                </c:pt>
                <c:pt idx="146">
                  <c:v>-2.4999999994168576E-3</c:v>
                </c:pt>
                <c:pt idx="147">
                  <c:v>1.5000000006093472E-3</c:v>
                </c:pt>
                <c:pt idx="148">
                  <c:v>-6.5000000006421033E-3</c:v>
                </c:pt>
                <c:pt idx="149">
                  <c:v>-4.0000000012252457E-3</c:v>
                </c:pt>
                <c:pt idx="150">
                  <c:v>-7.0000000012448993E-3</c:v>
                </c:pt>
                <c:pt idx="151">
                  <c:v>0</c:v>
                </c:pt>
                <c:pt idx="152">
                  <c:v>-1.7500000001913207E-2</c:v>
                </c:pt>
                <c:pt idx="153">
                  <c:v>-8.0000000012514505E-3</c:v>
                </c:pt>
                <c:pt idx="154">
                  <c:v>-9.5000000006617569E-3</c:v>
                </c:pt>
                <c:pt idx="155">
                  <c:v>-7.5000000006486545E-3</c:v>
                </c:pt>
                <c:pt idx="156">
                  <c:v>4.9999999940375517E-4</c:v>
                </c:pt>
                <c:pt idx="157">
                  <c:v>-4.0000000012252457E-3</c:v>
                </c:pt>
                <c:pt idx="158">
                  <c:v>0</c:v>
                </c:pt>
                <c:pt idx="159">
                  <c:v>-2.0000000000131024E-3</c:v>
                </c:pt>
                <c:pt idx="160">
                  <c:v>4.0000000012252457E-3</c:v>
                </c:pt>
                <c:pt idx="161">
                  <c:v>-1.0000000000065512E-2</c:v>
                </c:pt>
                <c:pt idx="162">
                  <c:v>-6.4999999994430624E-3</c:v>
                </c:pt>
                <c:pt idx="163">
                  <c:v>-1.5000000006093472E-3</c:v>
                </c:pt>
                <c:pt idx="164">
                  <c:v>-4.5000000006290009E-3</c:v>
                </c:pt>
                <c:pt idx="165">
                  <c:v>-2.5000000006158984E-3</c:v>
                </c:pt>
                <c:pt idx="166">
                  <c:v>-1.0000000024046329E-3</c:v>
                </c:pt>
                <c:pt idx="167">
                  <c:v>-6.0000000000393072E-3</c:v>
                </c:pt>
                <c:pt idx="168">
                  <c:v>0</c:v>
                </c:pt>
                <c:pt idx="169">
                  <c:v>-3.0000000012186945E-3</c:v>
                </c:pt>
                <c:pt idx="170">
                  <c:v>-4.0000000012252457E-3</c:v>
                </c:pt>
                <c:pt idx="171">
                  <c:v>-4.49999999942996E-3</c:v>
                </c:pt>
                <c:pt idx="172">
                  <c:v>-9.499999999462716E-3</c:v>
                </c:pt>
                <c:pt idx="173">
                  <c:v>-8.5000000006552057E-3</c:v>
                </c:pt>
                <c:pt idx="174">
                  <c:v>-4.5000000006290009E-3</c:v>
                </c:pt>
                <c:pt idx="175">
                  <c:v>-2.0000000000131024E-3</c:v>
                </c:pt>
                <c:pt idx="176">
                  <c:v>1.5000000006093472E-3</c:v>
                </c:pt>
                <c:pt idx="177">
                  <c:v>-1.1000000000072063E-2</c:v>
                </c:pt>
                <c:pt idx="178">
                  <c:v>-1.0999999998873022E-2</c:v>
                </c:pt>
                <c:pt idx="179">
                  <c:v>-2.0000000000131024E-3</c:v>
                </c:pt>
                <c:pt idx="180">
                  <c:v>-9.0000000012580017E-3</c:v>
                </c:pt>
                <c:pt idx="181">
                  <c:v>1.9999999976150207E-3</c:v>
                </c:pt>
                <c:pt idx="182">
                  <c:v>3.4999999994234088E-3</c:v>
                </c:pt>
                <c:pt idx="183">
                  <c:v>6.0000000000393072E-3</c:v>
                </c:pt>
                <c:pt idx="184">
                  <c:v>4.9999999988337152E-3</c:v>
                </c:pt>
                <c:pt idx="185">
                  <c:v>-3.0000000012186945E-3</c:v>
                </c:pt>
                <c:pt idx="186">
                  <c:v>-1.0000000012055921E-3</c:v>
                </c:pt>
                <c:pt idx="187">
                  <c:v>-3.0000000012186945E-3</c:v>
                </c:pt>
                <c:pt idx="188">
                  <c:v>-9.0000000012580017E-3</c:v>
                </c:pt>
                <c:pt idx="189">
                  <c:v>-4.0000000000262048E-3</c:v>
                </c:pt>
                <c:pt idx="190">
                  <c:v>3.4999999994234088E-3</c:v>
                </c:pt>
                <c:pt idx="191">
                  <c:v>-9.499999999462716E-3</c:v>
                </c:pt>
                <c:pt idx="192">
                  <c:v>-5.0000000012317969E-3</c:v>
                </c:pt>
                <c:pt idx="193">
                  <c:v>-7.5000000018476953E-3</c:v>
                </c:pt>
                <c:pt idx="194">
                  <c:v>-2.0000000000131024E-3</c:v>
                </c:pt>
                <c:pt idx="195">
                  <c:v>-2.0000000000131024E-3</c:v>
                </c:pt>
                <c:pt idx="196">
                  <c:v>0</c:v>
                </c:pt>
                <c:pt idx="197">
                  <c:v>-6.0000000000393072E-3</c:v>
                </c:pt>
                <c:pt idx="198">
                  <c:v>3.4999999994234088E-3</c:v>
                </c:pt>
                <c:pt idx="199">
                  <c:v>-4.4999999982309191E-3</c:v>
                </c:pt>
                <c:pt idx="200">
                  <c:v>-4.5000000006290009E-3</c:v>
                </c:pt>
                <c:pt idx="201">
                  <c:v>3.9999999976281231E-3</c:v>
                </c:pt>
                <c:pt idx="202">
                  <c:v>-8.0000000000524096E-3</c:v>
                </c:pt>
                <c:pt idx="203">
                  <c:v>-3.0000000012186945E-3</c:v>
                </c:pt>
                <c:pt idx="204">
                  <c:v>-7.0000000012448993E-3</c:v>
                </c:pt>
                <c:pt idx="205">
                  <c:v>3.499999997025327E-3</c:v>
                </c:pt>
                <c:pt idx="206">
                  <c:v>-4.0000000024242865E-3</c:v>
                </c:pt>
                <c:pt idx="207">
                  <c:v>-5.0000000012317969E-3</c:v>
                </c:pt>
                <c:pt idx="208">
                  <c:v>-7.0000000012448993E-3</c:v>
                </c:pt>
                <c:pt idx="209">
                  <c:v>-6.0000000000393072E-3</c:v>
                </c:pt>
                <c:pt idx="210">
                  <c:v>-3.5000000018214905E-3</c:v>
                </c:pt>
                <c:pt idx="211">
                  <c:v>-4.0000000000262048E-3</c:v>
                </c:pt>
                <c:pt idx="212">
                  <c:v>3.4999999994234088E-3</c:v>
                </c:pt>
                <c:pt idx="213">
                  <c:v>-6.5000000006421033E-3</c:v>
                </c:pt>
                <c:pt idx="214">
                  <c:v>-4.5000000006290009E-3</c:v>
                </c:pt>
                <c:pt idx="215">
                  <c:v>-6.0000000000393072E-3</c:v>
                </c:pt>
                <c:pt idx="216">
                  <c:v>-6.9999999988468176E-3</c:v>
                </c:pt>
                <c:pt idx="217">
                  <c:v>-1.0000000012055921E-3</c:v>
                </c:pt>
                <c:pt idx="218">
                  <c:v>-2.0000000000131024E-3</c:v>
                </c:pt>
                <c:pt idx="219">
                  <c:v>2.4999999982178167E-3</c:v>
                </c:pt>
                <c:pt idx="220">
                  <c:v>-7.4999999994496136E-3</c:v>
                </c:pt>
                <c:pt idx="221">
                  <c:v>-4.4999999999999997E-3</c:v>
                </c:pt>
                <c:pt idx="222">
                  <c:v>-4.5000000006290009E-3</c:v>
                </c:pt>
                <c:pt idx="223">
                  <c:v>2.9999999988206127E-3</c:v>
                </c:pt>
                <c:pt idx="224">
                  <c:v>2.5000000006158984E-3</c:v>
                </c:pt>
                <c:pt idx="225">
                  <c:v>-7.5000000018476953E-3</c:v>
                </c:pt>
                <c:pt idx="226">
                  <c:v>3.9999999976281231E-3</c:v>
                </c:pt>
                <c:pt idx="227">
                  <c:v>9.9999999880751034E-4</c:v>
                </c:pt>
                <c:pt idx="228">
                  <c:v>1.4999999970122246E-3</c:v>
                </c:pt>
                <c:pt idx="229">
                  <c:v>4.999999982047143E-4</c:v>
                </c:pt>
                <c:pt idx="230">
                  <c:v>-2.5000000006158984E-3</c:v>
                </c:pt>
                <c:pt idx="231">
                  <c:v>2.4999999982178167E-3</c:v>
                </c:pt>
                <c:pt idx="232">
                  <c:v>-8.4999999982571239E-3</c:v>
                </c:pt>
                <c:pt idx="233">
                  <c:v>-5.0000000060279604E-4</c:v>
                </c:pt>
                <c:pt idx="234">
                  <c:v>3.499999997025327E-3</c:v>
                </c:pt>
                <c:pt idx="235">
                  <c:v>-2.9999999988206127E-3</c:v>
                </c:pt>
                <c:pt idx="236">
                  <c:v>4.0000000000262048E-3</c:v>
                </c:pt>
                <c:pt idx="237">
                  <c:v>-5.0000000012317969E-3</c:v>
                </c:pt>
                <c:pt idx="238">
                  <c:v>-5.0000000300087777E-4</c:v>
                </c:pt>
                <c:pt idx="239">
                  <c:v>4.4999999982309191E-3</c:v>
                </c:pt>
                <c:pt idx="240">
                  <c:v>-2.5000000030139802E-3</c:v>
                </c:pt>
                <c:pt idx="241">
                  <c:v>-5.0000000300087777E-4</c:v>
                </c:pt>
                <c:pt idx="242">
                  <c:v>2.5000000006158984E-3</c:v>
                </c:pt>
                <c:pt idx="243">
                  <c:v>-3.5000000018214905E-3</c:v>
                </c:pt>
                <c:pt idx="244">
                  <c:v>2.0000000000131024E-3</c:v>
                </c:pt>
                <c:pt idx="245">
                  <c:v>-2.0000000024111841E-3</c:v>
                </c:pt>
                <c:pt idx="246">
                  <c:v>1.0000000012055921E-3</c:v>
                </c:pt>
                <c:pt idx="247">
                  <c:v>-8.0000000000524096E-3</c:v>
                </c:pt>
                <c:pt idx="248">
                  <c:v>4.999999982047143E-4</c:v>
                </c:pt>
                <c:pt idx="249">
                  <c:v>-1.5000000018083881E-3</c:v>
                </c:pt>
                <c:pt idx="250">
                  <c:v>-6.4999999982440215E-3</c:v>
                </c:pt>
                <c:pt idx="251">
                  <c:v>-2.0000000024111841E-3</c:v>
                </c:pt>
                <c:pt idx="252">
                  <c:v>-4.5000000030270826E-3</c:v>
                </c:pt>
                <c:pt idx="253">
                  <c:v>-3.0000000012186945E-3</c:v>
                </c:pt>
                <c:pt idx="254">
                  <c:v>-6.0000000000393072E-3</c:v>
                </c:pt>
                <c:pt idx="255">
                  <c:v>5.0000000060279604E-4</c:v>
                </c:pt>
                <c:pt idx="256">
                  <c:v>-1.9999999976150207E-3</c:v>
                </c:pt>
                <c:pt idx="257">
                  <c:v>-1.9999999976150207E-3</c:v>
                </c:pt>
                <c:pt idx="258">
                  <c:v>-2.0000000000131024E-3</c:v>
                </c:pt>
                <c:pt idx="259">
                  <c:v>3.499999997025327E-3</c:v>
                </c:pt>
                <c:pt idx="260">
                  <c:v>4.0000000000262048E-3</c:v>
                </c:pt>
                <c:pt idx="261">
                  <c:v>-9.9999999880751034E-4</c:v>
                </c:pt>
                <c:pt idx="262">
                  <c:v>-9.499999999462716E-3</c:v>
                </c:pt>
                <c:pt idx="263">
                  <c:v>-4.5000000006290009E-3</c:v>
                </c:pt>
                <c:pt idx="264">
                  <c:v>-5.0000000012317969E-3</c:v>
                </c:pt>
                <c:pt idx="265">
                  <c:v>1.4999999994103064E-3</c:v>
                </c:pt>
                <c:pt idx="266">
                  <c:v>-7.4999999994496136E-3</c:v>
                </c:pt>
                <c:pt idx="267">
                  <c:v>2.4999999982178167E-3</c:v>
                </c:pt>
                <c:pt idx="268">
                  <c:v>5.0000000012317969E-3</c:v>
                </c:pt>
                <c:pt idx="269">
                  <c:v>-7.4999999994496136E-3</c:v>
                </c:pt>
                <c:pt idx="270">
                  <c:v>-8.0000000024504914E-3</c:v>
                </c:pt>
                <c:pt idx="271">
                  <c:v>-6.000000002437389E-3</c:v>
                </c:pt>
                <c:pt idx="272">
                  <c:v>0</c:v>
                </c:pt>
                <c:pt idx="273">
                  <c:v>-7.000000003642981E-3</c:v>
                </c:pt>
                <c:pt idx="274">
                  <c:v>-6.0000000000393072E-3</c:v>
                </c:pt>
                <c:pt idx="275">
                  <c:v>-2.0000000024111841E-3</c:v>
                </c:pt>
                <c:pt idx="276">
                  <c:v>-2.0000000000131024E-3</c:v>
                </c:pt>
                <c:pt idx="277">
                  <c:v>-1.5000000042064698E-3</c:v>
                </c:pt>
                <c:pt idx="278">
                  <c:v>-5.0000000300087777E-4</c:v>
                </c:pt>
                <c:pt idx="279">
                  <c:v>4.0000000000262048E-3</c:v>
                </c:pt>
                <c:pt idx="280">
                  <c:v>-1.0000000000065512E-2</c:v>
                </c:pt>
                <c:pt idx="281">
                  <c:v>-1.5000000042064698E-3</c:v>
                </c:pt>
                <c:pt idx="282">
                  <c:v>-5.5000000018345929E-3</c:v>
                </c:pt>
                <c:pt idx="283">
                  <c:v>5.9999999976412255E-3</c:v>
                </c:pt>
                <c:pt idx="284">
                  <c:v>-1.1000000001271104E-2</c:v>
                </c:pt>
                <c:pt idx="285">
                  <c:v>3.9999999976281231E-3</c:v>
                </c:pt>
                <c:pt idx="286">
                  <c:v>-2.5000000006158984E-3</c:v>
                </c:pt>
                <c:pt idx="287">
                  <c:v>4.0000000000262048E-3</c:v>
                </c:pt>
                <c:pt idx="288">
                  <c:v>-5.4999999994365112E-3</c:v>
                </c:pt>
                <c:pt idx="289">
                  <c:v>-2.5000000006158984E-3</c:v>
                </c:pt>
                <c:pt idx="290">
                  <c:v>1.4999999994103064E-3</c:v>
                </c:pt>
                <c:pt idx="291">
                  <c:v>0</c:v>
                </c:pt>
                <c:pt idx="292">
                  <c:v>-5.0000000060279604E-4</c:v>
                </c:pt>
                <c:pt idx="293">
                  <c:v>3.4999999994234088E-3</c:v>
                </c:pt>
                <c:pt idx="294">
                  <c:v>3.0000000012186945E-3</c:v>
                </c:pt>
                <c:pt idx="295">
                  <c:v>1.4999999994103064E-3</c:v>
                </c:pt>
                <c:pt idx="296">
                  <c:v>-4.5000000030270826E-3</c:v>
                </c:pt>
                <c:pt idx="297">
                  <c:v>5.0000000060279604E-4</c:v>
                </c:pt>
                <c:pt idx="298">
                  <c:v>-5.4999999994365112E-3</c:v>
                </c:pt>
                <c:pt idx="299">
                  <c:v>-1.4999999994103064E-3</c:v>
                </c:pt>
                <c:pt idx="300">
                  <c:v>3.499999997025327E-3</c:v>
                </c:pt>
                <c:pt idx="301">
                  <c:v>2.4999999982178167E-3</c:v>
                </c:pt>
                <c:pt idx="302">
                  <c:v>2.999999996422531E-3</c:v>
                </c:pt>
                <c:pt idx="303">
                  <c:v>-4.0000000000262048E-3</c:v>
                </c:pt>
                <c:pt idx="304">
                  <c:v>-1.15000000018739E-2</c:v>
                </c:pt>
                <c:pt idx="305">
                  <c:v>-4.5000000006290009E-3</c:v>
                </c:pt>
                <c:pt idx="306">
                  <c:v>-9.5000000042588795E-3</c:v>
                </c:pt>
                <c:pt idx="307">
                  <c:v>-2.5000000030139802E-3</c:v>
                </c:pt>
                <c:pt idx="308">
                  <c:v>3.4999999994234088E-3</c:v>
                </c:pt>
                <c:pt idx="309">
                  <c:v>-4.5000000006290009E-3</c:v>
                </c:pt>
                <c:pt idx="310">
                  <c:v>-8.5000000030532874E-3</c:v>
                </c:pt>
                <c:pt idx="311">
                  <c:v>-8.0000000024504914E-3</c:v>
                </c:pt>
                <c:pt idx="312">
                  <c:v>-6.0000000000393072E-3</c:v>
                </c:pt>
                <c:pt idx="313">
                  <c:v>-6.0000000000393072E-3</c:v>
                </c:pt>
                <c:pt idx="314">
                  <c:v>-1.0000000036036738E-3</c:v>
                </c:pt>
                <c:pt idx="315">
                  <c:v>-4.5000000006290009E-3</c:v>
                </c:pt>
                <c:pt idx="316">
                  <c:v>-1.0500000000668308E-2</c:v>
                </c:pt>
                <c:pt idx="317">
                  <c:v>-7.4999999994496136E-3</c:v>
                </c:pt>
                <c:pt idx="318">
                  <c:v>-3.5000000018214905E-3</c:v>
                </c:pt>
                <c:pt idx="319">
                  <c:v>2.9999999988206127E-3</c:v>
                </c:pt>
                <c:pt idx="320">
                  <c:v>-4.999999982047143E-4</c:v>
                </c:pt>
                <c:pt idx="321">
                  <c:v>2.9999999988206127E-3</c:v>
                </c:pt>
                <c:pt idx="322">
                  <c:v>3.9999999976281231E-3</c:v>
                </c:pt>
                <c:pt idx="323">
                  <c:v>-3.0000000012186945E-3</c:v>
                </c:pt>
                <c:pt idx="324">
                  <c:v>-8.0000000000524096E-3</c:v>
                </c:pt>
                <c:pt idx="325">
                  <c:v>-2.5000000030139802E-3</c:v>
                </c:pt>
                <c:pt idx="326">
                  <c:v>5.0000000060279604E-4</c:v>
                </c:pt>
                <c:pt idx="327">
                  <c:v>3.0000000012186945E-3</c:v>
                </c:pt>
                <c:pt idx="328">
                  <c:v>-4.0000000024242865E-3</c:v>
                </c:pt>
                <c:pt idx="329">
                  <c:v>-1.1999999997680533E-2</c:v>
                </c:pt>
                <c:pt idx="330">
                  <c:v>-5.4999999994365112E-3</c:v>
                </c:pt>
                <c:pt idx="331">
                  <c:v>-7.9999999976543279E-3</c:v>
                </c:pt>
                <c:pt idx="332">
                  <c:v>-2.0000000024111841E-3</c:v>
                </c:pt>
                <c:pt idx="333">
                  <c:v>-9.9999999880751034E-4</c:v>
                </c:pt>
                <c:pt idx="334">
                  <c:v>-5.5000000042326747E-3</c:v>
                </c:pt>
                <c:pt idx="335">
                  <c:v>7.5000000042457771E-3</c:v>
                </c:pt>
                <c:pt idx="336">
                  <c:v>9.999999964094286E-4</c:v>
                </c:pt>
                <c:pt idx="337">
                  <c:v>-5.5000000018345929E-3</c:v>
                </c:pt>
                <c:pt idx="338">
                  <c:v>-1.5000000042064698E-3</c:v>
                </c:pt>
                <c:pt idx="339">
                  <c:v>-6.0000000000393072E-3</c:v>
                </c:pt>
                <c:pt idx="340">
                  <c:v>0</c:v>
                </c:pt>
                <c:pt idx="341">
                  <c:v>-7.5000000018476953E-3</c:v>
                </c:pt>
                <c:pt idx="342">
                  <c:v>4.9999999580663257E-4</c:v>
                </c:pt>
                <c:pt idx="343">
                  <c:v>2.4999999982178167E-3</c:v>
                </c:pt>
                <c:pt idx="344">
                  <c:v>1.4999999994103064E-3</c:v>
                </c:pt>
                <c:pt idx="345">
                  <c:v>-5.0000000300087777E-4</c:v>
                </c:pt>
                <c:pt idx="346">
                  <c:v>-2.5000000030139802E-3</c:v>
                </c:pt>
                <c:pt idx="347">
                  <c:v>0</c:v>
                </c:pt>
                <c:pt idx="348">
                  <c:v>-1.0500000000668308E-2</c:v>
                </c:pt>
                <c:pt idx="349">
                  <c:v>-1.7499999997117044E-2</c:v>
                </c:pt>
                <c:pt idx="350">
                  <c:v>-5.5000000018345929E-3</c:v>
                </c:pt>
                <c:pt idx="351">
                  <c:v>-8.99999999885992E-3</c:v>
                </c:pt>
                <c:pt idx="352">
                  <c:v>2.5000000006158984E-3</c:v>
                </c:pt>
                <c:pt idx="353">
                  <c:v>-3.5000000018214905E-3</c:v>
                </c:pt>
                <c:pt idx="354">
                  <c:v>1.4999999994103064E-3</c:v>
                </c:pt>
                <c:pt idx="355">
                  <c:v>-3.2500000003210516E-2</c:v>
                </c:pt>
                <c:pt idx="356">
                  <c:v>1.8500000000720718E-2</c:v>
                </c:pt>
                <c:pt idx="357">
                  <c:v>1.4999999994103064E-3</c:v>
                </c:pt>
                <c:pt idx="358">
                  <c:v>1.4999999994103064E-3</c:v>
                </c:pt>
                <c:pt idx="359">
                  <c:v>-9.999999964094286E-4</c:v>
                </c:pt>
                <c:pt idx="360">
                  <c:v>3.0000000036167762E-3</c:v>
                </c:pt>
                <c:pt idx="361">
                  <c:v>-1.0999999994076859E-2</c:v>
                </c:pt>
                <c:pt idx="362">
                  <c:v>-4.0000000000262048E-3</c:v>
                </c:pt>
                <c:pt idx="363">
                  <c:v>-6.9999999988468176E-3</c:v>
                </c:pt>
                <c:pt idx="364">
                  <c:v>-4.4999999982309191E-3</c:v>
                </c:pt>
                <c:pt idx="365">
                  <c:v>-5.4999999994365112E-3</c:v>
                </c:pt>
                <c:pt idx="366">
                  <c:v>-5.0000000300087777E-4</c:v>
                </c:pt>
                <c:pt idx="367">
                  <c:v>9.0000000012580017E-3</c:v>
                </c:pt>
                <c:pt idx="368">
                  <c:v>-8.0000000000524096E-3</c:v>
                </c:pt>
                <c:pt idx="369">
                  <c:v>-2.9999999988206127E-3</c:v>
                </c:pt>
                <c:pt idx="370">
                  <c:v>2.0000000024111841E-3</c:v>
                </c:pt>
                <c:pt idx="371">
                  <c:v>0</c:v>
                </c:pt>
                <c:pt idx="372">
                  <c:v>0</c:v>
                </c:pt>
                <c:pt idx="373">
                  <c:v>0</c:v>
                </c:pt>
                <c:pt idx="374">
                  <c:v>-8.5000000030532874E-3</c:v>
                </c:pt>
                <c:pt idx="375">
                  <c:v>-6.9999999988468176E-3</c:v>
                </c:pt>
                <c:pt idx="376">
                  <c:v>4.0000000000262048E-3</c:v>
                </c:pt>
                <c:pt idx="377">
                  <c:v>4.0000000048223683E-3</c:v>
                </c:pt>
                <c:pt idx="378">
                  <c:v>2.2499999995950759E-2</c:v>
                </c:pt>
                <c:pt idx="379">
                  <c:v>-1.9999999976150207E-3</c:v>
                </c:pt>
                <c:pt idx="380">
                  <c:v>0</c:v>
                </c:pt>
                <c:pt idx="381">
                  <c:v>-3.9999999952300413E-3</c:v>
                </c:pt>
                <c:pt idx="382">
                  <c:v>5.0000000012317969E-3</c:v>
                </c:pt>
                <c:pt idx="383">
                  <c:v>0</c:v>
                </c:pt>
                <c:pt idx="384">
                  <c:v>-6.5000000006421033E-3</c:v>
                </c:pt>
                <c:pt idx="385">
                  <c:v>4.999999982047143E-4</c:v>
                </c:pt>
                <c:pt idx="386">
                  <c:v>-2.5000000054120619E-3</c:v>
                </c:pt>
                <c:pt idx="387">
                  <c:v>1.0000000012055921E-3</c:v>
                </c:pt>
                <c:pt idx="388">
                  <c:v>-7.9999999952562462E-3</c:v>
                </c:pt>
                <c:pt idx="389">
                  <c:v>-4.5000000030270826E-3</c:v>
                </c:pt>
                <c:pt idx="390">
                  <c:v>-5.0000000300087777E-4</c:v>
                </c:pt>
                <c:pt idx="391">
                  <c:v>2.0000000024111841E-3</c:v>
                </c:pt>
                <c:pt idx="392">
                  <c:v>5.0000000300087777E-4</c:v>
                </c:pt>
                <c:pt idx="393">
                  <c:v>-4.999999982047143E-4</c:v>
                </c:pt>
                <c:pt idx="394">
                  <c:v>-8.5000000030532874E-3</c:v>
                </c:pt>
                <c:pt idx="395">
                  <c:v>-5.4999999994365112E-3</c:v>
                </c:pt>
                <c:pt idx="396">
                  <c:v>-1.2500000007875656E-2</c:v>
                </c:pt>
                <c:pt idx="397">
                  <c:v>4.999999982047143E-4</c:v>
                </c:pt>
                <c:pt idx="398">
                  <c:v>5.0000000012317969E-3</c:v>
                </c:pt>
                <c:pt idx="399">
                  <c:v>-6.9999999988468176E-3</c:v>
                </c:pt>
                <c:pt idx="400">
                  <c:v>-2.5000000054120619E-3</c:v>
                </c:pt>
                <c:pt idx="401">
                  <c:v>-4.4999999982309191E-3</c:v>
                </c:pt>
                <c:pt idx="402">
                  <c:v>4.4999999982309191E-3</c:v>
                </c:pt>
                <c:pt idx="403">
                  <c:v>-1.5000000042064698E-3</c:v>
                </c:pt>
                <c:pt idx="404">
                  <c:v>-1.0500000000668308E-2</c:v>
                </c:pt>
                <c:pt idx="405">
                  <c:v>4.999999982047143E-4</c:v>
                </c:pt>
                <c:pt idx="406">
                  <c:v>-5.0000000300087777E-4</c:v>
                </c:pt>
                <c:pt idx="407">
                  <c:v>-4.0000000000262048E-3</c:v>
                </c:pt>
                <c:pt idx="408">
                  <c:v>-8.9999999964618382E-3</c:v>
                </c:pt>
                <c:pt idx="409">
                  <c:v>3.0000000036167762E-3</c:v>
                </c:pt>
                <c:pt idx="410">
                  <c:v>-7.9999999952562462E-3</c:v>
                </c:pt>
                <c:pt idx="411">
                  <c:v>-6.5000000006421033E-3</c:v>
                </c:pt>
                <c:pt idx="412">
                  <c:v>-9.499999999462716E-3</c:v>
                </c:pt>
                <c:pt idx="413">
                  <c:v>-4.5000000030270826E-3</c:v>
                </c:pt>
                <c:pt idx="414">
                  <c:v>-2.5000000006158984E-3</c:v>
                </c:pt>
                <c:pt idx="415">
                  <c:v>5.0000000012317969E-3</c:v>
                </c:pt>
                <c:pt idx="416">
                  <c:v>-1.9999999976150207E-3</c:v>
                </c:pt>
                <c:pt idx="417">
                  <c:v>2.8500000003184311E-2</c:v>
                </c:pt>
                <c:pt idx="418">
                  <c:v>-8.0000000000524096E-3</c:v>
                </c:pt>
                <c:pt idx="419">
                  <c:v>4.0000000048223683E-3</c:v>
                </c:pt>
                <c:pt idx="420">
                  <c:v>0</c:v>
                </c:pt>
                <c:pt idx="421">
                  <c:v>-4.0000000000262048E-3</c:v>
                </c:pt>
                <c:pt idx="422">
                  <c:v>5.0000000300087777E-4</c:v>
                </c:pt>
                <c:pt idx="423">
                  <c:v>-1.0500000000668308E-2</c:v>
                </c:pt>
                <c:pt idx="424">
                  <c:v>-1.9999999976150207E-3</c:v>
                </c:pt>
                <c:pt idx="425">
                  <c:v>2.499999995819735E-3</c:v>
                </c:pt>
                <c:pt idx="426">
                  <c:v>-8.4999999982571239E-3</c:v>
                </c:pt>
                <c:pt idx="427">
                  <c:v>-9.999999964094286E-4</c:v>
                </c:pt>
                <c:pt idx="428">
                  <c:v>2.0000000024111841E-3</c:v>
                </c:pt>
                <c:pt idx="429">
                  <c:v>-8.0000000000524096E-3</c:v>
                </c:pt>
                <c:pt idx="430">
                  <c:v>-9.499999999462716E-3</c:v>
                </c:pt>
                <c:pt idx="431">
                  <c:v>-1.0500000005464472E-2</c:v>
                </c:pt>
                <c:pt idx="432">
                  <c:v>-7.5000000018476953E-3</c:v>
                </c:pt>
                <c:pt idx="433">
                  <c:v>-9.5000000042588795E-3</c:v>
                </c:pt>
                <c:pt idx="434">
                  <c:v>-4.0000000000262048E-3</c:v>
                </c:pt>
                <c:pt idx="435">
                  <c:v>2.9999999988206127E-3</c:v>
                </c:pt>
                <c:pt idx="436">
                  <c:v>-3.9999999952300413E-3</c:v>
                </c:pt>
                <c:pt idx="437">
                  <c:v>4.4999999982309191E-3</c:v>
                </c:pt>
                <c:pt idx="438">
                  <c:v>9.499999999462716E-3</c:v>
                </c:pt>
                <c:pt idx="439">
                  <c:v>5.4999999994365112E-3</c:v>
                </c:pt>
                <c:pt idx="440">
                  <c:v>-9.5000000042588795E-3</c:v>
                </c:pt>
                <c:pt idx="441">
                  <c:v>-8.5000000030532874E-3</c:v>
                </c:pt>
                <c:pt idx="442">
                  <c:v>6.9999999988468176E-3</c:v>
                </c:pt>
                <c:pt idx="443">
                  <c:v>5.4999999994365112E-3</c:v>
                </c:pt>
                <c:pt idx="444">
                  <c:v>4.999999982047143E-4</c:v>
                </c:pt>
                <c:pt idx="445">
                  <c:v>4.4999999982309191E-3</c:v>
                </c:pt>
                <c:pt idx="446">
                  <c:v>-2.9999999988206127E-3</c:v>
                </c:pt>
                <c:pt idx="447">
                  <c:v>3.0000000036167762E-3</c:v>
                </c:pt>
                <c:pt idx="448">
                  <c:v>-2.5000000006158984E-3</c:v>
                </c:pt>
                <c:pt idx="449">
                  <c:v>4.4999999982309191E-3</c:v>
                </c:pt>
                <c:pt idx="450">
                  <c:v>-7.4999999970515319E-3</c:v>
                </c:pt>
                <c:pt idx="451">
                  <c:v>4.4999999982309191E-3</c:v>
                </c:pt>
                <c:pt idx="452">
                  <c:v>-1.6499999998309534E-2</c:v>
                </c:pt>
                <c:pt idx="453">
                  <c:v>-7.5000000018476953E-3</c:v>
                </c:pt>
                <c:pt idx="454">
                  <c:v>-3.9999999952300413E-3</c:v>
                </c:pt>
                <c:pt idx="455">
                  <c:v>2.0000000024111841E-3</c:v>
                </c:pt>
                <c:pt idx="456">
                  <c:v>-4.0000000000262048E-3</c:v>
                </c:pt>
                <c:pt idx="457">
                  <c:v>7.000000003642981E-3</c:v>
                </c:pt>
                <c:pt idx="458">
                  <c:v>4.0000000048223683E-3</c:v>
                </c:pt>
                <c:pt idx="459">
                  <c:v>-3.5000000018214905E-3</c:v>
                </c:pt>
                <c:pt idx="460">
                  <c:v>-9.499999999462716E-3</c:v>
                </c:pt>
                <c:pt idx="461">
                  <c:v>-5.0000000300087777E-4</c:v>
                </c:pt>
                <c:pt idx="462">
                  <c:v>-4.999999982047143E-4</c:v>
                </c:pt>
                <c:pt idx="463">
                  <c:v>-7.000000003642981E-3</c:v>
                </c:pt>
                <c:pt idx="464">
                  <c:v>-1.9999999976150207E-3</c:v>
                </c:pt>
                <c:pt idx="465">
                  <c:v>-1.9999999976150207E-3</c:v>
                </c:pt>
                <c:pt idx="466">
                  <c:v>-5.9999999976412255E-3</c:v>
                </c:pt>
                <c:pt idx="467">
                  <c:v>5.0000000012317969E-3</c:v>
                </c:pt>
                <c:pt idx="468">
                  <c:v>-3.0500000000799332E-2</c:v>
                </c:pt>
                <c:pt idx="469">
                  <c:v>-5.0000000300087777E-4</c:v>
                </c:pt>
                <c:pt idx="470">
                  <c:v>1.5000000042064698E-3</c:v>
                </c:pt>
                <c:pt idx="471">
                  <c:v>-4.1999999997877069E-2</c:v>
                </c:pt>
                <c:pt idx="472">
                  <c:v>-9.999999964094286E-4</c:v>
                </c:pt>
                <c:pt idx="473">
                  <c:v>-5.2499999993749213E-2</c:v>
                </c:pt>
                <c:pt idx="474">
                  <c:v>5.0000000012317969E-3</c:v>
                </c:pt>
                <c:pt idx="475">
                  <c:v>5.0000000060279604E-3</c:v>
                </c:pt>
                <c:pt idx="476">
                  <c:v>-3.9999999904338779E-3</c:v>
                </c:pt>
                <c:pt idx="477">
                  <c:v>5.4999999946403477E-3</c:v>
                </c:pt>
                <c:pt idx="478">
                  <c:v>-6.9999999988468176E-3</c:v>
                </c:pt>
                <c:pt idx="479">
                  <c:v>-3.5000000018214905E-3</c:v>
                </c:pt>
                <c:pt idx="480">
                  <c:v>4.999999982047143E-4</c:v>
                </c:pt>
                <c:pt idx="481">
                  <c:v>-1.0499999995872145E-2</c:v>
                </c:pt>
                <c:pt idx="482">
                  <c:v>-9.5000000042588795E-3</c:v>
                </c:pt>
                <c:pt idx="483">
                  <c:v>2.0000000024111841E-3</c:v>
                </c:pt>
                <c:pt idx="484">
                  <c:v>8.4999999934609605E-3</c:v>
                </c:pt>
                <c:pt idx="485">
                  <c:v>-5.0000000300087777E-4</c:v>
                </c:pt>
                <c:pt idx="486">
                  <c:v>-3.5000000018214905E-3</c:v>
                </c:pt>
                <c:pt idx="487">
                  <c:v>2.3999999995361065E-2</c:v>
                </c:pt>
                <c:pt idx="488">
                  <c:v>-8.4999999982571239E-3</c:v>
                </c:pt>
                <c:pt idx="489">
                  <c:v>-8.5000000030532874E-3</c:v>
                </c:pt>
                <c:pt idx="490">
                  <c:v>-1.5000000042064698E-3</c:v>
                </c:pt>
                <c:pt idx="491">
                  <c:v>-4.3500000006879702E-2</c:v>
                </c:pt>
                <c:pt idx="492">
                  <c:v>3.5000000018214905E-3</c:v>
                </c:pt>
                <c:pt idx="493">
                  <c:v>-5.9999999976412255E-3</c:v>
                </c:pt>
                <c:pt idx="494">
                  <c:v>2.0000000072073476E-3</c:v>
                </c:pt>
                <c:pt idx="495">
                  <c:v>-3.5000000018214905E-3</c:v>
                </c:pt>
                <c:pt idx="496">
                  <c:v>-9.999999964094286E-4</c:v>
                </c:pt>
                <c:pt idx="497">
                  <c:v>-1.4999999998899227E-2</c:v>
                </c:pt>
                <c:pt idx="498">
                  <c:v>5.0000000300087777E-4</c:v>
                </c:pt>
                <c:pt idx="499">
                  <c:v>-9.499999999462716E-3</c:v>
                </c:pt>
                <c:pt idx="500">
                  <c:v>2.5000000006158984E-3</c:v>
                </c:pt>
                <c:pt idx="501">
                  <c:v>-5.0000000300087777E-4</c:v>
                </c:pt>
                <c:pt idx="502">
                  <c:v>1.0000000060017555E-3</c:v>
                </c:pt>
                <c:pt idx="503">
                  <c:v>4.0000000000262048E-3</c:v>
                </c:pt>
                <c:pt idx="504">
                  <c:v>4.0000000048223683E-3</c:v>
                </c:pt>
                <c:pt idx="505">
                  <c:v>-2.9999999988206127E-3</c:v>
                </c:pt>
                <c:pt idx="506">
                  <c:v>-8.9999999964618382E-3</c:v>
                </c:pt>
                <c:pt idx="507">
                  <c:v>1.4999999946141429E-3</c:v>
                </c:pt>
                <c:pt idx="508">
                  <c:v>2.5000000006158984E-3</c:v>
                </c:pt>
                <c:pt idx="509">
                  <c:v>-7.5000000018476953E-3</c:v>
                </c:pt>
                <c:pt idx="510">
                  <c:v>-2.9999999940244493E-3</c:v>
                </c:pt>
                <c:pt idx="511">
                  <c:v>1.9999999976150207E-3</c:v>
                </c:pt>
                <c:pt idx="512">
                  <c:v>4.0000000048223683E-3</c:v>
                </c:pt>
                <c:pt idx="513">
                  <c:v>-9.999999964094286E-4</c:v>
                </c:pt>
                <c:pt idx="514">
                  <c:v>5.0000000012317969E-3</c:v>
                </c:pt>
                <c:pt idx="515">
                  <c:v>-1.6999999996514248E-2</c:v>
                </c:pt>
                <c:pt idx="516">
                  <c:v>-4.5000000030270826E-3</c:v>
                </c:pt>
                <c:pt idx="517">
                  <c:v>1.1999999995282451E-2</c:v>
                </c:pt>
                <c:pt idx="518">
                  <c:v>4.4999999934347557E-3</c:v>
                </c:pt>
                <c:pt idx="519">
                  <c:v>-1.0500000000668308E-2</c:v>
                </c:pt>
                <c:pt idx="520">
                  <c:v>4.999999982047143E-4</c:v>
                </c:pt>
                <c:pt idx="521">
                  <c:v>2.499999995819735E-3</c:v>
                </c:pt>
                <c:pt idx="522">
                  <c:v>-5.1499999997339785E-2</c:v>
                </c:pt>
                <c:pt idx="523">
                  <c:v>-2.0000000024111841E-3</c:v>
                </c:pt>
                <c:pt idx="524">
                  <c:v>-2.0000000024111841E-3</c:v>
                </c:pt>
                <c:pt idx="525">
                  <c:v>5.4999999994365112E-3</c:v>
                </c:pt>
                <c:pt idx="526">
                  <c:v>-3.5000000018214905E-3</c:v>
                </c:pt>
                <c:pt idx="527">
                  <c:v>8.0000000000524096E-2</c:v>
                </c:pt>
                <c:pt idx="528">
                  <c:v>-3.5000000018214905E-3</c:v>
                </c:pt>
                <c:pt idx="529">
                  <c:v>8.4500000003551179E-2</c:v>
                </c:pt>
                <c:pt idx="530">
                  <c:v>8.0000000048485731E-3</c:v>
                </c:pt>
                <c:pt idx="531">
                  <c:v>7.4999999970515319E-3</c:v>
                </c:pt>
                <c:pt idx="532">
                  <c:v>-1.9999999928188572E-3</c:v>
                </c:pt>
                <c:pt idx="533">
                  <c:v>1.650000000790186E-2</c:v>
                </c:pt>
                <c:pt idx="534">
                  <c:v>0.10250000000127102</c:v>
                </c:pt>
                <c:pt idx="535">
                  <c:v>2.9999999988206127E-3</c:v>
                </c:pt>
                <c:pt idx="536">
                  <c:v>3.0000000002594618E-2</c:v>
                </c:pt>
                <c:pt idx="537">
                  <c:v>1.5000000042064698E-3</c:v>
                </c:pt>
                <c:pt idx="538">
                  <c:v>1.2000000004874778E-2</c:v>
                </c:pt>
                <c:pt idx="539">
                  <c:v>2.6999999998977842E-2</c:v>
                </c:pt>
                <c:pt idx="540">
                  <c:v>7.000000003642981E-3</c:v>
                </c:pt>
                <c:pt idx="541">
                  <c:v>3.0000000084129397E-3</c:v>
                </c:pt>
                <c:pt idx="542">
                  <c:v>1.4500000000694513E-2</c:v>
                </c:pt>
                <c:pt idx="543">
                  <c:v>-5.0000000300087777E-4</c:v>
                </c:pt>
                <c:pt idx="544">
                  <c:v>1.3000000001284207E-2</c:v>
                </c:pt>
                <c:pt idx="545">
                  <c:v>3.9999999952300413E-3</c:v>
                </c:pt>
                <c:pt idx="546">
                  <c:v>6.6499999996239012E-2</c:v>
                </c:pt>
                <c:pt idx="547">
                  <c:v>2.7500000001978719E-2</c:v>
                </c:pt>
                <c:pt idx="548">
                  <c:v>8.4999999982571239E-3</c:v>
                </c:pt>
                <c:pt idx="549">
                  <c:v>2.9999999988206127E-3</c:v>
                </c:pt>
                <c:pt idx="550">
                  <c:v>-3.0000000036167762E-3</c:v>
                </c:pt>
                <c:pt idx="551">
                  <c:v>1.0000000060017555E-3</c:v>
                </c:pt>
                <c:pt idx="552">
                  <c:v>3.0000000036167762E-3</c:v>
                </c:pt>
                <c:pt idx="553">
                  <c:v>1.6000000000104819E-2</c:v>
                </c:pt>
                <c:pt idx="554">
                  <c:v>9.0000000012580017E-3</c:v>
                </c:pt>
                <c:pt idx="555">
                  <c:v>-1.5000000042064698E-3</c:v>
                </c:pt>
                <c:pt idx="556">
                  <c:v>4.0000000048223683E-3</c:v>
                </c:pt>
                <c:pt idx="557">
                  <c:v>1.3499999999488921E-2</c:v>
                </c:pt>
                <c:pt idx="558">
                  <c:v>-9.4999999946665525E-3</c:v>
                </c:pt>
                <c:pt idx="559">
                  <c:v>3.3499999999619945E-2</c:v>
                </c:pt>
                <c:pt idx="560">
                  <c:v>2.4000000000157229E-2</c:v>
                </c:pt>
                <c:pt idx="561">
                  <c:v>4.0000000000262048E-3</c:v>
                </c:pt>
                <c:pt idx="562">
                  <c:v>-1.9999999976150207E-3</c:v>
                </c:pt>
                <c:pt idx="563">
                  <c:v>1.2000000004874778E-2</c:v>
                </c:pt>
                <c:pt idx="564">
                  <c:v>5.0000000012317969E-3</c:v>
                </c:pt>
                <c:pt idx="565">
                  <c:v>1.5000000008491554E-2</c:v>
                </c:pt>
                <c:pt idx="566">
                  <c:v>9.7000000001834508E-2</c:v>
                </c:pt>
                <c:pt idx="567">
                  <c:v>1.5000000042064698E-3</c:v>
                </c:pt>
                <c:pt idx="568">
                  <c:v>-3.5000000018214905E-3</c:v>
                </c:pt>
                <c:pt idx="569">
                  <c:v>3.499999997025327E-3</c:v>
                </c:pt>
                <c:pt idx="570">
                  <c:v>1.0000000012055921E-3</c:v>
                </c:pt>
                <c:pt idx="571">
                  <c:v>1.0000000012055921E-3</c:v>
                </c:pt>
                <c:pt idx="572">
                  <c:v>6.9999999988468176E-3</c:v>
                </c:pt>
                <c:pt idx="573">
                  <c:v>-5.9999999976412255E-3</c:v>
                </c:pt>
                <c:pt idx="574">
                  <c:v>-4.0000000000262048E-3</c:v>
                </c:pt>
                <c:pt idx="575">
                  <c:v>9.0000000012580017E-3</c:v>
                </c:pt>
                <c:pt idx="576">
                  <c:v>1.6000000004900983E-2</c:v>
                </c:pt>
                <c:pt idx="577">
                  <c:v>2.0499999998335738E-2</c:v>
                </c:pt>
                <c:pt idx="578">
                  <c:v>1.6999999996514248E-2</c:v>
                </c:pt>
                <c:pt idx="579">
                  <c:v>-1.0000000012055921E-3</c:v>
                </c:pt>
                <c:pt idx="580">
                  <c:v>0.10849999999411608</c:v>
                </c:pt>
                <c:pt idx="581">
                  <c:v>7.4999999922553684E-3</c:v>
                </c:pt>
                <c:pt idx="582">
                  <c:v>-5.5000000042326747E-3</c:v>
                </c:pt>
                <c:pt idx="583">
                  <c:v>1.0500000000668308E-2</c:v>
                </c:pt>
                <c:pt idx="584">
                  <c:v>-1.0999999998873022E-2</c:v>
                </c:pt>
                <c:pt idx="585">
                  <c:v>-6.5000000054382667E-3</c:v>
                </c:pt>
                <c:pt idx="586">
                  <c:v>2.9500000004389904E-2</c:v>
                </c:pt>
                <c:pt idx="587">
                  <c:v>2.6500000000773127E-2</c:v>
                </c:pt>
                <c:pt idx="588">
                  <c:v>2.0000000000131024E-2</c:v>
                </c:pt>
                <c:pt idx="589">
                  <c:v>5.0000000012317969E-3</c:v>
                </c:pt>
                <c:pt idx="590">
                  <c:v>-2.0000000024111841E-3</c:v>
                </c:pt>
                <c:pt idx="591">
                  <c:v>3.5500000006827293E-2</c:v>
                </c:pt>
                <c:pt idx="592">
                  <c:v>-5.8000000002778052E-2</c:v>
                </c:pt>
                <c:pt idx="593">
                  <c:v>1.0500000000668308E-2</c:v>
                </c:pt>
                <c:pt idx="594">
                  <c:v>7.5000000018476953E-3</c:v>
                </c:pt>
                <c:pt idx="595">
                  <c:v>-5.9999999976412255E-3</c:v>
                </c:pt>
                <c:pt idx="596">
                  <c:v>7.5000000018476953E-3</c:v>
                </c:pt>
                <c:pt idx="597">
                  <c:v>5.0000000300087777E-4</c:v>
                </c:pt>
                <c:pt idx="598">
                  <c:v>8.4999999982571239E-3</c:v>
                </c:pt>
                <c:pt idx="599">
                  <c:v>-8.4999999982571239E-3</c:v>
                </c:pt>
                <c:pt idx="600">
                  <c:v>1.4999999994103064E-3</c:v>
                </c:pt>
                <c:pt idx="601">
                  <c:v>1.5000000042064698E-3</c:v>
                </c:pt>
                <c:pt idx="602">
                  <c:v>-4.5000000030270826E-3</c:v>
                </c:pt>
                <c:pt idx="603">
                  <c:v>-8.9999999964618382E-3</c:v>
                </c:pt>
                <c:pt idx="604">
                  <c:v>4.0000000000262048E-3</c:v>
                </c:pt>
                <c:pt idx="605">
                  <c:v>-5.4999999994365112E-3</c:v>
                </c:pt>
                <c:pt idx="606">
                  <c:v>4.0000000000262048E-3</c:v>
                </c:pt>
                <c:pt idx="607">
                  <c:v>0.10399999999588516</c:v>
                </c:pt>
                <c:pt idx="608">
                  <c:v>1.4500000000694513E-2</c:v>
                </c:pt>
                <c:pt idx="609">
                  <c:v>1.0500000000668308E-2</c:v>
                </c:pt>
                <c:pt idx="610">
                  <c:v>-1.9999999928188572E-3</c:v>
                </c:pt>
                <c:pt idx="611">
                  <c:v>2.0000000000131024E-2</c:v>
                </c:pt>
                <c:pt idx="612">
                  <c:v>-5.5000000042326747E-3</c:v>
                </c:pt>
                <c:pt idx="613">
                  <c:v>-2.5000000006158984E-3</c:v>
                </c:pt>
                <c:pt idx="614">
                  <c:v>5.0000000108241238E-3</c:v>
                </c:pt>
                <c:pt idx="615">
                  <c:v>4.0000000000262048E-3</c:v>
                </c:pt>
                <c:pt idx="616">
                  <c:v>8.0000000048485731E-3</c:v>
                </c:pt>
                <c:pt idx="617">
                  <c:v>1.0999999998873022E-2</c:v>
                </c:pt>
                <c:pt idx="618">
                  <c:v>3.0000000084129397E-3</c:v>
                </c:pt>
                <c:pt idx="619">
                  <c:v>1.4999999946141429E-3</c:v>
                </c:pt>
                <c:pt idx="620">
                  <c:v>1.300000000608037E-2</c:v>
                </c:pt>
                <c:pt idx="621">
                  <c:v>1.4500000000694513E-2</c:v>
                </c:pt>
                <c:pt idx="622">
                  <c:v>-8.5000000030532874E-3</c:v>
                </c:pt>
                <c:pt idx="623">
                  <c:v>5.0000000012317969E-3</c:v>
                </c:pt>
                <c:pt idx="624">
                  <c:v>1.15000000018739E-2</c:v>
                </c:pt>
                <c:pt idx="625">
                  <c:v>-6.4999999996828706E-2</c:v>
                </c:pt>
                <c:pt idx="626">
                  <c:v>1.7000000001310411E-2</c:v>
                </c:pt>
                <c:pt idx="627">
                  <c:v>2.0000000024111841E-3</c:v>
                </c:pt>
                <c:pt idx="628">
                  <c:v>-4.9999999964356334E-3</c:v>
                </c:pt>
                <c:pt idx="629">
                  <c:v>-4.9999999964356334E-3</c:v>
                </c:pt>
                <c:pt idx="630">
                  <c:v>9.499999999462716E-3</c:v>
                </c:pt>
                <c:pt idx="631">
                  <c:v>3.0000000036167762E-3</c:v>
                </c:pt>
                <c:pt idx="632">
                  <c:v>4.9999999964356334E-3</c:v>
                </c:pt>
                <c:pt idx="633">
                  <c:v>4.5000000030270826E-3</c:v>
                </c:pt>
                <c:pt idx="634">
                  <c:v>2.499999995819735E-3</c:v>
                </c:pt>
                <c:pt idx="635">
                  <c:v>1.4500000000694513E-2</c:v>
                </c:pt>
                <c:pt idx="636">
                  <c:v>1.1499999997077737E-2</c:v>
                </c:pt>
                <c:pt idx="637">
                  <c:v>7.5000000018476953E-3</c:v>
                </c:pt>
                <c:pt idx="638">
                  <c:v>-2.5000000006158984E-3</c:v>
                </c:pt>
                <c:pt idx="639">
                  <c:v>-1.4999999994103064E-3</c:v>
                </c:pt>
                <c:pt idx="640">
                  <c:v>-2.5000000054120619E-3</c:v>
                </c:pt>
                <c:pt idx="641">
                  <c:v>9.7999999998243936E-2</c:v>
                </c:pt>
                <c:pt idx="642">
                  <c:v>2.499999995819735E-3</c:v>
                </c:pt>
                <c:pt idx="643">
                  <c:v>-4.999999982047143E-4</c:v>
                </c:pt>
                <c:pt idx="644">
                  <c:v>1.1499999997077737E-2</c:v>
                </c:pt>
                <c:pt idx="645">
                  <c:v>-2.3999999995361065E-2</c:v>
                </c:pt>
                <c:pt idx="646">
                  <c:v>-1.0000000002463594E-2</c:v>
                </c:pt>
                <c:pt idx="647">
                  <c:v>2.0000000024111841E-3</c:v>
                </c:pt>
                <c:pt idx="648">
                  <c:v>1.2499999998283329E-2</c:v>
                </c:pt>
                <c:pt idx="649">
                  <c:v>3.5000000018214905E-3</c:v>
                </c:pt>
                <c:pt idx="650">
                  <c:v>2.4500000003158107E-2</c:v>
                </c:pt>
                <c:pt idx="651">
                  <c:v>6.5000000006421033E-3</c:v>
                </c:pt>
                <c:pt idx="652">
                  <c:v>6.9999999988468176E-3</c:v>
                </c:pt>
                <c:pt idx="653">
                  <c:v>-7.4999999970515319E-3</c:v>
                </c:pt>
                <c:pt idx="654">
                  <c:v>9.0000000012580017E-3</c:v>
                </c:pt>
                <c:pt idx="655">
                  <c:v>-1.4999999994103064E-3</c:v>
                </c:pt>
                <c:pt idx="656">
                  <c:v>-5.0000000300087777E-4</c:v>
                </c:pt>
                <c:pt idx="657">
                  <c:v>5.9499999997392194E-2</c:v>
                </c:pt>
                <c:pt idx="658">
                  <c:v>2.6499999995976964E-2</c:v>
                </c:pt>
                <c:pt idx="659">
                  <c:v>5.5000000042326747E-3</c:v>
                </c:pt>
                <c:pt idx="660">
                  <c:v>2.0000000024111841E-3</c:v>
                </c:pt>
                <c:pt idx="661">
                  <c:v>-6.9999999988468176E-3</c:v>
                </c:pt>
                <c:pt idx="662">
                  <c:v>-1.0499999995872145E-2</c:v>
                </c:pt>
                <c:pt idx="663">
                  <c:v>0</c:v>
                </c:pt>
                <c:pt idx="664">
                  <c:v>6.699999999923989E-2</c:v>
                </c:pt>
                <c:pt idx="665">
                  <c:v>7.5500000002293177E-2</c:v>
                </c:pt>
                <c:pt idx="666">
                  <c:v>4.0000000048223683E-3</c:v>
                </c:pt>
                <c:pt idx="667">
                  <c:v>1.6499999998309534E-2</c:v>
                </c:pt>
                <c:pt idx="668">
                  <c:v>6.5000000054382667E-3</c:v>
                </c:pt>
                <c:pt idx="669">
                  <c:v>-9.0000000060541652E-3</c:v>
                </c:pt>
                <c:pt idx="670">
                  <c:v>3.0999999999004046E-2</c:v>
                </c:pt>
                <c:pt idx="671">
                  <c:v>-8.0000000000524096E-3</c:v>
                </c:pt>
                <c:pt idx="672">
                  <c:v>2.2499999995950759E-2</c:v>
                </c:pt>
                <c:pt idx="673">
                  <c:v>8.4999999982571239E-3</c:v>
                </c:pt>
                <c:pt idx="674">
                  <c:v>1.8999999998925432E-2</c:v>
                </c:pt>
                <c:pt idx="675">
                  <c:v>2.4000000000157229E-2</c:v>
                </c:pt>
                <c:pt idx="676">
                  <c:v>3.749999999964615E-2</c:v>
                </c:pt>
                <c:pt idx="677">
                  <c:v>-2.0000000024111841E-3</c:v>
                </c:pt>
                <c:pt idx="678">
                  <c:v>6.5000000001624869E-2</c:v>
                </c:pt>
                <c:pt idx="679">
                  <c:v>2.5000000054120619E-3</c:v>
                </c:pt>
                <c:pt idx="680">
                  <c:v>1.0000000012055921E-3</c:v>
                </c:pt>
                <c:pt idx="681">
                  <c:v>1.1000000003669186E-2</c:v>
                </c:pt>
                <c:pt idx="682">
                  <c:v>1.8999999998925432E-2</c:v>
                </c:pt>
                <c:pt idx="683">
                  <c:v>-1.2000000000078614E-2</c:v>
                </c:pt>
                <c:pt idx="684">
                  <c:v>3.4499999996029374E-2</c:v>
                </c:pt>
                <c:pt idx="685">
                  <c:v>-1.0000000002463594E-2</c:v>
                </c:pt>
                <c:pt idx="686">
                  <c:v>1.2000000004874778E-2</c:v>
                </c:pt>
                <c:pt idx="687">
                  <c:v>6.5000000006421033E-3</c:v>
                </c:pt>
                <c:pt idx="688">
                  <c:v>1.5499999997103941E-2</c:v>
                </c:pt>
                <c:pt idx="689">
                  <c:v>6.5000000102344302E-3</c:v>
                </c:pt>
                <c:pt idx="690">
                  <c:v>9.7499999990446895E-2</c:v>
                </c:pt>
                <c:pt idx="691">
                  <c:v>1.3000000001284207E-2</c:v>
                </c:pt>
                <c:pt idx="692">
                  <c:v>2.5000000054120619E-3</c:v>
                </c:pt>
                <c:pt idx="693">
                  <c:v>2.9500000004389904E-2</c:v>
                </c:pt>
                <c:pt idx="694">
                  <c:v>2.8499999998388148E-2</c:v>
                </c:pt>
                <c:pt idx="695">
                  <c:v>1.4500000000694513E-2</c:v>
                </c:pt>
                <c:pt idx="696">
                  <c:v>1.9499999992333983E-2</c:v>
                </c:pt>
                <c:pt idx="697">
                  <c:v>2.0500000007928065E-2</c:v>
                </c:pt>
                <c:pt idx="698">
                  <c:v>-3.3000000006211394E-2</c:v>
                </c:pt>
                <c:pt idx="699">
                  <c:v>1.3000000010876533E-2</c:v>
                </c:pt>
                <c:pt idx="700">
                  <c:v>0</c:v>
                </c:pt>
                <c:pt idx="701">
                  <c:v>1.3999999997693635E-2</c:v>
                </c:pt>
                <c:pt idx="702">
                  <c:v>0</c:v>
                </c:pt>
                <c:pt idx="703">
                  <c:v>1.0000000002463594E-2</c:v>
                </c:pt>
                <c:pt idx="704">
                  <c:v>2.2500000010339249E-2</c:v>
                </c:pt>
                <c:pt idx="705">
                  <c:v>1.4999999898179794E-3</c:v>
                </c:pt>
                <c:pt idx="706">
                  <c:v>-2.9999999988206127E-3</c:v>
                </c:pt>
                <c:pt idx="707">
                  <c:v>-1.0000000060017555E-3</c:v>
                </c:pt>
                <c:pt idx="708">
                  <c:v>7.9499999997523219E-2</c:v>
                </c:pt>
                <c:pt idx="709">
                  <c:v>0.17349999999574095</c:v>
                </c:pt>
                <c:pt idx="710">
                  <c:v>9.7500000000039222E-2</c:v>
                </c:pt>
                <c:pt idx="711">
                  <c:v>4.5500000004494723E-2</c:v>
                </c:pt>
                <c:pt idx="712">
                  <c:v>-8.0000000000524096E-3</c:v>
                </c:pt>
                <c:pt idx="713">
                  <c:v>1.7500000009107453E-2</c:v>
                </c:pt>
                <c:pt idx="714">
                  <c:v>3.4999999922291636E-3</c:v>
                </c:pt>
                <c:pt idx="715">
                  <c:v>7.5500000002293177E-2</c:v>
                </c:pt>
                <c:pt idx="716">
                  <c:v>0.3220000000140999</c:v>
                </c:pt>
                <c:pt idx="717">
                  <c:v>-2.499999995819735E-3</c:v>
                </c:pt>
                <c:pt idx="718">
                  <c:v>3.0500000010391659E-2</c:v>
                </c:pt>
                <c:pt idx="719">
                  <c:v>1.1000000008465349E-2</c:v>
                </c:pt>
                <c:pt idx="720">
                  <c:v>5.9499999992596031E-2</c:v>
                </c:pt>
                <c:pt idx="721">
                  <c:v>1.950000000192631E-2</c:v>
                </c:pt>
                <c:pt idx="722">
                  <c:v>6.9000000001651074E-2</c:v>
                </c:pt>
                <c:pt idx="723">
                  <c:v>2.1999999997746045E-2</c:v>
                </c:pt>
                <c:pt idx="724">
                  <c:v>5.3999999997955683E-2</c:v>
                </c:pt>
                <c:pt idx="725">
                  <c:v>0.20699999999536089</c:v>
                </c:pt>
                <c:pt idx="726">
                  <c:v>0.11849999999178351</c:v>
                </c:pt>
                <c:pt idx="727">
                  <c:v>1.4500000000694513E-2</c:v>
                </c:pt>
                <c:pt idx="728">
                  <c:v>-1.4999999898179794E-3</c:v>
                </c:pt>
                <c:pt idx="729">
                  <c:v>0.11749999999537408</c:v>
                </c:pt>
                <c:pt idx="730">
                  <c:v>0.10799999999591137</c:v>
                </c:pt>
                <c:pt idx="731">
                  <c:v>6.4999999996828706E-2</c:v>
                </c:pt>
                <c:pt idx="732">
                  <c:v>4.2000000002673232E-2</c:v>
                </c:pt>
                <c:pt idx="733">
                  <c:v>1.3999999997693635E-2</c:v>
                </c:pt>
                <c:pt idx="734">
                  <c:v>2.4000000009749556E-2</c:v>
                </c:pt>
                <c:pt idx="735">
                  <c:v>8.9999999964618382E-3</c:v>
                </c:pt>
                <c:pt idx="736">
                  <c:v>8.9999999964618382E-3</c:v>
                </c:pt>
                <c:pt idx="737">
                  <c:v>9.9999999928712668E-3</c:v>
                </c:pt>
                <c:pt idx="738">
                  <c:v>-5.0000000012317969E-3</c:v>
                </c:pt>
                <c:pt idx="739">
                  <c:v>1.9499999992333983E-2</c:v>
                </c:pt>
                <c:pt idx="740">
                  <c:v>3.5500000002031129E-2</c:v>
                </c:pt>
                <c:pt idx="741">
                  <c:v>3.4000000002620823E-2</c:v>
                </c:pt>
                <c:pt idx="742">
                  <c:v>-2.9999999988206127E-3</c:v>
                </c:pt>
                <c:pt idx="743">
                  <c:v>1.4999999994103064E-3</c:v>
                </c:pt>
                <c:pt idx="744">
                  <c:v>2.5000000054120619E-3</c:v>
                </c:pt>
                <c:pt idx="745">
                  <c:v>9.8499999996448651E-2</c:v>
                </c:pt>
                <c:pt idx="746">
                  <c:v>1.8999999998925432E-2</c:v>
                </c:pt>
                <c:pt idx="747">
                  <c:v>-5.0000000300087777E-4</c:v>
                </c:pt>
                <c:pt idx="748">
                  <c:v>7.000000003642981E-3</c:v>
                </c:pt>
                <c:pt idx="749">
                  <c:v>-3.0000000084129397E-3</c:v>
                </c:pt>
                <c:pt idx="750">
                  <c:v>1.15000000018739E-2</c:v>
                </c:pt>
                <c:pt idx="751">
                  <c:v>-4.0000000048223683E-3</c:v>
                </c:pt>
                <c:pt idx="752">
                  <c:v>2.0000000004927188E-2</c:v>
                </c:pt>
                <c:pt idx="753">
                  <c:v>5.050000000572652E-2</c:v>
                </c:pt>
                <c:pt idx="754">
                  <c:v>7.2499999993880238E-2</c:v>
                </c:pt>
                <c:pt idx="755">
                  <c:v>-7.000000003642981E-3</c:v>
                </c:pt>
                <c:pt idx="756">
                  <c:v>7.000000003642981E-3</c:v>
                </c:pt>
                <c:pt idx="757">
                  <c:v>5.0000000300087777E-4</c:v>
                </c:pt>
                <c:pt idx="758">
                  <c:v>1.5000000003695391E-2</c:v>
                </c:pt>
                <c:pt idx="759">
                  <c:v>2.2999999994155473E-2</c:v>
                </c:pt>
                <c:pt idx="760">
                  <c:v>6.5000000006421033E-3</c:v>
                </c:pt>
                <c:pt idx="761">
                  <c:v>2.499999995819735E-3</c:v>
                </c:pt>
                <c:pt idx="762">
                  <c:v>1.7500000009107453E-2</c:v>
                </c:pt>
                <c:pt idx="763">
                  <c:v>2.6499999995976964E-2</c:v>
                </c:pt>
                <c:pt idx="764">
                  <c:v>3.2000000000209639E-2</c:v>
                </c:pt>
                <c:pt idx="765">
                  <c:v>7.9000000004114668E-2</c:v>
                </c:pt>
                <c:pt idx="766">
                  <c:v>1.8999999998925432E-2</c:v>
                </c:pt>
                <c:pt idx="767">
                  <c:v>1.2499999998283329E-2</c:v>
                </c:pt>
                <c:pt idx="768">
                  <c:v>8.0000000000524096E-3</c:v>
                </c:pt>
                <c:pt idx="769">
                  <c:v>5.9999999976412255E-3</c:v>
                </c:pt>
                <c:pt idx="770">
                  <c:v>1.5000000090026333E-3</c:v>
                </c:pt>
                <c:pt idx="771">
                  <c:v>0.10100000000186071</c:v>
                </c:pt>
                <c:pt idx="772">
                  <c:v>2.2500000000746923E-2</c:v>
                </c:pt>
                <c:pt idx="773">
                  <c:v>1.2499999998283329E-2</c:v>
                </c:pt>
                <c:pt idx="774">
                  <c:v>5.3000000001546255E-2</c:v>
                </c:pt>
                <c:pt idx="775">
                  <c:v>3.4000000002620823E-2</c:v>
                </c:pt>
                <c:pt idx="776">
                  <c:v>4.5999999997903274E-2</c:v>
                </c:pt>
                <c:pt idx="777">
                  <c:v>2.5000000054120619E-3</c:v>
                </c:pt>
                <c:pt idx="778">
                  <c:v>4.4999999982309191E-3</c:v>
                </c:pt>
                <c:pt idx="779">
                  <c:v>3.1500000006801088E-2</c:v>
                </c:pt>
                <c:pt idx="780">
                  <c:v>8.0000000000524096E-3</c:v>
                </c:pt>
                <c:pt idx="781">
                  <c:v>3.4999999999030251E-2</c:v>
                </c:pt>
                <c:pt idx="782">
                  <c:v>1.7999999992923676E-2</c:v>
                </c:pt>
                <c:pt idx="783">
                  <c:v>2.9999999988206127E-3</c:v>
                </c:pt>
                <c:pt idx="784">
                  <c:v>-7.000000003642981E-3</c:v>
                </c:pt>
                <c:pt idx="785">
                  <c:v>0.12899999999724798</c:v>
                </c:pt>
                <c:pt idx="786">
                  <c:v>0.1895000000054381</c:v>
                </c:pt>
                <c:pt idx="787">
                  <c:v>0</c:v>
                </c:pt>
                <c:pt idx="788">
                  <c:v>2.9999999988206127E-3</c:v>
                </c:pt>
                <c:pt idx="789">
                  <c:v>1.0499999995872145E-2</c:v>
                </c:pt>
                <c:pt idx="790">
                  <c:v>1.3500000004285084E-2</c:v>
                </c:pt>
                <c:pt idx="791">
                  <c:v>0.1680000000011006</c:v>
                </c:pt>
                <c:pt idx="792">
                  <c:v>-2.9999999988206127E-3</c:v>
                </c:pt>
                <c:pt idx="793">
                  <c:v>2.0499999998335738E-2</c:v>
                </c:pt>
                <c:pt idx="794">
                  <c:v>2.9999999988206127E-3</c:v>
                </c:pt>
                <c:pt idx="795">
                  <c:v>1.0500000005464472E-2</c:v>
                </c:pt>
                <c:pt idx="796">
                  <c:v>4.0000000048223683E-3</c:v>
                </c:pt>
                <c:pt idx="797">
                  <c:v>2.499999995819735E-3</c:v>
                </c:pt>
                <c:pt idx="798">
                  <c:v>-4.5000000078232461E-3</c:v>
                </c:pt>
                <c:pt idx="799">
                  <c:v>1.3999999997693635E-2</c:v>
                </c:pt>
                <c:pt idx="800">
                  <c:v>1.9500000011518637E-2</c:v>
                </c:pt>
                <c:pt idx="801">
                  <c:v>2.4000000000157229E-2</c:v>
                </c:pt>
                <c:pt idx="802">
                  <c:v>-9.999999964094286E-4</c:v>
                </c:pt>
                <c:pt idx="803">
                  <c:v>8.5000000030532874E-3</c:v>
                </c:pt>
                <c:pt idx="804">
                  <c:v>0.31550000000386547</c:v>
                </c:pt>
                <c:pt idx="805">
                  <c:v>2.1000000001336616E-2</c:v>
                </c:pt>
                <c:pt idx="806">
                  <c:v>4.6000000007495601E-2</c:v>
                </c:pt>
                <c:pt idx="807">
                  <c:v>4.0000000048223683E-3</c:v>
                </c:pt>
                <c:pt idx="808">
                  <c:v>-1.0000000060017555E-3</c:v>
                </c:pt>
                <c:pt idx="809">
                  <c:v>3.0000000084129397E-3</c:v>
                </c:pt>
                <c:pt idx="810">
                  <c:v>2.1500000004337494E-2</c:v>
                </c:pt>
                <c:pt idx="811">
                  <c:v>5.1000000008727397E-2</c:v>
                </c:pt>
                <c:pt idx="812">
                  <c:v>1.5000000003695391E-2</c:v>
                </c:pt>
                <c:pt idx="813">
                  <c:v>7.5000000066438588E-3</c:v>
                </c:pt>
                <c:pt idx="814">
                  <c:v>1.6000000000104819E-2</c:v>
                </c:pt>
                <c:pt idx="815">
                  <c:v>-5.0000000300087777E-4</c:v>
                </c:pt>
                <c:pt idx="816">
                  <c:v>0.21300000000259445</c:v>
                </c:pt>
                <c:pt idx="817">
                  <c:v>-5.0000000012317969E-3</c:v>
                </c:pt>
                <c:pt idx="818">
                  <c:v>1.5500000006696268E-2</c:v>
                </c:pt>
                <c:pt idx="819">
                  <c:v>1.5000000003695391E-2</c:v>
                </c:pt>
                <c:pt idx="820">
                  <c:v>2.1999999997746045E-2</c:v>
                </c:pt>
                <c:pt idx="821">
                  <c:v>4.0000000048223683E-3</c:v>
                </c:pt>
                <c:pt idx="822">
                  <c:v>4.9999999340855084E-4</c:v>
                </c:pt>
                <c:pt idx="823">
                  <c:v>2.9999999988206127E-3</c:v>
                </c:pt>
                <c:pt idx="824">
                  <c:v>-5.0000000300087777E-4</c:v>
                </c:pt>
                <c:pt idx="825">
                  <c:v>7.8000000007705239E-2</c:v>
                </c:pt>
                <c:pt idx="826">
                  <c:v>-3.2000000000209639E-2</c:v>
                </c:pt>
                <c:pt idx="827">
                  <c:v>0</c:v>
                </c:pt>
                <c:pt idx="828">
                  <c:v>-5.0000000012317969E-3</c:v>
                </c:pt>
                <c:pt idx="829">
                  <c:v>-4.9999999340855084E-4</c:v>
                </c:pt>
                <c:pt idx="830">
                  <c:v>-4.99999999163947E-3</c:v>
                </c:pt>
                <c:pt idx="831">
                  <c:v>-2.0999999991744289E-2</c:v>
                </c:pt>
                <c:pt idx="832">
                  <c:v>4.5999999988310947E-2</c:v>
                </c:pt>
                <c:pt idx="833">
                  <c:v>-8.5000000030532874E-3</c:v>
                </c:pt>
                <c:pt idx="834">
                  <c:v>0.24299999999080057</c:v>
                </c:pt>
                <c:pt idx="835">
                  <c:v>0.32700000000573937</c:v>
                </c:pt>
                <c:pt idx="836">
                  <c:v>0.21650000000441594</c:v>
                </c:pt>
                <c:pt idx="837">
                  <c:v>5.000000125932047E-4</c:v>
                </c:pt>
                <c:pt idx="838">
                  <c:v>4.9999999340855084E-4</c:v>
                </c:pt>
                <c:pt idx="839">
                  <c:v>-2.4500000003158107E-2</c:v>
                </c:pt>
                <c:pt idx="840">
                  <c:v>-1.1499999992281573E-2</c:v>
                </c:pt>
                <c:pt idx="841">
                  <c:v>-2.5000000054120619E-3</c:v>
                </c:pt>
                <c:pt idx="842">
                  <c:v>-6.5000000006421033E-3</c:v>
                </c:pt>
                <c:pt idx="843">
                  <c:v>-1.0999999989280695E-2</c:v>
                </c:pt>
                <c:pt idx="844">
                  <c:v>-3.0000000084129397E-3</c:v>
                </c:pt>
                <c:pt idx="845">
                  <c:v>5.0000000300087777E-4</c:v>
                </c:pt>
                <c:pt idx="846">
                  <c:v>5.9999999976412255E-3</c:v>
                </c:pt>
                <c:pt idx="847">
                  <c:v>4.5000000078232461E-3</c:v>
                </c:pt>
                <c:pt idx="848">
                  <c:v>1.0999999998873022E-2</c:v>
                </c:pt>
                <c:pt idx="849">
                  <c:v>2.0000000004927188E-2</c:v>
                </c:pt>
                <c:pt idx="850">
                  <c:v>3.9999999952300413E-3</c:v>
                </c:pt>
                <c:pt idx="851">
                  <c:v>-1.4999999994103064E-3</c:v>
                </c:pt>
                <c:pt idx="852">
                  <c:v>-2.0000000024111841E-3</c:v>
                </c:pt>
                <c:pt idx="853">
                  <c:v>-9.999999964094286E-4</c:v>
                </c:pt>
                <c:pt idx="854">
                  <c:v>-2.9999999988206127E-3</c:v>
                </c:pt>
                <c:pt idx="855">
                  <c:v>3.5000000018214905E-3</c:v>
                </c:pt>
                <c:pt idx="856">
                  <c:v>5.4999999946403477E-3</c:v>
                </c:pt>
                <c:pt idx="857">
                  <c:v>3.0000000084129397E-3</c:v>
                </c:pt>
                <c:pt idx="858">
                  <c:v>-1.15000000018739E-2</c:v>
                </c:pt>
                <c:pt idx="859">
                  <c:v>-7.9999999904600827E-3</c:v>
                </c:pt>
                <c:pt idx="860">
                  <c:v>5.400000000754801E-2</c:v>
                </c:pt>
                <c:pt idx="861">
                  <c:v>-1.4999999898179794E-3</c:v>
                </c:pt>
                <c:pt idx="862">
                  <c:v>3.7500000004442313E-2</c:v>
                </c:pt>
                <c:pt idx="863">
                  <c:v>2.0000000004927188E-2</c:v>
                </c:pt>
                <c:pt idx="864">
                  <c:v>7.5000000066438588E-3</c:v>
                </c:pt>
                <c:pt idx="865">
                  <c:v>7.7499999995112034E-2</c:v>
                </c:pt>
                <c:pt idx="866">
                  <c:v>1.15000000018739E-2</c:v>
                </c:pt>
                <c:pt idx="867">
                  <c:v>1.0999999998873022E-2</c:v>
                </c:pt>
                <c:pt idx="868">
                  <c:v>0.10849999998931992</c:v>
                </c:pt>
                <c:pt idx="869">
                  <c:v>5.0000000012317969E-3</c:v>
                </c:pt>
                <c:pt idx="870">
                  <c:v>2.1000000001336616E-2</c:v>
                </c:pt>
                <c:pt idx="871">
                  <c:v>7.3499999999881993E-2</c:v>
                </c:pt>
                <c:pt idx="872">
                  <c:v>1.2499999998283329E-2</c:v>
                </c:pt>
                <c:pt idx="873">
                  <c:v>1.950000000192631E-2</c:v>
                </c:pt>
                <c:pt idx="874">
                  <c:v>6.8499999989057869E-2</c:v>
                </c:pt>
                <c:pt idx="875">
                  <c:v>1.950000000192631E-2</c:v>
                </c:pt>
                <c:pt idx="876">
                  <c:v>1.4500000000694513E-2</c:v>
                </c:pt>
                <c:pt idx="877">
                  <c:v>2.1500000004337494E-2</c:v>
                </c:pt>
                <c:pt idx="878">
                  <c:v>1.15000000018739E-2</c:v>
                </c:pt>
                <c:pt idx="879">
                  <c:v>8.7499999997575628E-2</c:v>
                </c:pt>
                <c:pt idx="880">
                  <c:v>2.8499999988795821E-2</c:v>
                </c:pt>
                <c:pt idx="881">
                  <c:v>1.0000000060017555E-3</c:v>
                </c:pt>
                <c:pt idx="882">
                  <c:v>0.10649999998690873</c:v>
                </c:pt>
                <c:pt idx="883">
                  <c:v>1.3500000004285084E-2</c:v>
                </c:pt>
                <c:pt idx="884">
                  <c:v>0.12549999999542649</c:v>
                </c:pt>
                <c:pt idx="885">
                  <c:v>2.1500000004337494E-2</c:v>
                </c:pt>
                <c:pt idx="886">
                  <c:v>0.11249999999414229</c:v>
                </c:pt>
                <c:pt idx="887">
                  <c:v>9.6000000000628916E-2</c:v>
                </c:pt>
                <c:pt idx="888">
                  <c:v>0.1030000000042719</c:v>
                </c:pt>
                <c:pt idx="889">
                  <c:v>8.2499999996343831E-2</c:v>
                </c:pt>
                <c:pt idx="890">
                  <c:v>0.11499999999955435</c:v>
                </c:pt>
                <c:pt idx="891">
                  <c:v>6.8000000005241645E-2</c:v>
                </c:pt>
                <c:pt idx="892">
                  <c:v>0.10499999999709075</c:v>
                </c:pt>
                <c:pt idx="893">
                  <c:v>0.11000000000791488</c:v>
                </c:pt>
                <c:pt idx="894">
                  <c:v>0.10749999999291049</c:v>
                </c:pt>
                <c:pt idx="895">
                  <c:v>2.2499999991154596E-2</c:v>
                </c:pt>
                <c:pt idx="896">
                  <c:v>3.7499999994849986E-2</c:v>
                </c:pt>
                <c:pt idx="897">
                  <c:v>0.11300000000673549</c:v>
                </c:pt>
                <c:pt idx="898">
                  <c:v>7.000000003642981E-3</c:v>
                </c:pt>
                <c:pt idx="899">
                  <c:v>1.6000000009697146E-2</c:v>
                </c:pt>
                <c:pt idx="900">
                  <c:v>1.0000000060017555E-3</c:v>
                </c:pt>
                <c:pt idx="901">
                  <c:v>-5.0000000012317969E-3</c:v>
                </c:pt>
                <c:pt idx="902">
                  <c:v>7.9499999987930892E-2</c:v>
                </c:pt>
                <c:pt idx="903">
                  <c:v>1.7999999992923676E-2</c:v>
                </c:pt>
                <c:pt idx="904">
                  <c:v>0.10000000000545128</c:v>
                </c:pt>
                <c:pt idx="905">
                  <c:v>0.1104999999917311</c:v>
                </c:pt>
                <c:pt idx="906">
                  <c:v>1.3000000001284207E-2</c:v>
                </c:pt>
                <c:pt idx="907">
                  <c:v>9.2499999998807425E-2</c:v>
                </c:pt>
                <c:pt idx="908">
                  <c:v>0.15850000001123021</c:v>
                </c:pt>
                <c:pt idx="909">
                  <c:v>8.0500000003524974E-2</c:v>
                </c:pt>
                <c:pt idx="910">
                  <c:v>-5.0000000300087777E-4</c:v>
                </c:pt>
                <c:pt idx="911">
                  <c:v>-4.9999999340855084E-4</c:v>
                </c:pt>
                <c:pt idx="912">
                  <c:v>1.6999999996514248E-2</c:v>
                </c:pt>
                <c:pt idx="913">
                  <c:v>-2.9999999988206127E-3</c:v>
                </c:pt>
                <c:pt idx="914">
                  <c:v>-8.9999999964618382E-3</c:v>
                </c:pt>
                <c:pt idx="915">
                  <c:v>1.3000000001284207E-2</c:v>
                </c:pt>
                <c:pt idx="916">
                  <c:v>2.6999999989385515E-2</c:v>
                </c:pt>
                <c:pt idx="917">
                  <c:v>4.5000000078232461E-3</c:v>
                </c:pt>
                <c:pt idx="918">
                  <c:v>1.9999999928188572E-3</c:v>
                </c:pt>
                <c:pt idx="919">
                  <c:v>1.4000000007285962E-2</c:v>
                </c:pt>
                <c:pt idx="920">
                  <c:v>2.6999999998977842E-2</c:v>
                </c:pt>
                <c:pt idx="921">
                  <c:v>1.4500000000694513E-2</c:v>
                </c:pt>
                <c:pt idx="922">
                  <c:v>0.10150000000486159</c:v>
                </c:pt>
                <c:pt idx="923">
                  <c:v>2.6000000002568413E-2</c:v>
                </c:pt>
                <c:pt idx="924">
                  <c:v>2.5499999999567535E-2</c:v>
                </c:pt>
                <c:pt idx="925">
                  <c:v>9.1500000002397996E-2</c:v>
                </c:pt>
                <c:pt idx="926">
                  <c:v>0.10050000000845216</c:v>
                </c:pt>
                <c:pt idx="927">
                  <c:v>1.2500000007875656E-2</c:v>
                </c:pt>
                <c:pt idx="928">
                  <c:v>1.1499999992281573E-2</c:v>
                </c:pt>
                <c:pt idx="929">
                  <c:v>9.8999999999449528E-2</c:v>
                </c:pt>
                <c:pt idx="930">
                  <c:v>0.14699999999976399</c:v>
                </c:pt>
                <c:pt idx="931">
                  <c:v>-1.9999999928188572E-3</c:v>
                </c:pt>
                <c:pt idx="932">
                  <c:v>1.7999999992923676E-2</c:v>
                </c:pt>
                <c:pt idx="933">
                  <c:v>5.4999999946403477E-3</c:v>
                </c:pt>
                <c:pt idx="934">
                  <c:v>0.13899999999971158</c:v>
                </c:pt>
                <c:pt idx="935">
                  <c:v>5.5000000042326747E-3</c:v>
                </c:pt>
                <c:pt idx="936">
                  <c:v>4.0000000009854375E-2</c:v>
                </c:pt>
                <c:pt idx="937">
                  <c:v>9.9499999992858079E-2</c:v>
                </c:pt>
                <c:pt idx="938">
                  <c:v>0.10199999998867781</c:v>
                </c:pt>
                <c:pt idx="939">
                  <c:v>8.5000000001755893E-2</c:v>
                </c:pt>
                <c:pt idx="940">
                  <c:v>-1.5000000090026333E-3</c:v>
                </c:pt>
                <c:pt idx="941">
                  <c:v>9.7500000009631549E-2</c:v>
                </c:pt>
                <c:pt idx="942">
                  <c:v>0.10150000000486159</c:v>
                </c:pt>
                <c:pt idx="943">
                  <c:v>3.2499999993618189E-2</c:v>
                </c:pt>
                <c:pt idx="944">
                  <c:v>4.1500000009264681E-2</c:v>
                </c:pt>
                <c:pt idx="945">
                  <c:v>0.10100000000186071</c:v>
                </c:pt>
                <c:pt idx="946">
                  <c:v>8.7000000013759404E-2</c:v>
                </c:pt>
                <c:pt idx="947">
                  <c:v>0.10349999999768045</c:v>
                </c:pt>
                <c:pt idx="948">
                  <c:v>0.11100000000432431</c:v>
                </c:pt>
                <c:pt idx="949">
                  <c:v>1.6500000003105697E-2</c:v>
                </c:pt>
                <c:pt idx="950">
                  <c:v>7.850000000111379E-2</c:v>
                </c:pt>
                <c:pt idx="951">
                  <c:v>8.9999999993395363E-2</c:v>
                </c:pt>
                <c:pt idx="952">
                  <c:v>0.10249999999167869</c:v>
                </c:pt>
                <c:pt idx="953">
                  <c:v>2.0000000004927188E-2</c:v>
                </c:pt>
                <c:pt idx="954">
                  <c:v>1.1999999995282451E-2</c:v>
                </c:pt>
                <c:pt idx="955">
                  <c:v>3.6999999991849108E-2</c:v>
                </c:pt>
                <c:pt idx="956">
                  <c:v>4.0000000048223683E-3</c:v>
                </c:pt>
                <c:pt idx="957">
                  <c:v>-0.11149999999773286</c:v>
                </c:pt>
                <c:pt idx="958">
                  <c:v>2.4999999996566658E-2</c:v>
                </c:pt>
                <c:pt idx="959">
                  <c:v>-2.5499999999567535E-2</c:v>
                </c:pt>
                <c:pt idx="960">
                  <c:v>1.0999999998873022E-2</c:v>
                </c:pt>
                <c:pt idx="961">
                  <c:v>2.9999999988206127E-3</c:v>
                </c:pt>
                <c:pt idx="962">
                  <c:v>-5.0000000300087777E-4</c:v>
                </c:pt>
                <c:pt idx="963">
                  <c:v>6.9999999940506541E-3</c:v>
                </c:pt>
                <c:pt idx="964">
                  <c:v>-3.9999999952300413E-3</c:v>
                </c:pt>
                <c:pt idx="965">
                  <c:v>-2.5000000054120619E-3</c:v>
                </c:pt>
                <c:pt idx="966">
                  <c:v>-2.499999995819735E-3</c:v>
                </c:pt>
                <c:pt idx="967">
                  <c:v>-8.9999999964618382E-3</c:v>
                </c:pt>
                <c:pt idx="968">
                  <c:v>4.0000000048223683E-3</c:v>
                </c:pt>
                <c:pt idx="969">
                  <c:v>1.3500000004285084E-2</c:v>
                </c:pt>
                <c:pt idx="970">
                  <c:v>0</c:v>
                </c:pt>
                <c:pt idx="971">
                  <c:v>-1.0000000060017555E-3</c:v>
                </c:pt>
                <c:pt idx="972">
                  <c:v>-5.9999999880488986E-3</c:v>
                </c:pt>
                <c:pt idx="973">
                  <c:v>1.4999999898179794E-3</c:v>
                </c:pt>
                <c:pt idx="974">
                  <c:v>3.5000000018214905E-3</c:v>
                </c:pt>
                <c:pt idx="975">
                  <c:v>2.9999999988206127E-3</c:v>
                </c:pt>
                <c:pt idx="976">
                  <c:v>8.0000000192370635E-3</c:v>
                </c:pt>
                <c:pt idx="977">
                  <c:v>-5.0000000012317969E-3</c:v>
                </c:pt>
                <c:pt idx="978">
                  <c:v>2.9999999988206127E-3</c:v>
                </c:pt>
                <c:pt idx="979">
                  <c:v>9.9999999928712668E-3</c:v>
                </c:pt>
                <c:pt idx="980">
                  <c:v>0</c:v>
                </c:pt>
                <c:pt idx="981">
                  <c:v>2.5000000054120619E-3</c:v>
                </c:pt>
                <c:pt idx="982">
                  <c:v>2.5000000054120619E-3</c:v>
                </c:pt>
                <c:pt idx="983">
                  <c:v>9.499999999462716E-3</c:v>
                </c:pt>
                <c:pt idx="984">
                  <c:v>-5.4999999946403477E-3</c:v>
                </c:pt>
                <c:pt idx="985">
                  <c:v>0</c:v>
                </c:pt>
                <c:pt idx="986">
                  <c:v>6.6000000002830461E-2</c:v>
                </c:pt>
                <c:pt idx="987">
                  <c:v>-9.999999964094286E-4</c:v>
                </c:pt>
                <c:pt idx="988">
                  <c:v>-5.9999999880488986E-3</c:v>
                </c:pt>
                <c:pt idx="989">
                  <c:v>-5.5000000042326747E-3</c:v>
                </c:pt>
                <c:pt idx="990">
                  <c:v>4.4999999982309191E-3</c:v>
                </c:pt>
                <c:pt idx="991">
                  <c:v>6.5000000006421033E-3</c:v>
                </c:pt>
                <c:pt idx="992">
                  <c:v>-4.5000000078232461E-3</c:v>
                </c:pt>
                <c:pt idx="993">
                  <c:v>-2.5000000054120619E-3</c:v>
                </c:pt>
                <c:pt idx="994">
                  <c:v>-6.0000000072335524E-3</c:v>
                </c:pt>
                <c:pt idx="995">
                  <c:v>-8.0000000096447366E-3</c:v>
                </c:pt>
                <c:pt idx="996">
                  <c:v>-3.5000000114138174E-3</c:v>
                </c:pt>
                <c:pt idx="997">
                  <c:v>-5.2999999991953928E-2</c:v>
                </c:pt>
                <c:pt idx="998">
                  <c:v>-5.0000000300087777E-4</c:v>
                </c:pt>
                <c:pt idx="999">
                  <c:v>4.0000000048223683E-3</c:v>
                </c:pt>
                <c:pt idx="1000">
                  <c:v>6.0000000072335524E-3</c:v>
                </c:pt>
                <c:pt idx="1001">
                  <c:v>-1.4999999994103064E-3</c:v>
                </c:pt>
                <c:pt idx="1002">
                  <c:v>4.4999999982309191E-3</c:v>
                </c:pt>
                <c:pt idx="1003">
                  <c:v>-5.9999999880488986E-3</c:v>
                </c:pt>
                <c:pt idx="1004">
                  <c:v>-1.6499999983921043E-2</c:v>
                </c:pt>
                <c:pt idx="1005">
                  <c:v>-3.9999999952300413E-3</c:v>
                </c:pt>
                <c:pt idx="1006">
                  <c:v>-1.4999999898179794E-3</c:v>
                </c:pt>
                <c:pt idx="1007">
                  <c:v>-1.3000000010876533E-2</c:v>
                </c:pt>
                <c:pt idx="1008">
                  <c:v>-4.4999999982309191E-3</c:v>
                </c:pt>
                <c:pt idx="1009">
                  <c:v>-2.9500000004389904E-2</c:v>
                </c:pt>
                <c:pt idx="1010">
                  <c:v>-8.9999999964618382E-3</c:v>
                </c:pt>
                <c:pt idx="1011">
                  <c:v>-9.9999999928712668E-3</c:v>
                </c:pt>
                <c:pt idx="1012">
                  <c:v>-8.5000000030532874E-3</c:v>
                </c:pt>
                <c:pt idx="1013">
                  <c:v>-6.9999999940506541E-3</c:v>
                </c:pt>
                <c:pt idx="1014">
                  <c:v>-7.5000000066438588E-3</c:v>
                </c:pt>
                <c:pt idx="1015">
                  <c:v>-5.0000000300087777E-4</c:v>
                </c:pt>
                <c:pt idx="1016">
                  <c:v>-5.5000000042326747E-3</c:v>
                </c:pt>
                <c:pt idx="1017">
                  <c:v>-5.0000000012317969E-3</c:v>
                </c:pt>
                <c:pt idx="1018">
                  <c:v>-4.9999999340855084E-4</c:v>
                </c:pt>
                <c:pt idx="1019">
                  <c:v>-1.9999999928188572E-3</c:v>
                </c:pt>
                <c:pt idx="1020">
                  <c:v>2.9999999988206127E-3</c:v>
                </c:pt>
                <c:pt idx="1021">
                  <c:v>-1.9999999928188572E-3</c:v>
                </c:pt>
                <c:pt idx="1022">
                  <c:v>-1.1499999992281573E-2</c:v>
                </c:pt>
                <c:pt idx="1023">
                  <c:v>-9.9999999928712668E-3</c:v>
                </c:pt>
                <c:pt idx="1024">
                  <c:v>-9.9999998681710167E-4</c:v>
                </c:pt>
                <c:pt idx="1025">
                  <c:v>-2.499999995819735E-3</c:v>
                </c:pt>
                <c:pt idx="1026">
                  <c:v>2.5000000054120619E-3</c:v>
                </c:pt>
                <c:pt idx="1027">
                  <c:v>2.499999995819735E-3</c:v>
                </c:pt>
                <c:pt idx="1028">
                  <c:v>-1.2499999988691002E-2</c:v>
                </c:pt>
                <c:pt idx="1029">
                  <c:v>-9.5000000090550429E-3</c:v>
                </c:pt>
                <c:pt idx="1030">
                  <c:v>-2.9999999988206127E-3</c:v>
                </c:pt>
                <c:pt idx="1031">
                  <c:v>-8.5000000030532874E-3</c:v>
                </c:pt>
                <c:pt idx="1032">
                  <c:v>-5.0000000300087777E-4</c:v>
                </c:pt>
                <c:pt idx="1033">
                  <c:v>-8.5000000030532874E-3</c:v>
                </c:pt>
                <c:pt idx="1034">
                  <c:v>-1.0499999986279818E-2</c:v>
                </c:pt>
                <c:pt idx="1035">
                  <c:v>-5.0000000012317969E-3</c:v>
                </c:pt>
                <c:pt idx="1036">
                  <c:v>-5.4999999946403477E-3</c:v>
                </c:pt>
                <c:pt idx="1037">
                  <c:v>-5.9999999976412255E-3</c:v>
                </c:pt>
                <c:pt idx="1038">
                  <c:v>-6.5000000102344302E-3</c:v>
                </c:pt>
                <c:pt idx="1039">
                  <c:v>0</c:v>
                </c:pt>
                <c:pt idx="1040">
                  <c:v>-4.5000000078232461E-3</c:v>
                </c:pt>
                <c:pt idx="1041">
                  <c:v>-6.9999999940506541E-3</c:v>
                </c:pt>
                <c:pt idx="1042">
                  <c:v>-8.5000000222379413E-3</c:v>
                </c:pt>
                <c:pt idx="1043">
                  <c:v>4.9999999340855084E-4</c:v>
                </c:pt>
                <c:pt idx="1044">
                  <c:v>2.5000000054120619E-3</c:v>
                </c:pt>
                <c:pt idx="1045">
                  <c:v>-3.9999999952300413E-3</c:v>
                </c:pt>
                <c:pt idx="1046">
                  <c:v>-9.499999999462716E-3</c:v>
                </c:pt>
                <c:pt idx="1047">
                  <c:v>-5.9999999976412255E-3</c:v>
                </c:pt>
                <c:pt idx="1048">
                  <c:v>-6.4999999910497763E-3</c:v>
                </c:pt>
                <c:pt idx="1049">
                  <c:v>-1.5000000185949602E-3</c:v>
                </c:pt>
                <c:pt idx="1050">
                  <c:v>-6.5000000102344302E-3</c:v>
                </c:pt>
                <c:pt idx="1051">
                  <c:v>-1.9999999928188572E-3</c:v>
                </c:pt>
                <c:pt idx="1052">
                  <c:v>-5.5000000138250016E-3</c:v>
                </c:pt>
                <c:pt idx="1053">
                  <c:v>-6.5000000006421033E-3</c:v>
                </c:pt>
                <c:pt idx="1054">
                  <c:v>-1.1499999992281573E-2</c:v>
                </c:pt>
                <c:pt idx="1055">
                  <c:v>6.5000000006421033E-3</c:v>
                </c:pt>
                <c:pt idx="1056">
                  <c:v>2.0000000120035111E-3</c:v>
                </c:pt>
                <c:pt idx="1057">
                  <c:v>-6.5000000102344302E-3</c:v>
                </c:pt>
                <c:pt idx="1058">
                  <c:v>1.3999999997693635E-2</c:v>
                </c:pt>
                <c:pt idx="1059">
                  <c:v>-1.2499999988691002E-2</c:v>
                </c:pt>
                <c:pt idx="1060">
                  <c:v>2.499999995819735E-3</c:v>
                </c:pt>
                <c:pt idx="1061">
                  <c:v>0</c:v>
                </c:pt>
                <c:pt idx="1062">
                  <c:v>-7.000000013235308E-3</c:v>
                </c:pt>
                <c:pt idx="1063">
                  <c:v>-9.5000000090550429E-3</c:v>
                </c:pt>
                <c:pt idx="1064">
                  <c:v>2.0000000024111841E-3</c:v>
                </c:pt>
                <c:pt idx="1065">
                  <c:v>-9.9999998681710167E-4</c:v>
                </c:pt>
                <c:pt idx="1066">
                  <c:v>-1.2000000004874778E-2</c:v>
                </c:pt>
                <c:pt idx="1067">
                  <c:v>-1.15000000018739E-2</c:v>
                </c:pt>
                <c:pt idx="1068">
                  <c:v>-4.99999999163947E-3</c:v>
                </c:pt>
                <c:pt idx="1069">
                  <c:v>-7.5000000066438588E-3</c:v>
                </c:pt>
                <c:pt idx="1070">
                  <c:v>-7.5000000162361857E-3</c:v>
                </c:pt>
                <c:pt idx="1071">
                  <c:v>-1.15000000018739E-2</c:v>
                </c:pt>
                <c:pt idx="1072">
                  <c:v>1.9999999928188572E-3</c:v>
                </c:pt>
                <c:pt idx="1073">
                  <c:v>-1.0500000005464472E-2</c:v>
                </c:pt>
                <c:pt idx="1074">
                  <c:v>9.9999998681710167E-4</c:v>
                </c:pt>
                <c:pt idx="1075">
                  <c:v>0</c:v>
                </c:pt>
                <c:pt idx="1076">
                  <c:v>-8.5000000126456143E-3</c:v>
                </c:pt>
                <c:pt idx="1077">
                  <c:v>1.4999999994103064E-3</c:v>
                </c:pt>
                <c:pt idx="1078">
                  <c:v>-5.4999999946403477E-3</c:v>
                </c:pt>
                <c:pt idx="1079">
                  <c:v>-6.0000000072335524E-3</c:v>
                </c:pt>
                <c:pt idx="1080">
                  <c:v>1.4999999994103064E-3</c:v>
                </c:pt>
                <c:pt idx="1081">
                  <c:v>-9.999999964094286E-4</c:v>
                </c:pt>
                <c:pt idx="1082">
                  <c:v>9.5000000090550429E-3</c:v>
                </c:pt>
                <c:pt idx="1083">
                  <c:v>-8.0000000096447366E-3</c:v>
                </c:pt>
                <c:pt idx="1084">
                  <c:v>-9.5000000090550429E-3</c:v>
                </c:pt>
                <c:pt idx="1085">
                  <c:v>-8.9999999964618382E-3</c:v>
                </c:pt>
                <c:pt idx="1086">
                  <c:v>3.5000000018214905E-3</c:v>
                </c:pt>
                <c:pt idx="1087">
                  <c:v>-9.9999999928712668E-3</c:v>
                </c:pt>
                <c:pt idx="1088">
                  <c:v>-1.4999999994103064E-2</c:v>
                </c:pt>
                <c:pt idx="1089">
                  <c:v>-2.9999999988206127E-3</c:v>
                </c:pt>
                <c:pt idx="1090">
                  <c:v>-8.0000000096447366E-3</c:v>
                </c:pt>
                <c:pt idx="1091">
                  <c:v>-2.499999995819735E-3</c:v>
                </c:pt>
                <c:pt idx="1092">
                  <c:v>2.499999986227408E-3</c:v>
                </c:pt>
                <c:pt idx="1093">
                  <c:v>2.9999999988206127E-3</c:v>
                </c:pt>
                <c:pt idx="1094">
                  <c:v>-9.0000000060541652E-3</c:v>
                </c:pt>
                <c:pt idx="1095">
                  <c:v>1.5500000006696268E-2</c:v>
                </c:pt>
                <c:pt idx="1096">
                  <c:v>-7.000000003642981E-3</c:v>
                </c:pt>
                <c:pt idx="1097">
                  <c:v>-5.000000125932047E-4</c:v>
                </c:pt>
                <c:pt idx="1098">
                  <c:v>-8.5000000030532874E-3</c:v>
                </c:pt>
                <c:pt idx="1099">
                  <c:v>-5.9999999880488986E-3</c:v>
                </c:pt>
                <c:pt idx="1100">
                  <c:v>-7.9999999904600827E-3</c:v>
                </c:pt>
                <c:pt idx="1101">
                  <c:v>1.4999999994103064E-3</c:v>
                </c:pt>
                <c:pt idx="1102">
                  <c:v>-4.99999999163947E-3</c:v>
                </c:pt>
                <c:pt idx="1103">
                  <c:v>-1.9999999928188572E-3</c:v>
                </c:pt>
                <c:pt idx="1104">
                  <c:v>3.0000000084129397E-3</c:v>
                </c:pt>
                <c:pt idx="1105">
                  <c:v>-6.5000000102344302E-3</c:v>
                </c:pt>
                <c:pt idx="1106">
                  <c:v>-9.5000000090550429E-3</c:v>
                </c:pt>
                <c:pt idx="1107">
                  <c:v>-1.2499999988691002E-2</c:v>
                </c:pt>
                <c:pt idx="1108">
                  <c:v>-1.1000000008465349E-2</c:v>
                </c:pt>
                <c:pt idx="1109">
                  <c:v>-4.0000000048223683E-3</c:v>
                </c:pt>
                <c:pt idx="1110">
                  <c:v>-2.5000000150043888E-3</c:v>
                </c:pt>
                <c:pt idx="1111">
                  <c:v>-7.000000003642981E-3</c:v>
                </c:pt>
                <c:pt idx="1112">
                  <c:v>-1.9000000008517759E-2</c:v>
                </c:pt>
                <c:pt idx="1113">
                  <c:v>-1.0500000005464472E-2</c:v>
                </c:pt>
                <c:pt idx="1114">
                  <c:v>-8.5000000030532874E-3</c:v>
                </c:pt>
                <c:pt idx="1115">
                  <c:v>-9.999999964094286E-4</c:v>
                </c:pt>
                <c:pt idx="1116">
                  <c:v>-5.9999999880488986E-3</c:v>
                </c:pt>
                <c:pt idx="1117">
                  <c:v>-1.0499999995872145E-2</c:v>
                </c:pt>
                <c:pt idx="1118">
                  <c:v>-4.4999999982309191E-3</c:v>
                </c:pt>
                <c:pt idx="1119">
                  <c:v>-8.4999999934609605E-3</c:v>
                </c:pt>
                <c:pt idx="1120">
                  <c:v>-3.5000000114138174E-3</c:v>
                </c:pt>
                <c:pt idx="1121">
                  <c:v>2.3999999990564902E-2</c:v>
                </c:pt>
                <c:pt idx="1122">
                  <c:v>1.0000000060017555E-3</c:v>
                </c:pt>
                <c:pt idx="1123">
                  <c:v>-6.9999999940506541E-3</c:v>
                </c:pt>
                <c:pt idx="1124">
                  <c:v>-8.0000000096447366E-3</c:v>
                </c:pt>
                <c:pt idx="1125">
                  <c:v>-6.5000000102344302E-3</c:v>
                </c:pt>
                <c:pt idx="1126">
                  <c:v>3.5000000018214905E-3</c:v>
                </c:pt>
                <c:pt idx="1127">
                  <c:v>-2.9999999988206127E-3</c:v>
                </c:pt>
                <c:pt idx="1128">
                  <c:v>-9.499999999462716E-3</c:v>
                </c:pt>
                <c:pt idx="1129">
                  <c:v>-3.4999999922291636E-3</c:v>
                </c:pt>
                <c:pt idx="1130">
                  <c:v>6.0000000168258794E-3</c:v>
                </c:pt>
                <c:pt idx="1131">
                  <c:v>0</c:v>
                </c:pt>
                <c:pt idx="1132">
                  <c:v>6.5000000006421033E-3</c:v>
                </c:pt>
                <c:pt idx="1133">
                  <c:v>-1.9999999928188572E-3</c:v>
                </c:pt>
                <c:pt idx="1134">
                  <c:v>-2.9999999988206127E-3</c:v>
                </c:pt>
                <c:pt idx="1135">
                  <c:v>-3.0000000084129397E-3</c:v>
                </c:pt>
                <c:pt idx="1136">
                  <c:v>-8.9999999964618382E-3</c:v>
                </c:pt>
                <c:pt idx="1137">
                  <c:v>-5.9999999976412255E-3</c:v>
                </c:pt>
                <c:pt idx="1138">
                  <c:v>-4.5000000078232461E-3</c:v>
                </c:pt>
                <c:pt idx="1139">
                  <c:v>9.9999999928712668E-3</c:v>
                </c:pt>
                <c:pt idx="1140">
                  <c:v>1.5000000090026333E-3</c:v>
                </c:pt>
                <c:pt idx="1141">
                  <c:v>-5.5000000042326747E-3</c:v>
                </c:pt>
                <c:pt idx="1142">
                  <c:v>1.9999999928188572E-3</c:v>
                </c:pt>
                <c:pt idx="1143">
                  <c:v>-6.5000000006421033E-3</c:v>
                </c:pt>
                <c:pt idx="1144">
                  <c:v>-8.9999999964618382E-3</c:v>
                </c:pt>
                <c:pt idx="1145">
                  <c:v>-8.0000000096447366E-3</c:v>
                </c:pt>
                <c:pt idx="1146">
                  <c:v>-2.5000000054120619E-3</c:v>
                </c:pt>
                <c:pt idx="1147">
                  <c:v>-4.999999838162239E-4</c:v>
                </c:pt>
                <c:pt idx="1148">
                  <c:v>5.0000000300087777E-4</c:v>
                </c:pt>
                <c:pt idx="1149">
                  <c:v>-6.9999999940506541E-3</c:v>
                </c:pt>
                <c:pt idx="1150">
                  <c:v>-3.4999999922291636E-3</c:v>
                </c:pt>
                <c:pt idx="1151">
                  <c:v>-2.499999995819735E-3</c:v>
                </c:pt>
                <c:pt idx="1152">
                  <c:v>-1.0500000005464472E-2</c:v>
                </c:pt>
                <c:pt idx="1153">
                  <c:v>2.5000000054120619E-3</c:v>
                </c:pt>
                <c:pt idx="1154">
                  <c:v>-1.2499999988691002E-2</c:v>
                </c:pt>
                <c:pt idx="1155">
                  <c:v>3.0000000084129397E-3</c:v>
                </c:pt>
                <c:pt idx="1156">
                  <c:v>4.4999999886385922E-3</c:v>
                </c:pt>
                <c:pt idx="1157">
                  <c:v>-5.9999999880488986E-3</c:v>
                </c:pt>
                <c:pt idx="1158">
                  <c:v>-8.9999999964618382E-3</c:v>
                </c:pt>
                <c:pt idx="1159">
                  <c:v>-7.4999999970515319E-3</c:v>
                </c:pt>
                <c:pt idx="1160">
                  <c:v>1.9999999928188572E-3</c:v>
                </c:pt>
                <c:pt idx="1161">
                  <c:v>-1.0000000002463594E-2</c:v>
                </c:pt>
                <c:pt idx="1162">
                  <c:v>-2.5000000054120619E-3</c:v>
                </c:pt>
                <c:pt idx="1163">
                  <c:v>-9.999999964094286E-4</c:v>
                </c:pt>
                <c:pt idx="1164">
                  <c:v>5.5000000042326747E-3</c:v>
                </c:pt>
                <c:pt idx="1165">
                  <c:v>-3.0000000084129397E-3</c:v>
                </c:pt>
                <c:pt idx="1166">
                  <c:v>-7.000000003642981E-3</c:v>
                </c:pt>
                <c:pt idx="1167">
                  <c:v>-5.0000000012317969E-3</c:v>
                </c:pt>
                <c:pt idx="1168">
                  <c:v>-6.4999999910497763E-3</c:v>
                </c:pt>
                <c:pt idx="1169">
                  <c:v>-7.4999999970515319E-3</c:v>
                </c:pt>
                <c:pt idx="1170">
                  <c:v>-9.5000000090550429E-3</c:v>
                </c:pt>
                <c:pt idx="1171">
                  <c:v>-3.0000000084129397E-3</c:v>
                </c:pt>
                <c:pt idx="1172">
                  <c:v>9.999999964094286E-4</c:v>
                </c:pt>
                <c:pt idx="1173">
                  <c:v>-5.0000000012317969E-3</c:v>
                </c:pt>
                <c:pt idx="1174">
                  <c:v>-2.5000000054120619E-3</c:v>
                </c:pt>
                <c:pt idx="1175">
                  <c:v>-1.0500000005464472E-2</c:v>
                </c:pt>
                <c:pt idx="1176">
                  <c:v>-9.499999999462716E-3</c:v>
                </c:pt>
                <c:pt idx="1177">
                  <c:v>-7.9999999904600827E-3</c:v>
                </c:pt>
                <c:pt idx="1178">
                  <c:v>5.0000000300087777E-4</c:v>
                </c:pt>
                <c:pt idx="1179">
                  <c:v>-2.0000000024111841E-3</c:v>
                </c:pt>
                <c:pt idx="1180">
                  <c:v>-7.000000003642981E-3</c:v>
                </c:pt>
                <c:pt idx="1181">
                  <c:v>9.999999964094286E-4</c:v>
                </c:pt>
                <c:pt idx="1182">
                  <c:v>0</c:v>
                </c:pt>
                <c:pt idx="1183">
                  <c:v>-5.5000000042326747E-3</c:v>
                </c:pt>
                <c:pt idx="1184">
                  <c:v>-8.0000000000524096E-3</c:v>
                </c:pt>
                <c:pt idx="1185">
                  <c:v>-7.5000000066438588E-3</c:v>
                </c:pt>
                <c:pt idx="1186">
                  <c:v>-8.0000000096447366E-3</c:v>
                </c:pt>
                <c:pt idx="1187">
                  <c:v>-6.9999999940506541E-3</c:v>
                </c:pt>
                <c:pt idx="1188">
                  <c:v>-1.0999999998873022E-2</c:v>
                </c:pt>
                <c:pt idx="1189">
                  <c:v>-4.5000000078232461E-3</c:v>
                </c:pt>
                <c:pt idx="1190">
                  <c:v>-1.9999999928188572E-3</c:v>
                </c:pt>
                <c:pt idx="1191">
                  <c:v>1.0000000060017555E-3</c:v>
                </c:pt>
                <c:pt idx="1192">
                  <c:v>2.9999999988206127E-3</c:v>
                </c:pt>
                <c:pt idx="1193">
                  <c:v>-9.5000000090550429E-3</c:v>
                </c:pt>
                <c:pt idx="1194">
                  <c:v>-4.5000000078232461E-3</c:v>
                </c:pt>
                <c:pt idx="1195">
                  <c:v>-6.0000000072335524E-3</c:v>
                </c:pt>
                <c:pt idx="1196">
                  <c:v>2.9999999988206127E-3</c:v>
                </c:pt>
                <c:pt idx="1197">
                  <c:v>-2.9999999988206127E-3</c:v>
                </c:pt>
                <c:pt idx="1198">
                  <c:v>-2.499999995819735E-3</c:v>
                </c:pt>
                <c:pt idx="1199">
                  <c:v>-1.0999999989280695E-2</c:v>
                </c:pt>
                <c:pt idx="1200">
                  <c:v>-1.9999999928188572E-3</c:v>
                </c:pt>
                <c:pt idx="1201">
                  <c:v>-1.15000000018739E-2</c:v>
                </c:pt>
                <c:pt idx="1202">
                  <c:v>-8.5000000030532874E-3</c:v>
                </c:pt>
                <c:pt idx="1203">
                  <c:v>4.5000000078232461E-3</c:v>
                </c:pt>
                <c:pt idx="1204">
                  <c:v>-7.2000000000471687E-2</c:v>
                </c:pt>
                <c:pt idx="1205">
                  <c:v>-5.9999999976412255E-3</c:v>
                </c:pt>
                <c:pt idx="1206">
                  <c:v>-6.5000000102344302E-3</c:v>
                </c:pt>
                <c:pt idx="1207">
                  <c:v>-2.499999995819735E-3</c:v>
                </c:pt>
                <c:pt idx="1208">
                  <c:v>-1.0499999995872145E-2</c:v>
                </c:pt>
                <c:pt idx="1209">
                  <c:v>-1.0000000155940825E-3</c:v>
                </c:pt>
                <c:pt idx="1210">
                  <c:v>-3.5000000018214905E-3</c:v>
                </c:pt>
                <c:pt idx="1211">
                  <c:v>-8.0000000000524096E-3</c:v>
                </c:pt>
                <c:pt idx="1212">
                  <c:v>2.499999995819735E-3</c:v>
                </c:pt>
                <c:pt idx="1213">
                  <c:v>-5.5000000138250016E-3</c:v>
                </c:pt>
                <c:pt idx="1214">
                  <c:v>4.999999838162239E-4</c:v>
                </c:pt>
                <c:pt idx="1215">
                  <c:v>9.499999999462716E-3</c:v>
                </c:pt>
                <c:pt idx="1216">
                  <c:v>2.0000000120035111E-3</c:v>
                </c:pt>
                <c:pt idx="1217">
                  <c:v>-7.5000000066438588E-3</c:v>
                </c:pt>
                <c:pt idx="1218">
                  <c:v>2.5000000054120619E-3</c:v>
                </c:pt>
                <c:pt idx="1219">
                  <c:v>-3.5000000018214905E-3</c:v>
                </c:pt>
                <c:pt idx="1220">
                  <c:v>1.5000000090026333E-3</c:v>
                </c:pt>
                <c:pt idx="1221">
                  <c:v>3.0000000084129397E-3</c:v>
                </c:pt>
                <c:pt idx="1222">
                  <c:v>-7.9999999904600827E-3</c:v>
                </c:pt>
                <c:pt idx="1223">
                  <c:v>-6.5000000006421033E-3</c:v>
                </c:pt>
                <c:pt idx="1224">
                  <c:v>2.9999999988206127E-3</c:v>
                </c:pt>
                <c:pt idx="1225">
                  <c:v>-4.0000000048223683E-3</c:v>
                </c:pt>
                <c:pt idx="1226">
                  <c:v>-2.0000000024111841E-3</c:v>
                </c:pt>
                <c:pt idx="1227">
                  <c:v>-9.999999964094286E-4</c:v>
                </c:pt>
                <c:pt idx="1228">
                  <c:v>-1.9999999985742534E-2</c:v>
                </c:pt>
                <c:pt idx="1229">
                  <c:v>-1.0500000005464472E-2</c:v>
                </c:pt>
                <c:pt idx="1230">
                  <c:v>-7.000000003642981E-3</c:v>
                </c:pt>
                <c:pt idx="1231">
                  <c:v>-7.9999999904600827E-3</c:v>
                </c:pt>
                <c:pt idx="1232">
                  <c:v>-5.0000000012317969E-3</c:v>
                </c:pt>
                <c:pt idx="1233">
                  <c:v>-3.5000000114138174E-3</c:v>
                </c:pt>
                <c:pt idx="1234">
                  <c:v>-4.6000000007495601E-2</c:v>
                </c:pt>
                <c:pt idx="1235">
                  <c:v>-1.5499999997103941E-2</c:v>
                </c:pt>
                <c:pt idx="1236">
                  <c:v>2.5000000054120619E-3</c:v>
                </c:pt>
                <c:pt idx="1237">
                  <c:v>-4.5000000078232461E-3</c:v>
                </c:pt>
                <c:pt idx="1238">
                  <c:v>-3.5000000018214905E-3</c:v>
                </c:pt>
                <c:pt idx="1239">
                  <c:v>3.9999999952300413E-3</c:v>
                </c:pt>
                <c:pt idx="1240">
                  <c:v>2.9999999988206127E-3</c:v>
                </c:pt>
                <c:pt idx="1241">
                  <c:v>2.9999999988206127E-3</c:v>
                </c:pt>
                <c:pt idx="1242">
                  <c:v>0</c:v>
                </c:pt>
                <c:pt idx="1243">
                  <c:v>3.0000000084129397E-3</c:v>
                </c:pt>
                <c:pt idx="1244">
                  <c:v>2.5000000054120619E-3</c:v>
                </c:pt>
                <c:pt idx="1245">
                  <c:v>4.999999838162239E-4</c:v>
                </c:pt>
                <c:pt idx="1246">
                  <c:v>1.7000000006106575E-2</c:v>
                </c:pt>
                <c:pt idx="1247">
                  <c:v>-1.0500000005464472E-2</c:v>
                </c:pt>
                <c:pt idx="1248">
                  <c:v>3.9999999952300413E-3</c:v>
                </c:pt>
                <c:pt idx="1249">
                  <c:v>9.5000000090550429E-3</c:v>
                </c:pt>
                <c:pt idx="1250">
                  <c:v>-2.9999999988206127E-3</c:v>
                </c:pt>
                <c:pt idx="1251">
                  <c:v>-4.4999999982309191E-3</c:v>
                </c:pt>
                <c:pt idx="1252">
                  <c:v>3.0000000084129397E-3</c:v>
                </c:pt>
                <c:pt idx="1253">
                  <c:v>-1.0000000002463594E-2</c:v>
                </c:pt>
                <c:pt idx="1254">
                  <c:v>-3.4999999922291636E-3</c:v>
                </c:pt>
                <c:pt idx="1255">
                  <c:v>-8.5000000030532874E-3</c:v>
                </c:pt>
                <c:pt idx="1256">
                  <c:v>2.9999999988206127E-3</c:v>
                </c:pt>
                <c:pt idx="1257">
                  <c:v>3.5000000018214905E-3</c:v>
                </c:pt>
                <c:pt idx="1258">
                  <c:v>-2.5499999999567535E-2</c:v>
                </c:pt>
                <c:pt idx="1259">
                  <c:v>-9.499999999462716E-3</c:v>
                </c:pt>
                <c:pt idx="1260">
                  <c:v>-7.9999999904600827E-3</c:v>
                </c:pt>
                <c:pt idx="1261">
                  <c:v>-8.4999999934609605E-3</c:v>
                </c:pt>
                <c:pt idx="1262">
                  <c:v>-2.5000000054120619E-3</c:v>
                </c:pt>
                <c:pt idx="1263">
                  <c:v>-1.1499999992281573E-2</c:v>
                </c:pt>
                <c:pt idx="1264">
                  <c:v>1.0000000155940825E-3</c:v>
                </c:pt>
                <c:pt idx="1265">
                  <c:v>4.9999999340855084E-4</c:v>
                </c:pt>
                <c:pt idx="1266">
                  <c:v>-6.5000000102344302E-3</c:v>
                </c:pt>
                <c:pt idx="1267">
                  <c:v>-2.499999995819735E-3</c:v>
                </c:pt>
                <c:pt idx="1268">
                  <c:v>-1.0500000005464472E-2</c:v>
                </c:pt>
                <c:pt idx="1269">
                  <c:v>2.499999995819735E-3</c:v>
                </c:pt>
                <c:pt idx="1270">
                  <c:v>9.9999998681710167E-4</c:v>
                </c:pt>
                <c:pt idx="1271">
                  <c:v>3.0000000180052666E-3</c:v>
                </c:pt>
                <c:pt idx="1272">
                  <c:v>3.9999999952300413E-3</c:v>
                </c:pt>
                <c:pt idx="1273">
                  <c:v>-9.5000000090550429E-3</c:v>
                </c:pt>
                <c:pt idx="1274">
                  <c:v>-4.99999999163947E-3</c:v>
                </c:pt>
                <c:pt idx="1275">
                  <c:v>-9.999999964094286E-4</c:v>
                </c:pt>
                <c:pt idx="1276">
                  <c:v>-1.9999999928188572E-3</c:v>
                </c:pt>
                <c:pt idx="1277">
                  <c:v>2.499999995819735E-3</c:v>
                </c:pt>
                <c:pt idx="1278">
                  <c:v>-1.0000000002463594E-2</c:v>
                </c:pt>
                <c:pt idx="1279">
                  <c:v>-1.0499999986279818E-2</c:v>
                </c:pt>
                <c:pt idx="1280">
                  <c:v>0</c:v>
                </c:pt>
                <c:pt idx="1281">
                  <c:v>-5.4999999850480208E-3</c:v>
                </c:pt>
                <c:pt idx="1282">
                  <c:v>-1.5000000090026333E-3</c:v>
                </c:pt>
                <c:pt idx="1283">
                  <c:v>-9.9999999928712668E-3</c:v>
                </c:pt>
                <c:pt idx="1284">
                  <c:v>-1.0000000002463594E-2</c:v>
                </c:pt>
                <c:pt idx="1285">
                  <c:v>-1.0000000002463594E-2</c:v>
                </c:pt>
                <c:pt idx="1286">
                  <c:v>-5.000000125932047E-4</c:v>
                </c:pt>
                <c:pt idx="1287">
                  <c:v>-1.800000001210833E-2</c:v>
                </c:pt>
                <c:pt idx="1288">
                  <c:v>-2.5000000054120619E-3</c:v>
                </c:pt>
                <c:pt idx="1289">
                  <c:v>-2.9999999988206127E-3</c:v>
                </c:pt>
                <c:pt idx="1290">
                  <c:v>-6.9999999940506541E-3</c:v>
                </c:pt>
                <c:pt idx="1291">
                  <c:v>-6.9999999940506541E-3</c:v>
                </c:pt>
                <c:pt idx="1292">
                  <c:v>-5.4999999946403477E-3</c:v>
                </c:pt>
                <c:pt idx="1293">
                  <c:v>-1.9999999928188572E-3</c:v>
                </c:pt>
                <c:pt idx="1294">
                  <c:v>-6.0000000072335524E-3</c:v>
                </c:pt>
                <c:pt idx="1295">
                  <c:v>1.4999999994103064E-3</c:v>
                </c:pt>
                <c:pt idx="1296">
                  <c:v>-5.5000000042326747E-3</c:v>
                </c:pt>
                <c:pt idx="1297">
                  <c:v>-9.5000000090550429E-3</c:v>
                </c:pt>
                <c:pt idx="1298">
                  <c:v>-4.5000000078232461E-3</c:v>
                </c:pt>
                <c:pt idx="1299">
                  <c:v>-2.0000000024111841E-3</c:v>
                </c:pt>
                <c:pt idx="1300">
                  <c:v>-2.9999999988206127E-3</c:v>
                </c:pt>
                <c:pt idx="1301">
                  <c:v>-5.9999999880488986E-3</c:v>
                </c:pt>
                <c:pt idx="1302">
                  <c:v>-8.5000000030532874E-3</c:v>
                </c:pt>
                <c:pt idx="1303">
                  <c:v>-5.5000000042326747E-3</c:v>
                </c:pt>
                <c:pt idx="1304">
                  <c:v>4.999999838162239E-4</c:v>
                </c:pt>
                <c:pt idx="1305">
                  <c:v>-4.9999999340855084E-4</c:v>
                </c:pt>
                <c:pt idx="1306">
                  <c:v>-8.0000000000524096E-3</c:v>
                </c:pt>
                <c:pt idx="1307">
                  <c:v>-2.0000000024111841E-3</c:v>
                </c:pt>
                <c:pt idx="1308">
                  <c:v>-9.499999999462716E-3</c:v>
                </c:pt>
                <c:pt idx="1309">
                  <c:v>-2.499999995819735E-3</c:v>
                </c:pt>
                <c:pt idx="1310">
                  <c:v>-6.5000000102344302E-3</c:v>
                </c:pt>
                <c:pt idx="1311">
                  <c:v>-9.999999964094286E-4</c:v>
                </c:pt>
                <c:pt idx="1312">
                  <c:v>-7.4999999970515319E-3</c:v>
                </c:pt>
                <c:pt idx="1313">
                  <c:v>-4.9999999340855084E-4</c:v>
                </c:pt>
                <c:pt idx="1314">
                  <c:v>-2.5000000054120619E-3</c:v>
                </c:pt>
                <c:pt idx="1315">
                  <c:v>-3.9999999856377144E-3</c:v>
                </c:pt>
                <c:pt idx="1316">
                  <c:v>-8.5000000126456143E-3</c:v>
                </c:pt>
                <c:pt idx="1317">
                  <c:v>-2.5000000054120619E-3</c:v>
                </c:pt>
                <c:pt idx="1318">
                  <c:v>0</c:v>
                </c:pt>
                <c:pt idx="1319">
                  <c:v>-5.5000000042326747E-3</c:v>
                </c:pt>
                <c:pt idx="1320">
                  <c:v>2.9999999988206127E-3</c:v>
                </c:pt>
                <c:pt idx="1321">
                  <c:v>-8.5000000126456143E-3</c:v>
                </c:pt>
                <c:pt idx="1322">
                  <c:v>-5.9999999880488986E-3</c:v>
                </c:pt>
                <c:pt idx="1323">
                  <c:v>-7.000000013235308E-3</c:v>
                </c:pt>
                <c:pt idx="1324">
                  <c:v>-1.0000000002463594E-2</c:v>
                </c:pt>
                <c:pt idx="1325">
                  <c:v>-9.999999964094286E-4</c:v>
                </c:pt>
                <c:pt idx="1326">
                  <c:v>-1.0000000155940825E-3</c:v>
                </c:pt>
                <c:pt idx="1327">
                  <c:v>-1.0500000005464472E-2</c:v>
                </c:pt>
                <c:pt idx="1328">
                  <c:v>-4.0000000048223683E-3</c:v>
                </c:pt>
                <c:pt idx="1329">
                  <c:v>4.4999999982309191E-3</c:v>
                </c:pt>
                <c:pt idx="1330">
                  <c:v>-2.5000000054120619E-3</c:v>
                </c:pt>
                <c:pt idx="1331">
                  <c:v>-2.9999999988206127E-3</c:v>
                </c:pt>
                <c:pt idx="1332">
                  <c:v>-7.000000013235308E-3</c:v>
                </c:pt>
                <c:pt idx="1333">
                  <c:v>-6.4999999910497763E-3</c:v>
                </c:pt>
                <c:pt idx="1334">
                  <c:v>-5.9999999976412255E-3</c:v>
                </c:pt>
                <c:pt idx="1335">
                  <c:v>1.4999999994103064E-3</c:v>
                </c:pt>
                <c:pt idx="1336">
                  <c:v>1.4999999994103064E-3</c:v>
                </c:pt>
                <c:pt idx="1337">
                  <c:v>4.0000000048223683E-3</c:v>
                </c:pt>
                <c:pt idx="1338">
                  <c:v>-1.9999999928188572E-3</c:v>
                </c:pt>
                <c:pt idx="1339">
                  <c:v>-2.9999999988206127E-3</c:v>
                </c:pt>
                <c:pt idx="1340">
                  <c:v>4.4999999982309191E-3</c:v>
                </c:pt>
                <c:pt idx="1341">
                  <c:v>-1.4999999994103064E-3</c:v>
                </c:pt>
                <c:pt idx="1342">
                  <c:v>-1.0000000002463594E-2</c:v>
                </c:pt>
                <c:pt idx="1343">
                  <c:v>-5.9999999976412255E-3</c:v>
                </c:pt>
                <c:pt idx="1344">
                  <c:v>-7.4999999970515319E-3</c:v>
                </c:pt>
                <c:pt idx="1345">
                  <c:v>5.0000000012317969E-3</c:v>
                </c:pt>
                <c:pt idx="1346">
                  <c:v>-9.499999999462716E-3</c:v>
                </c:pt>
                <c:pt idx="1347">
                  <c:v>-7.4999999970515319E-3</c:v>
                </c:pt>
                <c:pt idx="1348">
                  <c:v>-8.9999999964618382E-3</c:v>
                </c:pt>
                <c:pt idx="1349">
                  <c:v>-3.9999999952300413E-3</c:v>
                </c:pt>
                <c:pt idx="1350">
                  <c:v>3.4999999922291636E-3</c:v>
                </c:pt>
                <c:pt idx="1351">
                  <c:v>2.9999999988206127E-3</c:v>
                </c:pt>
                <c:pt idx="1352">
                  <c:v>0</c:v>
                </c:pt>
                <c:pt idx="1353">
                  <c:v>-2.5000000054120619E-3</c:v>
                </c:pt>
                <c:pt idx="1354">
                  <c:v>-3.9999999952300413E-3</c:v>
                </c:pt>
                <c:pt idx="1355">
                  <c:v>0</c:v>
                </c:pt>
                <c:pt idx="1356">
                  <c:v>-6.9999999940506541E-3</c:v>
                </c:pt>
                <c:pt idx="1357">
                  <c:v>3.5000000018214905E-3</c:v>
                </c:pt>
                <c:pt idx="1358">
                  <c:v>-6.5000000006421033E-3</c:v>
                </c:pt>
                <c:pt idx="1359">
                  <c:v>3.5000000018214905E-3</c:v>
                </c:pt>
                <c:pt idx="1360">
                  <c:v>-5.5000000042326747E-3</c:v>
                </c:pt>
              </c:numCache>
            </c:numRef>
          </c:yVal>
          <c:smooth val="0"/>
        </c:ser>
        <c:dLbls>
          <c:showLegendKey val="0"/>
          <c:showVal val="0"/>
          <c:showCatName val="0"/>
          <c:showSerName val="0"/>
          <c:showPercent val="0"/>
          <c:showBubbleSize val="0"/>
        </c:dLbls>
        <c:axId val="135886336"/>
        <c:axId val="135917568"/>
      </c:scatterChart>
      <c:valAx>
        <c:axId val="135886336"/>
        <c:scaling>
          <c:orientation val="minMax"/>
          <c:max val="41060"/>
          <c:min val="41059"/>
        </c:scaling>
        <c:delete val="0"/>
        <c:axPos val="b"/>
        <c:title>
          <c:tx>
            <c:rich>
              <a:bodyPr/>
              <a:lstStyle/>
              <a:p>
                <a:pPr>
                  <a:defRPr sz="1000"/>
                </a:pPr>
                <a:r>
                  <a:rPr lang="es-MX" sz="1000" b="1" i="0" baseline="0">
                    <a:effectLst/>
                  </a:rPr>
                  <a:t>TIEMPO TRANSCURRIDO / Minutos</a:t>
                </a:r>
                <a:endParaRPr lang="es-MX" sz="1000">
                  <a:effectLst/>
                </a:endParaRPr>
              </a:p>
            </c:rich>
          </c:tx>
          <c:layout/>
          <c:overlay val="0"/>
        </c:title>
        <c:numFmt formatCode="m/d/yyyy\ h:mm" sourceLinked="1"/>
        <c:majorTickMark val="out"/>
        <c:minorTickMark val="in"/>
        <c:tickLblPos val="nextTo"/>
        <c:txPr>
          <a:bodyPr/>
          <a:lstStyle/>
          <a:p>
            <a:pPr>
              <a:defRPr sz="1000"/>
            </a:pPr>
            <a:endParaRPr lang="en-US"/>
          </a:p>
        </c:txPr>
        <c:crossAx val="135917568"/>
        <c:crossesAt val="-0.15000000000000002"/>
        <c:crossBetween val="midCat"/>
        <c:majorUnit val="0.25"/>
        <c:minorUnit val="4.1666000000000009E-2"/>
      </c:valAx>
      <c:valAx>
        <c:axId val="135917568"/>
        <c:scaling>
          <c:orientation val="minMax"/>
        </c:scaling>
        <c:delete val="0"/>
        <c:axPos val="l"/>
        <c:majorGridlines/>
        <c:title>
          <c:tx>
            <c:rich>
              <a:bodyPr rot="-5400000" vert="horz"/>
              <a:lstStyle/>
              <a:p>
                <a:pPr>
                  <a:defRPr sz="1100"/>
                </a:pPr>
                <a:r>
                  <a:rPr lang="es-MX" sz="1100" b="1" i="0" baseline="0">
                    <a:effectLst/>
                  </a:rPr>
                  <a:t>DIFERENCIA DE TIEMPO / segundos</a:t>
                </a:r>
                <a:endParaRPr lang="es-MX" sz="1100">
                  <a:effectLst/>
                </a:endParaRPr>
              </a:p>
            </c:rich>
          </c:tx>
          <c:layout/>
          <c:overlay val="0"/>
        </c:title>
        <c:numFmt formatCode="0.000" sourceLinked="0"/>
        <c:majorTickMark val="out"/>
        <c:minorTickMark val="none"/>
        <c:tickLblPos val="nextTo"/>
        <c:txPr>
          <a:bodyPr/>
          <a:lstStyle/>
          <a:p>
            <a:pPr>
              <a:defRPr sz="1000"/>
            </a:pPr>
            <a:endParaRPr lang="en-US"/>
          </a:p>
        </c:txPr>
        <c:crossAx val="135886336"/>
        <c:crosses val="autoZero"/>
        <c:crossBetween val="midCat"/>
        <c:majorUnit val="5.000000000000001E-2"/>
      </c:valAx>
      <c:spPr>
        <a:solidFill>
          <a:schemeClr val="bg2"/>
        </a:solidFill>
      </c:spPr>
    </c:plotArea>
    <c:plotVisOnly val="1"/>
    <c:dispBlanksAs val="gap"/>
    <c:showDLblsOverMax val="0"/>
  </c:chart>
  <c:spPr>
    <a:solidFill>
      <a:schemeClr val="bg2">
        <a:lumMod val="75000"/>
        <a:alpha val="42000"/>
      </a:schemeClr>
    </a:solidFill>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2700">
              <a:solidFill>
                <a:schemeClr val="accent6"/>
              </a:solidFill>
            </a:ln>
          </c:spPr>
          <c:marker>
            <c:symbol val="diamond"/>
            <c:size val="4"/>
            <c:spPr>
              <a:solidFill>
                <a:schemeClr val="accent6"/>
              </a:solidFill>
              <a:ln>
                <a:solidFill>
                  <a:schemeClr val="accent6"/>
                </a:solidFill>
              </a:ln>
            </c:spPr>
          </c:marker>
          <c:yVal>
            <c:numRef>
              <c:f>'Dados NPL'!$K$200:$K$350</c:f>
              <c:numCache>
                <c:formatCode>0.0000</c:formatCode>
                <c:ptCount val="151"/>
                <c:pt idx="0">
                  <c:v>3.4999999994234088E-3</c:v>
                </c:pt>
                <c:pt idx="1">
                  <c:v>-4.4999999982309191E-3</c:v>
                </c:pt>
                <c:pt idx="2">
                  <c:v>-4.5000000006290009E-3</c:v>
                </c:pt>
                <c:pt idx="3">
                  <c:v>3.9999999976281231E-3</c:v>
                </c:pt>
                <c:pt idx="4">
                  <c:v>-8.0000000000524096E-3</c:v>
                </c:pt>
                <c:pt idx="5">
                  <c:v>-3.0000000012186945E-3</c:v>
                </c:pt>
                <c:pt idx="6">
                  <c:v>-7.0000000012448993E-3</c:v>
                </c:pt>
                <c:pt idx="7">
                  <c:v>3.499999997025327E-3</c:v>
                </c:pt>
                <c:pt idx="8">
                  <c:v>-4.0000000024242865E-3</c:v>
                </c:pt>
                <c:pt idx="9">
                  <c:v>-5.0000000012317969E-3</c:v>
                </c:pt>
                <c:pt idx="10">
                  <c:v>-7.0000000012448993E-3</c:v>
                </c:pt>
                <c:pt idx="11">
                  <c:v>-6.0000000000393072E-3</c:v>
                </c:pt>
                <c:pt idx="12">
                  <c:v>-3.5000000018214905E-3</c:v>
                </c:pt>
                <c:pt idx="13">
                  <c:v>-4.0000000000262048E-3</c:v>
                </c:pt>
                <c:pt idx="14">
                  <c:v>3.4999999994234088E-3</c:v>
                </c:pt>
                <c:pt idx="15">
                  <c:v>-6.5000000006421033E-3</c:v>
                </c:pt>
                <c:pt idx="16">
                  <c:v>-4.5000000006290009E-3</c:v>
                </c:pt>
                <c:pt idx="17">
                  <c:v>-6.0000000000393072E-3</c:v>
                </c:pt>
                <c:pt idx="18">
                  <c:v>-6.9999999988468176E-3</c:v>
                </c:pt>
                <c:pt idx="19">
                  <c:v>-1.0000000012055921E-3</c:v>
                </c:pt>
                <c:pt idx="20">
                  <c:v>-2.0000000000131024E-3</c:v>
                </c:pt>
                <c:pt idx="21">
                  <c:v>2.4999999982178167E-3</c:v>
                </c:pt>
                <c:pt idx="22">
                  <c:v>-7.4999999994496136E-3</c:v>
                </c:pt>
                <c:pt idx="23">
                  <c:v>-4.4999999999999997E-3</c:v>
                </c:pt>
                <c:pt idx="24">
                  <c:v>-4.5000000006290009E-3</c:v>
                </c:pt>
                <c:pt idx="25">
                  <c:v>2.9999999988206127E-3</c:v>
                </c:pt>
                <c:pt idx="26">
                  <c:v>2.5000000006158984E-3</c:v>
                </c:pt>
                <c:pt idx="27">
                  <c:v>-7.5000000018476953E-3</c:v>
                </c:pt>
                <c:pt idx="28">
                  <c:v>3.9999999976281231E-3</c:v>
                </c:pt>
                <c:pt idx="29">
                  <c:v>9.9999999880751034E-4</c:v>
                </c:pt>
                <c:pt idx="30">
                  <c:v>1.4999999970122246E-3</c:v>
                </c:pt>
                <c:pt idx="31">
                  <c:v>4.999999982047143E-4</c:v>
                </c:pt>
                <c:pt idx="32">
                  <c:v>-2.5000000006158984E-3</c:v>
                </c:pt>
                <c:pt idx="33">
                  <c:v>2.4999999982178167E-3</c:v>
                </c:pt>
                <c:pt idx="34">
                  <c:v>-8.4999999982571239E-3</c:v>
                </c:pt>
                <c:pt idx="35">
                  <c:v>-5.0000000060279604E-4</c:v>
                </c:pt>
                <c:pt idx="36">
                  <c:v>3.499999997025327E-3</c:v>
                </c:pt>
                <c:pt idx="37">
                  <c:v>-2.9999999988206127E-3</c:v>
                </c:pt>
                <c:pt idx="38">
                  <c:v>4.0000000000262048E-3</c:v>
                </c:pt>
                <c:pt idx="39">
                  <c:v>-5.0000000012317969E-3</c:v>
                </c:pt>
                <c:pt idx="40">
                  <c:v>-5.0000000300087777E-4</c:v>
                </c:pt>
                <c:pt idx="41">
                  <c:v>4.4999999982309191E-3</c:v>
                </c:pt>
                <c:pt idx="42">
                  <c:v>-2.5000000030139802E-3</c:v>
                </c:pt>
                <c:pt idx="43">
                  <c:v>-5.0000000300087777E-4</c:v>
                </c:pt>
                <c:pt idx="44">
                  <c:v>2.5000000006158984E-3</c:v>
                </c:pt>
                <c:pt idx="45">
                  <c:v>-3.5000000018214905E-3</c:v>
                </c:pt>
                <c:pt idx="46">
                  <c:v>2.0000000000131024E-3</c:v>
                </c:pt>
                <c:pt idx="47">
                  <c:v>-2.0000000024111841E-3</c:v>
                </c:pt>
                <c:pt idx="48">
                  <c:v>1.0000000012055921E-3</c:v>
                </c:pt>
                <c:pt idx="49">
                  <c:v>-8.0000000000524096E-3</c:v>
                </c:pt>
                <c:pt idx="50">
                  <c:v>4.999999982047143E-4</c:v>
                </c:pt>
                <c:pt idx="51">
                  <c:v>-1.5000000018083881E-3</c:v>
                </c:pt>
                <c:pt idx="52">
                  <c:v>-6.4999999982440215E-3</c:v>
                </c:pt>
                <c:pt idx="53">
                  <c:v>-2.0000000024111841E-3</c:v>
                </c:pt>
                <c:pt idx="54">
                  <c:v>-4.5000000030270826E-3</c:v>
                </c:pt>
                <c:pt idx="55">
                  <c:v>-3.0000000012186945E-3</c:v>
                </c:pt>
                <c:pt idx="56">
                  <c:v>-6.0000000000393072E-3</c:v>
                </c:pt>
                <c:pt idx="57">
                  <c:v>5.0000000060279604E-4</c:v>
                </c:pt>
                <c:pt idx="58">
                  <c:v>-1.9999999976150207E-3</c:v>
                </c:pt>
                <c:pt idx="59">
                  <c:v>-1.9999999976150207E-3</c:v>
                </c:pt>
                <c:pt idx="60">
                  <c:v>-2.0000000000131024E-3</c:v>
                </c:pt>
                <c:pt idx="61">
                  <c:v>3.499999997025327E-3</c:v>
                </c:pt>
                <c:pt idx="62">
                  <c:v>4.0000000000262048E-3</c:v>
                </c:pt>
                <c:pt idx="63">
                  <c:v>-9.9999999880751034E-4</c:v>
                </c:pt>
                <c:pt idx="64">
                  <c:v>-9.499999999462716E-3</c:v>
                </c:pt>
                <c:pt idx="65">
                  <c:v>-4.5000000006290009E-3</c:v>
                </c:pt>
                <c:pt idx="66">
                  <c:v>-5.0000000012317969E-3</c:v>
                </c:pt>
                <c:pt idx="67">
                  <c:v>1.4999999994103064E-3</c:v>
                </c:pt>
                <c:pt idx="68">
                  <c:v>-7.4999999994496136E-3</c:v>
                </c:pt>
                <c:pt idx="69">
                  <c:v>2.4999999982178167E-3</c:v>
                </c:pt>
                <c:pt idx="70">
                  <c:v>5.0000000012317969E-3</c:v>
                </c:pt>
                <c:pt idx="71">
                  <c:v>-7.4999999994496136E-3</c:v>
                </c:pt>
                <c:pt idx="72">
                  <c:v>-8.0000000024504914E-3</c:v>
                </c:pt>
                <c:pt idx="73">
                  <c:v>-6.000000002437389E-3</c:v>
                </c:pt>
                <c:pt idx="74">
                  <c:v>0</c:v>
                </c:pt>
                <c:pt idx="75">
                  <c:v>-7.000000003642981E-3</c:v>
                </c:pt>
                <c:pt idx="76">
                  <c:v>-6.0000000000393072E-3</c:v>
                </c:pt>
                <c:pt idx="77">
                  <c:v>-2.0000000024111841E-3</c:v>
                </c:pt>
                <c:pt idx="78">
                  <c:v>-2.0000000000131024E-3</c:v>
                </c:pt>
                <c:pt idx="79">
                  <c:v>-1.5000000042064698E-3</c:v>
                </c:pt>
                <c:pt idx="80">
                  <c:v>-5.0000000300087777E-4</c:v>
                </c:pt>
                <c:pt idx="81">
                  <c:v>4.0000000000262048E-3</c:v>
                </c:pt>
                <c:pt idx="82">
                  <c:v>-1.0000000000065512E-2</c:v>
                </c:pt>
                <c:pt idx="83">
                  <c:v>-1.5000000042064698E-3</c:v>
                </c:pt>
                <c:pt idx="84">
                  <c:v>-5.5000000018345929E-3</c:v>
                </c:pt>
                <c:pt idx="85">
                  <c:v>5.9999999976412255E-3</c:v>
                </c:pt>
                <c:pt idx="86">
                  <c:v>-1.1000000001271104E-2</c:v>
                </c:pt>
                <c:pt idx="87">
                  <c:v>3.9999999976281231E-3</c:v>
                </c:pt>
                <c:pt idx="88">
                  <c:v>-2.5000000006158984E-3</c:v>
                </c:pt>
                <c:pt idx="89">
                  <c:v>4.0000000000262048E-3</c:v>
                </c:pt>
                <c:pt idx="90">
                  <c:v>-5.4999999994365112E-3</c:v>
                </c:pt>
                <c:pt idx="91">
                  <c:v>-2.5000000006158984E-3</c:v>
                </c:pt>
                <c:pt idx="92">
                  <c:v>1.4999999994103064E-3</c:v>
                </c:pt>
                <c:pt idx="93">
                  <c:v>0</c:v>
                </c:pt>
                <c:pt idx="94">
                  <c:v>-5.0000000060279604E-4</c:v>
                </c:pt>
                <c:pt idx="95">
                  <c:v>3.4999999994234088E-3</c:v>
                </c:pt>
                <c:pt idx="96">
                  <c:v>3.0000000012186945E-3</c:v>
                </c:pt>
                <c:pt idx="97">
                  <c:v>1.4999999994103064E-3</c:v>
                </c:pt>
                <c:pt idx="98">
                  <c:v>-4.5000000030270826E-3</c:v>
                </c:pt>
                <c:pt idx="99">
                  <c:v>5.0000000060279604E-4</c:v>
                </c:pt>
                <c:pt idx="100">
                  <c:v>-5.4999999994365112E-3</c:v>
                </c:pt>
                <c:pt idx="101">
                  <c:v>-1.4999999994103064E-3</c:v>
                </c:pt>
                <c:pt idx="102">
                  <c:v>3.499999997025327E-3</c:v>
                </c:pt>
                <c:pt idx="103">
                  <c:v>2.4999999982178167E-3</c:v>
                </c:pt>
                <c:pt idx="104">
                  <c:v>2.999999996422531E-3</c:v>
                </c:pt>
                <c:pt idx="105">
                  <c:v>-4.0000000000262048E-3</c:v>
                </c:pt>
                <c:pt idx="106">
                  <c:v>-1.15000000018739E-2</c:v>
                </c:pt>
                <c:pt idx="107">
                  <c:v>-4.5000000006290009E-3</c:v>
                </c:pt>
                <c:pt idx="108">
                  <c:v>-9.5000000042588795E-3</c:v>
                </c:pt>
                <c:pt idx="109">
                  <c:v>-2.5000000030139802E-3</c:v>
                </c:pt>
                <c:pt idx="110">
                  <c:v>3.4999999994234088E-3</c:v>
                </c:pt>
                <c:pt idx="111">
                  <c:v>-4.5000000006290009E-3</c:v>
                </c:pt>
                <c:pt idx="112">
                  <c:v>-8.5000000030532874E-3</c:v>
                </c:pt>
                <c:pt idx="113">
                  <c:v>-8.0000000024504914E-3</c:v>
                </c:pt>
                <c:pt idx="114">
                  <c:v>-6.0000000000393072E-3</c:v>
                </c:pt>
                <c:pt idx="115">
                  <c:v>-6.0000000000393072E-3</c:v>
                </c:pt>
                <c:pt idx="116">
                  <c:v>-1.0000000036036738E-3</c:v>
                </c:pt>
                <c:pt idx="117">
                  <c:v>-4.5000000006290009E-3</c:v>
                </c:pt>
                <c:pt idx="118">
                  <c:v>-1.0500000000668308E-2</c:v>
                </c:pt>
                <c:pt idx="119">
                  <c:v>-7.4999999994496136E-3</c:v>
                </c:pt>
                <c:pt idx="120">
                  <c:v>-3.5000000018214905E-3</c:v>
                </c:pt>
                <c:pt idx="121">
                  <c:v>2.9999999988206127E-3</c:v>
                </c:pt>
                <c:pt idx="122">
                  <c:v>-4.999999982047143E-4</c:v>
                </c:pt>
                <c:pt idx="123">
                  <c:v>2.9999999988206127E-3</c:v>
                </c:pt>
                <c:pt idx="124">
                  <c:v>3.9999999976281231E-3</c:v>
                </c:pt>
                <c:pt idx="125">
                  <c:v>-3.0000000012186945E-3</c:v>
                </c:pt>
                <c:pt idx="126">
                  <c:v>-8.0000000000524096E-3</c:v>
                </c:pt>
                <c:pt idx="127">
                  <c:v>-2.5000000030139802E-3</c:v>
                </c:pt>
                <c:pt idx="128">
                  <c:v>5.0000000060279604E-4</c:v>
                </c:pt>
                <c:pt idx="129">
                  <c:v>3.0000000012186945E-3</c:v>
                </c:pt>
                <c:pt idx="130">
                  <c:v>-4.0000000024242865E-3</c:v>
                </c:pt>
                <c:pt idx="131">
                  <c:v>-1.1999999997680533E-2</c:v>
                </c:pt>
                <c:pt idx="132">
                  <c:v>-5.4999999994365112E-3</c:v>
                </c:pt>
                <c:pt idx="133">
                  <c:v>-7.9999999976543279E-3</c:v>
                </c:pt>
                <c:pt idx="134">
                  <c:v>-2.0000000024111841E-3</c:v>
                </c:pt>
                <c:pt idx="135">
                  <c:v>-9.9999999880751034E-4</c:v>
                </c:pt>
                <c:pt idx="136">
                  <c:v>-5.5000000042326747E-3</c:v>
                </c:pt>
                <c:pt idx="137">
                  <c:v>7.5000000042457771E-3</c:v>
                </c:pt>
                <c:pt idx="138">
                  <c:v>9.999999964094286E-4</c:v>
                </c:pt>
                <c:pt idx="139">
                  <c:v>-5.5000000018345929E-3</c:v>
                </c:pt>
                <c:pt idx="140">
                  <c:v>-1.5000000042064698E-3</c:v>
                </c:pt>
                <c:pt idx="141">
                  <c:v>-6.0000000000393072E-3</c:v>
                </c:pt>
                <c:pt idx="142">
                  <c:v>0</c:v>
                </c:pt>
                <c:pt idx="143">
                  <c:v>-7.5000000018476953E-3</c:v>
                </c:pt>
                <c:pt idx="144">
                  <c:v>4.9999999580663257E-4</c:v>
                </c:pt>
                <c:pt idx="145">
                  <c:v>2.4999999982178167E-3</c:v>
                </c:pt>
                <c:pt idx="146">
                  <c:v>1.4999999994103064E-3</c:v>
                </c:pt>
                <c:pt idx="147">
                  <c:v>-5.0000000300087777E-4</c:v>
                </c:pt>
                <c:pt idx="148">
                  <c:v>-2.5000000030139802E-3</c:v>
                </c:pt>
                <c:pt idx="149">
                  <c:v>0</c:v>
                </c:pt>
                <c:pt idx="150">
                  <c:v>-1.0500000000668308E-2</c:v>
                </c:pt>
              </c:numCache>
            </c:numRef>
          </c:yVal>
          <c:smooth val="0"/>
        </c:ser>
        <c:dLbls>
          <c:showLegendKey val="0"/>
          <c:showVal val="0"/>
          <c:showCatName val="0"/>
          <c:showSerName val="0"/>
          <c:showPercent val="0"/>
          <c:showBubbleSize val="0"/>
        </c:dLbls>
        <c:axId val="136081792"/>
        <c:axId val="136083712"/>
      </c:scatterChart>
      <c:valAx>
        <c:axId val="136081792"/>
        <c:scaling>
          <c:orientation val="minMax"/>
          <c:max val="150"/>
          <c:min val="0"/>
        </c:scaling>
        <c:delete val="0"/>
        <c:axPos val="b"/>
        <c:majorTickMark val="out"/>
        <c:minorTickMark val="none"/>
        <c:tickLblPos val="nextTo"/>
        <c:txPr>
          <a:bodyPr/>
          <a:lstStyle/>
          <a:p>
            <a:pPr>
              <a:defRPr sz="1000"/>
            </a:pPr>
            <a:endParaRPr lang="en-US"/>
          </a:p>
        </c:txPr>
        <c:crossAx val="136083712"/>
        <c:crossesAt val="-0.15000000000000002"/>
        <c:crossBetween val="midCat"/>
        <c:majorUnit val="50"/>
      </c:valAx>
      <c:valAx>
        <c:axId val="136083712"/>
        <c:scaling>
          <c:orientation val="minMax"/>
        </c:scaling>
        <c:delete val="0"/>
        <c:axPos val="l"/>
        <c:majorGridlines/>
        <c:numFmt formatCode="0.000" sourceLinked="0"/>
        <c:majorTickMark val="out"/>
        <c:minorTickMark val="none"/>
        <c:tickLblPos val="nextTo"/>
        <c:txPr>
          <a:bodyPr/>
          <a:lstStyle/>
          <a:p>
            <a:pPr>
              <a:defRPr sz="1000"/>
            </a:pPr>
            <a:endParaRPr lang="en-US"/>
          </a:p>
        </c:txPr>
        <c:crossAx val="136081792"/>
        <c:crosses val="autoZero"/>
        <c:crossBetween val="midCat"/>
      </c:valAx>
      <c:spPr>
        <a:noFill/>
      </c:spPr>
    </c:plotArea>
    <c:plotVisOnly val="1"/>
    <c:dispBlanksAs val="gap"/>
    <c:showDLblsOverMax val="0"/>
  </c:chart>
  <c:spPr>
    <a:solidFill>
      <a:srgbClr val="E7DEC9"/>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b="1" i="0" baseline="0">
                <a:effectLst/>
              </a:rPr>
              <a:t>LOCALTIMEPC  -  PTB</a:t>
            </a:r>
            <a:endParaRPr lang="es-MX" sz="1800">
              <a:effectLst/>
            </a:endParaRPr>
          </a:p>
          <a:p>
            <a:pPr>
              <a:defRPr sz="1800"/>
            </a:pPr>
            <a:r>
              <a:rPr lang="es-MX" sz="1200" b="1" i="0" baseline="0">
                <a:effectLst/>
              </a:rPr>
              <a:t>(2012, Mayo 30)</a:t>
            </a:r>
            <a:endParaRPr lang="es-MX" sz="1200">
              <a:effectLst/>
            </a:endParaRPr>
          </a:p>
        </c:rich>
      </c:tx>
      <c:layout/>
      <c:overlay val="0"/>
    </c:title>
    <c:autoTitleDeleted val="0"/>
    <c:plotArea>
      <c:layout>
        <c:manualLayout>
          <c:layoutTarget val="inner"/>
          <c:xMode val="edge"/>
          <c:yMode val="edge"/>
          <c:x val="0.10090525793650794"/>
          <c:y val="0.11202546296296297"/>
          <c:w val="0.82389719742063494"/>
          <c:h val="0.79180169753086416"/>
        </c:manualLayout>
      </c:layout>
      <c:scatterChart>
        <c:scatterStyle val="lineMarker"/>
        <c:varyColors val="0"/>
        <c:ser>
          <c:idx val="0"/>
          <c:order val="0"/>
          <c:spPr>
            <a:ln w="9525">
              <a:solidFill>
                <a:schemeClr val="accent3"/>
              </a:solidFill>
            </a:ln>
          </c:spPr>
          <c:marker>
            <c:symbol val="diamond"/>
            <c:size val="4"/>
            <c:spPr>
              <a:solidFill>
                <a:schemeClr val="accent3"/>
              </a:solidFill>
              <a:ln>
                <a:solidFill>
                  <a:schemeClr val="accent3"/>
                </a:solidFill>
              </a:ln>
            </c:spPr>
          </c:marker>
          <c:xVal>
            <c:numRef>
              <c:f>'Dados PTB'!$B$2:$B$1378</c:f>
              <c:numCache>
                <c:formatCode>m/d/yyyy\ h:mm</c:formatCode>
                <c:ptCount val="1377"/>
                <c:pt idx="0">
                  <c:v>41059.001369791666</c:v>
                </c:pt>
                <c:pt idx="1">
                  <c:v>41059.002063854168</c:v>
                </c:pt>
                <c:pt idx="2">
                  <c:v>41059.002758483795</c:v>
                </c:pt>
                <c:pt idx="3">
                  <c:v>41059.003452731478</c:v>
                </c:pt>
                <c:pt idx="4">
                  <c:v>41059.004147164349</c:v>
                </c:pt>
                <c:pt idx="5">
                  <c:v>41059.004841782407</c:v>
                </c:pt>
                <c:pt idx="6">
                  <c:v>41059.005536585646</c:v>
                </c:pt>
                <c:pt idx="7">
                  <c:v>41059.006231388892</c:v>
                </c:pt>
                <c:pt idx="8">
                  <c:v>41059.006924733796</c:v>
                </c:pt>
                <c:pt idx="9">
                  <c:v>41059.007619340278</c:v>
                </c:pt>
                <c:pt idx="10">
                  <c:v>41059.008313969905</c:v>
                </c:pt>
                <c:pt idx="11">
                  <c:v>41059.009008217596</c:v>
                </c:pt>
                <c:pt idx="12">
                  <c:v>41059.009702650466</c:v>
                </c:pt>
                <c:pt idx="13">
                  <c:v>41059.010397280093</c:v>
                </c:pt>
                <c:pt idx="14">
                  <c:v>41059.011091712964</c:v>
                </c:pt>
                <c:pt idx="15">
                  <c:v>41059.011785960647</c:v>
                </c:pt>
                <c:pt idx="16">
                  <c:v>41059.012480393518</c:v>
                </c:pt>
                <c:pt idx="17">
                  <c:v>41059.013175023145</c:v>
                </c:pt>
                <c:pt idx="18">
                  <c:v>41059.013869270835</c:v>
                </c:pt>
                <c:pt idx="19">
                  <c:v>41059.014563888886</c:v>
                </c:pt>
                <c:pt idx="20">
                  <c:v>41059.015258148145</c:v>
                </c:pt>
                <c:pt idx="21">
                  <c:v>41059.015952766204</c:v>
                </c:pt>
                <c:pt idx="22">
                  <c:v>41059.016647013887</c:v>
                </c:pt>
                <c:pt idx="23">
                  <c:v>41059.017341446757</c:v>
                </c:pt>
                <c:pt idx="24">
                  <c:v>41059.018036076392</c:v>
                </c:pt>
                <c:pt idx="25">
                  <c:v>41059.018730324075</c:v>
                </c:pt>
                <c:pt idx="26">
                  <c:v>41059.019424756945</c:v>
                </c:pt>
                <c:pt idx="27">
                  <c:v>41059.020119189816</c:v>
                </c:pt>
                <c:pt idx="28">
                  <c:v>41059.020814004631</c:v>
                </c:pt>
                <c:pt idx="29">
                  <c:v>41059.021508067133</c:v>
                </c:pt>
                <c:pt idx="30">
                  <c:v>41059.022202326392</c:v>
                </c:pt>
                <c:pt idx="31">
                  <c:v>41059.022897118055</c:v>
                </c:pt>
                <c:pt idx="32">
                  <c:v>41059.023591377314</c:v>
                </c:pt>
                <c:pt idx="33">
                  <c:v>41059.024285810185</c:v>
                </c:pt>
                <c:pt idx="34">
                  <c:v>41059.024980243055</c:v>
                </c:pt>
                <c:pt idx="35">
                  <c:v>41059.025674675926</c:v>
                </c:pt>
                <c:pt idx="36">
                  <c:v>41059.026369120373</c:v>
                </c:pt>
                <c:pt idx="37">
                  <c:v>41059.027065000002</c:v>
                </c:pt>
                <c:pt idx="38">
                  <c:v>41059.027757986114</c:v>
                </c:pt>
                <c:pt idx="39">
                  <c:v>41059.028452430553</c:v>
                </c:pt>
                <c:pt idx="40">
                  <c:v>41059.029146863424</c:v>
                </c:pt>
                <c:pt idx="41">
                  <c:v>41059.029841296295</c:v>
                </c:pt>
                <c:pt idx="42">
                  <c:v>41059.030535555554</c:v>
                </c:pt>
                <c:pt idx="43">
                  <c:v>41059.031230173612</c:v>
                </c:pt>
                <c:pt idx="44">
                  <c:v>41059.031924606483</c:v>
                </c:pt>
                <c:pt idx="45">
                  <c:v>41059.032619039353</c:v>
                </c:pt>
                <c:pt idx="46">
                  <c:v>41059.033313472224</c:v>
                </c:pt>
                <c:pt idx="47">
                  <c:v>41059.034007743059</c:v>
                </c:pt>
                <c:pt idx="48">
                  <c:v>41059.034702349534</c:v>
                </c:pt>
                <c:pt idx="49">
                  <c:v>41059.035396782405</c:v>
                </c:pt>
                <c:pt idx="50">
                  <c:v>41059.036091215276</c:v>
                </c:pt>
                <c:pt idx="51">
                  <c:v>41059.036785659722</c:v>
                </c:pt>
                <c:pt idx="52">
                  <c:v>41059.037480092593</c:v>
                </c:pt>
                <c:pt idx="53">
                  <c:v>41059.038174525464</c:v>
                </c:pt>
                <c:pt idx="54">
                  <c:v>41059.038868958334</c:v>
                </c:pt>
                <c:pt idx="55">
                  <c:v>41059.039563402781</c:v>
                </c:pt>
                <c:pt idx="56">
                  <c:v>41059.040257835652</c:v>
                </c:pt>
                <c:pt idx="57">
                  <c:v>41059.040952453703</c:v>
                </c:pt>
                <c:pt idx="58">
                  <c:v>41059.041646701386</c:v>
                </c:pt>
                <c:pt idx="59">
                  <c:v>41059.042344953705</c:v>
                </c:pt>
                <c:pt idx="60">
                  <c:v>41059.043035578703</c:v>
                </c:pt>
                <c:pt idx="61">
                  <c:v>41059.043729837962</c:v>
                </c:pt>
                <c:pt idx="62">
                  <c:v>41059.044424444444</c:v>
                </c:pt>
                <c:pt idx="63">
                  <c:v>41059.045118888891</c:v>
                </c:pt>
                <c:pt idx="64">
                  <c:v>41059.045813321762</c:v>
                </c:pt>
                <c:pt idx="65">
                  <c:v>41059.046507754632</c:v>
                </c:pt>
                <c:pt idx="66">
                  <c:v>41059.047202187503</c:v>
                </c:pt>
                <c:pt idx="67">
                  <c:v>41059.047896631942</c:v>
                </c:pt>
                <c:pt idx="68">
                  <c:v>41059.048591064813</c:v>
                </c:pt>
                <c:pt idx="69">
                  <c:v>41059.049285497684</c:v>
                </c:pt>
                <c:pt idx="70">
                  <c:v>41059.049979930554</c:v>
                </c:pt>
                <c:pt idx="71">
                  <c:v>41059.050674375001</c:v>
                </c:pt>
                <c:pt idx="72">
                  <c:v>41059.051368993052</c:v>
                </c:pt>
                <c:pt idx="73">
                  <c:v>41059.052063067131</c:v>
                </c:pt>
                <c:pt idx="74">
                  <c:v>41059.052758043981</c:v>
                </c:pt>
                <c:pt idx="75">
                  <c:v>41059.053452118053</c:v>
                </c:pt>
                <c:pt idx="76">
                  <c:v>41059.054149270836</c:v>
                </c:pt>
                <c:pt idx="77">
                  <c:v>41059.055535416664</c:v>
                </c:pt>
                <c:pt idx="78">
                  <c:v>41059.056230231479</c:v>
                </c:pt>
                <c:pt idx="79">
                  <c:v>41059.05692447917</c:v>
                </c:pt>
                <c:pt idx="80">
                  <c:v>41059.057618553241</c:v>
                </c:pt>
                <c:pt idx="81">
                  <c:v>41059.058313171299</c:v>
                </c:pt>
                <c:pt idx="82">
                  <c:v>41059.05900760417</c:v>
                </c:pt>
                <c:pt idx="83">
                  <c:v>41059.059702037041</c:v>
                </c:pt>
                <c:pt idx="84">
                  <c:v>41059.0603962963</c:v>
                </c:pt>
                <c:pt idx="85">
                  <c:v>41059.061091284719</c:v>
                </c:pt>
                <c:pt idx="86">
                  <c:v>41059.061785347221</c:v>
                </c:pt>
                <c:pt idx="87">
                  <c:v>41059.062479780092</c:v>
                </c:pt>
                <c:pt idx="88">
                  <c:v>41059.063174039351</c:v>
                </c:pt>
                <c:pt idx="89">
                  <c:v>41059.063868657409</c:v>
                </c:pt>
                <c:pt idx="90">
                  <c:v>41059.06456327546</c:v>
                </c:pt>
                <c:pt idx="91">
                  <c:v>41059.065258252318</c:v>
                </c:pt>
                <c:pt idx="92">
                  <c:v>41059.065951793978</c:v>
                </c:pt>
                <c:pt idx="93">
                  <c:v>41059.066646400461</c:v>
                </c:pt>
                <c:pt idx="94">
                  <c:v>41059.068037627316</c:v>
                </c:pt>
                <c:pt idx="95">
                  <c:v>41059.068729537037</c:v>
                </c:pt>
                <c:pt idx="96">
                  <c:v>41059.069424143519</c:v>
                </c:pt>
                <c:pt idx="97">
                  <c:v>41059.070118402778</c:v>
                </c:pt>
                <c:pt idx="98">
                  <c:v>41059.070812835649</c:v>
                </c:pt>
                <c:pt idx="99">
                  <c:v>41059.071507280096</c:v>
                </c:pt>
                <c:pt idx="100">
                  <c:v>41059.072201886571</c:v>
                </c:pt>
                <c:pt idx="101">
                  <c:v>41059.072898680555</c:v>
                </c:pt>
                <c:pt idx="102">
                  <c:v>41059.073592384259</c:v>
                </c:pt>
                <c:pt idx="103">
                  <c:v>41059.074285196759</c:v>
                </c:pt>
                <c:pt idx="104">
                  <c:v>41059.074981620368</c:v>
                </c:pt>
                <c:pt idx="105">
                  <c:v>41059.075673888889</c:v>
                </c:pt>
                <c:pt idx="106">
                  <c:v>41059.076368495371</c:v>
                </c:pt>
                <c:pt idx="107">
                  <c:v>41059.077062766206</c:v>
                </c:pt>
                <c:pt idx="108">
                  <c:v>41059.077760092594</c:v>
                </c:pt>
                <c:pt idx="109">
                  <c:v>41059.078453078706</c:v>
                </c:pt>
                <c:pt idx="110">
                  <c:v>41059.07914623843</c:v>
                </c:pt>
                <c:pt idx="111">
                  <c:v>41059.079840682869</c:v>
                </c:pt>
                <c:pt idx="112">
                  <c:v>41059.080534942128</c:v>
                </c:pt>
                <c:pt idx="113">
                  <c:v>41059.08122954861</c:v>
                </c:pt>
                <c:pt idx="114">
                  <c:v>41059.081923981481</c:v>
                </c:pt>
                <c:pt idx="115">
                  <c:v>41059.082618425928</c:v>
                </c:pt>
                <c:pt idx="116">
                  <c:v>41059.083312858798</c:v>
                </c:pt>
                <c:pt idx="117">
                  <c:v>41059.084007118057</c:v>
                </c:pt>
                <c:pt idx="118">
                  <c:v>41059.084701550928</c:v>
                </c:pt>
                <c:pt idx="119">
                  <c:v>41059.085396168979</c:v>
                </c:pt>
                <c:pt idx="120">
                  <c:v>41059.086090787037</c:v>
                </c:pt>
                <c:pt idx="121">
                  <c:v>41059.086785219908</c:v>
                </c:pt>
                <c:pt idx="122">
                  <c:v>41059.087481828705</c:v>
                </c:pt>
                <c:pt idx="123">
                  <c:v>41059.088173912038</c:v>
                </c:pt>
                <c:pt idx="124">
                  <c:v>41059.088868344908</c:v>
                </c:pt>
                <c:pt idx="125">
                  <c:v>41059.089562777779</c:v>
                </c:pt>
                <c:pt idx="126">
                  <c:v>41059.09025721065</c:v>
                </c:pt>
                <c:pt idx="127">
                  <c:v>41059.09095164352</c:v>
                </c:pt>
                <c:pt idx="128">
                  <c:v>41059.091645914355</c:v>
                </c:pt>
                <c:pt idx="129">
                  <c:v>41059.09234052083</c:v>
                </c:pt>
                <c:pt idx="130">
                  <c:v>41059.093034953701</c:v>
                </c:pt>
                <c:pt idx="131">
                  <c:v>41059.093729386572</c:v>
                </c:pt>
                <c:pt idx="132">
                  <c:v>41059.094424201387</c:v>
                </c:pt>
                <c:pt idx="133">
                  <c:v>41059.095118263889</c:v>
                </c:pt>
                <c:pt idx="134">
                  <c:v>41059.09581269676</c:v>
                </c:pt>
                <c:pt idx="135">
                  <c:v>41059.09650712963</c:v>
                </c:pt>
                <c:pt idx="136">
                  <c:v>41059.097201574077</c:v>
                </c:pt>
                <c:pt idx="137">
                  <c:v>41059.097896006948</c:v>
                </c:pt>
                <c:pt idx="138">
                  <c:v>41059.098590439811</c:v>
                </c:pt>
                <c:pt idx="139">
                  <c:v>41059.099284872682</c:v>
                </c:pt>
                <c:pt idx="140">
                  <c:v>41059.099979317129</c:v>
                </c:pt>
                <c:pt idx="141">
                  <c:v>41059.100673749999</c:v>
                </c:pt>
                <c:pt idx="142">
                  <c:v>41059.101368009258</c:v>
                </c:pt>
                <c:pt idx="143">
                  <c:v>41059.102062615741</c:v>
                </c:pt>
                <c:pt idx="144">
                  <c:v>41059.102757060187</c:v>
                </c:pt>
                <c:pt idx="145">
                  <c:v>41059.103451493058</c:v>
                </c:pt>
                <c:pt idx="146">
                  <c:v>41059.104145925929</c:v>
                </c:pt>
                <c:pt idx="147">
                  <c:v>41059.104840358799</c:v>
                </c:pt>
                <c:pt idx="148">
                  <c:v>41059.105534803239</c:v>
                </c:pt>
                <c:pt idx="149">
                  <c:v>41059.106229062498</c:v>
                </c:pt>
                <c:pt idx="150">
                  <c:v>41059.106924583335</c:v>
                </c:pt>
                <c:pt idx="151">
                  <c:v>41059.107618101851</c:v>
                </c:pt>
                <c:pt idx="152">
                  <c:v>41059.108312731485</c:v>
                </c:pt>
                <c:pt idx="153">
                  <c:v>41059.109006979168</c:v>
                </c:pt>
                <c:pt idx="154">
                  <c:v>41059.109701412039</c:v>
                </c:pt>
                <c:pt idx="155">
                  <c:v>41059.110395844909</c:v>
                </c:pt>
                <c:pt idx="156">
                  <c:v>41059.111090115737</c:v>
                </c:pt>
                <c:pt idx="157">
                  <c:v>41059.111784722219</c:v>
                </c:pt>
                <c:pt idx="158">
                  <c:v>41059.11247915509</c:v>
                </c:pt>
                <c:pt idx="159">
                  <c:v>41059.113173587961</c:v>
                </c:pt>
                <c:pt idx="160">
                  <c:v>41059.113879976852</c:v>
                </c:pt>
                <c:pt idx="161">
                  <c:v>41059.114562465278</c:v>
                </c:pt>
                <c:pt idx="162">
                  <c:v>41059.115256898149</c:v>
                </c:pt>
                <c:pt idx="163">
                  <c:v>41059.115951331019</c:v>
                </c:pt>
                <c:pt idx="164">
                  <c:v>41059.116645775466</c:v>
                </c:pt>
                <c:pt idx="165">
                  <c:v>41059.117340034725</c:v>
                </c:pt>
                <c:pt idx="166">
                  <c:v>41059.118034826388</c:v>
                </c:pt>
                <c:pt idx="167">
                  <c:v>41059.118728900467</c:v>
                </c:pt>
                <c:pt idx="168">
                  <c:v>41059.119423518518</c:v>
                </c:pt>
                <c:pt idx="169">
                  <c:v>41059.120117951388</c:v>
                </c:pt>
                <c:pt idx="170">
                  <c:v>41059.120812384259</c:v>
                </c:pt>
                <c:pt idx="171">
                  <c:v>41059.12150681713</c:v>
                </c:pt>
                <c:pt idx="172">
                  <c:v>41059.122201261576</c:v>
                </c:pt>
                <c:pt idx="173">
                  <c:v>41059.122895520835</c:v>
                </c:pt>
                <c:pt idx="174">
                  <c:v>41059.123589953706</c:v>
                </c:pt>
                <c:pt idx="175">
                  <c:v>41059.124284386577</c:v>
                </c:pt>
                <c:pt idx="176">
                  <c:v>41059.124978993059</c:v>
                </c:pt>
                <c:pt idx="177">
                  <c:v>41059.125673622686</c:v>
                </c:pt>
                <c:pt idx="178">
                  <c:v>41059.126368055557</c:v>
                </c:pt>
                <c:pt idx="179">
                  <c:v>41059.127062488427</c:v>
                </c:pt>
                <c:pt idx="180">
                  <c:v>41059.127757106478</c:v>
                </c:pt>
                <c:pt idx="181">
                  <c:v>41059.128451365737</c:v>
                </c:pt>
                <c:pt idx="182">
                  <c:v>41059.129145798608</c:v>
                </c:pt>
                <c:pt idx="183">
                  <c:v>41059.129839872687</c:v>
                </c:pt>
                <c:pt idx="184">
                  <c:v>41059.130534479169</c:v>
                </c:pt>
                <c:pt idx="185">
                  <c:v>41059.131228923608</c:v>
                </c:pt>
                <c:pt idx="186">
                  <c:v>41059.131923182867</c:v>
                </c:pt>
                <c:pt idx="187">
                  <c:v>41059.13261778935</c:v>
                </c:pt>
                <c:pt idx="188">
                  <c:v>41059.133312048609</c:v>
                </c:pt>
                <c:pt idx="189">
                  <c:v>41059.134006493055</c:v>
                </c:pt>
                <c:pt idx="190">
                  <c:v>41059.134701099538</c:v>
                </c:pt>
                <c:pt idx="191">
                  <c:v>41059.135395358797</c:v>
                </c:pt>
                <c:pt idx="192">
                  <c:v>41059.136089965279</c:v>
                </c:pt>
                <c:pt idx="193">
                  <c:v>41059.136784409726</c:v>
                </c:pt>
                <c:pt idx="194">
                  <c:v>41059.137478668985</c:v>
                </c:pt>
                <c:pt idx="195">
                  <c:v>41059.138173460648</c:v>
                </c:pt>
                <c:pt idx="196">
                  <c:v>41059.138867708331</c:v>
                </c:pt>
                <c:pt idx="197">
                  <c:v>41059.139561979166</c:v>
                </c:pt>
                <c:pt idx="198">
                  <c:v>41059.140256585648</c:v>
                </c:pt>
                <c:pt idx="199">
                  <c:v>41059.140950844907</c:v>
                </c:pt>
                <c:pt idx="200">
                  <c:v>41059.141645289354</c:v>
                </c:pt>
                <c:pt idx="201">
                  <c:v>41059.142340081016</c:v>
                </c:pt>
                <c:pt idx="202">
                  <c:v>41059.143034155095</c:v>
                </c:pt>
                <c:pt idx="203">
                  <c:v>41059.143728761577</c:v>
                </c:pt>
                <c:pt idx="204">
                  <c:v>41059.144423020836</c:v>
                </c:pt>
                <c:pt idx="205">
                  <c:v>41059.145117638887</c:v>
                </c:pt>
                <c:pt idx="206">
                  <c:v>41059.145812071758</c:v>
                </c:pt>
                <c:pt idx="207">
                  <c:v>41059.146506504629</c:v>
                </c:pt>
                <c:pt idx="208">
                  <c:v>41059.147200937499</c:v>
                </c:pt>
                <c:pt idx="209">
                  <c:v>41059.14789537037</c:v>
                </c:pt>
                <c:pt idx="210">
                  <c:v>41059.148589814817</c:v>
                </c:pt>
                <c:pt idx="211">
                  <c:v>41059.149284074076</c:v>
                </c:pt>
                <c:pt idx="212">
                  <c:v>41059.149978680558</c:v>
                </c:pt>
                <c:pt idx="213">
                  <c:v>41059.150673113429</c:v>
                </c:pt>
                <c:pt idx="214">
                  <c:v>41059.151367557868</c:v>
                </c:pt>
                <c:pt idx="215">
                  <c:v>41059.152061990739</c:v>
                </c:pt>
                <c:pt idx="216">
                  <c:v>41059.152756423609</c:v>
                </c:pt>
                <c:pt idx="217">
                  <c:v>41059.153450682868</c:v>
                </c:pt>
                <c:pt idx="218">
                  <c:v>41059.154145300927</c:v>
                </c:pt>
                <c:pt idx="219">
                  <c:v>41059.154839733797</c:v>
                </c:pt>
                <c:pt idx="220">
                  <c:v>41059.155534351848</c:v>
                </c:pt>
                <c:pt idx="221">
                  <c:v>41059.156228599539</c:v>
                </c:pt>
                <c:pt idx="222">
                  <c:v>41059.156923043978</c:v>
                </c:pt>
                <c:pt idx="223">
                  <c:v>41059.157617476849</c:v>
                </c:pt>
                <c:pt idx="224">
                  <c:v>41059.158311909719</c:v>
                </c:pt>
                <c:pt idx="225">
                  <c:v>41059.159006168979</c:v>
                </c:pt>
                <c:pt idx="226">
                  <c:v>41059.159700775461</c:v>
                </c:pt>
                <c:pt idx="227">
                  <c:v>41059.160395219908</c:v>
                </c:pt>
                <c:pt idx="228">
                  <c:v>41059.161089652778</c:v>
                </c:pt>
                <c:pt idx="229">
                  <c:v>41059.161783912037</c:v>
                </c:pt>
                <c:pt idx="230">
                  <c:v>41059.162478344908</c:v>
                </c:pt>
                <c:pt idx="231">
                  <c:v>41059.163173148147</c:v>
                </c:pt>
                <c:pt idx="232">
                  <c:v>41059.163867222225</c:v>
                </c:pt>
                <c:pt idx="233">
                  <c:v>41059.164561655096</c:v>
                </c:pt>
                <c:pt idx="234">
                  <c:v>41059.165256087967</c:v>
                </c:pt>
                <c:pt idx="235">
                  <c:v>41059.165950706018</c:v>
                </c:pt>
                <c:pt idx="236">
                  <c:v>41059.166645138888</c:v>
                </c:pt>
                <c:pt idx="237">
                  <c:v>41059.167339571759</c:v>
                </c:pt>
                <c:pt idx="238">
                  <c:v>41059.168033831018</c:v>
                </c:pt>
                <c:pt idx="239">
                  <c:v>41059.168728275465</c:v>
                </c:pt>
                <c:pt idx="240">
                  <c:v>41059.169422881947</c:v>
                </c:pt>
                <c:pt idx="241">
                  <c:v>41059.170117141206</c:v>
                </c:pt>
                <c:pt idx="242">
                  <c:v>41059.170811585645</c:v>
                </c:pt>
                <c:pt idx="243">
                  <c:v>41059.171506018516</c:v>
                </c:pt>
                <c:pt idx="244">
                  <c:v>41059.172200624998</c:v>
                </c:pt>
                <c:pt idx="245">
                  <c:v>41059.172895057869</c:v>
                </c:pt>
                <c:pt idx="246">
                  <c:v>41059.17358949074</c:v>
                </c:pt>
                <c:pt idx="247">
                  <c:v>41059.174283935186</c:v>
                </c:pt>
                <c:pt idx="248">
                  <c:v>41059.174978194445</c:v>
                </c:pt>
                <c:pt idx="249">
                  <c:v>41059.175672986108</c:v>
                </c:pt>
                <c:pt idx="250">
                  <c:v>41059.176367233798</c:v>
                </c:pt>
                <c:pt idx="251">
                  <c:v>41059.177061678238</c:v>
                </c:pt>
                <c:pt idx="252">
                  <c:v>41059.177756111108</c:v>
                </c:pt>
                <c:pt idx="253">
                  <c:v>41059.178450543979</c:v>
                </c:pt>
                <c:pt idx="254">
                  <c:v>41059.179144965281</c:v>
                </c:pt>
                <c:pt idx="255">
                  <c:v>41059.17983940972</c:v>
                </c:pt>
                <c:pt idx="256">
                  <c:v>41059.180533842591</c:v>
                </c:pt>
                <c:pt idx="257">
                  <c:v>41059.181228275462</c:v>
                </c:pt>
                <c:pt idx="258">
                  <c:v>41059.181922534721</c:v>
                </c:pt>
                <c:pt idx="259">
                  <c:v>41059.182616979168</c:v>
                </c:pt>
                <c:pt idx="260">
                  <c:v>41059.183311412038</c:v>
                </c:pt>
                <c:pt idx="261">
                  <c:v>41059.184006030089</c:v>
                </c:pt>
                <c:pt idx="262">
                  <c:v>41059.18470046296</c:v>
                </c:pt>
                <c:pt idx="263">
                  <c:v>41059.185394895831</c:v>
                </c:pt>
                <c:pt idx="264">
                  <c:v>41059.18608915509</c:v>
                </c:pt>
                <c:pt idx="265">
                  <c:v>41059.186783784724</c:v>
                </c:pt>
                <c:pt idx="266">
                  <c:v>41059.187478032407</c:v>
                </c:pt>
                <c:pt idx="267">
                  <c:v>41059.188172465278</c:v>
                </c:pt>
                <c:pt idx="268">
                  <c:v>41059.188867094905</c:v>
                </c:pt>
                <c:pt idx="269">
                  <c:v>41059.189561516207</c:v>
                </c:pt>
                <c:pt idx="270">
                  <c:v>41059.190255949077</c:v>
                </c:pt>
                <c:pt idx="271">
                  <c:v>41059.190950381948</c:v>
                </c:pt>
                <c:pt idx="272">
                  <c:v>41059.191644814811</c:v>
                </c:pt>
                <c:pt idx="273">
                  <c:v>41059.192339259258</c:v>
                </c:pt>
                <c:pt idx="274">
                  <c:v>41059.193033877316</c:v>
                </c:pt>
                <c:pt idx="275">
                  <c:v>41059.193727951388</c:v>
                </c:pt>
                <c:pt idx="276">
                  <c:v>41059.19442255787</c:v>
                </c:pt>
                <c:pt idx="277">
                  <c:v>41059.195116828705</c:v>
                </c:pt>
                <c:pt idx="278">
                  <c:v>41059.195811261576</c:v>
                </c:pt>
                <c:pt idx="279">
                  <c:v>41059.196505868058</c:v>
                </c:pt>
                <c:pt idx="280">
                  <c:v>41059.197200127317</c:v>
                </c:pt>
                <c:pt idx="281">
                  <c:v>41059.197894733799</c:v>
                </c:pt>
                <c:pt idx="282">
                  <c:v>41059.198589004627</c:v>
                </c:pt>
                <c:pt idx="283">
                  <c:v>41059.199283611109</c:v>
                </c:pt>
                <c:pt idx="284">
                  <c:v>41059.199977870368</c:v>
                </c:pt>
                <c:pt idx="285">
                  <c:v>41059.200674108797</c:v>
                </c:pt>
                <c:pt idx="286">
                  <c:v>41059.201366747686</c:v>
                </c:pt>
                <c:pt idx="287">
                  <c:v>41059.202061354168</c:v>
                </c:pt>
                <c:pt idx="288">
                  <c:v>41059.202755787039</c:v>
                </c:pt>
                <c:pt idx="289">
                  <c:v>41059.203450046298</c:v>
                </c:pt>
                <c:pt idx="290">
                  <c:v>41059.204156423613</c:v>
                </c:pt>
                <c:pt idx="291">
                  <c:v>41059.20483909722</c:v>
                </c:pt>
                <c:pt idx="292">
                  <c:v>41059.205533356479</c:v>
                </c:pt>
                <c:pt idx="293">
                  <c:v>41059.206227789349</c:v>
                </c:pt>
                <c:pt idx="294">
                  <c:v>41059.20692222222</c:v>
                </c:pt>
                <c:pt idx="295">
                  <c:v>41059.207616840278</c:v>
                </c:pt>
                <c:pt idx="296">
                  <c:v>41059.208311099537</c:v>
                </c:pt>
                <c:pt idx="297">
                  <c:v>41059.20900570602</c:v>
                </c:pt>
                <c:pt idx="298">
                  <c:v>41059.20970013889</c:v>
                </c:pt>
                <c:pt idx="299">
                  <c:v>41059.210394571761</c:v>
                </c:pt>
                <c:pt idx="300">
                  <c:v>41059.2110890162</c:v>
                </c:pt>
                <c:pt idx="301">
                  <c:v>41059.211783449071</c:v>
                </c:pt>
                <c:pt idx="302">
                  <c:v>41059.212477881942</c:v>
                </c:pt>
                <c:pt idx="303">
                  <c:v>41059.213172314812</c:v>
                </c:pt>
                <c:pt idx="304">
                  <c:v>41059.213866759259</c:v>
                </c:pt>
                <c:pt idx="305">
                  <c:v>41059.21456119213</c:v>
                </c:pt>
                <c:pt idx="306">
                  <c:v>41059.215255625</c:v>
                </c:pt>
                <c:pt idx="307">
                  <c:v>41059.215950601851</c:v>
                </c:pt>
                <c:pt idx="308">
                  <c:v>41059.216644502318</c:v>
                </c:pt>
                <c:pt idx="309">
                  <c:v>41059.217338935188</c:v>
                </c:pt>
                <c:pt idx="310">
                  <c:v>41059.218033368059</c:v>
                </c:pt>
                <c:pt idx="311">
                  <c:v>41059.218727800922</c:v>
                </c:pt>
                <c:pt idx="312">
                  <c:v>41059.219422233793</c:v>
                </c:pt>
                <c:pt idx="313">
                  <c:v>41059.22011667824</c:v>
                </c:pt>
                <c:pt idx="314">
                  <c:v>41059.22081111111</c:v>
                </c:pt>
                <c:pt idx="315">
                  <c:v>41059.221505543981</c:v>
                </c:pt>
                <c:pt idx="316">
                  <c:v>41059.222199976852</c:v>
                </c:pt>
                <c:pt idx="317">
                  <c:v>41059.222894421298</c:v>
                </c:pt>
                <c:pt idx="318">
                  <c:v>41059.223588854169</c:v>
                </c:pt>
                <c:pt idx="319">
                  <c:v>41059.224283113428</c:v>
                </c:pt>
                <c:pt idx="320">
                  <c:v>41059.22497844907</c:v>
                </c:pt>
                <c:pt idx="321">
                  <c:v>41059.225671979169</c:v>
                </c:pt>
                <c:pt idx="322">
                  <c:v>41059.22636659722</c:v>
                </c:pt>
                <c:pt idx="323">
                  <c:v>41059.227061030091</c:v>
                </c:pt>
                <c:pt idx="324">
                  <c:v>41059.227767407407</c:v>
                </c:pt>
                <c:pt idx="325">
                  <c:v>41059.228449895832</c:v>
                </c:pt>
                <c:pt idx="326">
                  <c:v>41059.229144166668</c:v>
                </c:pt>
                <c:pt idx="327">
                  <c:v>41059.22983877315</c:v>
                </c:pt>
                <c:pt idx="328">
                  <c:v>41059.230533032409</c:v>
                </c:pt>
                <c:pt idx="329">
                  <c:v>41059.23122746528</c:v>
                </c:pt>
                <c:pt idx="330">
                  <c:v>41059.231922071762</c:v>
                </c:pt>
                <c:pt idx="331">
                  <c:v>41059.232616516201</c:v>
                </c:pt>
                <c:pt idx="332">
                  <c:v>41059.23331113426</c:v>
                </c:pt>
                <c:pt idx="333">
                  <c:v>41059.234005381943</c:v>
                </c:pt>
                <c:pt idx="334">
                  <c:v>41059.234699814813</c:v>
                </c:pt>
                <c:pt idx="335">
                  <c:v>41059.23539425926</c:v>
                </c:pt>
                <c:pt idx="336">
                  <c:v>41059.236088877318</c:v>
                </c:pt>
                <c:pt idx="337">
                  <c:v>41059.236783125001</c:v>
                </c:pt>
                <c:pt idx="338">
                  <c:v>41059.237477557872</c:v>
                </c:pt>
                <c:pt idx="339">
                  <c:v>41059.238171990743</c:v>
                </c:pt>
                <c:pt idx="340">
                  <c:v>41059.238866435182</c:v>
                </c:pt>
                <c:pt idx="341">
                  <c:v>41059.239560694441</c:v>
                </c:pt>
                <c:pt idx="342">
                  <c:v>41059.240267060188</c:v>
                </c:pt>
                <c:pt idx="343">
                  <c:v>41059.240949733794</c:v>
                </c:pt>
                <c:pt idx="344">
                  <c:v>41059.241644178241</c:v>
                </c:pt>
                <c:pt idx="345">
                  <c:v>41059.2423384375</c:v>
                </c:pt>
                <c:pt idx="346">
                  <c:v>41059.243033043982</c:v>
                </c:pt>
                <c:pt idx="347">
                  <c:v>41059.243727476853</c:v>
                </c:pt>
                <c:pt idx="348">
                  <c:v>41059.244421736112</c:v>
                </c:pt>
                <c:pt idx="349">
                  <c:v>41059.245116180558</c:v>
                </c:pt>
                <c:pt idx="350">
                  <c:v>41059.245810787033</c:v>
                </c:pt>
                <c:pt idx="351">
                  <c:v>41059.246505405092</c:v>
                </c:pt>
                <c:pt idx="352">
                  <c:v>41059.247199652775</c:v>
                </c:pt>
                <c:pt idx="353">
                  <c:v>41059.247894085645</c:v>
                </c:pt>
                <c:pt idx="354">
                  <c:v>41059.248588530092</c:v>
                </c:pt>
                <c:pt idx="355">
                  <c:v>41059.249282962963</c:v>
                </c:pt>
                <c:pt idx="356">
                  <c:v>41059.249977395833</c:v>
                </c:pt>
                <c:pt idx="357">
                  <c:v>41059.250673101851</c:v>
                </c:pt>
                <c:pt idx="358">
                  <c:v>41059.251366446762</c:v>
                </c:pt>
                <c:pt idx="359">
                  <c:v>41059.252060706021</c:v>
                </c:pt>
                <c:pt idx="360">
                  <c:v>41059.25275496528</c:v>
                </c:pt>
                <c:pt idx="361">
                  <c:v>41059.253449571763</c:v>
                </c:pt>
                <c:pt idx="362">
                  <c:v>41059.254143831022</c:v>
                </c:pt>
                <c:pt idx="363">
                  <c:v>41059.254838437497</c:v>
                </c:pt>
                <c:pt idx="364">
                  <c:v>41059.255532881944</c:v>
                </c:pt>
                <c:pt idx="365">
                  <c:v>41059.256227314814</c:v>
                </c:pt>
                <c:pt idx="366">
                  <c:v>41059.256921747685</c:v>
                </c:pt>
                <c:pt idx="367">
                  <c:v>41059.257628125</c:v>
                </c:pt>
                <c:pt idx="368">
                  <c:v>41059.258310625002</c:v>
                </c:pt>
                <c:pt idx="369">
                  <c:v>41059.259004884261</c:v>
                </c:pt>
                <c:pt idx="370">
                  <c:v>41059.259699675924</c:v>
                </c:pt>
                <c:pt idx="371">
                  <c:v>41059.260393923614</c:v>
                </c:pt>
                <c:pt idx="372">
                  <c:v>41059.261088541665</c:v>
                </c:pt>
                <c:pt idx="373">
                  <c:v>41059.261782800924</c:v>
                </c:pt>
                <c:pt idx="374">
                  <c:v>41059.26247760417</c:v>
                </c:pt>
                <c:pt idx="375">
                  <c:v>41059.263171666666</c:v>
                </c:pt>
                <c:pt idx="376">
                  <c:v>41059.263865925925</c:v>
                </c:pt>
                <c:pt idx="377">
                  <c:v>41059.264560902775</c:v>
                </c:pt>
                <c:pt idx="378">
                  <c:v>41059.265254976854</c:v>
                </c:pt>
                <c:pt idx="379">
                  <c:v>41059.265949236113</c:v>
                </c:pt>
                <c:pt idx="380">
                  <c:v>41059.266643668983</c:v>
                </c:pt>
                <c:pt idx="381">
                  <c:v>41059.267340092592</c:v>
                </c:pt>
                <c:pt idx="382">
                  <c:v>41059.268032546293</c:v>
                </c:pt>
                <c:pt idx="383">
                  <c:v>41059.268727152776</c:v>
                </c:pt>
                <c:pt idx="384">
                  <c:v>41059.269421770834</c:v>
                </c:pt>
                <c:pt idx="385">
                  <c:v>41059.270115844905</c:v>
                </c:pt>
                <c:pt idx="386">
                  <c:v>41059.270822407409</c:v>
                </c:pt>
                <c:pt idx="387">
                  <c:v>41059.271505439814</c:v>
                </c:pt>
                <c:pt idx="388">
                  <c:v>41059.272199872685</c:v>
                </c:pt>
                <c:pt idx="389">
                  <c:v>41059.272893761576</c:v>
                </c:pt>
                <c:pt idx="390">
                  <c:v>41059.273588194446</c:v>
                </c:pt>
                <c:pt idx="391">
                  <c:v>41059.274282638886</c:v>
                </c:pt>
                <c:pt idx="392">
                  <c:v>41059.274977071756</c:v>
                </c:pt>
                <c:pt idx="393">
                  <c:v>41059.275671331015</c:v>
                </c:pt>
                <c:pt idx="394">
                  <c:v>41059.276365763886</c:v>
                </c:pt>
                <c:pt idx="395">
                  <c:v>41059.277060196757</c:v>
                </c:pt>
                <c:pt idx="396">
                  <c:v>41059.277754814815</c:v>
                </c:pt>
                <c:pt idx="397">
                  <c:v>41059.278449247686</c:v>
                </c:pt>
                <c:pt idx="398">
                  <c:v>41059.279143680556</c:v>
                </c:pt>
                <c:pt idx="399">
                  <c:v>41059.279838113427</c:v>
                </c:pt>
                <c:pt idx="400">
                  <c:v>41059.280544502311</c:v>
                </c:pt>
                <c:pt idx="401">
                  <c:v>41059.281226990737</c:v>
                </c:pt>
                <c:pt idx="402">
                  <c:v>41059.281921423608</c:v>
                </c:pt>
                <c:pt idx="403">
                  <c:v>41059.282615682867</c:v>
                </c:pt>
                <c:pt idx="404">
                  <c:v>41059.283310289349</c:v>
                </c:pt>
                <c:pt idx="405">
                  <c:v>41059.284004733796</c:v>
                </c:pt>
                <c:pt idx="406">
                  <c:v>41059.284699166667</c:v>
                </c:pt>
                <c:pt idx="407">
                  <c:v>41059.285393425926</c:v>
                </c:pt>
                <c:pt idx="408">
                  <c:v>41059.286088217596</c:v>
                </c:pt>
                <c:pt idx="409">
                  <c:v>41059.286782465279</c:v>
                </c:pt>
                <c:pt idx="410">
                  <c:v>41059.287476909725</c:v>
                </c:pt>
                <c:pt idx="411">
                  <c:v>41059.288171168984</c:v>
                </c:pt>
                <c:pt idx="412">
                  <c:v>41059.288865775467</c:v>
                </c:pt>
                <c:pt idx="413">
                  <c:v>41059.28956020833</c:v>
                </c:pt>
                <c:pt idx="414">
                  <c:v>41059.290254479165</c:v>
                </c:pt>
                <c:pt idx="415">
                  <c:v>41059.290949085647</c:v>
                </c:pt>
                <c:pt idx="416">
                  <c:v>41059.291643518518</c:v>
                </c:pt>
                <c:pt idx="417">
                  <c:v>41059.292337951389</c:v>
                </c:pt>
                <c:pt idx="418">
                  <c:v>41059.293032384259</c:v>
                </c:pt>
                <c:pt idx="419">
                  <c:v>41059.293726828706</c:v>
                </c:pt>
                <c:pt idx="420">
                  <c:v>41059.294433206021</c:v>
                </c:pt>
                <c:pt idx="421">
                  <c:v>41059.295115520836</c:v>
                </c:pt>
                <c:pt idx="422">
                  <c:v>41059.295810127318</c:v>
                </c:pt>
                <c:pt idx="423">
                  <c:v>41059.296504930557</c:v>
                </c:pt>
                <c:pt idx="424">
                  <c:v>41059.297199375003</c:v>
                </c:pt>
                <c:pt idx="425">
                  <c:v>41059.297893263887</c:v>
                </c:pt>
                <c:pt idx="426">
                  <c:v>41059.298587870369</c:v>
                </c:pt>
                <c:pt idx="427">
                  <c:v>41059.29928230324</c:v>
                </c:pt>
                <c:pt idx="428">
                  <c:v>41059.299976562499</c:v>
                </c:pt>
                <c:pt idx="429">
                  <c:v>41059.300671180557</c:v>
                </c:pt>
                <c:pt idx="430">
                  <c:v>41059.301365613428</c:v>
                </c:pt>
                <c:pt idx="431">
                  <c:v>41059.302059872687</c:v>
                </c:pt>
                <c:pt idx="432">
                  <c:v>41059.302755393517</c:v>
                </c:pt>
                <c:pt idx="433">
                  <c:v>41059.303460671297</c:v>
                </c:pt>
                <c:pt idx="434">
                  <c:v>41059.304143356479</c:v>
                </c:pt>
                <c:pt idx="435">
                  <c:v>41059.304837615739</c:v>
                </c:pt>
                <c:pt idx="436">
                  <c:v>41059.305532222221</c:v>
                </c:pt>
                <c:pt idx="437">
                  <c:v>41059.306226666667</c:v>
                </c:pt>
                <c:pt idx="438">
                  <c:v>41059.306921099538</c:v>
                </c:pt>
                <c:pt idx="439">
                  <c:v>41059.307615532409</c:v>
                </c:pt>
                <c:pt idx="440">
                  <c:v>41059.308309965279</c:v>
                </c:pt>
                <c:pt idx="441">
                  <c:v>41059.309004409719</c:v>
                </c:pt>
                <c:pt idx="442">
                  <c:v>41059.30969884259</c:v>
                </c:pt>
                <c:pt idx="443">
                  <c:v>41059.31039327546</c:v>
                </c:pt>
                <c:pt idx="444">
                  <c:v>41059.311099652776</c:v>
                </c:pt>
                <c:pt idx="445">
                  <c:v>41059.311781979166</c:v>
                </c:pt>
                <c:pt idx="446">
                  <c:v>41059.312476585648</c:v>
                </c:pt>
                <c:pt idx="447">
                  <c:v>41059.313170844907</c:v>
                </c:pt>
                <c:pt idx="448">
                  <c:v>41059.31386545139</c:v>
                </c:pt>
                <c:pt idx="449">
                  <c:v>41059.31455988426</c:v>
                </c:pt>
                <c:pt idx="450">
                  <c:v>41059.315254513887</c:v>
                </c:pt>
                <c:pt idx="451">
                  <c:v>41059.315948761578</c:v>
                </c:pt>
                <c:pt idx="452">
                  <c:v>41059.316643194441</c:v>
                </c:pt>
                <c:pt idx="453">
                  <c:v>41059.317337453707</c:v>
                </c:pt>
                <c:pt idx="454">
                  <c:v>41059.31803224537</c:v>
                </c:pt>
                <c:pt idx="455">
                  <c:v>41059.318726331017</c:v>
                </c:pt>
                <c:pt idx="456">
                  <c:v>41059.319420763888</c:v>
                </c:pt>
                <c:pt idx="457">
                  <c:v>41059.320115196759</c:v>
                </c:pt>
                <c:pt idx="458">
                  <c:v>41059.320809803241</c:v>
                </c:pt>
                <c:pt idx="459">
                  <c:v>41059.321504074076</c:v>
                </c:pt>
                <c:pt idx="460">
                  <c:v>41059.322198865739</c:v>
                </c:pt>
                <c:pt idx="461">
                  <c:v>41059.322893113429</c:v>
                </c:pt>
                <c:pt idx="462">
                  <c:v>41059.3235875463</c:v>
                </c:pt>
                <c:pt idx="463">
                  <c:v>41059.324281979163</c:v>
                </c:pt>
                <c:pt idx="464">
                  <c:v>41059.32497642361</c:v>
                </c:pt>
                <c:pt idx="465">
                  <c:v>41059.325671770835</c:v>
                </c:pt>
                <c:pt idx="466">
                  <c:v>41059.326365115739</c:v>
                </c:pt>
                <c:pt idx="467">
                  <c:v>41059.327059722222</c:v>
                </c:pt>
                <c:pt idx="468">
                  <c:v>41059.327754166668</c:v>
                </c:pt>
                <c:pt idx="469">
                  <c:v>41059.32844878472</c:v>
                </c:pt>
                <c:pt idx="470">
                  <c:v>41059.32914303241</c:v>
                </c:pt>
                <c:pt idx="471">
                  <c:v>41059.32983746528</c:v>
                </c:pt>
                <c:pt idx="472">
                  <c:v>41059.330531898151</c:v>
                </c:pt>
                <c:pt idx="473">
                  <c:v>41059.331226168979</c:v>
                </c:pt>
                <c:pt idx="474">
                  <c:v>41059.331920775461</c:v>
                </c:pt>
                <c:pt idx="475">
                  <c:v>41059.33261503472</c:v>
                </c:pt>
                <c:pt idx="476">
                  <c:v>41059.33331037037</c:v>
                </c:pt>
                <c:pt idx="477">
                  <c:v>41059.334004085649</c:v>
                </c:pt>
                <c:pt idx="478">
                  <c:v>41059.334698344908</c:v>
                </c:pt>
                <c:pt idx="479">
                  <c:v>41059.335394583337</c:v>
                </c:pt>
                <c:pt idx="480">
                  <c:v>41059.336087384261</c:v>
                </c:pt>
                <c:pt idx="481">
                  <c:v>41059.336784178238</c:v>
                </c:pt>
                <c:pt idx="482">
                  <c:v>41059.33747608796</c:v>
                </c:pt>
                <c:pt idx="483">
                  <c:v>41059.338182638887</c:v>
                </c:pt>
                <c:pt idx="484">
                  <c:v>41059.338864953701</c:v>
                </c:pt>
                <c:pt idx="485">
                  <c:v>41059.339571319448</c:v>
                </c:pt>
                <c:pt idx="486">
                  <c:v>41059.340254722221</c:v>
                </c:pt>
                <c:pt idx="487">
                  <c:v>41059.340948263889</c:v>
                </c:pt>
                <c:pt idx="488">
                  <c:v>41059.341642870371</c:v>
                </c:pt>
                <c:pt idx="489">
                  <c:v>41059.342337303242</c:v>
                </c:pt>
                <c:pt idx="490">
                  <c:v>41059.343031736113</c:v>
                </c:pt>
                <c:pt idx="491">
                  <c:v>41059.343726168983</c:v>
                </c:pt>
                <c:pt idx="492">
                  <c:v>41059.344420983798</c:v>
                </c:pt>
                <c:pt idx="493">
                  <c:v>41059.345114872682</c:v>
                </c:pt>
                <c:pt idx="494">
                  <c:v>41059.345809479164</c:v>
                </c:pt>
                <c:pt idx="495">
                  <c:v>41059.346504097222</c:v>
                </c:pt>
                <c:pt idx="496">
                  <c:v>41059.347210115739</c:v>
                </c:pt>
                <c:pt idx="497">
                  <c:v>41059.347892789352</c:v>
                </c:pt>
                <c:pt idx="498">
                  <c:v>41059.348587592591</c:v>
                </c:pt>
                <c:pt idx="499">
                  <c:v>41059.349281655093</c:v>
                </c:pt>
                <c:pt idx="500">
                  <c:v>41059.349976087964</c:v>
                </c:pt>
                <c:pt idx="501">
                  <c:v>41059.350670532411</c:v>
                </c:pt>
                <c:pt idx="502">
                  <c:v>41059.35136695602</c:v>
                </c:pt>
                <c:pt idx="503">
                  <c:v>41059.35205922454</c:v>
                </c:pt>
                <c:pt idx="504">
                  <c:v>41059.352753831015</c:v>
                </c:pt>
                <c:pt idx="505">
                  <c:v>41059.353448275462</c:v>
                </c:pt>
                <c:pt idx="506">
                  <c:v>41059.354142708333</c:v>
                </c:pt>
                <c:pt idx="507">
                  <c:v>41059.354851076387</c:v>
                </c:pt>
                <c:pt idx="508">
                  <c:v>41059.355532303241</c:v>
                </c:pt>
                <c:pt idx="509">
                  <c:v>41059.356226006945</c:v>
                </c:pt>
                <c:pt idx="510">
                  <c:v>41059.35692082176</c:v>
                </c:pt>
                <c:pt idx="511">
                  <c:v>41059.357614710651</c:v>
                </c:pt>
                <c:pt idx="512">
                  <c:v>41059.358309317133</c:v>
                </c:pt>
                <c:pt idx="513">
                  <c:v>41059.359003750003</c:v>
                </c:pt>
                <c:pt idx="514">
                  <c:v>41059.359698368055</c:v>
                </c:pt>
                <c:pt idx="515">
                  <c:v>41059.360392627314</c:v>
                </c:pt>
                <c:pt idx="516">
                  <c:v>41059.361087060184</c:v>
                </c:pt>
                <c:pt idx="517">
                  <c:v>41059.361781678243</c:v>
                </c:pt>
                <c:pt idx="518">
                  <c:v>41059.362475925926</c:v>
                </c:pt>
                <c:pt idx="519">
                  <c:v>41059.363170358796</c:v>
                </c:pt>
                <c:pt idx="520">
                  <c:v>41059.363864803243</c:v>
                </c:pt>
                <c:pt idx="521">
                  <c:v>41059.364559236114</c:v>
                </c:pt>
                <c:pt idx="522">
                  <c:v>41059.365253495373</c:v>
                </c:pt>
                <c:pt idx="523">
                  <c:v>41059.365948101855</c:v>
                </c:pt>
                <c:pt idx="524">
                  <c:v>41059.366642546294</c:v>
                </c:pt>
                <c:pt idx="525">
                  <c:v>41059.367336805553</c:v>
                </c:pt>
                <c:pt idx="526">
                  <c:v>41059.368033391205</c:v>
                </c:pt>
                <c:pt idx="527">
                  <c:v>41059.36872583333</c:v>
                </c:pt>
                <c:pt idx="528">
                  <c:v>41059.36942516204</c:v>
                </c:pt>
                <c:pt idx="529">
                  <c:v>41059.370114710648</c:v>
                </c:pt>
                <c:pt idx="530">
                  <c:v>41059.370809328706</c:v>
                </c:pt>
                <c:pt idx="531">
                  <c:v>41059.371503761577</c:v>
                </c:pt>
                <c:pt idx="532">
                  <c:v>41059.372209953704</c:v>
                </c:pt>
                <c:pt idx="533">
                  <c:v>41059.372892268519</c:v>
                </c:pt>
                <c:pt idx="534">
                  <c:v>41059.373588703704</c:v>
                </c:pt>
                <c:pt idx="535">
                  <c:v>41059.374281504628</c:v>
                </c:pt>
                <c:pt idx="536">
                  <c:v>41059.374987696756</c:v>
                </c:pt>
                <c:pt idx="537">
                  <c:v>41059.375670567133</c:v>
                </c:pt>
                <c:pt idx="538">
                  <c:v>41059.376378564812</c:v>
                </c:pt>
                <c:pt idx="539">
                  <c:v>41059.377059988423</c:v>
                </c:pt>
                <c:pt idx="540">
                  <c:v>41059.377753506946</c:v>
                </c:pt>
                <c:pt idx="541">
                  <c:v>41059.378449756943</c:v>
                </c:pt>
                <c:pt idx="542">
                  <c:v>41059.379142372687</c:v>
                </c:pt>
                <c:pt idx="543">
                  <c:v>41059.379847673612</c:v>
                </c:pt>
                <c:pt idx="544">
                  <c:v>41059.380531979165</c:v>
                </c:pt>
                <c:pt idx="545">
                  <c:v>41059.381226412035</c:v>
                </c:pt>
                <c:pt idx="546">
                  <c:v>41059.381920300926</c:v>
                </c:pt>
                <c:pt idx="547">
                  <c:v>41059.382621249999</c:v>
                </c:pt>
                <c:pt idx="548">
                  <c:v>41059.385393564815</c:v>
                </c:pt>
                <c:pt idx="549">
                  <c:v>41059.386091076391</c:v>
                </c:pt>
                <c:pt idx="550">
                  <c:v>41059.386788229167</c:v>
                </c:pt>
                <c:pt idx="551">
                  <c:v>41059.387479039353</c:v>
                </c:pt>
                <c:pt idx="552">
                  <c:v>41059.388172210645</c:v>
                </c:pt>
                <c:pt idx="553">
                  <c:v>41059.388864479166</c:v>
                </c:pt>
                <c:pt idx="554">
                  <c:v>41059.389560902775</c:v>
                </c:pt>
                <c:pt idx="555">
                  <c:v>41059.390253888887</c:v>
                </c:pt>
                <c:pt idx="556">
                  <c:v>41059.39096261574</c:v>
                </c:pt>
                <c:pt idx="557">
                  <c:v>41059.391655057872</c:v>
                </c:pt>
                <c:pt idx="558">
                  <c:v>41059.392340995371</c:v>
                </c:pt>
                <c:pt idx="559">
                  <c:v>41059.393034525463</c:v>
                </c:pt>
                <c:pt idx="560">
                  <c:v>41059.393726249997</c:v>
                </c:pt>
                <c:pt idx="561">
                  <c:v>41059.394420694443</c:v>
                </c:pt>
                <c:pt idx="562">
                  <c:v>41059.395114398147</c:v>
                </c:pt>
                <c:pt idx="563">
                  <c:v>41059.395808831017</c:v>
                </c:pt>
                <c:pt idx="564">
                  <c:v>41059.396503449076</c:v>
                </c:pt>
                <c:pt idx="565">
                  <c:v>41059.397197696759</c:v>
                </c:pt>
                <c:pt idx="566">
                  <c:v>41059.397908240739</c:v>
                </c:pt>
                <c:pt idx="567">
                  <c:v>41059.398587118056</c:v>
                </c:pt>
                <c:pt idx="568">
                  <c:v>41059.399281192127</c:v>
                </c:pt>
                <c:pt idx="569">
                  <c:v>41059.399987384262</c:v>
                </c:pt>
                <c:pt idx="570">
                  <c:v>41059.400669884257</c:v>
                </c:pt>
                <c:pt idx="571">
                  <c:v>41059.401364861114</c:v>
                </c:pt>
                <c:pt idx="572">
                  <c:v>41059.402059293985</c:v>
                </c:pt>
                <c:pt idx="573">
                  <c:v>41059.40276513889</c:v>
                </c:pt>
                <c:pt idx="574">
                  <c:v>41059.403449444442</c:v>
                </c:pt>
                <c:pt idx="575">
                  <c:v>41059.404142604166</c:v>
                </c:pt>
                <c:pt idx="576">
                  <c:v>41059.404848611113</c:v>
                </c:pt>
                <c:pt idx="577">
                  <c:v>41059.405530925927</c:v>
                </c:pt>
                <c:pt idx="578">
                  <c:v>41059.40623803241</c:v>
                </c:pt>
                <c:pt idx="579">
                  <c:v>41059.406920347225</c:v>
                </c:pt>
                <c:pt idx="580">
                  <c:v>41059.407614421296</c:v>
                </c:pt>
                <c:pt idx="581">
                  <c:v>41059.408308854167</c:v>
                </c:pt>
                <c:pt idx="582">
                  <c:v>41059.409004027781</c:v>
                </c:pt>
                <c:pt idx="583">
                  <c:v>41059.409704062498</c:v>
                </c:pt>
                <c:pt idx="584">
                  <c:v>41059.410392164355</c:v>
                </c:pt>
                <c:pt idx="585">
                  <c:v>41059.411086412038</c:v>
                </c:pt>
                <c:pt idx="586">
                  <c:v>41059.411781400464</c:v>
                </c:pt>
                <c:pt idx="587">
                  <c:v>41059.412475474535</c:v>
                </c:pt>
                <c:pt idx="588">
                  <c:v>41059.413170092594</c:v>
                </c:pt>
                <c:pt idx="589">
                  <c:v>41059.41386453704</c:v>
                </c:pt>
                <c:pt idx="590">
                  <c:v>41059.414558969911</c:v>
                </c:pt>
                <c:pt idx="591">
                  <c:v>41059.415253217594</c:v>
                </c:pt>
                <c:pt idx="592">
                  <c:v>41059.415947835645</c:v>
                </c:pt>
                <c:pt idx="593">
                  <c:v>41059.416643356482</c:v>
                </c:pt>
                <c:pt idx="594">
                  <c:v>41059.417348831019</c:v>
                </c:pt>
                <c:pt idx="595">
                  <c:v>41059.418033495371</c:v>
                </c:pt>
                <c:pt idx="596">
                  <c:v>41059.418726134259</c:v>
                </c:pt>
                <c:pt idx="597">
                  <c:v>41059.420114270833</c:v>
                </c:pt>
                <c:pt idx="598">
                  <c:v>41059.420811782409</c:v>
                </c:pt>
                <c:pt idx="599">
                  <c:v>41059.421502962963</c:v>
                </c:pt>
                <c:pt idx="600">
                  <c:v>41059.422197395834</c:v>
                </c:pt>
                <c:pt idx="601">
                  <c:v>41059.422891828704</c:v>
                </c:pt>
                <c:pt idx="602">
                  <c:v>41059.42360037037</c:v>
                </c:pt>
                <c:pt idx="603">
                  <c:v>41059.424280891202</c:v>
                </c:pt>
                <c:pt idx="604">
                  <c:v>41059.42497641204</c:v>
                </c:pt>
                <c:pt idx="605">
                  <c:v>41059.425669942131</c:v>
                </c:pt>
                <c:pt idx="606">
                  <c:v>41059.426367094908</c:v>
                </c:pt>
                <c:pt idx="607">
                  <c:v>41059.427058634261</c:v>
                </c:pt>
                <c:pt idx="608">
                  <c:v>41059.427766273147</c:v>
                </c:pt>
                <c:pt idx="609">
                  <c:v>41059.42844841435</c:v>
                </c:pt>
                <c:pt idx="610">
                  <c:v>41059.429838553238</c:v>
                </c:pt>
                <c:pt idx="611">
                  <c:v>41059.43122525463</c:v>
                </c:pt>
                <c:pt idx="612">
                  <c:v>41059.4319196875</c:v>
                </c:pt>
                <c:pt idx="613">
                  <c:v>41059.432614305559</c:v>
                </c:pt>
                <c:pt idx="614">
                  <c:v>41059.433320324075</c:v>
                </c:pt>
                <c:pt idx="615">
                  <c:v>41059.434003541668</c:v>
                </c:pt>
                <c:pt idx="616">
                  <c:v>41059.434697430559</c:v>
                </c:pt>
                <c:pt idx="617">
                  <c:v>41059.43539150463</c:v>
                </c:pt>
                <c:pt idx="618">
                  <c:v>41059.436086122689</c:v>
                </c:pt>
                <c:pt idx="619">
                  <c:v>41059.43678074074</c:v>
                </c:pt>
                <c:pt idx="620">
                  <c:v>41059.437487106479</c:v>
                </c:pt>
                <c:pt idx="621">
                  <c:v>41059.438170347225</c:v>
                </c:pt>
                <c:pt idx="622">
                  <c:v>41059.438863692129</c:v>
                </c:pt>
                <c:pt idx="623">
                  <c:v>41059.439558298611</c:v>
                </c:pt>
                <c:pt idx="624">
                  <c:v>41059.440953333331</c:v>
                </c:pt>
                <c:pt idx="625">
                  <c:v>41059.441642523147</c:v>
                </c:pt>
                <c:pt idx="626">
                  <c:v>41059.442336041669</c:v>
                </c:pt>
                <c:pt idx="627">
                  <c:v>41059.443030486109</c:v>
                </c:pt>
                <c:pt idx="628">
                  <c:v>41059.444419537038</c:v>
                </c:pt>
                <c:pt idx="629">
                  <c:v>41059.445113796297</c:v>
                </c:pt>
                <c:pt idx="630">
                  <c:v>41059.445808414355</c:v>
                </c:pt>
                <c:pt idx="631">
                  <c:v>41059.44652888889</c:v>
                </c:pt>
                <c:pt idx="632">
                  <c:v>41059.447197476853</c:v>
                </c:pt>
                <c:pt idx="633">
                  <c:v>41059.447892083335</c:v>
                </c:pt>
                <c:pt idx="634">
                  <c:v>41059.448587604165</c:v>
                </c:pt>
                <c:pt idx="635">
                  <c:v>41059.449280601853</c:v>
                </c:pt>
                <c:pt idx="636">
                  <c:v>41059.449975219904</c:v>
                </c:pt>
                <c:pt idx="637">
                  <c:v>41059.450669467595</c:v>
                </c:pt>
                <c:pt idx="638">
                  <c:v>41059.451364270833</c:v>
                </c:pt>
                <c:pt idx="639">
                  <c:v>41059.452072627311</c:v>
                </c:pt>
                <c:pt idx="640">
                  <c:v>41059.45276508102</c:v>
                </c:pt>
                <c:pt idx="641">
                  <c:v>41059.453447395834</c:v>
                </c:pt>
                <c:pt idx="642">
                  <c:v>41059.454142743052</c:v>
                </c:pt>
                <c:pt idx="643">
                  <c:v>41059.455533599539</c:v>
                </c:pt>
                <c:pt idx="644">
                  <c:v>41059.456225868053</c:v>
                </c:pt>
                <c:pt idx="645">
                  <c:v>41059.456931701388</c:v>
                </c:pt>
                <c:pt idx="646">
                  <c:v>41059.457614189814</c:v>
                </c:pt>
                <c:pt idx="647">
                  <c:v>41059.458308275462</c:v>
                </c:pt>
                <c:pt idx="648">
                  <c:v>41059.459002708332</c:v>
                </c:pt>
                <c:pt idx="649">
                  <c:v>41059.459698043982</c:v>
                </c:pt>
                <c:pt idx="650">
                  <c:v>41059.460391400462</c:v>
                </c:pt>
                <c:pt idx="651">
                  <c:v>41059.46108601852</c:v>
                </c:pt>
                <c:pt idx="652">
                  <c:v>41059.461794560186</c:v>
                </c:pt>
                <c:pt idx="653">
                  <c:v>41059.46247471065</c:v>
                </c:pt>
                <c:pt idx="654">
                  <c:v>41059.463169328701</c:v>
                </c:pt>
                <c:pt idx="655">
                  <c:v>41059.463864490739</c:v>
                </c:pt>
                <c:pt idx="656">
                  <c:v>41059.464558020831</c:v>
                </c:pt>
                <c:pt idx="657">
                  <c:v>41059.465266562504</c:v>
                </c:pt>
                <c:pt idx="658">
                  <c:v>41059.465947430559</c:v>
                </c:pt>
                <c:pt idx="659">
                  <c:v>41059.466641701387</c:v>
                </c:pt>
                <c:pt idx="660">
                  <c:v>41059.467341018521</c:v>
                </c:pt>
                <c:pt idx="661">
                  <c:v>41059.468030567128</c:v>
                </c:pt>
                <c:pt idx="662">
                  <c:v>41059.468724629631</c:v>
                </c:pt>
                <c:pt idx="663">
                  <c:v>41059.469419259258</c:v>
                </c:pt>
                <c:pt idx="664">
                  <c:v>41059.470114050928</c:v>
                </c:pt>
                <c:pt idx="665">
                  <c:v>41059.470808124999</c:v>
                </c:pt>
                <c:pt idx="666">
                  <c:v>41059.471502569446</c:v>
                </c:pt>
                <c:pt idx="667">
                  <c:v>41059.472197361109</c:v>
                </c:pt>
                <c:pt idx="668">
                  <c:v>41059.47289125</c:v>
                </c:pt>
                <c:pt idx="669">
                  <c:v>41059.473588587964</c:v>
                </c:pt>
                <c:pt idx="670">
                  <c:v>41059.474280127317</c:v>
                </c:pt>
                <c:pt idx="671">
                  <c:v>41059.475669918982</c:v>
                </c:pt>
                <c:pt idx="672">
                  <c:v>41059.477057870368</c:v>
                </c:pt>
                <c:pt idx="673">
                  <c:v>41059.477752500003</c:v>
                </c:pt>
                <c:pt idx="674">
                  <c:v>41059.478449282411</c:v>
                </c:pt>
                <c:pt idx="675">
                  <c:v>41059.479835798615</c:v>
                </c:pt>
                <c:pt idx="676">
                  <c:v>41059.480530243054</c:v>
                </c:pt>
                <c:pt idx="677">
                  <c:v>41059.481224490744</c:v>
                </c:pt>
                <c:pt idx="678">
                  <c:v>41059.481919479163</c:v>
                </c:pt>
                <c:pt idx="679">
                  <c:v>41059.482613553242</c:v>
                </c:pt>
                <c:pt idx="680">
                  <c:v>41059.484007662038</c:v>
                </c:pt>
                <c:pt idx="681">
                  <c:v>41059.484697766202</c:v>
                </c:pt>
                <c:pt idx="682">
                  <c:v>41059.48539184028</c:v>
                </c:pt>
                <c:pt idx="683">
                  <c:v>41059.486085914352</c:v>
                </c:pt>
                <c:pt idx="684">
                  <c:v>41059.486780902778</c:v>
                </c:pt>
                <c:pt idx="685">
                  <c:v>41059.487482743054</c:v>
                </c:pt>
                <c:pt idx="686">
                  <c:v>41059.488169398152</c:v>
                </c:pt>
                <c:pt idx="687">
                  <c:v>41059.490253611111</c:v>
                </c:pt>
                <c:pt idx="688">
                  <c:v>41059.490946956015</c:v>
                </c:pt>
                <c:pt idx="689">
                  <c:v>41059.491654050929</c:v>
                </c:pt>
                <c:pt idx="690">
                  <c:v>41059.492336921299</c:v>
                </c:pt>
                <c:pt idx="691">
                  <c:v>41059.493031180558</c:v>
                </c:pt>
                <c:pt idx="692">
                  <c:v>41059.493730312497</c:v>
                </c:pt>
                <c:pt idx="693">
                  <c:v>41059.494418958333</c:v>
                </c:pt>
                <c:pt idx="694">
                  <c:v>41059.495117199076</c:v>
                </c:pt>
                <c:pt idx="695">
                  <c:v>41059.49580783565</c:v>
                </c:pt>
                <c:pt idx="696">
                  <c:v>41059.496515659725</c:v>
                </c:pt>
                <c:pt idx="697">
                  <c:v>41059.49719652778</c:v>
                </c:pt>
                <c:pt idx="698">
                  <c:v>41059.497894224536</c:v>
                </c:pt>
                <c:pt idx="699">
                  <c:v>41059.498585590278</c:v>
                </c:pt>
                <c:pt idx="700">
                  <c:v>41059.499280219905</c:v>
                </c:pt>
                <c:pt idx="701">
                  <c:v>41059.499977187501</c:v>
                </c:pt>
                <c:pt idx="702">
                  <c:v>41059.500668912035</c:v>
                </c:pt>
                <c:pt idx="703">
                  <c:v>41059.501363703705</c:v>
                </c:pt>
                <c:pt idx="704">
                  <c:v>41059.502059409722</c:v>
                </c:pt>
                <c:pt idx="705">
                  <c:v>41059.502754745372</c:v>
                </c:pt>
                <c:pt idx="706">
                  <c:v>41059.503448807867</c:v>
                </c:pt>
                <c:pt idx="707">
                  <c:v>41059.504143981481</c:v>
                </c:pt>
                <c:pt idx="708">
                  <c:v>41059.504850173609</c:v>
                </c:pt>
                <c:pt idx="709">
                  <c:v>41059.505534652781</c:v>
                </c:pt>
                <c:pt idx="710">
                  <c:v>41059.506227106482</c:v>
                </c:pt>
                <c:pt idx="711">
                  <c:v>41059.506922083332</c:v>
                </c:pt>
                <c:pt idx="712">
                  <c:v>41059.50761508102</c:v>
                </c:pt>
                <c:pt idx="713">
                  <c:v>41059.508314583334</c:v>
                </c:pt>
                <c:pt idx="714">
                  <c:v>41059.509029456021</c:v>
                </c:pt>
                <c:pt idx="715">
                  <c:v>41059.510393206016</c:v>
                </c:pt>
                <c:pt idx="716">
                  <c:v>41059.511086724538</c:v>
                </c:pt>
                <c:pt idx="717">
                  <c:v>41059.511788761571</c:v>
                </c:pt>
                <c:pt idx="718">
                  <c:v>41059.512474884257</c:v>
                </c:pt>
                <c:pt idx="719">
                  <c:v>41059.513175462962</c:v>
                </c:pt>
                <c:pt idx="720">
                  <c:v>41059.513865925925</c:v>
                </c:pt>
                <c:pt idx="721">
                  <c:v>41059.51457608796</c:v>
                </c:pt>
                <c:pt idx="722">
                  <c:v>41059.515252430552</c:v>
                </c:pt>
                <c:pt idx="723">
                  <c:v>41059.515952303242</c:v>
                </c:pt>
                <c:pt idx="724">
                  <c:v>41059.51664130787</c:v>
                </c:pt>
                <c:pt idx="725">
                  <c:v>41059.517344976855</c:v>
                </c:pt>
                <c:pt idx="726">
                  <c:v>41059.518045555553</c:v>
                </c:pt>
                <c:pt idx="727">
                  <c:v>41059.519446550927</c:v>
                </c:pt>
                <c:pt idx="728">
                  <c:v>41059.52012976852</c:v>
                </c:pt>
                <c:pt idx="729">
                  <c:v>41059.520823125</c:v>
                </c:pt>
                <c:pt idx="730">
                  <c:v>41059.52150383102</c:v>
                </c:pt>
                <c:pt idx="731">
                  <c:v>41059.522197372688</c:v>
                </c:pt>
                <c:pt idx="732">
                  <c:v>41059.522904814818</c:v>
                </c:pt>
                <c:pt idx="733">
                  <c:v>41059.523603414353</c:v>
                </c:pt>
                <c:pt idx="734">
                  <c:v>41059.524977997688</c:v>
                </c:pt>
                <c:pt idx="735">
                  <c:v>41059.525685266206</c:v>
                </c:pt>
                <c:pt idx="736">
                  <c:v>41059.526376087961</c:v>
                </c:pt>
                <c:pt idx="737">
                  <c:v>41059.527085532405</c:v>
                </c:pt>
                <c:pt idx="738">
                  <c:v>41059.528460844907</c:v>
                </c:pt>
                <c:pt idx="739">
                  <c:v>41059.529158530095</c:v>
                </c:pt>
                <c:pt idx="740">
                  <c:v>41059.529848634258</c:v>
                </c:pt>
                <c:pt idx="741">
                  <c:v>41059.530547048613</c:v>
                </c:pt>
                <c:pt idx="742">
                  <c:v>41059.531931226855</c:v>
                </c:pt>
                <c:pt idx="743">
                  <c:v>41059.532618969904</c:v>
                </c:pt>
                <c:pt idx="744">
                  <c:v>41059.533312326392</c:v>
                </c:pt>
                <c:pt idx="745">
                  <c:v>41059.534012187498</c:v>
                </c:pt>
                <c:pt idx="746">
                  <c:v>41059.534701203702</c:v>
                </c:pt>
                <c:pt idx="747">
                  <c:v>41059.535408298609</c:v>
                </c:pt>
                <c:pt idx="748">
                  <c:v>41059.536111770831</c:v>
                </c:pt>
                <c:pt idx="749">
                  <c:v>41059.536790300925</c:v>
                </c:pt>
                <c:pt idx="750">
                  <c:v>41059.537474606484</c:v>
                </c:pt>
                <c:pt idx="751">
                  <c:v>41059.538195081019</c:v>
                </c:pt>
                <c:pt idx="752">
                  <c:v>41059.538873784724</c:v>
                </c:pt>
                <c:pt idx="753">
                  <c:v>41059.539557557873</c:v>
                </c:pt>
                <c:pt idx="754">
                  <c:v>41059.540268263889</c:v>
                </c:pt>
                <c:pt idx="755">
                  <c:v>41059.540960902777</c:v>
                </c:pt>
                <c:pt idx="756">
                  <c:v>41059.541641226853</c:v>
                </c:pt>
                <c:pt idx="757">
                  <c:v>41059.542335127313</c:v>
                </c:pt>
                <c:pt idx="758">
                  <c:v>41059.543030289351</c:v>
                </c:pt>
                <c:pt idx="759">
                  <c:v>41059.543725277777</c:v>
                </c:pt>
                <c:pt idx="760">
                  <c:v>41059.544419560189</c:v>
                </c:pt>
                <c:pt idx="761">
                  <c:v>41059.545112893516</c:v>
                </c:pt>
                <c:pt idx="762">
                  <c:v>41059.545807499999</c:v>
                </c:pt>
                <c:pt idx="763">
                  <c:v>41059.546501597222</c:v>
                </c:pt>
                <c:pt idx="764">
                  <c:v>41059.547208495373</c:v>
                </c:pt>
                <c:pt idx="765">
                  <c:v>41059.548591226849</c:v>
                </c:pt>
                <c:pt idx="766">
                  <c:v>41059.549281504631</c:v>
                </c:pt>
                <c:pt idx="767">
                  <c:v>41059.549977013892</c:v>
                </c:pt>
                <c:pt idx="768">
                  <c:v>41059.550672175923</c:v>
                </c:pt>
                <c:pt idx="769">
                  <c:v>41059.551364618055</c:v>
                </c:pt>
                <c:pt idx="770">
                  <c:v>41059.552765428241</c:v>
                </c:pt>
                <c:pt idx="771">
                  <c:v>41059.553446493053</c:v>
                </c:pt>
                <c:pt idx="772">
                  <c:v>41059.554140752312</c:v>
                </c:pt>
                <c:pt idx="773">
                  <c:v>41059.554835358795</c:v>
                </c:pt>
                <c:pt idx="774">
                  <c:v>41059.55554173611</c:v>
                </c:pt>
                <c:pt idx="775">
                  <c:v>41059.556235636577</c:v>
                </c:pt>
                <c:pt idx="776">
                  <c:v>41059.556923379627</c:v>
                </c:pt>
                <c:pt idx="777">
                  <c:v>41059.557617094906</c:v>
                </c:pt>
                <c:pt idx="778">
                  <c:v>41059.55830773148</c:v>
                </c:pt>
                <c:pt idx="779">
                  <c:v>41059.559001631947</c:v>
                </c:pt>
                <c:pt idx="780">
                  <c:v>41059.559695891207</c:v>
                </c:pt>
                <c:pt idx="781">
                  <c:v>41059.560392673608</c:v>
                </c:pt>
                <c:pt idx="782">
                  <c:v>41059.561086203707</c:v>
                </c:pt>
                <c:pt idx="783">
                  <c:v>41059.561779548611</c:v>
                </c:pt>
                <c:pt idx="784">
                  <c:v>41059.562473622682</c:v>
                </c:pt>
                <c:pt idx="785">
                  <c:v>41059.563168425928</c:v>
                </c:pt>
                <c:pt idx="786">
                  <c:v>41059.563863773146</c:v>
                </c:pt>
                <c:pt idx="787">
                  <c:v>41059.564558576392</c:v>
                </c:pt>
                <c:pt idx="788">
                  <c:v>41059.56525590278</c:v>
                </c:pt>
                <c:pt idx="789">
                  <c:v>41059.566640798614</c:v>
                </c:pt>
                <c:pt idx="790">
                  <c:v>41059.567335590276</c:v>
                </c:pt>
                <c:pt idx="791">
                  <c:v>41059.568030034723</c:v>
                </c:pt>
                <c:pt idx="792">
                  <c:v>41059.568737858797</c:v>
                </c:pt>
                <c:pt idx="793">
                  <c:v>41059.569435543985</c:v>
                </c:pt>
                <c:pt idx="794">
                  <c:v>41059.570113715279</c:v>
                </c:pt>
                <c:pt idx="795">
                  <c:v>41059.570807777774</c:v>
                </c:pt>
                <c:pt idx="796">
                  <c:v>41059.571503125</c:v>
                </c:pt>
                <c:pt idx="797">
                  <c:v>41059.572210405095</c:v>
                </c:pt>
                <c:pt idx="798">
                  <c:v>41059.572890914351</c:v>
                </c:pt>
                <c:pt idx="799">
                  <c:v>41059.573596550923</c:v>
                </c:pt>
                <c:pt idx="800">
                  <c:v>41059.574279062501</c:v>
                </c:pt>
                <c:pt idx="801">
                  <c:v>41059.574973680552</c:v>
                </c:pt>
                <c:pt idx="802">
                  <c:v>41059.575669386577</c:v>
                </c:pt>
                <c:pt idx="803">
                  <c:v>41059.576363645836</c:v>
                </c:pt>
                <c:pt idx="804">
                  <c:v>41059.577057893519</c:v>
                </c:pt>
                <c:pt idx="805">
                  <c:v>41059.57775196759</c:v>
                </c:pt>
                <c:pt idx="806">
                  <c:v>41059.578445868057</c:v>
                </c:pt>
                <c:pt idx="807">
                  <c:v>41059.57914065972</c:v>
                </c:pt>
                <c:pt idx="808">
                  <c:v>41059.579848668982</c:v>
                </c:pt>
                <c:pt idx="809">
                  <c:v>41059.58053496528</c:v>
                </c:pt>
                <c:pt idx="810">
                  <c:v>41059.581241874999</c:v>
                </c:pt>
                <c:pt idx="811">
                  <c:v>41059.581918599535</c:v>
                </c:pt>
                <c:pt idx="812">
                  <c:v>41059.582614837964</c:v>
                </c:pt>
                <c:pt idx="813">
                  <c:v>41059.583309270834</c:v>
                </c:pt>
                <c:pt idx="814">
                  <c:v>41059.584015289351</c:v>
                </c:pt>
                <c:pt idx="815">
                  <c:v>41059.584695972226</c:v>
                </c:pt>
                <c:pt idx="816">
                  <c:v>41059.586778923614</c:v>
                </c:pt>
                <c:pt idx="817">
                  <c:v>41059.587476435183</c:v>
                </c:pt>
                <c:pt idx="818">
                  <c:v>41059.588167800925</c:v>
                </c:pt>
                <c:pt idx="819">
                  <c:v>41059.588863865742</c:v>
                </c:pt>
                <c:pt idx="820">
                  <c:v>41059.589556851854</c:v>
                </c:pt>
                <c:pt idx="821">
                  <c:v>41059.590251111113</c:v>
                </c:pt>
                <c:pt idx="822">
                  <c:v>41059.590945729164</c:v>
                </c:pt>
                <c:pt idx="823">
                  <c:v>41059.59164233796</c:v>
                </c:pt>
                <c:pt idx="824">
                  <c:v>41059.592339305556</c:v>
                </c:pt>
                <c:pt idx="825">
                  <c:v>41059.593042962966</c:v>
                </c:pt>
                <c:pt idx="826">
                  <c:v>41059.593727094907</c:v>
                </c:pt>
                <c:pt idx="827">
                  <c:v>41059.594422071757</c:v>
                </c:pt>
                <c:pt idx="828">
                  <c:v>41059.595113437499</c:v>
                </c:pt>
                <c:pt idx="829">
                  <c:v>41059.595824699078</c:v>
                </c:pt>
                <c:pt idx="830">
                  <c:v>41059.596507557872</c:v>
                </c:pt>
                <c:pt idx="831">
                  <c:v>41059.597201446762</c:v>
                </c:pt>
                <c:pt idx="832">
                  <c:v>41059.597893171296</c:v>
                </c:pt>
                <c:pt idx="833">
                  <c:v>41059.599282581017</c:v>
                </c:pt>
                <c:pt idx="834">
                  <c:v>41059.599977569444</c:v>
                </c:pt>
                <c:pt idx="835">
                  <c:v>41059.600668749998</c:v>
                </c:pt>
                <c:pt idx="836">
                  <c:v>41059.601370243057</c:v>
                </c:pt>
                <c:pt idx="837">
                  <c:v>41059.602070104163</c:v>
                </c:pt>
                <c:pt idx="838">
                  <c:v>41059.602765810188</c:v>
                </c:pt>
                <c:pt idx="839">
                  <c:v>41059.603446863424</c:v>
                </c:pt>
                <c:pt idx="840">
                  <c:v>41059.604142569442</c:v>
                </c:pt>
                <c:pt idx="841">
                  <c:v>41059.604834479163</c:v>
                </c:pt>
                <c:pt idx="842">
                  <c:v>41059.605528912034</c:v>
                </c:pt>
                <c:pt idx="843">
                  <c:v>41059.60623203704</c:v>
                </c:pt>
                <c:pt idx="844">
                  <c:v>41059.606917789351</c:v>
                </c:pt>
                <c:pt idx="845">
                  <c:v>41059.607638078705</c:v>
                </c:pt>
                <c:pt idx="846">
                  <c:v>41059.60830738426</c:v>
                </c:pt>
                <c:pt idx="847">
                  <c:v>41059.609014664355</c:v>
                </c:pt>
                <c:pt idx="848">
                  <c:v>41059.609700231478</c:v>
                </c:pt>
                <c:pt idx="849">
                  <c:v>41059.610391064816</c:v>
                </c:pt>
                <c:pt idx="850">
                  <c:v>41059.61108476852</c:v>
                </c:pt>
                <c:pt idx="851">
                  <c:v>41059.611779027779</c:v>
                </c:pt>
                <c:pt idx="852">
                  <c:v>41059.612486851853</c:v>
                </c:pt>
                <c:pt idx="853">
                  <c:v>41059.613167546297</c:v>
                </c:pt>
                <c:pt idx="854">
                  <c:v>41059.613862164355</c:v>
                </c:pt>
                <c:pt idx="855">
                  <c:v>41059.61456347222</c:v>
                </c:pt>
                <c:pt idx="856">
                  <c:v>41059.615264236112</c:v>
                </c:pt>
                <c:pt idx="857">
                  <c:v>41059.615972604166</c:v>
                </c:pt>
                <c:pt idx="858">
                  <c:v>41059.616646238428</c:v>
                </c:pt>
                <c:pt idx="859">
                  <c:v>41059.617349178239</c:v>
                </c:pt>
                <c:pt idx="860">
                  <c:v>41059.618028784724</c:v>
                </c:pt>
                <c:pt idx="861">
                  <c:v>41059.618723587962</c:v>
                </c:pt>
                <c:pt idx="862">
                  <c:v>41059.619417476853</c:v>
                </c:pt>
                <c:pt idx="863">
                  <c:v>41059.620112453704</c:v>
                </c:pt>
                <c:pt idx="864">
                  <c:v>41059.620806724539</c:v>
                </c:pt>
                <c:pt idx="865">
                  <c:v>41059.621504768518</c:v>
                </c:pt>
                <c:pt idx="866">
                  <c:v>41059.62219613426</c:v>
                </c:pt>
                <c:pt idx="867">
                  <c:v>41059.622897627312</c:v>
                </c:pt>
                <c:pt idx="868">
                  <c:v>41059.623597847225</c:v>
                </c:pt>
                <c:pt idx="869">
                  <c:v>41059.624287592589</c:v>
                </c:pt>
                <c:pt idx="870">
                  <c:v>41059.624976770836</c:v>
                </c:pt>
                <c:pt idx="871">
                  <c:v>41059.62566849537</c:v>
                </c:pt>
                <c:pt idx="872">
                  <c:v>41059.626363668984</c:v>
                </c:pt>
                <c:pt idx="873">
                  <c:v>41059.627056655096</c:v>
                </c:pt>
                <c:pt idx="874">
                  <c:v>41059.627751458334</c:v>
                </c:pt>
                <c:pt idx="875">
                  <c:v>41059.628445532406</c:v>
                </c:pt>
                <c:pt idx="876">
                  <c:v>41059.629139780096</c:v>
                </c:pt>
                <c:pt idx="877">
                  <c:v>41059.629834039355</c:v>
                </c:pt>
                <c:pt idx="878">
                  <c:v>41059.630528842594</c:v>
                </c:pt>
                <c:pt idx="879">
                  <c:v>41059.631223634256</c:v>
                </c:pt>
                <c:pt idx="880">
                  <c:v>41059.631917893515</c:v>
                </c:pt>
                <c:pt idx="881">
                  <c:v>41059.632611967594</c:v>
                </c:pt>
                <c:pt idx="882">
                  <c:v>41059.633307314813</c:v>
                </c:pt>
                <c:pt idx="883">
                  <c:v>41059.634695462963</c:v>
                </c:pt>
                <c:pt idx="884">
                  <c:v>41059.635390081021</c:v>
                </c:pt>
                <c:pt idx="885">
                  <c:v>41059.636085787039</c:v>
                </c:pt>
                <c:pt idx="886">
                  <c:v>41059.636778599539</c:v>
                </c:pt>
                <c:pt idx="887">
                  <c:v>41059.63747321759</c:v>
                </c:pt>
                <c:pt idx="888">
                  <c:v>41059.638167476849</c:v>
                </c:pt>
                <c:pt idx="889">
                  <c:v>41059.638862453707</c:v>
                </c:pt>
                <c:pt idx="890">
                  <c:v>41059.639572986111</c:v>
                </c:pt>
                <c:pt idx="891">
                  <c:v>41059.640254398146</c:v>
                </c:pt>
                <c:pt idx="892">
                  <c:v>41059.640949918983</c:v>
                </c:pt>
                <c:pt idx="893">
                  <c:v>41059.641640381946</c:v>
                </c:pt>
                <c:pt idx="894">
                  <c:v>41059.642335902776</c:v>
                </c:pt>
                <c:pt idx="895">
                  <c:v>41059.643043715281</c:v>
                </c:pt>
                <c:pt idx="896">
                  <c:v>41059.643724236113</c:v>
                </c:pt>
                <c:pt idx="897">
                  <c:v>41059.644419212964</c:v>
                </c:pt>
                <c:pt idx="898">
                  <c:v>41059.64650234954</c:v>
                </c:pt>
                <c:pt idx="899">
                  <c:v>41059.647196782411</c:v>
                </c:pt>
                <c:pt idx="900">
                  <c:v>41059.647894293979</c:v>
                </c:pt>
                <c:pt idx="901">
                  <c:v>41059.649280995371</c:v>
                </c:pt>
                <c:pt idx="902">
                  <c:v>41059.649988275465</c:v>
                </c:pt>
                <c:pt idx="903">
                  <c:v>41059.650672222226</c:v>
                </c:pt>
                <c:pt idx="904">
                  <c:v>41059.652060370368</c:v>
                </c:pt>
                <c:pt idx="905">
                  <c:v>41059.65276837963</c:v>
                </c:pt>
                <c:pt idx="906">
                  <c:v>41059.653463171293</c:v>
                </c:pt>
                <c:pt idx="907">
                  <c:v>41059.654140972219</c:v>
                </c:pt>
                <c:pt idx="908">
                  <c:v>41059.656227534724</c:v>
                </c:pt>
                <c:pt idx="909">
                  <c:v>41059.657617858793</c:v>
                </c:pt>
                <c:pt idx="910">
                  <c:v>41059.659006377318</c:v>
                </c:pt>
                <c:pt idx="911">
                  <c:v>41059.661084618056</c:v>
                </c:pt>
                <c:pt idx="912">
                  <c:v>41059.661786296296</c:v>
                </c:pt>
                <c:pt idx="913">
                  <c:v>41059.662478738428</c:v>
                </c:pt>
                <c:pt idx="914">
                  <c:v>41059.663172094908</c:v>
                </c:pt>
                <c:pt idx="915">
                  <c:v>41059.663879733795</c:v>
                </c:pt>
                <c:pt idx="916">
                  <c:v>41059.664560787038</c:v>
                </c:pt>
                <c:pt idx="917">
                  <c:v>41059.665252881947</c:v>
                </c:pt>
                <c:pt idx="918">
                  <c:v>41059.665951469906</c:v>
                </c:pt>
                <c:pt idx="919">
                  <c:v>41059.666647175924</c:v>
                </c:pt>
                <c:pt idx="920">
                  <c:v>41059.667355902777</c:v>
                </c:pt>
                <c:pt idx="921">
                  <c:v>41059.668033877315</c:v>
                </c:pt>
                <c:pt idx="922">
                  <c:v>41059.669443194442</c:v>
                </c:pt>
                <c:pt idx="923">
                  <c:v>41059.670812719909</c:v>
                </c:pt>
                <c:pt idx="924">
                  <c:v>41059.672891331022</c:v>
                </c:pt>
                <c:pt idx="925">
                  <c:v>41059.673584131946</c:v>
                </c:pt>
                <c:pt idx="926">
                  <c:v>41059.674973194444</c:v>
                </c:pt>
                <c:pt idx="927">
                  <c:v>41059.675685532406</c:v>
                </c:pt>
                <c:pt idx="928">
                  <c:v>41059.676365868057</c:v>
                </c:pt>
                <c:pt idx="929">
                  <c:v>41059.677058854169</c:v>
                </c:pt>
                <c:pt idx="930">
                  <c:v>41059.678450266205</c:v>
                </c:pt>
                <c:pt idx="931">
                  <c:v>41059.679145960647</c:v>
                </c:pt>
                <c:pt idx="932">
                  <c:v>41059.67983371528</c:v>
                </c:pt>
                <c:pt idx="933">
                  <c:v>41059.68052814815</c:v>
                </c:pt>
                <c:pt idx="934">
                  <c:v>41059.681224571759</c:v>
                </c:pt>
                <c:pt idx="935">
                  <c:v>41059.68191702546</c:v>
                </c:pt>
                <c:pt idx="936">
                  <c:v>41059.682611631943</c:v>
                </c:pt>
                <c:pt idx="937">
                  <c:v>41059.68331458333</c:v>
                </c:pt>
                <c:pt idx="938">
                  <c:v>41059.684003043978</c:v>
                </c:pt>
                <c:pt idx="939">
                  <c:v>41059.685392650463</c:v>
                </c:pt>
                <c:pt idx="940">
                  <c:v>41059.686086180554</c:v>
                </c:pt>
                <c:pt idx="941">
                  <c:v>41059.687473969905</c:v>
                </c:pt>
                <c:pt idx="942">
                  <c:v>41059.68817238426</c:v>
                </c:pt>
                <c:pt idx="943">
                  <c:v>41059.689564872686</c:v>
                </c:pt>
                <c:pt idx="944">
                  <c:v>41059.690257326387</c:v>
                </c:pt>
                <c:pt idx="945">
                  <c:v>41059.690953206016</c:v>
                </c:pt>
                <c:pt idx="946">
                  <c:v>41059.69164060185</c:v>
                </c:pt>
                <c:pt idx="947">
                  <c:v>41059.693033449075</c:v>
                </c:pt>
                <c:pt idx="948">
                  <c:v>41059.69441689815</c:v>
                </c:pt>
                <c:pt idx="949">
                  <c:v>41059.695111516201</c:v>
                </c:pt>
                <c:pt idx="950">
                  <c:v>41059.695806493059</c:v>
                </c:pt>
                <c:pt idx="951">
                  <c:v>41059.69650834491</c:v>
                </c:pt>
                <c:pt idx="952">
                  <c:v>41059.697195740744</c:v>
                </c:pt>
                <c:pt idx="953">
                  <c:v>41059.697890347219</c:v>
                </c:pt>
                <c:pt idx="954">
                  <c:v>41059.699992476853</c:v>
                </c:pt>
                <c:pt idx="955">
                  <c:v>41059.701364525463</c:v>
                </c:pt>
                <c:pt idx="956">
                  <c:v>41059.702756481478</c:v>
                </c:pt>
                <c:pt idx="957">
                  <c:v>41059.703445486113</c:v>
                </c:pt>
                <c:pt idx="958">
                  <c:v>41059.70415114583</c:v>
                </c:pt>
                <c:pt idx="959">
                  <c:v>41059.705534768516</c:v>
                </c:pt>
                <c:pt idx="960">
                  <c:v>41059.706228668983</c:v>
                </c:pt>
                <c:pt idx="961">
                  <c:v>41059.706928888889</c:v>
                </c:pt>
                <c:pt idx="962">
                  <c:v>41059.708307094908</c:v>
                </c:pt>
                <c:pt idx="963">
                  <c:v>41059.709002974538</c:v>
                </c:pt>
                <c:pt idx="964">
                  <c:v>41059.710395104164</c:v>
                </c:pt>
                <c:pt idx="965">
                  <c:v>41059.711086111114</c:v>
                </c:pt>
                <c:pt idx="966">
                  <c:v>41059.711778379628</c:v>
                </c:pt>
                <c:pt idx="967">
                  <c:v>41059.713171053241</c:v>
                </c:pt>
                <c:pt idx="968">
                  <c:v>41059.713867118058</c:v>
                </c:pt>
                <c:pt idx="969">
                  <c:v>41059.7145584838</c:v>
                </c:pt>
                <c:pt idx="970">
                  <c:v>41059.715251655092</c:v>
                </c:pt>
                <c:pt idx="971">
                  <c:v>41059.715944456017</c:v>
                </c:pt>
                <c:pt idx="972">
                  <c:v>41059.716639259263</c:v>
                </c:pt>
                <c:pt idx="973">
                  <c:v>41059.717333333334</c:v>
                </c:pt>
                <c:pt idx="974">
                  <c:v>41059.718028136573</c:v>
                </c:pt>
                <c:pt idx="975">
                  <c:v>41059.718722754631</c:v>
                </c:pt>
                <c:pt idx="976">
                  <c:v>41059.719417002314</c:v>
                </c:pt>
                <c:pt idx="977">
                  <c:v>41059.720111087961</c:v>
                </c:pt>
                <c:pt idx="978">
                  <c:v>41059.720817453701</c:v>
                </c:pt>
                <c:pt idx="979">
                  <c:v>41059.721499953703</c:v>
                </c:pt>
                <c:pt idx="980">
                  <c:v>41059.722194756941</c:v>
                </c:pt>
                <c:pt idx="981">
                  <c:v>41059.722889733799</c:v>
                </c:pt>
                <c:pt idx="982">
                  <c:v>41059.723583449071</c:v>
                </c:pt>
                <c:pt idx="983">
                  <c:v>41059.724279340277</c:v>
                </c:pt>
                <c:pt idx="984">
                  <c:v>41059.724972141201</c:v>
                </c:pt>
                <c:pt idx="985">
                  <c:v>41059.725666585648</c:v>
                </c:pt>
                <c:pt idx="986">
                  <c:v>41059.726361018518</c:v>
                </c:pt>
                <c:pt idx="987">
                  <c:v>41059.727069201392</c:v>
                </c:pt>
                <c:pt idx="988">
                  <c:v>41059.727750254628</c:v>
                </c:pt>
                <c:pt idx="989">
                  <c:v>41059.729140578704</c:v>
                </c:pt>
                <c:pt idx="990">
                  <c:v>41059.729833391204</c:v>
                </c:pt>
                <c:pt idx="991">
                  <c:v>41059.730528368054</c:v>
                </c:pt>
                <c:pt idx="992">
                  <c:v>41059.731222442133</c:v>
                </c:pt>
                <c:pt idx="993">
                  <c:v>41059.731928634261</c:v>
                </c:pt>
                <c:pt idx="994">
                  <c:v>41059.732611145831</c:v>
                </c:pt>
                <c:pt idx="995">
                  <c:v>41059.733305937501</c:v>
                </c:pt>
                <c:pt idx="996">
                  <c:v>41059.734694629631</c:v>
                </c:pt>
                <c:pt idx="997">
                  <c:v>41059.735388530091</c:v>
                </c:pt>
                <c:pt idx="998">
                  <c:v>41059.736085312499</c:v>
                </c:pt>
                <c:pt idx="999">
                  <c:v>41059.736777939812</c:v>
                </c:pt>
                <c:pt idx="1000">
                  <c:v>41059.737472025467</c:v>
                </c:pt>
                <c:pt idx="1001">
                  <c:v>41059.738166643518</c:v>
                </c:pt>
                <c:pt idx="1002">
                  <c:v>41059.738861076388</c:v>
                </c:pt>
                <c:pt idx="1003">
                  <c:v>41059.739555520835</c:v>
                </c:pt>
                <c:pt idx="1004">
                  <c:v>41059.740264050924</c:v>
                </c:pt>
                <c:pt idx="1005">
                  <c:v>41059.740944212965</c:v>
                </c:pt>
                <c:pt idx="1006">
                  <c:v>41059.741639363427</c:v>
                </c:pt>
                <c:pt idx="1007">
                  <c:v>41059.742333263886</c:v>
                </c:pt>
                <c:pt idx="1008">
                  <c:v>41059.743027708333</c:v>
                </c:pt>
                <c:pt idx="1009">
                  <c:v>41059.743723043983</c:v>
                </c:pt>
                <c:pt idx="1010">
                  <c:v>41059.744416215275</c:v>
                </c:pt>
                <c:pt idx="1011">
                  <c:v>41059.745110833333</c:v>
                </c:pt>
                <c:pt idx="1012">
                  <c:v>41059.745806539351</c:v>
                </c:pt>
                <c:pt idx="1013">
                  <c:v>41059.746499710651</c:v>
                </c:pt>
                <c:pt idx="1014">
                  <c:v>41059.747194328702</c:v>
                </c:pt>
                <c:pt idx="1015">
                  <c:v>41059.747888587961</c:v>
                </c:pt>
                <c:pt idx="1016">
                  <c:v>41059.748583564811</c:v>
                </c:pt>
                <c:pt idx="1017">
                  <c:v>41059.749277280091</c:v>
                </c:pt>
                <c:pt idx="1018">
                  <c:v>41059.749972986108</c:v>
                </c:pt>
                <c:pt idx="1019">
                  <c:v>41059.75066633102</c:v>
                </c:pt>
                <c:pt idx="1020">
                  <c:v>41059.751360775466</c:v>
                </c:pt>
                <c:pt idx="1021">
                  <c:v>41059.752067326386</c:v>
                </c:pt>
                <c:pt idx="1022">
                  <c:v>41059.752750185187</c:v>
                </c:pt>
                <c:pt idx="1023">
                  <c:v>41059.753444259259</c:v>
                </c:pt>
                <c:pt idx="1024">
                  <c:v>41059.754832951388</c:v>
                </c:pt>
                <c:pt idx="1025">
                  <c:v>41059.755527569447</c:v>
                </c:pt>
                <c:pt idx="1026">
                  <c:v>41059.756221828706</c:v>
                </c:pt>
                <c:pt idx="1027">
                  <c:v>41059.756916273145</c:v>
                </c:pt>
                <c:pt idx="1028">
                  <c:v>41059.757610706016</c:v>
                </c:pt>
                <c:pt idx="1029">
                  <c:v>41059.758305150463</c:v>
                </c:pt>
                <c:pt idx="1030">
                  <c:v>41059.758999583333</c:v>
                </c:pt>
                <c:pt idx="1031">
                  <c:v>41059.759694201392</c:v>
                </c:pt>
                <c:pt idx="1032">
                  <c:v>41059.760388645831</c:v>
                </c:pt>
                <c:pt idx="1033">
                  <c:v>41059.761082708334</c:v>
                </c:pt>
                <c:pt idx="1034">
                  <c:v>41059.761777337961</c:v>
                </c:pt>
                <c:pt idx="1035">
                  <c:v>41059.762471956019</c:v>
                </c:pt>
                <c:pt idx="1036">
                  <c:v>41059.76316638889</c:v>
                </c:pt>
                <c:pt idx="1037">
                  <c:v>41059.763860648149</c:v>
                </c:pt>
                <c:pt idx="1038">
                  <c:v>41059.764555081019</c:v>
                </c:pt>
                <c:pt idx="1039">
                  <c:v>41059.765249525466</c:v>
                </c:pt>
                <c:pt idx="1040">
                  <c:v>41059.765943773149</c:v>
                </c:pt>
                <c:pt idx="1041">
                  <c:v>41059.766638402776</c:v>
                </c:pt>
                <c:pt idx="1042">
                  <c:v>41059.767332835647</c:v>
                </c:pt>
                <c:pt idx="1043">
                  <c:v>41059.768027268517</c:v>
                </c:pt>
                <c:pt idx="1044">
                  <c:v>41059.768721712964</c:v>
                </c:pt>
                <c:pt idx="1045">
                  <c:v>41059.769415960647</c:v>
                </c:pt>
                <c:pt idx="1046">
                  <c:v>41059.770110763886</c:v>
                </c:pt>
                <c:pt idx="1047">
                  <c:v>41059.770805208333</c:v>
                </c:pt>
                <c:pt idx="1048">
                  <c:v>41059.771499456016</c:v>
                </c:pt>
                <c:pt idx="1049">
                  <c:v>41059.77219408565</c:v>
                </c:pt>
                <c:pt idx="1050">
                  <c:v>41059.772888518521</c:v>
                </c:pt>
                <c:pt idx="1051">
                  <c:v>41059.773582951391</c:v>
                </c:pt>
                <c:pt idx="1052">
                  <c:v>41059.77427721065</c:v>
                </c:pt>
                <c:pt idx="1053">
                  <c:v>41059.774971643521</c:v>
                </c:pt>
                <c:pt idx="1054">
                  <c:v>41059.77566608796</c:v>
                </c:pt>
                <c:pt idx="1055">
                  <c:v>41059.776360520831</c:v>
                </c:pt>
                <c:pt idx="1056">
                  <c:v>41059.77705478009</c:v>
                </c:pt>
                <c:pt idx="1057">
                  <c:v>41059.777749212961</c:v>
                </c:pt>
                <c:pt idx="1058">
                  <c:v>41059.778444016207</c:v>
                </c:pt>
                <c:pt idx="1059">
                  <c:v>41059.779138275466</c:v>
                </c:pt>
                <c:pt idx="1060">
                  <c:v>41059.779832708336</c:v>
                </c:pt>
                <c:pt idx="1061">
                  <c:v>41059.780527326388</c:v>
                </c:pt>
                <c:pt idx="1062">
                  <c:v>41059.781221585647</c:v>
                </c:pt>
                <c:pt idx="1063">
                  <c:v>41059.781916018517</c:v>
                </c:pt>
                <c:pt idx="1064">
                  <c:v>41059.782610636576</c:v>
                </c:pt>
                <c:pt idx="1065">
                  <c:v>41059.783304895835</c:v>
                </c:pt>
                <c:pt idx="1066">
                  <c:v>41059.783999513886</c:v>
                </c:pt>
                <c:pt idx="1067">
                  <c:v>41059.784693773145</c:v>
                </c:pt>
                <c:pt idx="1068">
                  <c:v>41059.785388206015</c:v>
                </c:pt>
                <c:pt idx="1069">
                  <c:v>41059.786082465274</c:v>
                </c:pt>
                <c:pt idx="1070">
                  <c:v>41059.786777083333</c:v>
                </c:pt>
                <c:pt idx="1071">
                  <c:v>41059.787471875003</c:v>
                </c:pt>
                <c:pt idx="1072">
                  <c:v>41059.78816596065</c:v>
                </c:pt>
                <c:pt idx="1073">
                  <c:v>41059.788860208333</c:v>
                </c:pt>
                <c:pt idx="1074">
                  <c:v>41059.789555011572</c:v>
                </c:pt>
                <c:pt idx="1075">
                  <c:v>41059.790249270831</c:v>
                </c:pt>
                <c:pt idx="1076">
                  <c:v>41059.790943703701</c:v>
                </c:pt>
                <c:pt idx="1077">
                  <c:v>41059.791637962961</c:v>
                </c:pt>
                <c:pt idx="1078">
                  <c:v>41059.792332766207</c:v>
                </c:pt>
                <c:pt idx="1079">
                  <c:v>41059.793027199077</c:v>
                </c:pt>
                <c:pt idx="1080">
                  <c:v>41059.793721631948</c:v>
                </c:pt>
                <c:pt idx="1081">
                  <c:v>41059.794415891207</c:v>
                </c:pt>
                <c:pt idx="1082">
                  <c:v>41059.795110324078</c:v>
                </c:pt>
                <c:pt idx="1083">
                  <c:v>41059.795804768517</c:v>
                </c:pt>
                <c:pt idx="1084">
                  <c:v>41059.796499201388</c:v>
                </c:pt>
                <c:pt idx="1085">
                  <c:v>41059.797193460647</c:v>
                </c:pt>
                <c:pt idx="1086">
                  <c:v>41059.797888078705</c:v>
                </c:pt>
                <c:pt idx="1087">
                  <c:v>41059.798582326388</c:v>
                </c:pt>
                <c:pt idx="1088">
                  <c:v>41059.799276770835</c:v>
                </c:pt>
                <c:pt idx="1089">
                  <c:v>41059.799971388886</c:v>
                </c:pt>
                <c:pt idx="1090">
                  <c:v>41059.800665821756</c:v>
                </c:pt>
                <c:pt idx="1091">
                  <c:v>41059.801360439815</c:v>
                </c:pt>
                <c:pt idx="1092">
                  <c:v>41059.802054699074</c:v>
                </c:pt>
                <c:pt idx="1093">
                  <c:v>41059.80274914352</c:v>
                </c:pt>
                <c:pt idx="1094">
                  <c:v>41059.803443576391</c:v>
                </c:pt>
                <c:pt idx="1095">
                  <c:v>41059.804138009262</c:v>
                </c:pt>
                <c:pt idx="1096">
                  <c:v>41059.804832638889</c:v>
                </c:pt>
                <c:pt idx="1097">
                  <c:v>41059.805526886572</c:v>
                </c:pt>
                <c:pt idx="1098">
                  <c:v>41059.806221319443</c:v>
                </c:pt>
                <c:pt idx="1099">
                  <c:v>41059.806915578702</c:v>
                </c:pt>
                <c:pt idx="1100">
                  <c:v>41059.807610381948</c:v>
                </c:pt>
                <c:pt idx="1101">
                  <c:v>41059.808305543978</c:v>
                </c:pt>
                <c:pt idx="1102">
                  <c:v>41059.808999259258</c:v>
                </c:pt>
                <c:pt idx="1103">
                  <c:v>41059.809693692128</c:v>
                </c:pt>
                <c:pt idx="1104">
                  <c:v>41059.810388124999</c:v>
                </c:pt>
                <c:pt idx="1105">
                  <c:v>41059.811082384258</c:v>
                </c:pt>
                <c:pt idx="1106">
                  <c:v>41059.811776643517</c:v>
                </c:pt>
                <c:pt idx="1107">
                  <c:v>41059.812471261575</c:v>
                </c:pt>
                <c:pt idx="1108">
                  <c:v>41059.813166238426</c:v>
                </c:pt>
                <c:pt idx="1109">
                  <c:v>41059.813860312497</c:v>
                </c:pt>
                <c:pt idx="1110">
                  <c:v>41059.814554571756</c:v>
                </c:pt>
                <c:pt idx="1111">
                  <c:v>41059.815249004627</c:v>
                </c:pt>
                <c:pt idx="1112">
                  <c:v>41059.815943622685</c:v>
                </c:pt>
                <c:pt idx="1113">
                  <c:v>41059.816638067132</c:v>
                </c:pt>
                <c:pt idx="1114">
                  <c:v>41059.817332141203</c:v>
                </c:pt>
                <c:pt idx="1115">
                  <c:v>41059.818026759262</c:v>
                </c:pt>
                <c:pt idx="1116">
                  <c:v>41059.818721192132</c:v>
                </c:pt>
                <c:pt idx="1117">
                  <c:v>41059.819415451391</c:v>
                </c:pt>
                <c:pt idx="1118">
                  <c:v>41059.820110069442</c:v>
                </c:pt>
                <c:pt idx="1119">
                  <c:v>41059.820804502313</c:v>
                </c:pt>
                <c:pt idx="1120">
                  <c:v>41059.821499120371</c:v>
                </c:pt>
                <c:pt idx="1121">
                  <c:v>41059.822193564818</c:v>
                </c:pt>
                <c:pt idx="1122">
                  <c:v>41059.822887812501</c:v>
                </c:pt>
                <c:pt idx="1123">
                  <c:v>41059.823582256948</c:v>
                </c:pt>
                <c:pt idx="1124">
                  <c:v>41059.824276874999</c:v>
                </c:pt>
                <c:pt idx="1125">
                  <c:v>41059.824971666669</c:v>
                </c:pt>
                <c:pt idx="1126">
                  <c:v>41059.825665567128</c:v>
                </c:pt>
                <c:pt idx="1127">
                  <c:v>41059.826359999999</c:v>
                </c:pt>
                <c:pt idx="1128">
                  <c:v>41059.827055162037</c:v>
                </c:pt>
                <c:pt idx="1129">
                  <c:v>41059.827748877316</c:v>
                </c:pt>
                <c:pt idx="1130">
                  <c:v>41059.828443495368</c:v>
                </c:pt>
                <c:pt idx="1131">
                  <c:v>41059.829137569446</c:v>
                </c:pt>
                <c:pt idx="1132">
                  <c:v>41059.829832546297</c:v>
                </c:pt>
                <c:pt idx="1133">
                  <c:v>41059.830526620368</c:v>
                </c:pt>
                <c:pt idx="1134">
                  <c:v>41059.831222499997</c:v>
                </c:pt>
                <c:pt idx="1135">
                  <c:v>41059.831915497685</c:v>
                </c:pt>
                <c:pt idx="1136">
                  <c:v>41059.832609930556</c:v>
                </c:pt>
                <c:pt idx="1137">
                  <c:v>41059.833304375003</c:v>
                </c:pt>
                <c:pt idx="1138">
                  <c:v>41059.833998807873</c:v>
                </c:pt>
                <c:pt idx="1139">
                  <c:v>41059.834693425924</c:v>
                </c:pt>
                <c:pt idx="1140">
                  <c:v>41059.835387685183</c:v>
                </c:pt>
                <c:pt idx="1141">
                  <c:v>41059.836082118054</c:v>
                </c:pt>
                <c:pt idx="1142">
                  <c:v>41059.836776736112</c:v>
                </c:pt>
                <c:pt idx="1143">
                  <c:v>41059.837471354163</c:v>
                </c:pt>
                <c:pt idx="1144">
                  <c:v>41059.838165428242</c:v>
                </c:pt>
                <c:pt idx="1145">
                  <c:v>41059.838861678239</c:v>
                </c:pt>
                <c:pt idx="1146">
                  <c:v>41059.839554305552</c:v>
                </c:pt>
                <c:pt idx="1147">
                  <c:v>41059.840248738423</c:v>
                </c:pt>
                <c:pt idx="1148">
                  <c:v>41059.840943541669</c:v>
                </c:pt>
                <c:pt idx="1149">
                  <c:v>41059.84163761574</c:v>
                </c:pt>
                <c:pt idx="1150">
                  <c:v>41059.842332048611</c:v>
                </c:pt>
                <c:pt idx="1151">
                  <c:v>41059.843026493058</c:v>
                </c:pt>
                <c:pt idx="1152">
                  <c:v>41059.84372128472</c:v>
                </c:pt>
                <c:pt idx="1153">
                  <c:v>41059.844415173611</c:v>
                </c:pt>
                <c:pt idx="1154">
                  <c:v>41059.845109803238</c:v>
                </c:pt>
                <c:pt idx="1155">
                  <c:v>41059.845804236109</c:v>
                </c:pt>
                <c:pt idx="1156">
                  <c:v>41059.84649866898</c:v>
                </c:pt>
                <c:pt idx="1157">
                  <c:v>41059.84719310185</c:v>
                </c:pt>
                <c:pt idx="1158">
                  <c:v>41059.847900023145</c:v>
                </c:pt>
                <c:pt idx="1159">
                  <c:v>41059.848581979168</c:v>
                </c:pt>
                <c:pt idx="1160">
                  <c:v>41059.849276412038</c:v>
                </c:pt>
                <c:pt idx="1161">
                  <c:v>41059.849970856485</c:v>
                </c:pt>
                <c:pt idx="1162">
                  <c:v>41059.850665289348</c:v>
                </c:pt>
                <c:pt idx="1163">
                  <c:v>41059.851359722219</c:v>
                </c:pt>
                <c:pt idx="1164">
                  <c:v>41059.852054166666</c:v>
                </c:pt>
                <c:pt idx="1165">
                  <c:v>41059.852762523151</c:v>
                </c:pt>
                <c:pt idx="1166">
                  <c:v>41059.853443043983</c:v>
                </c:pt>
                <c:pt idx="1167">
                  <c:v>41059.854137291666</c:v>
                </c:pt>
                <c:pt idx="1168">
                  <c:v>41059.854832268516</c:v>
                </c:pt>
                <c:pt idx="1169">
                  <c:v>41059.855526527776</c:v>
                </c:pt>
                <c:pt idx="1170">
                  <c:v>41059.856220787035</c:v>
                </c:pt>
                <c:pt idx="1171">
                  <c:v>41059.856915219905</c:v>
                </c:pt>
                <c:pt idx="1172">
                  <c:v>41059.85762141204</c:v>
                </c:pt>
                <c:pt idx="1173">
                  <c:v>41059.85830428241</c:v>
                </c:pt>
                <c:pt idx="1174">
                  <c:v>41059.858998530093</c:v>
                </c:pt>
                <c:pt idx="1175">
                  <c:v>41059.859692789352</c:v>
                </c:pt>
                <c:pt idx="1176">
                  <c:v>41059.860387592591</c:v>
                </c:pt>
                <c:pt idx="1177">
                  <c:v>41059.861082025462</c:v>
                </c:pt>
                <c:pt idx="1178">
                  <c:v>41059.861776284721</c:v>
                </c:pt>
                <c:pt idx="1179">
                  <c:v>41059.862470717591</c:v>
                </c:pt>
                <c:pt idx="1180">
                  <c:v>41059.863165694442</c:v>
                </c:pt>
                <c:pt idx="1181">
                  <c:v>41059.863859594909</c:v>
                </c:pt>
                <c:pt idx="1182">
                  <c:v>41059.864554027779</c:v>
                </c:pt>
                <c:pt idx="1183">
                  <c:v>41059.86524846065</c:v>
                </c:pt>
                <c:pt idx="1184">
                  <c:v>41059.865942905089</c:v>
                </c:pt>
                <c:pt idx="1185">
                  <c:v>41059.86663733796</c:v>
                </c:pt>
                <c:pt idx="1186">
                  <c:v>41059.867333402777</c:v>
                </c:pt>
                <c:pt idx="1187">
                  <c:v>41059.868026215277</c:v>
                </c:pt>
                <c:pt idx="1188">
                  <c:v>41059.868720648148</c:v>
                </c:pt>
                <c:pt idx="1189">
                  <c:v>41059.869415266206</c:v>
                </c:pt>
                <c:pt idx="1190">
                  <c:v>41059.870109525466</c:v>
                </c:pt>
                <c:pt idx="1191">
                  <c:v>41059.870803958336</c:v>
                </c:pt>
                <c:pt idx="1192">
                  <c:v>41059.871498402776</c:v>
                </c:pt>
                <c:pt idx="1193">
                  <c:v>41059.872192835646</c:v>
                </c:pt>
                <c:pt idx="1194">
                  <c:v>41059.872887268517</c:v>
                </c:pt>
                <c:pt idx="1195">
                  <c:v>41059.873581701388</c:v>
                </c:pt>
                <c:pt idx="1196">
                  <c:v>41059.874276145834</c:v>
                </c:pt>
                <c:pt idx="1197">
                  <c:v>41059.874970393517</c:v>
                </c:pt>
                <c:pt idx="1198">
                  <c:v>41059.875665011576</c:v>
                </c:pt>
                <c:pt idx="1199">
                  <c:v>41059.876359629627</c:v>
                </c:pt>
                <c:pt idx="1200">
                  <c:v>41059.877054074073</c:v>
                </c:pt>
                <c:pt idx="1201">
                  <c:v>41059.877748321756</c:v>
                </c:pt>
                <c:pt idx="1202">
                  <c:v>41059.878442939815</c:v>
                </c:pt>
                <c:pt idx="1203">
                  <c:v>41059.879137384261</c:v>
                </c:pt>
                <c:pt idx="1204">
                  <c:v>41059.879831458333</c:v>
                </c:pt>
                <c:pt idx="1205">
                  <c:v>41059.880526076391</c:v>
                </c:pt>
                <c:pt idx="1206">
                  <c:v>41059.881220509262</c:v>
                </c:pt>
                <c:pt idx="1207">
                  <c:v>41059.881914768521</c:v>
                </c:pt>
                <c:pt idx="1208">
                  <c:v>41059.88260957176</c:v>
                </c:pt>
                <c:pt idx="1209">
                  <c:v>41059.883303819443</c:v>
                </c:pt>
                <c:pt idx="1210">
                  <c:v>41059.883998611112</c:v>
                </c:pt>
                <c:pt idx="1211">
                  <c:v>41059.884693055559</c:v>
                </c:pt>
                <c:pt idx="1212">
                  <c:v>41059.885387129631</c:v>
                </c:pt>
                <c:pt idx="1213">
                  <c:v>41059.886081574077</c:v>
                </c:pt>
                <c:pt idx="1214">
                  <c:v>41059.886776006948</c:v>
                </c:pt>
                <c:pt idx="1215">
                  <c:v>41059.887470624999</c:v>
                </c:pt>
                <c:pt idx="1216">
                  <c:v>41059.888164872682</c:v>
                </c:pt>
                <c:pt idx="1217">
                  <c:v>41059.888859317129</c:v>
                </c:pt>
                <c:pt idx="1218">
                  <c:v>41059.889553935187</c:v>
                </c:pt>
                <c:pt idx="1219">
                  <c:v>41059.890259942127</c:v>
                </c:pt>
                <c:pt idx="1220">
                  <c:v>41059.890945162035</c:v>
                </c:pt>
                <c:pt idx="1221">
                  <c:v>41059.891637060187</c:v>
                </c:pt>
                <c:pt idx="1222">
                  <c:v>41059.892331493058</c:v>
                </c:pt>
                <c:pt idx="1223">
                  <c:v>41059.893025937497</c:v>
                </c:pt>
                <c:pt idx="1224">
                  <c:v>41059.893720370368</c:v>
                </c:pt>
                <c:pt idx="1225">
                  <c:v>41059.894414618058</c:v>
                </c:pt>
                <c:pt idx="1226">
                  <c:v>41059.895109247685</c:v>
                </c:pt>
                <c:pt idx="1227">
                  <c:v>41059.895803680556</c:v>
                </c:pt>
                <c:pt idx="1228">
                  <c:v>41059.896498113427</c:v>
                </c:pt>
                <c:pt idx="1229">
                  <c:v>41059.897192557873</c:v>
                </c:pt>
                <c:pt idx="1230">
                  <c:v>41059.897886990744</c:v>
                </c:pt>
                <c:pt idx="1231">
                  <c:v>41059.898581608795</c:v>
                </c:pt>
                <c:pt idx="1232">
                  <c:v>41059.899275682874</c:v>
                </c:pt>
                <c:pt idx="1233">
                  <c:v>41059.899970300925</c:v>
                </c:pt>
                <c:pt idx="1234">
                  <c:v>41059.900665092595</c:v>
                </c:pt>
                <c:pt idx="1235">
                  <c:v>41059.901359178242</c:v>
                </c:pt>
                <c:pt idx="1236">
                  <c:v>41059.902053425925</c:v>
                </c:pt>
                <c:pt idx="1237">
                  <c:v>41059.902748043984</c:v>
                </c:pt>
                <c:pt idx="1238">
                  <c:v>41059.903442488423</c:v>
                </c:pt>
                <c:pt idx="1239">
                  <c:v>41059.904136921294</c:v>
                </c:pt>
                <c:pt idx="1240">
                  <c:v>41059.904831168984</c:v>
                </c:pt>
                <c:pt idx="1241">
                  <c:v>41059.905525798611</c:v>
                </c:pt>
                <c:pt idx="1242">
                  <c:v>41059.906220231482</c:v>
                </c:pt>
                <c:pt idx="1243">
                  <c:v>41059.906914664352</c:v>
                </c:pt>
                <c:pt idx="1244">
                  <c:v>41059.907610185182</c:v>
                </c:pt>
                <c:pt idx="1245">
                  <c:v>41059.90830354167</c:v>
                </c:pt>
                <c:pt idx="1246">
                  <c:v>41059.90899797454</c:v>
                </c:pt>
                <c:pt idx="1247">
                  <c:v>41059.909692407404</c:v>
                </c:pt>
                <c:pt idx="1248">
                  <c:v>41059.91038685185</c:v>
                </c:pt>
                <c:pt idx="1249">
                  <c:v>41059.911081284721</c:v>
                </c:pt>
                <c:pt idx="1250">
                  <c:v>41059.911777349538</c:v>
                </c:pt>
                <c:pt idx="1251">
                  <c:v>41059.912484259257</c:v>
                </c:pt>
                <c:pt idx="1252">
                  <c:v>41059.913164409722</c:v>
                </c:pt>
                <c:pt idx="1253">
                  <c:v>41059.91385902778</c:v>
                </c:pt>
                <c:pt idx="1254">
                  <c:v>41059.914553472219</c:v>
                </c:pt>
                <c:pt idx="1255">
                  <c:v>41059.915248090278</c:v>
                </c:pt>
                <c:pt idx="1256">
                  <c:v>41059.91594215278</c:v>
                </c:pt>
                <c:pt idx="1257">
                  <c:v>41059.91663659722</c:v>
                </c:pt>
                <c:pt idx="1258">
                  <c:v>41059.917331215278</c:v>
                </c:pt>
                <c:pt idx="1259">
                  <c:v>41059.918025833336</c:v>
                </c:pt>
                <c:pt idx="1260">
                  <c:v>41059.918719907408</c:v>
                </c:pt>
                <c:pt idx="1261">
                  <c:v>41059.919414340278</c:v>
                </c:pt>
                <c:pt idx="1262">
                  <c:v>41059.920109143517</c:v>
                </c:pt>
                <c:pt idx="1263">
                  <c:v>41059.920803391207</c:v>
                </c:pt>
                <c:pt idx="1264">
                  <c:v>41059.921497650466</c:v>
                </c:pt>
                <c:pt idx="1265">
                  <c:v>41059.922192453705</c:v>
                </c:pt>
                <c:pt idx="1266">
                  <c:v>41059.922886701388</c:v>
                </c:pt>
                <c:pt idx="1267">
                  <c:v>41059.923581145835</c:v>
                </c:pt>
                <c:pt idx="1268">
                  <c:v>41059.924275393518</c:v>
                </c:pt>
                <c:pt idx="1269">
                  <c:v>41059.924970011576</c:v>
                </c:pt>
                <c:pt idx="1270">
                  <c:v>41059.925664444447</c:v>
                </c:pt>
                <c:pt idx="1271">
                  <c:v>41059.926358888886</c:v>
                </c:pt>
                <c:pt idx="1272">
                  <c:v>41059.927053136576</c:v>
                </c:pt>
                <c:pt idx="1273">
                  <c:v>41059.927747939815</c:v>
                </c:pt>
                <c:pt idx="1274">
                  <c:v>41059.928442557873</c:v>
                </c:pt>
                <c:pt idx="1275">
                  <c:v>41059.929136631945</c:v>
                </c:pt>
                <c:pt idx="1276">
                  <c:v>41059.929831064816</c:v>
                </c:pt>
                <c:pt idx="1277">
                  <c:v>41059.930525682874</c:v>
                </c:pt>
                <c:pt idx="1278">
                  <c:v>41059.931914560184</c:v>
                </c:pt>
                <c:pt idx="1279">
                  <c:v>41059.932608634263</c:v>
                </c:pt>
                <c:pt idx="1280">
                  <c:v>41059.933303067133</c:v>
                </c:pt>
                <c:pt idx="1281">
                  <c:v>41059.933997685184</c:v>
                </c:pt>
                <c:pt idx="1282">
                  <c:v>41059.934692303243</c:v>
                </c:pt>
                <c:pt idx="1283">
                  <c:v>41059.935386562502</c:v>
                </c:pt>
                <c:pt idx="1284">
                  <c:v>41059.936080810185</c:v>
                </c:pt>
                <c:pt idx="1285">
                  <c:v>41059.936775254631</c:v>
                </c:pt>
                <c:pt idx="1286">
                  <c:v>41059.937469687502</c:v>
                </c:pt>
                <c:pt idx="1287">
                  <c:v>41059.938164120373</c:v>
                </c:pt>
                <c:pt idx="1288">
                  <c:v>41059.938858738424</c:v>
                </c:pt>
                <c:pt idx="1289">
                  <c:v>41059.939552997683</c:v>
                </c:pt>
                <c:pt idx="1290">
                  <c:v>41059.940247430553</c:v>
                </c:pt>
                <c:pt idx="1291">
                  <c:v>41059.940942048612</c:v>
                </c:pt>
                <c:pt idx="1292">
                  <c:v>41059.941636296295</c:v>
                </c:pt>
                <c:pt idx="1293">
                  <c:v>41059.942330925929</c:v>
                </c:pt>
                <c:pt idx="1294">
                  <c:v>41059.9430253588</c:v>
                </c:pt>
                <c:pt idx="1295">
                  <c:v>41059.943719791663</c:v>
                </c:pt>
                <c:pt idx="1296">
                  <c:v>41059.944414409722</c:v>
                </c:pt>
                <c:pt idx="1297">
                  <c:v>41059.945108668981</c:v>
                </c:pt>
                <c:pt idx="1298">
                  <c:v>41059.945803113427</c:v>
                </c:pt>
                <c:pt idx="1299">
                  <c:v>41059.946497546298</c:v>
                </c:pt>
                <c:pt idx="1300">
                  <c:v>41059.947191979169</c:v>
                </c:pt>
                <c:pt idx="1301">
                  <c:v>41059.947886412039</c:v>
                </c:pt>
                <c:pt idx="1302">
                  <c:v>41059.948582662037</c:v>
                </c:pt>
                <c:pt idx="1303">
                  <c:v>41059.949275289349</c:v>
                </c:pt>
                <c:pt idx="1304">
                  <c:v>41059.94996972222</c:v>
                </c:pt>
                <c:pt idx="1305">
                  <c:v>41059.950664166667</c:v>
                </c:pt>
                <c:pt idx="1306">
                  <c:v>41059.951358599537</c:v>
                </c:pt>
                <c:pt idx="1307">
                  <c:v>41059.952053032408</c:v>
                </c:pt>
                <c:pt idx="1308">
                  <c:v>41059.952747476855</c:v>
                </c:pt>
                <c:pt idx="1309">
                  <c:v>41059.953441909725</c:v>
                </c:pt>
                <c:pt idx="1310">
                  <c:v>41059.954136168984</c:v>
                </c:pt>
                <c:pt idx="1311">
                  <c:v>41059.954830787035</c:v>
                </c:pt>
                <c:pt idx="1312">
                  <c:v>41059.955525219906</c:v>
                </c:pt>
                <c:pt idx="1313">
                  <c:v>41059.956219652777</c:v>
                </c:pt>
                <c:pt idx="1314">
                  <c:v>41059.956914097223</c:v>
                </c:pt>
                <c:pt idx="1315">
                  <c:v>41059.957608530094</c:v>
                </c:pt>
                <c:pt idx="1316">
                  <c:v>41059.958302962965</c:v>
                </c:pt>
                <c:pt idx="1317">
                  <c:v>41059.958997407404</c:v>
                </c:pt>
                <c:pt idx="1318">
                  <c:v>41059.959691840275</c:v>
                </c:pt>
                <c:pt idx="1319">
                  <c:v>41059.960386273146</c:v>
                </c:pt>
                <c:pt idx="1320">
                  <c:v>41059.961080532405</c:v>
                </c:pt>
                <c:pt idx="1321">
                  <c:v>41059.961775150463</c:v>
                </c:pt>
                <c:pt idx="1322">
                  <c:v>41059.962469583334</c:v>
                </c:pt>
                <c:pt idx="1323">
                  <c:v>41059.963164016204</c:v>
                </c:pt>
                <c:pt idx="1324">
                  <c:v>41059.963858634263</c:v>
                </c:pt>
                <c:pt idx="1325">
                  <c:v>41059.964552893522</c:v>
                </c:pt>
                <c:pt idx="1326">
                  <c:v>41059.965247326392</c:v>
                </c:pt>
                <c:pt idx="1327">
                  <c:v>41059.965941770832</c:v>
                </c:pt>
                <c:pt idx="1328">
                  <c:v>41059.966636203702</c:v>
                </c:pt>
                <c:pt idx="1329">
                  <c:v>41059.967330636573</c:v>
                </c:pt>
                <c:pt idx="1330">
                  <c:v>41059.968025069444</c:v>
                </c:pt>
                <c:pt idx="1331">
                  <c:v>41059.96871951389</c:v>
                </c:pt>
                <c:pt idx="1332">
                  <c:v>41059.969413946761</c:v>
                </c:pt>
                <c:pt idx="1333">
                  <c:v>41059.970108379632</c:v>
                </c:pt>
                <c:pt idx="1334">
                  <c:v>41059.970802824071</c:v>
                </c:pt>
                <c:pt idx="1335">
                  <c:v>41059.971497071761</c:v>
                </c:pt>
                <c:pt idx="1336">
                  <c:v>41059.972191689812</c:v>
                </c:pt>
                <c:pt idx="1337">
                  <c:v>41059.972886122683</c:v>
                </c:pt>
                <c:pt idx="1338">
                  <c:v>41059.97358056713</c:v>
                </c:pt>
                <c:pt idx="1339">
                  <c:v>41059.974275</c:v>
                </c:pt>
                <c:pt idx="1340">
                  <c:v>41059.974969432871</c:v>
                </c:pt>
                <c:pt idx="1341">
                  <c:v>41059.97566369213</c:v>
                </c:pt>
                <c:pt idx="1342">
                  <c:v>41059.976358310189</c:v>
                </c:pt>
                <c:pt idx="1343">
                  <c:v>41059.977052743059</c:v>
                </c:pt>
                <c:pt idx="1344">
                  <c:v>41059.977747002318</c:v>
                </c:pt>
                <c:pt idx="1345">
                  <c:v>41059.978441620369</c:v>
                </c:pt>
                <c:pt idx="1346">
                  <c:v>41059.97913605324</c:v>
                </c:pt>
                <c:pt idx="1347">
                  <c:v>41059.979842256944</c:v>
                </c:pt>
                <c:pt idx="1348">
                  <c:v>41059.980524930557</c:v>
                </c:pt>
                <c:pt idx="1349">
                  <c:v>41059.981219363428</c:v>
                </c:pt>
                <c:pt idx="1350">
                  <c:v>41059.981913807867</c:v>
                </c:pt>
                <c:pt idx="1351">
                  <c:v>41059.982608240738</c:v>
                </c:pt>
                <c:pt idx="1352">
                  <c:v>41059.983302488428</c:v>
                </c:pt>
                <c:pt idx="1353">
                  <c:v>41059.983996932868</c:v>
                </c:pt>
                <c:pt idx="1354">
                  <c:v>41059.984691550926</c:v>
                </c:pt>
                <c:pt idx="1355">
                  <c:v>41059.985385983797</c:v>
                </c:pt>
                <c:pt idx="1356">
                  <c:v>41059.986080243056</c:v>
                </c:pt>
                <c:pt idx="1357">
                  <c:v>41059.986774861114</c:v>
                </c:pt>
                <c:pt idx="1358">
                  <c:v>41059.987469479165</c:v>
                </c:pt>
                <c:pt idx="1359">
                  <c:v>41059.988163726855</c:v>
                </c:pt>
                <c:pt idx="1360">
                  <c:v>41059.988858344906</c:v>
                </c:pt>
                <c:pt idx="1361">
                  <c:v>41059.989552418985</c:v>
                </c:pt>
                <c:pt idx="1362">
                  <c:v>41059.990247037036</c:v>
                </c:pt>
                <c:pt idx="1363">
                  <c:v>41059.990941469907</c:v>
                </c:pt>
                <c:pt idx="1364">
                  <c:v>41059.991636099534</c:v>
                </c:pt>
                <c:pt idx="1365">
                  <c:v>41059.992330347224</c:v>
                </c:pt>
                <c:pt idx="1366">
                  <c:v>41059.993024594907</c:v>
                </c:pt>
                <c:pt idx="1367">
                  <c:v>41059.993719039354</c:v>
                </c:pt>
                <c:pt idx="1368">
                  <c:v>41059.994413657405</c:v>
                </c:pt>
                <c:pt idx="1369">
                  <c:v>41059.995108090276</c:v>
                </c:pt>
                <c:pt idx="1370">
                  <c:v>41059.995802708334</c:v>
                </c:pt>
                <c:pt idx="1371">
                  <c:v>41059.996496967593</c:v>
                </c:pt>
                <c:pt idx="1372">
                  <c:v>41059.997191400464</c:v>
                </c:pt>
                <c:pt idx="1373">
                  <c:v>41059.997885659723</c:v>
                </c:pt>
                <c:pt idx="1374">
                  <c:v>41059.998580277781</c:v>
                </c:pt>
                <c:pt idx="1375">
                  <c:v>41059.999274525464</c:v>
                </c:pt>
                <c:pt idx="1376">
                  <c:v>41059.999969143515</c:v>
                </c:pt>
              </c:numCache>
            </c:numRef>
          </c:xVal>
          <c:yVal>
            <c:numRef>
              <c:f>'Dados PTB'!$K$2:$K$1378</c:f>
              <c:numCache>
                <c:formatCode>0.0000</c:formatCode>
                <c:ptCount val="1377"/>
                <c:pt idx="0">
                  <c:v>-1.4500000000001317E-2</c:v>
                </c:pt>
                <c:pt idx="1">
                  <c:v>-4.5000000000294804E-3</c:v>
                </c:pt>
                <c:pt idx="2">
                  <c:v>6.0000000000393072E-3</c:v>
                </c:pt>
                <c:pt idx="3">
                  <c:v>-4.999999999957816E-3</c:v>
                </c:pt>
                <c:pt idx="4">
                  <c:v>2.0000000000131024E-3</c:v>
                </c:pt>
                <c:pt idx="5">
                  <c:v>-3.4999999999479892E-3</c:v>
                </c:pt>
                <c:pt idx="6">
                  <c:v>-1.8499999999971317E-2</c:v>
                </c:pt>
                <c:pt idx="7">
                  <c:v>-1.6499999999958215E-2</c:v>
                </c:pt>
                <c:pt idx="8">
                  <c:v>-1.5000000000098268E-3</c:v>
                </c:pt>
                <c:pt idx="9">
                  <c:v>-4.5000000000294804E-3</c:v>
                </c:pt>
                <c:pt idx="10">
                  <c:v>6.9999999998959783E-3</c:v>
                </c:pt>
                <c:pt idx="11">
                  <c:v>9.999999998566711E-4</c:v>
                </c:pt>
                <c:pt idx="12">
                  <c:v>2.5000000001662581E-3</c:v>
                </c:pt>
                <c:pt idx="13">
                  <c:v>9.5000000000622364E-3</c:v>
                </c:pt>
                <c:pt idx="14">
                  <c:v>7.500000000049134E-3</c:v>
                </c:pt>
                <c:pt idx="15">
                  <c:v>-5.999999999739547E-3</c:v>
                </c:pt>
                <c:pt idx="16">
                  <c:v>1.5000000001597069E-3</c:v>
                </c:pt>
                <c:pt idx="17">
                  <c:v>6.9999999998959783E-3</c:v>
                </c:pt>
                <c:pt idx="18">
                  <c:v>1.0000000000065512E-3</c:v>
                </c:pt>
                <c:pt idx="19">
                  <c:v>8.0000000000524096E-3</c:v>
                </c:pt>
                <c:pt idx="20">
                  <c:v>-9.999999998566711E-4</c:v>
                </c:pt>
                <c:pt idx="21">
                  <c:v>0</c:v>
                </c:pt>
                <c:pt idx="22">
                  <c:v>-6.0000000000393072E-3</c:v>
                </c:pt>
                <c:pt idx="23">
                  <c:v>-5.000000000032756E-3</c:v>
                </c:pt>
                <c:pt idx="24">
                  <c:v>7.500000000049134E-3</c:v>
                </c:pt>
                <c:pt idx="25">
                  <c:v>-1.4999999997100666E-3</c:v>
                </c:pt>
                <c:pt idx="26">
                  <c:v>5.000000000032756E-4</c:v>
                </c:pt>
                <c:pt idx="27">
                  <c:v>-9.9999999970679099E-4</c:v>
                </c:pt>
                <c:pt idx="28">
                  <c:v>-1.6000000000104819E-2</c:v>
                </c:pt>
                <c:pt idx="29">
                  <c:v>3.0000000000196536E-3</c:v>
                </c:pt>
                <c:pt idx="30">
                  <c:v>0</c:v>
                </c:pt>
                <c:pt idx="31">
                  <c:v>1.0000000000065512E-3</c:v>
                </c:pt>
                <c:pt idx="32">
                  <c:v>3.5000000000229292E-3</c:v>
                </c:pt>
                <c:pt idx="33">
                  <c:v>-3.499999999723169E-3</c:v>
                </c:pt>
                <c:pt idx="34">
                  <c:v>-6.0000000000393072E-3</c:v>
                </c:pt>
                <c:pt idx="35">
                  <c:v>-1.4999999997100666E-3</c:v>
                </c:pt>
                <c:pt idx="36">
                  <c:v>-3.0000000003194138E-3</c:v>
                </c:pt>
                <c:pt idx="37">
                  <c:v>-1.0000000006060716E-3</c:v>
                </c:pt>
                <c:pt idx="38">
                  <c:v>-5.0000000003325162E-3</c:v>
                </c:pt>
                <c:pt idx="39">
                  <c:v>-4.4999999997297202E-3</c:v>
                </c:pt>
                <c:pt idx="40">
                  <c:v>-1.5000000000098268E-3</c:v>
                </c:pt>
                <c:pt idx="41">
                  <c:v>0</c:v>
                </c:pt>
                <c:pt idx="42">
                  <c:v>1.5000000000098268E-3</c:v>
                </c:pt>
                <c:pt idx="43">
                  <c:v>-2.500000000016378E-3</c:v>
                </c:pt>
                <c:pt idx="44">
                  <c:v>-2.5000000006158984E-3</c:v>
                </c:pt>
                <c:pt idx="45">
                  <c:v>-1.5000000000098268E-3</c:v>
                </c:pt>
                <c:pt idx="46">
                  <c:v>-5.000000000032756E-3</c:v>
                </c:pt>
                <c:pt idx="47">
                  <c:v>5.0000000060279604E-4</c:v>
                </c:pt>
                <c:pt idx="48">
                  <c:v>-6.0000000000393072E-3</c:v>
                </c:pt>
                <c:pt idx="49">
                  <c:v>-3.0000000000196536E-3</c:v>
                </c:pt>
                <c:pt idx="50">
                  <c:v>1.0000000000065512E-3</c:v>
                </c:pt>
                <c:pt idx="51">
                  <c:v>-2.500000000016378E-3</c:v>
                </c:pt>
                <c:pt idx="52">
                  <c:v>-5.5000000000360316E-3</c:v>
                </c:pt>
                <c:pt idx="53">
                  <c:v>-4.49999999942996E-3</c:v>
                </c:pt>
                <c:pt idx="54">
                  <c:v>-5.000000000032756E-3</c:v>
                </c:pt>
                <c:pt idx="55">
                  <c:v>-4.0000000000262048E-3</c:v>
                </c:pt>
                <c:pt idx="56">
                  <c:v>-3.0000000000196536E-3</c:v>
                </c:pt>
                <c:pt idx="57">
                  <c:v>7.4999999994496136E-3</c:v>
                </c:pt>
                <c:pt idx="58">
                  <c:v>-2.0000000000131024E-3</c:v>
                </c:pt>
                <c:pt idx="59">
                  <c:v>-8.5500000000560128E-2</c:v>
                </c:pt>
                <c:pt idx="60">
                  <c:v>-1.0000000000065512E-3</c:v>
                </c:pt>
                <c:pt idx="61">
                  <c:v>1.4999999994103064E-3</c:v>
                </c:pt>
                <c:pt idx="62">
                  <c:v>-3.5000000006224496E-3</c:v>
                </c:pt>
                <c:pt idx="63">
                  <c:v>-2.0000000006126228E-3</c:v>
                </c:pt>
                <c:pt idx="64">
                  <c:v>-1.0000000006060716E-3</c:v>
                </c:pt>
                <c:pt idx="65">
                  <c:v>2.0000000000131024E-3</c:v>
                </c:pt>
                <c:pt idx="66">
                  <c:v>0</c:v>
                </c:pt>
                <c:pt idx="67">
                  <c:v>0</c:v>
                </c:pt>
                <c:pt idx="68">
                  <c:v>-3.9999999994266844E-3</c:v>
                </c:pt>
                <c:pt idx="69">
                  <c:v>4.0000000006257252E-3</c:v>
                </c:pt>
                <c:pt idx="70">
                  <c:v>6.999999999446338E-3</c:v>
                </c:pt>
                <c:pt idx="71">
                  <c:v>1.5000000000098268E-3</c:v>
                </c:pt>
                <c:pt idx="72">
                  <c:v>-3.000000000619174E-3</c:v>
                </c:pt>
                <c:pt idx="73">
                  <c:v>2.500000000016378E-3</c:v>
                </c:pt>
                <c:pt idx="74">
                  <c:v>-5.9999999994397868E-3</c:v>
                </c:pt>
                <c:pt idx="75">
                  <c:v>2.0000000000131024E-3</c:v>
                </c:pt>
                <c:pt idx="76">
                  <c:v>-4.3499999999685457E-2</c:v>
                </c:pt>
                <c:pt idx="77">
                  <c:v>5.000000000032756E-3</c:v>
                </c:pt>
                <c:pt idx="78">
                  <c:v>-7.0000000000458584E-3</c:v>
                </c:pt>
                <c:pt idx="79">
                  <c:v>-7.4999999994496136E-3</c:v>
                </c:pt>
                <c:pt idx="80">
                  <c:v>5.0000000060279604E-4</c:v>
                </c:pt>
                <c:pt idx="81">
                  <c:v>-3.0000000000196536E-3</c:v>
                </c:pt>
                <c:pt idx="82">
                  <c:v>2.500000000016378E-3</c:v>
                </c:pt>
                <c:pt idx="83">
                  <c:v>5.000000000032756E-3</c:v>
                </c:pt>
                <c:pt idx="84">
                  <c:v>2.0000000006126228E-3</c:v>
                </c:pt>
                <c:pt idx="85">
                  <c:v>1.4500000000094992E-2</c:v>
                </c:pt>
                <c:pt idx="86">
                  <c:v>3.000000000619174E-3</c:v>
                </c:pt>
                <c:pt idx="87">
                  <c:v>4.9999999940375517E-4</c:v>
                </c:pt>
                <c:pt idx="88">
                  <c:v>1.5000000006093472E-3</c:v>
                </c:pt>
                <c:pt idx="89">
                  <c:v>0</c:v>
                </c:pt>
                <c:pt idx="90">
                  <c:v>3.0000000000196536E-3</c:v>
                </c:pt>
                <c:pt idx="91">
                  <c:v>2.7499999999580638E-2</c:v>
                </c:pt>
                <c:pt idx="92">
                  <c:v>4.9999999940375517E-4</c:v>
                </c:pt>
                <c:pt idx="93">
                  <c:v>4.0000000000262048E-3</c:v>
                </c:pt>
                <c:pt idx="94">
                  <c:v>-4.8999999999121968E-2</c:v>
                </c:pt>
                <c:pt idx="95">
                  <c:v>2.0000000000131024E-3</c:v>
                </c:pt>
                <c:pt idx="96">
                  <c:v>6.5000000006421033E-3</c:v>
                </c:pt>
                <c:pt idx="97">
                  <c:v>1.4999999994103064E-3</c:v>
                </c:pt>
                <c:pt idx="98">
                  <c:v>-4.49999999942996E-3</c:v>
                </c:pt>
                <c:pt idx="99">
                  <c:v>2.5000000006158984E-3</c:v>
                </c:pt>
                <c:pt idx="100">
                  <c:v>1.0000000000065512E-3</c:v>
                </c:pt>
                <c:pt idx="101">
                  <c:v>-4.6500000000904151E-2</c:v>
                </c:pt>
                <c:pt idx="102">
                  <c:v>-3.7500000002044231E-2</c:v>
                </c:pt>
                <c:pt idx="103">
                  <c:v>9.5000000006617569E-3</c:v>
                </c:pt>
                <c:pt idx="104">
                  <c:v>-4.3000000000281702E-2</c:v>
                </c:pt>
                <c:pt idx="105">
                  <c:v>9.9999999880751034E-4</c:v>
                </c:pt>
                <c:pt idx="106">
                  <c:v>1.0000000000065512E-3</c:v>
                </c:pt>
                <c:pt idx="107">
                  <c:v>2.0000000012121433E-3</c:v>
                </c:pt>
                <c:pt idx="108">
                  <c:v>-5.9000000000386521E-2</c:v>
                </c:pt>
                <c:pt idx="109">
                  <c:v>-2.1000000000137575E-2</c:v>
                </c:pt>
                <c:pt idx="110">
                  <c:v>3.0000000012186945E-3</c:v>
                </c:pt>
                <c:pt idx="111">
                  <c:v>4.0000000012252457E-3</c:v>
                </c:pt>
                <c:pt idx="112">
                  <c:v>-2.5000000006158984E-3</c:v>
                </c:pt>
                <c:pt idx="113">
                  <c:v>2.4999999994168576E-3</c:v>
                </c:pt>
                <c:pt idx="114">
                  <c:v>0</c:v>
                </c:pt>
                <c:pt idx="115">
                  <c:v>-2.5000000006158984E-3</c:v>
                </c:pt>
                <c:pt idx="116">
                  <c:v>8.0000000000524096E-3</c:v>
                </c:pt>
                <c:pt idx="117">
                  <c:v>-2.5000000006158984E-3</c:v>
                </c:pt>
                <c:pt idx="118">
                  <c:v>1.0000000000065512E-3</c:v>
                </c:pt>
                <c:pt idx="119">
                  <c:v>-1.9999999988140615E-3</c:v>
                </c:pt>
                <c:pt idx="120">
                  <c:v>1.0000000012055921E-3</c:v>
                </c:pt>
                <c:pt idx="121">
                  <c:v>1.5000000006093472E-3</c:v>
                </c:pt>
                <c:pt idx="122">
                  <c:v>-2.9999999998997495E-2</c:v>
                </c:pt>
                <c:pt idx="123">
                  <c:v>-1.4999999994103064E-3</c:v>
                </c:pt>
                <c:pt idx="124">
                  <c:v>1.5000000000098268E-2</c:v>
                </c:pt>
                <c:pt idx="125">
                  <c:v>2.4999999994168576E-3</c:v>
                </c:pt>
                <c:pt idx="126">
                  <c:v>4.9999999940375517E-4</c:v>
                </c:pt>
                <c:pt idx="127">
                  <c:v>-4.49999999942996E-3</c:v>
                </c:pt>
                <c:pt idx="128">
                  <c:v>5.000000018018369E-4</c:v>
                </c:pt>
                <c:pt idx="129">
                  <c:v>4.0000000000262048E-3</c:v>
                </c:pt>
                <c:pt idx="130">
                  <c:v>-5.000000000032756E-3</c:v>
                </c:pt>
                <c:pt idx="131">
                  <c:v>2.5000000006158984E-3</c:v>
                </c:pt>
                <c:pt idx="132">
                  <c:v>-9.5000000006617569E-3</c:v>
                </c:pt>
                <c:pt idx="133">
                  <c:v>4.9999999940375517E-4</c:v>
                </c:pt>
                <c:pt idx="134">
                  <c:v>5.4999999994365112E-3</c:v>
                </c:pt>
                <c:pt idx="135">
                  <c:v>2.5000000006158984E-3</c:v>
                </c:pt>
                <c:pt idx="136">
                  <c:v>-5.9999999988402664E-3</c:v>
                </c:pt>
                <c:pt idx="137">
                  <c:v>-4.9999999988337152E-3</c:v>
                </c:pt>
                <c:pt idx="138">
                  <c:v>-6.9999999988468176E-3</c:v>
                </c:pt>
                <c:pt idx="139">
                  <c:v>4.5000000006290009E-3</c:v>
                </c:pt>
                <c:pt idx="140">
                  <c:v>-4.49999999942996E-3</c:v>
                </c:pt>
                <c:pt idx="141">
                  <c:v>2.5000000006158984E-3</c:v>
                </c:pt>
                <c:pt idx="142">
                  <c:v>-1.0000000000065512E-3</c:v>
                </c:pt>
                <c:pt idx="143">
                  <c:v>3.5000000006224496E-3</c:v>
                </c:pt>
                <c:pt idx="144">
                  <c:v>3.0000000012186945E-3</c:v>
                </c:pt>
                <c:pt idx="145">
                  <c:v>7.0000000012448993E-3</c:v>
                </c:pt>
                <c:pt idx="146">
                  <c:v>-2.0000000000131024E-3</c:v>
                </c:pt>
                <c:pt idx="147">
                  <c:v>1.9999999988140615E-3</c:v>
                </c:pt>
                <c:pt idx="148">
                  <c:v>-2.0000000012121433E-3</c:v>
                </c:pt>
                <c:pt idx="149">
                  <c:v>-2.0000000000131024E-3</c:v>
                </c:pt>
                <c:pt idx="150">
                  <c:v>4.0000000012252457E-3</c:v>
                </c:pt>
                <c:pt idx="151">
                  <c:v>-2.5000000006158984E-3</c:v>
                </c:pt>
                <c:pt idx="152">
                  <c:v>4.9999999940375517E-4</c:v>
                </c:pt>
                <c:pt idx="153">
                  <c:v>-4.9999999940375517E-4</c:v>
                </c:pt>
                <c:pt idx="154">
                  <c:v>6.5000000006421033E-3</c:v>
                </c:pt>
                <c:pt idx="155">
                  <c:v>-2.9999999988206127E-3</c:v>
                </c:pt>
                <c:pt idx="156">
                  <c:v>-3.0000000000196536E-3</c:v>
                </c:pt>
                <c:pt idx="157">
                  <c:v>3.5000000006224496E-3</c:v>
                </c:pt>
                <c:pt idx="158">
                  <c:v>-4.9999999988337152E-3</c:v>
                </c:pt>
                <c:pt idx="159">
                  <c:v>4.999999982047143E-4</c:v>
                </c:pt>
                <c:pt idx="160">
                  <c:v>7.4999999982505727E-3</c:v>
                </c:pt>
                <c:pt idx="161">
                  <c:v>-1.5000000018083881E-3</c:v>
                </c:pt>
                <c:pt idx="162">
                  <c:v>4.5000000006290009E-3</c:v>
                </c:pt>
                <c:pt idx="163">
                  <c:v>4.9999999940375517E-4</c:v>
                </c:pt>
                <c:pt idx="164">
                  <c:v>3.0000000000196536E-3</c:v>
                </c:pt>
                <c:pt idx="165">
                  <c:v>-5.000000000032756E-3</c:v>
                </c:pt>
                <c:pt idx="166">
                  <c:v>6.0000000000393072E-3</c:v>
                </c:pt>
                <c:pt idx="167">
                  <c:v>-3.0000000012186945E-3</c:v>
                </c:pt>
                <c:pt idx="168">
                  <c:v>1.4999999994103064E-3</c:v>
                </c:pt>
                <c:pt idx="169">
                  <c:v>1.4999999994103064E-3</c:v>
                </c:pt>
                <c:pt idx="170">
                  <c:v>-4.9999999940375517E-4</c:v>
                </c:pt>
                <c:pt idx="171">
                  <c:v>-4.49999999942996E-3</c:v>
                </c:pt>
                <c:pt idx="172">
                  <c:v>-3.0000000000196536E-3</c:v>
                </c:pt>
                <c:pt idx="173">
                  <c:v>1.9999999988140615E-3</c:v>
                </c:pt>
                <c:pt idx="174">
                  <c:v>-4.0000000000262048E-3</c:v>
                </c:pt>
                <c:pt idx="175">
                  <c:v>-2.0000000000131024E-3</c:v>
                </c:pt>
                <c:pt idx="176">
                  <c:v>-5.9999999988402664E-3</c:v>
                </c:pt>
                <c:pt idx="177">
                  <c:v>1.5000000018083881E-3</c:v>
                </c:pt>
                <c:pt idx="178">
                  <c:v>1.1499999999475818E-2</c:v>
                </c:pt>
                <c:pt idx="179">
                  <c:v>3.0000000012186945E-3</c:v>
                </c:pt>
                <c:pt idx="180">
                  <c:v>1.1499999999475818E-2</c:v>
                </c:pt>
                <c:pt idx="181">
                  <c:v>1.7000000001310411E-2</c:v>
                </c:pt>
                <c:pt idx="182">
                  <c:v>3.4999999994234088E-3</c:v>
                </c:pt>
                <c:pt idx="183">
                  <c:v>2.9999999988206127E-3</c:v>
                </c:pt>
                <c:pt idx="184">
                  <c:v>9.9999999880751034E-4</c:v>
                </c:pt>
                <c:pt idx="185">
                  <c:v>4.5000000006290009E-3</c:v>
                </c:pt>
                <c:pt idx="186">
                  <c:v>-4.4999999958328374E-3</c:v>
                </c:pt>
                <c:pt idx="187">
                  <c:v>-5.0000000012317969E-3</c:v>
                </c:pt>
                <c:pt idx="188">
                  <c:v>-5.5000000018345929E-3</c:v>
                </c:pt>
                <c:pt idx="189">
                  <c:v>2.9999999988206127E-3</c:v>
                </c:pt>
                <c:pt idx="190">
                  <c:v>-3.4999999994234088E-3</c:v>
                </c:pt>
                <c:pt idx="191">
                  <c:v>2.0000000000131024E-3</c:v>
                </c:pt>
                <c:pt idx="192">
                  <c:v>-2.4999999982178167E-3</c:v>
                </c:pt>
                <c:pt idx="193">
                  <c:v>2.5000000006158984E-3</c:v>
                </c:pt>
                <c:pt idx="194">
                  <c:v>-5.0000000012317969E-3</c:v>
                </c:pt>
                <c:pt idx="195">
                  <c:v>-6.0000000000393072E-3</c:v>
                </c:pt>
                <c:pt idx="196">
                  <c:v>-4.0000000000262048E-3</c:v>
                </c:pt>
                <c:pt idx="197">
                  <c:v>9.9999999880751034E-4</c:v>
                </c:pt>
                <c:pt idx="198">
                  <c:v>-4.999999982047143E-4</c:v>
                </c:pt>
                <c:pt idx="199">
                  <c:v>4.999999982047143E-4</c:v>
                </c:pt>
                <c:pt idx="200">
                  <c:v>0</c:v>
                </c:pt>
                <c:pt idx="201">
                  <c:v>-8.0000000024504914E-3</c:v>
                </c:pt>
                <c:pt idx="202">
                  <c:v>4.999999982047143E-4</c:v>
                </c:pt>
                <c:pt idx="203">
                  <c:v>-4.0000000000262048E-3</c:v>
                </c:pt>
                <c:pt idx="204">
                  <c:v>9.9999999880751034E-4</c:v>
                </c:pt>
                <c:pt idx="205">
                  <c:v>-1.0500000000668308E-2</c:v>
                </c:pt>
                <c:pt idx="206">
                  <c:v>-4.0000000000262048E-3</c:v>
                </c:pt>
                <c:pt idx="207">
                  <c:v>-3.0000000012186945E-3</c:v>
                </c:pt>
                <c:pt idx="208">
                  <c:v>-3.0000000012186945E-3</c:v>
                </c:pt>
                <c:pt idx="209">
                  <c:v>5.0000000060279604E-4</c:v>
                </c:pt>
                <c:pt idx="210">
                  <c:v>9.9999999880751034E-4</c:v>
                </c:pt>
                <c:pt idx="211">
                  <c:v>4.999999982047143E-4</c:v>
                </c:pt>
                <c:pt idx="212">
                  <c:v>-2.0000000000131024E-3</c:v>
                </c:pt>
                <c:pt idx="213">
                  <c:v>1.0000000012055921E-3</c:v>
                </c:pt>
                <c:pt idx="214">
                  <c:v>-1.0000000012055921E-3</c:v>
                </c:pt>
                <c:pt idx="215">
                  <c:v>-3.0000000012186945E-3</c:v>
                </c:pt>
                <c:pt idx="216">
                  <c:v>2.9999999988206127E-3</c:v>
                </c:pt>
                <c:pt idx="217">
                  <c:v>-5.4999999994365112E-3</c:v>
                </c:pt>
                <c:pt idx="218">
                  <c:v>6.5000000006421033E-3</c:v>
                </c:pt>
                <c:pt idx="219">
                  <c:v>-3.4999999994234088E-3</c:v>
                </c:pt>
                <c:pt idx="220">
                  <c:v>8.0000000000524096E-3</c:v>
                </c:pt>
                <c:pt idx="221">
                  <c:v>1.4999999994103064E-3</c:v>
                </c:pt>
                <c:pt idx="222">
                  <c:v>2.0000000000131024E-3</c:v>
                </c:pt>
                <c:pt idx="223">
                  <c:v>6.9999999988468176E-3</c:v>
                </c:pt>
                <c:pt idx="224">
                  <c:v>-3.0000000012186945E-3</c:v>
                </c:pt>
                <c:pt idx="225">
                  <c:v>5.0000000060279604E-4</c:v>
                </c:pt>
                <c:pt idx="226">
                  <c:v>5.4999999994365112E-3</c:v>
                </c:pt>
                <c:pt idx="227">
                  <c:v>6.5000000006421033E-3</c:v>
                </c:pt>
                <c:pt idx="228">
                  <c:v>4.5000000006290009E-3</c:v>
                </c:pt>
                <c:pt idx="229">
                  <c:v>-4.4999999982309191E-3</c:v>
                </c:pt>
                <c:pt idx="230">
                  <c:v>5.0000000060279604E-4</c:v>
                </c:pt>
                <c:pt idx="231">
                  <c:v>6.000000002437389E-3</c:v>
                </c:pt>
                <c:pt idx="232">
                  <c:v>-3.0000000012186945E-3</c:v>
                </c:pt>
                <c:pt idx="233">
                  <c:v>2.0000000000131024E-3</c:v>
                </c:pt>
                <c:pt idx="234">
                  <c:v>-4.0000000024242865E-3</c:v>
                </c:pt>
                <c:pt idx="235">
                  <c:v>6.9999999988468176E-3</c:v>
                </c:pt>
                <c:pt idx="236">
                  <c:v>-9.9999999880751034E-4</c:v>
                </c:pt>
                <c:pt idx="237">
                  <c:v>5.4999999994365112E-3</c:v>
                </c:pt>
                <c:pt idx="238">
                  <c:v>1.4999999994103064E-3</c:v>
                </c:pt>
                <c:pt idx="239">
                  <c:v>2.5000000006158984E-3</c:v>
                </c:pt>
                <c:pt idx="240">
                  <c:v>2.9999999988206127E-3</c:v>
                </c:pt>
                <c:pt idx="241">
                  <c:v>-1.0000000012055921E-3</c:v>
                </c:pt>
                <c:pt idx="242">
                  <c:v>4.9999999580663257E-4</c:v>
                </c:pt>
                <c:pt idx="243">
                  <c:v>-1.0000000012055921E-3</c:v>
                </c:pt>
                <c:pt idx="244">
                  <c:v>3.4999999994234088E-3</c:v>
                </c:pt>
                <c:pt idx="245">
                  <c:v>4.5000000006290009E-3</c:v>
                </c:pt>
                <c:pt idx="246">
                  <c:v>-3.5000000018214905E-3</c:v>
                </c:pt>
                <c:pt idx="247">
                  <c:v>5.4999999994365112E-3</c:v>
                </c:pt>
                <c:pt idx="248">
                  <c:v>-5.4999999994365112E-3</c:v>
                </c:pt>
                <c:pt idx="249">
                  <c:v>7.4999999994496136E-3</c:v>
                </c:pt>
                <c:pt idx="250">
                  <c:v>9.9999999880751034E-4</c:v>
                </c:pt>
                <c:pt idx="251">
                  <c:v>-1.0000000036036738E-3</c:v>
                </c:pt>
                <c:pt idx="252">
                  <c:v>1.0000000012055921E-3</c:v>
                </c:pt>
                <c:pt idx="253">
                  <c:v>-4.999999982047143E-4</c:v>
                </c:pt>
                <c:pt idx="254">
                  <c:v>-9.9999999880751034E-4</c:v>
                </c:pt>
                <c:pt idx="255">
                  <c:v>2.5000000006158984E-3</c:v>
                </c:pt>
                <c:pt idx="256">
                  <c:v>1.0000000012055921E-3</c:v>
                </c:pt>
                <c:pt idx="257">
                  <c:v>2.0000000000131024E-3</c:v>
                </c:pt>
                <c:pt idx="258">
                  <c:v>5.0000000060279604E-4</c:v>
                </c:pt>
                <c:pt idx="259">
                  <c:v>0</c:v>
                </c:pt>
                <c:pt idx="260">
                  <c:v>-3.0000000012186945E-3</c:v>
                </c:pt>
                <c:pt idx="261">
                  <c:v>-4.4999999982309191E-3</c:v>
                </c:pt>
                <c:pt idx="262">
                  <c:v>8.5000000006552057E-3</c:v>
                </c:pt>
                <c:pt idx="263">
                  <c:v>-2.4999999982178167E-3</c:v>
                </c:pt>
                <c:pt idx="264">
                  <c:v>-2.9999999988206127E-3</c:v>
                </c:pt>
                <c:pt idx="265">
                  <c:v>-9.9999999880751034E-4</c:v>
                </c:pt>
                <c:pt idx="266">
                  <c:v>0</c:v>
                </c:pt>
                <c:pt idx="267">
                  <c:v>2.5000000006158984E-3</c:v>
                </c:pt>
                <c:pt idx="268">
                  <c:v>-2.4999999982178167E-3</c:v>
                </c:pt>
                <c:pt idx="269">
                  <c:v>-4.9999999964356334E-3</c:v>
                </c:pt>
                <c:pt idx="270">
                  <c:v>-2.0000000024111841E-3</c:v>
                </c:pt>
                <c:pt idx="271">
                  <c:v>4.9999999988337152E-3</c:v>
                </c:pt>
                <c:pt idx="272">
                  <c:v>-3.0000000012186945E-3</c:v>
                </c:pt>
                <c:pt idx="273">
                  <c:v>-1.5000000018083881E-3</c:v>
                </c:pt>
                <c:pt idx="274">
                  <c:v>7.4999999994496136E-3</c:v>
                </c:pt>
                <c:pt idx="275">
                  <c:v>-4.0000000000262048E-3</c:v>
                </c:pt>
                <c:pt idx="276">
                  <c:v>3.9999999976281231E-3</c:v>
                </c:pt>
                <c:pt idx="277">
                  <c:v>-4.9999999988337152E-3</c:v>
                </c:pt>
                <c:pt idx="278">
                  <c:v>9.999999964094286E-4</c:v>
                </c:pt>
                <c:pt idx="279">
                  <c:v>-4.9999999988337152E-3</c:v>
                </c:pt>
                <c:pt idx="280">
                  <c:v>-4.0000000000262048E-3</c:v>
                </c:pt>
                <c:pt idx="281">
                  <c:v>-1.0000000012055921E-3</c:v>
                </c:pt>
                <c:pt idx="282">
                  <c:v>4.5000000006290009E-3</c:v>
                </c:pt>
                <c:pt idx="283">
                  <c:v>1.5000000018083881E-3</c:v>
                </c:pt>
                <c:pt idx="284">
                  <c:v>2.5000000030139802E-3</c:v>
                </c:pt>
                <c:pt idx="285">
                  <c:v>-3.4999999994234088E-3</c:v>
                </c:pt>
                <c:pt idx="286">
                  <c:v>9.9999999880751034E-4</c:v>
                </c:pt>
                <c:pt idx="287">
                  <c:v>-1.4999999994103064E-3</c:v>
                </c:pt>
                <c:pt idx="288">
                  <c:v>-6.5000000006421033E-3</c:v>
                </c:pt>
                <c:pt idx="289">
                  <c:v>0</c:v>
                </c:pt>
                <c:pt idx="290">
                  <c:v>4.999999982047143E-4</c:v>
                </c:pt>
                <c:pt idx="291">
                  <c:v>4.9999999988337152E-3</c:v>
                </c:pt>
                <c:pt idx="292">
                  <c:v>-5.4999999970384295E-3</c:v>
                </c:pt>
                <c:pt idx="293">
                  <c:v>-4.999999982047143E-4</c:v>
                </c:pt>
                <c:pt idx="294">
                  <c:v>-2.499999995819735E-3</c:v>
                </c:pt>
                <c:pt idx="295">
                  <c:v>-3.0000000012186945E-3</c:v>
                </c:pt>
                <c:pt idx="296">
                  <c:v>2.0000000000131024E-3</c:v>
                </c:pt>
                <c:pt idx="297">
                  <c:v>6.500000003040185E-3</c:v>
                </c:pt>
                <c:pt idx="298">
                  <c:v>-2.499999995819735E-3</c:v>
                </c:pt>
                <c:pt idx="299">
                  <c:v>4.5000000006290009E-3</c:v>
                </c:pt>
                <c:pt idx="300">
                  <c:v>7.0000000012448993E-3</c:v>
                </c:pt>
                <c:pt idx="301">
                  <c:v>6.0000000000393072E-3</c:v>
                </c:pt>
                <c:pt idx="302">
                  <c:v>4.9999999988337152E-3</c:v>
                </c:pt>
                <c:pt idx="303">
                  <c:v>-2.5000000006158984E-3</c:v>
                </c:pt>
                <c:pt idx="304">
                  <c:v>-4.5000000006290009E-3</c:v>
                </c:pt>
                <c:pt idx="305">
                  <c:v>4.999999982047143E-4</c:v>
                </c:pt>
                <c:pt idx="306">
                  <c:v>-3.5000000018214905E-3</c:v>
                </c:pt>
                <c:pt idx="307">
                  <c:v>-1.0000000000065512E-2</c:v>
                </c:pt>
                <c:pt idx="308">
                  <c:v>1.9999999976150207E-3</c:v>
                </c:pt>
                <c:pt idx="309">
                  <c:v>0</c:v>
                </c:pt>
                <c:pt idx="310">
                  <c:v>-4.5000000006290009E-3</c:v>
                </c:pt>
                <c:pt idx="311">
                  <c:v>-4.0000000000262048E-3</c:v>
                </c:pt>
                <c:pt idx="312">
                  <c:v>-1.4999999994103064E-3</c:v>
                </c:pt>
                <c:pt idx="313">
                  <c:v>-4.4999999982309191E-3</c:v>
                </c:pt>
                <c:pt idx="314">
                  <c:v>-4.0000000024242865E-3</c:v>
                </c:pt>
                <c:pt idx="315">
                  <c:v>1.5000000018083881E-3</c:v>
                </c:pt>
                <c:pt idx="316">
                  <c:v>-4.4999999982309191E-3</c:v>
                </c:pt>
                <c:pt idx="317">
                  <c:v>-2.0000000000131024E-3</c:v>
                </c:pt>
                <c:pt idx="318">
                  <c:v>-2.0000000024111841E-3</c:v>
                </c:pt>
                <c:pt idx="319">
                  <c:v>-5.0000000012317969E-3</c:v>
                </c:pt>
                <c:pt idx="320">
                  <c:v>5.0000000012317969E-3</c:v>
                </c:pt>
                <c:pt idx="321">
                  <c:v>-3.0000000012186945E-3</c:v>
                </c:pt>
                <c:pt idx="322">
                  <c:v>5.0000000060279604E-4</c:v>
                </c:pt>
                <c:pt idx="323">
                  <c:v>-6.4999999982440215E-3</c:v>
                </c:pt>
                <c:pt idx="324">
                  <c:v>5.5000000042326747E-3</c:v>
                </c:pt>
                <c:pt idx="325">
                  <c:v>-6.5000000006421033E-3</c:v>
                </c:pt>
                <c:pt idx="326">
                  <c:v>-4.0000000000262048E-3</c:v>
                </c:pt>
                <c:pt idx="327">
                  <c:v>5.4999999994365112E-3</c:v>
                </c:pt>
                <c:pt idx="328">
                  <c:v>1.0000000012055921E-3</c:v>
                </c:pt>
                <c:pt idx="329">
                  <c:v>5.0000000060279604E-4</c:v>
                </c:pt>
                <c:pt idx="330">
                  <c:v>1.0000000012055921E-3</c:v>
                </c:pt>
                <c:pt idx="331">
                  <c:v>-1.4999999970122246E-3</c:v>
                </c:pt>
                <c:pt idx="332">
                  <c:v>-8.5000000030532874E-3</c:v>
                </c:pt>
                <c:pt idx="333">
                  <c:v>9.9999999880751034E-4</c:v>
                </c:pt>
                <c:pt idx="334">
                  <c:v>-4.0000000024242865E-3</c:v>
                </c:pt>
                <c:pt idx="335">
                  <c:v>-3.499999997025327E-3</c:v>
                </c:pt>
                <c:pt idx="336">
                  <c:v>9.999999964094286E-4</c:v>
                </c:pt>
                <c:pt idx="337">
                  <c:v>6.5000000006421033E-3</c:v>
                </c:pt>
                <c:pt idx="338">
                  <c:v>-1.4999999994103064E-3</c:v>
                </c:pt>
                <c:pt idx="339">
                  <c:v>9.999999964094286E-4</c:v>
                </c:pt>
                <c:pt idx="340">
                  <c:v>-1.0000000036036738E-3</c:v>
                </c:pt>
                <c:pt idx="341">
                  <c:v>-2.4999999982178167E-3</c:v>
                </c:pt>
                <c:pt idx="342">
                  <c:v>-5.0000000300087777E-4</c:v>
                </c:pt>
                <c:pt idx="343">
                  <c:v>-3.0000000012186945E-3</c:v>
                </c:pt>
                <c:pt idx="344">
                  <c:v>6.4999999982440215E-3</c:v>
                </c:pt>
                <c:pt idx="345">
                  <c:v>5.0000000300087777E-4</c:v>
                </c:pt>
                <c:pt idx="346">
                  <c:v>5.4999999994365112E-3</c:v>
                </c:pt>
                <c:pt idx="347">
                  <c:v>5.4999999994365112E-3</c:v>
                </c:pt>
                <c:pt idx="348">
                  <c:v>-4.5000000006290009E-3</c:v>
                </c:pt>
                <c:pt idx="349">
                  <c:v>-2.0000000024111841E-3</c:v>
                </c:pt>
                <c:pt idx="350">
                  <c:v>-4.9999999988337152E-3</c:v>
                </c:pt>
                <c:pt idx="351">
                  <c:v>-3.5000000018214905E-3</c:v>
                </c:pt>
                <c:pt idx="352">
                  <c:v>2.9999999988206127E-3</c:v>
                </c:pt>
                <c:pt idx="353">
                  <c:v>-4.9999999988337152E-3</c:v>
                </c:pt>
                <c:pt idx="354">
                  <c:v>7.9999999976543279E-3</c:v>
                </c:pt>
                <c:pt idx="355">
                  <c:v>1.4999999994103064E-3</c:v>
                </c:pt>
                <c:pt idx="356">
                  <c:v>5.4999999994365112E-3</c:v>
                </c:pt>
                <c:pt idx="357">
                  <c:v>-3.4500000000825537E-2</c:v>
                </c:pt>
                <c:pt idx="358">
                  <c:v>0</c:v>
                </c:pt>
                <c:pt idx="359">
                  <c:v>6.000000002437389E-3</c:v>
                </c:pt>
                <c:pt idx="360">
                  <c:v>0</c:v>
                </c:pt>
                <c:pt idx="361">
                  <c:v>5.0000000012317969E-3</c:v>
                </c:pt>
                <c:pt idx="362">
                  <c:v>-9.999999964094286E-4</c:v>
                </c:pt>
                <c:pt idx="363">
                  <c:v>-6.5000000006421033E-3</c:v>
                </c:pt>
                <c:pt idx="364">
                  <c:v>1.4999999994103064E-3</c:v>
                </c:pt>
                <c:pt idx="365">
                  <c:v>-1.4999999994103064E-3</c:v>
                </c:pt>
                <c:pt idx="366">
                  <c:v>-4.999999982047143E-4</c:v>
                </c:pt>
                <c:pt idx="367">
                  <c:v>6.4999999958459398E-3</c:v>
                </c:pt>
                <c:pt idx="368">
                  <c:v>0</c:v>
                </c:pt>
                <c:pt idx="369">
                  <c:v>-1.9999999976150207E-3</c:v>
                </c:pt>
                <c:pt idx="370">
                  <c:v>-4.9999999964356334E-3</c:v>
                </c:pt>
                <c:pt idx="371">
                  <c:v>-2.9999999988206127E-3</c:v>
                </c:pt>
                <c:pt idx="372">
                  <c:v>7.000000003642981E-3</c:v>
                </c:pt>
                <c:pt idx="373">
                  <c:v>6.5000000006421033E-3</c:v>
                </c:pt>
                <c:pt idx="374">
                  <c:v>-1.8999999998925432E-2</c:v>
                </c:pt>
                <c:pt idx="375">
                  <c:v>2.5000000006158984E-3</c:v>
                </c:pt>
                <c:pt idx="376">
                  <c:v>-2.5000000054120619E-3</c:v>
                </c:pt>
                <c:pt idx="377">
                  <c:v>-1.2000000000078614E-2</c:v>
                </c:pt>
                <c:pt idx="378">
                  <c:v>-2.5000000006158984E-3</c:v>
                </c:pt>
                <c:pt idx="379">
                  <c:v>-5.0000000300087777E-4</c:v>
                </c:pt>
                <c:pt idx="380">
                  <c:v>0</c:v>
                </c:pt>
                <c:pt idx="381">
                  <c:v>5.0499999996134193E-2</c:v>
                </c:pt>
                <c:pt idx="382">
                  <c:v>2.0000000024111841E-3</c:v>
                </c:pt>
                <c:pt idx="383">
                  <c:v>5.0000000012317969E-3</c:v>
                </c:pt>
                <c:pt idx="384">
                  <c:v>4.0000000048223683E-3</c:v>
                </c:pt>
                <c:pt idx="385">
                  <c:v>2.0000000024111841E-3</c:v>
                </c:pt>
                <c:pt idx="386">
                  <c:v>-1.9999999976150207E-3</c:v>
                </c:pt>
                <c:pt idx="387">
                  <c:v>1.0000000002463594E-2</c:v>
                </c:pt>
                <c:pt idx="388">
                  <c:v>-4.0000000000262048E-3</c:v>
                </c:pt>
                <c:pt idx="389">
                  <c:v>7.4999999970515319E-3</c:v>
                </c:pt>
                <c:pt idx="390">
                  <c:v>1.0000000012055921E-3</c:v>
                </c:pt>
                <c:pt idx="391">
                  <c:v>5.9999999976412255E-3</c:v>
                </c:pt>
                <c:pt idx="392">
                  <c:v>-2.9999999988206127E-3</c:v>
                </c:pt>
                <c:pt idx="393">
                  <c:v>1.0000000060017555E-3</c:v>
                </c:pt>
                <c:pt idx="394">
                  <c:v>-1.4999999994103064E-3</c:v>
                </c:pt>
                <c:pt idx="395">
                  <c:v>-1.4999999994103064E-3</c:v>
                </c:pt>
                <c:pt idx="396">
                  <c:v>5.0000000060279604E-3</c:v>
                </c:pt>
                <c:pt idx="397">
                  <c:v>4.4999999982309191E-3</c:v>
                </c:pt>
                <c:pt idx="398">
                  <c:v>-3.5000000018214905E-3</c:v>
                </c:pt>
                <c:pt idx="399">
                  <c:v>5.5000000042326747E-3</c:v>
                </c:pt>
                <c:pt idx="400">
                  <c:v>-4.4999999982309191E-3</c:v>
                </c:pt>
                <c:pt idx="401">
                  <c:v>1.4999999994103064E-3</c:v>
                </c:pt>
                <c:pt idx="402">
                  <c:v>6.000000002437389E-3</c:v>
                </c:pt>
                <c:pt idx="403">
                  <c:v>1.4999999994103064E-3</c:v>
                </c:pt>
                <c:pt idx="404">
                  <c:v>-1.5000000042064698E-3</c:v>
                </c:pt>
                <c:pt idx="405">
                  <c:v>5.5000000042326747E-3</c:v>
                </c:pt>
                <c:pt idx="406">
                  <c:v>1.4999999994103064E-3</c:v>
                </c:pt>
                <c:pt idx="407">
                  <c:v>1.4999999994103064E-3</c:v>
                </c:pt>
                <c:pt idx="408">
                  <c:v>-5.4999999994365112E-3</c:v>
                </c:pt>
                <c:pt idx="409">
                  <c:v>-3.499999997025327E-3</c:v>
                </c:pt>
                <c:pt idx="410">
                  <c:v>3.0000000036167762E-3</c:v>
                </c:pt>
                <c:pt idx="411">
                  <c:v>-2.5000000006158984E-3</c:v>
                </c:pt>
                <c:pt idx="412">
                  <c:v>-5.0000000012317969E-3</c:v>
                </c:pt>
                <c:pt idx="413">
                  <c:v>-7.4999999970515319E-3</c:v>
                </c:pt>
                <c:pt idx="414">
                  <c:v>9.999999964094286E-4</c:v>
                </c:pt>
                <c:pt idx="415">
                  <c:v>-3.5000000018214905E-3</c:v>
                </c:pt>
                <c:pt idx="416">
                  <c:v>-2.5000000006158984E-3</c:v>
                </c:pt>
                <c:pt idx="417">
                  <c:v>-4.4999999982309191E-3</c:v>
                </c:pt>
                <c:pt idx="418">
                  <c:v>5.0000000300087777E-4</c:v>
                </c:pt>
                <c:pt idx="419">
                  <c:v>-5.9999999976412255E-3</c:v>
                </c:pt>
                <c:pt idx="420">
                  <c:v>-9.999999964094286E-4</c:v>
                </c:pt>
                <c:pt idx="421">
                  <c:v>1.0000000012055921E-3</c:v>
                </c:pt>
                <c:pt idx="422">
                  <c:v>3.0000000036167762E-3</c:v>
                </c:pt>
                <c:pt idx="423">
                  <c:v>-1.9999999976150207E-3</c:v>
                </c:pt>
                <c:pt idx="424">
                  <c:v>1.4999999994103064E-3</c:v>
                </c:pt>
                <c:pt idx="425">
                  <c:v>2.499999995819735E-3</c:v>
                </c:pt>
                <c:pt idx="426">
                  <c:v>5.9999999976412255E-3</c:v>
                </c:pt>
                <c:pt idx="427">
                  <c:v>8.0000000000524096E-3</c:v>
                </c:pt>
                <c:pt idx="428">
                  <c:v>-3.5000000018214905E-3</c:v>
                </c:pt>
                <c:pt idx="429">
                  <c:v>2.0000000024111841E-3</c:v>
                </c:pt>
                <c:pt idx="430">
                  <c:v>3.0000000036167762E-3</c:v>
                </c:pt>
                <c:pt idx="431">
                  <c:v>-4.999999982047143E-4</c:v>
                </c:pt>
                <c:pt idx="432">
                  <c:v>-3.3500000004416108E-2</c:v>
                </c:pt>
                <c:pt idx="433">
                  <c:v>0</c:v>
                </c:pt>
                <c:pt idx="434">
                  <c:v>4.0000000000262048E-3</c:v>
                </c:pt>
                <c:pt idx="435">
                  <c:v>-1.4999999994103064E-3</c:v>
                </c:pt>
                <c:pt idx="436">
                  <c:v>-2.9999999988206127E-3</c:v>
                </c:pt>
                <c:pt idx="437">
                  <c:v>2.0000000024111841E-3</c:v>
                </c:pt>
                <c:pt idx="438">
                  <c:v>-5.5000000042326747E-3</c:v>
                </c:pt>
                <c:pt idx="439">
                  <c:v>-2.5000000006158984E-3</c:v>
                </c:pt>
                <c:pt idx="440">
                  <c:v>1.9999999976150207E-3</c:v>
                </c:pt>
                <c:pt idx="441">
                  <c:v>5.0000000012317969E-3</c:v>
                </c:pt>
                <c:pt idx="442">
                  <c:v>-5.0000000012317969E-3</c:v>
                </c:pt>
                <c:pt idx="443">
                  <c:v>-4.9999999964356334E-3</c:v>
                </c:pt>
                <c:pt idx="444">
                  <c:v>7.000000003642981E-3</c:v>
                </c:pt>
                <c:pt idx="445">
                  <c:v>0</c:v>
                </c:pt>
                <c:pt idx="446">
                  <c:v>-2.0000000024111841E-3</c:v>
                </c:pt>
                <c:pt idx="447">
                  <c:v>3.499999997025327E-3</c:v>
                </c:pt>
                <c:pt idx="448">
                  <c:v>-5.4999999994365112E-3</c:v>
                </c:pt>
                <c:pt idx="449">
                  <c:v>-2.5000000006158984E-3</c:v>
                </c:pt>
                <c:pt idx="450">
                  <c:v>9.999999964094286E-4</c:v>
                </c:pt>
                <c:pt idx="451">
                  <c:v>5.0000000012317969E-3</c:v>
                </c:pt>
                <c:pt idx="452">
                  <c:v>2.0000000024111841E-3</c:v>
                </c:pt>
                <c:pt idx="453">
                  <c:v>2.0000000024111841E-3</c:v>
                </c:pt>
                <c:pt idx="454">
                  <c:v>4.5000000030270826E-3</c:v>
                </c:pt>
                <c:pt idx="455">
                  <c:v>-5.0000000300087777E-4</c:v>
                </c:pt>
                <c:pt idx="456">
                  <c:v>-4.4999999982309191E-3</c:v>
                </c:pt>
                <c:pt idx="457">
                  <c:v>1.4999999994103064E-3</c:v>
                </c:pt>
                <c:pt idx="458">
                  <c:v>-3.499999997025327E-3</c:v>
                </c:pt>
                <c:pt idx="459">
                  <c:v>-2.5000000054120619E-3</c:v>
                </c:pt>
                <c:pt idx="460">
                  <c:v>-4.4999999982309191E-3</c:v>
                </c:pt>
                <c:pt idx="461">
                  <c:v>-1.9999999976150207E-3</c:v>
                </c:pt>
                <c:pt idx="462">
                  <c:v>1.0000000060017555E-3</c:v>
                </c:pt>
                <c:pt idx="463">
                  <c:v>5.4999999994365112E-3</c:v>
                </c:pt>
                <c:pt idx="464">
                  <c:v>1.4999999994103064E-3</c:v>
                </c:pt>
                <c:pt idx="465">
                  <c:v>3.7000000001441435E-2</c:v>
                </c:pt>
                <c:pt idx="466">
                  <c:v>4.999999982047143E-4</c:v>
                </c:pt>
                <c:pt idx="467">
                  <c:v>-4.4999999982309191E-3</c:v>
                </c:pt>
                <c:pt idx="468">
                  <c:v>1.4999999994103064E-3</c:v>
                </c:pt>
                <c:pt idx="469">
                  <c:v>5.4999999994365112E-3</c:v>
                </c:pt>
                <c:pt idx="470">
                  <c:v>4.0000000000262048E-3</c:v>
                </c:pt>
                <c:pt idx="471">
                  <c:v>0</c:v>
                </c:pt>
                <c:pt idx="472">
                  <c:v>3.5000000018214905E-3</c:v>
                </c:pt>
                <c:pt idx="473">
                  <c:v>-4.4999999982309191E-3</c:v>
                </c:pt>
                <c:pt idx="474">
                  <c:v>-5.0000000300087777E-4</c:v>
                </c:pt>
                <c:pt idx="475">
                  <c:v>1.4999999994103064E-3</c:v>
                </c:pt>
                <c:pt idx="476">
                  <c:v>3.0000000036167762E-3</c:v>
                </c:pt>
                <c:pt idx="477">
                  <c:v>4.4999999982309191E-3</c:v>
                </c:pt>
                <c:pt idx="478">
                  <c:v>-9.999999964094286E-4</c:v>
                </c:pt>
                <c:pt idx="479">
                  <c:v>-3.2000000000209639E-2</c:v>
                </c:pt>
                <c:pt idx="480">
                  <c:v>0</c:v>
                </c:pt>
                <c:pt idx="481">
                  <c:v>-5.2000000005136826E-2</c:v>
                </c:pt>
                <c:pt idx="482">
                  <c:v>1.4999999994103064E-3</c:v>
                </c:pt>
                <c:pt idx="483">
                  <c:v>8.4999999982571239E-3</c:v>
                </c:pt>
                <c:pt idx="484">
                  <c:v>4.999999982047143E-4</c:v>
                </c:pt>
                <c:pt idx="485">
                  <c:v>4.999999982047143E-4</c:v>
                </c:pt>
                <c:pt idx="486">
                  <c:v>-1.7000000001310411E-2</c:v>
                </c:pt>
                <c:pt idx="487">
                  <c:v>4.0000000048223683E-3</c:v>
                </c:pt>
                <c:pt idx="488">
                  <c:v>-2.499999995819735E-3</c:v>
                </c:pt>
                <c:pt idx="489">
                  <c:v>1.4999999946141429E-3</c:v>
                </c:pt>
                <c:pt idx="490">
                  <c:v>-8.5000000030532874E-3</c:v>
                </c:pt>
                <c:pt idx="491">
                  <c:v>-5.5000000042326747E-3</c:v>
                </c:pt>
                <c:pt idx="492">
                  <c:v>2.0000000024111841E-3</c:v>
                </c:pt>
                <c:pt idx="493">
                  <c:v>-1.5000000042064698E-3</c:v>
                </c:pt>
                <c:pt idx="494">
                  <c:v>4.999999982047143E-4</c:v>
                </c:pt>
                <c:pt idx="495">
                  <c:v>8.9999999964618382E-3</c:v>
                </c:pt>
                <c:pt idx="496">
                  <c:v>1.0000000012055921E-3</c:v>
                </c:pt>
                <c:pt idx="497">
                  <c:v>9.999999964094286E-4</c:v>
                </c:pt>
                <c:pt idx="498">
                  <c:v>2.499999995819735E-3</c:v>
                </c:pt>
                <c:pt idx="499">
                  <c:v>-3.5000000018214905E-3</c:v>
                </c:pt>
                <c:pt idx="500">
                  <c:v>-3.499999997025327E-3</c:v>
                </c:pt>
                <c:pt idx="501">
                  <c:v>2.9999999988206127E-3</c:v>
                </c:pt>
                <c:pt idx="502">
                  <c:v>-5.1000000008727397E-2</c:v>
                </c:pt>
                <c:pt idx="503">
                  <c:v>-5.0000000300087777E-4</c:v>
                </c:pt>
                <c:pt idx="504">
                  <c:v>1.5000000042064698E-3</c:v>
                </c:pt>
                <c:pt idx="505">
                  <c:v>5.0000000012317969E-3</c:v>
                </c:pt>
                <c:pt idx="506">
                  <c:v>2.5000000006158984E-3</c:v>
                </c:pt>
                <c:pt idx="507">
                  <c:v>-2.9999999988206127E-3</c:v>
                </c:pt>
                <c:pt idx="508">
                  <c:v>-1.6000000000104819E-2</c:v>
                </c:pt>
                <c:pt idx="509">
                  <c:v>5.4999999994365112E-3</c:v>
                </c:pt>
                <c:pt idx="510">
                  <c:v>4.5000000030270826E-3</c:v>
                </c:pt>
                <c:pt idx="511">
                  <c:v>2.0000000024111841E-3</c:v>
                </c:pt>
                <c:pt idx="512">
                  <c:v>4.0000000000262048E-3</c:v>
                </c:pt>
                <c:pt idx="513">
                  <c:v>4.0000000048223683E-3</c:v>
                </c:pt>
                <c:pt idx="514">
                  <c:v>1.0500000005464472E-2</c:v>
                </c:pt>
                <c:pt idx="515">
                  <c:v>6.9999999988468176E-3</c:v>
                </c:pt>
                <c:pt idx="516">
                  <c:v>2.5000000006158984E-3</c:v>
                </c:pt>
                <c:pt idx="517">
                  <c:v>4.999999982047143E-4</c:v>
                </c:pt>
                <c:pt idx="518">
                  <c:v>6.5000000054382667E-3</c:v>
                </c:pt>
                <c:pt idx="519">
                  <c:v>5.4999999994365112E-3</c:v>
                </c:pt>
                <c:pt idx="520">
                  <c:v>-2.9999999940244493E-3</c:v>
                </c:pt>
                <c:pt idx="521">
                  <c:v>1.0000000060017555E-3</c:v>
                </c:pt>
                <c:pt idx="522">
                  <c:v>5.0000000300087777E-4</c:v>
                </c:pt>
                <c:pt idx="523">
                  <c:v>-1.5000000042064698E-3</c:v>
                </c:pt>
                <c:pt idx="524">
                  <c:v>-2.9999999988206127E-3</c:v>
                </c:pt>
                <c:pt idx="525">
                  <c:v>4.999999982047143E-4</c:v>
                </c:pt>
                <c:pt idx="526">
                  <c:v>-7.6499999998702606E-2</c:v>
                </c:pt>
                <c:pt idx="527">
                  <c:v>-3.9999999952300413E-3</c:v>
                </c:pt>
                <c:pt idx="528">
                  <c:v>8.65000000011662E-2</c:v>
                </c:pt>
                <c:pt idx="529">
                  <c:v>6.000000002437389E-3</c:v>
                </c:pt>
                <c:pt idx="530">
                  <c:v>3.499999997025327E-3</c:v>
                </c:pt>
                <c:pt idx="531">
                  <c:v>-1.1999999995282451E-2</c:v>
                </c:pt>
                <c:pt idx="532">
                  <c:v>6.5000000054382667E-3</c:v>
                </c:pt>
                <c:pt idx="533">
                  <c:v>-4.999999982047143E-4</c:v>
                </c:pt>
                <c:pt idx="534">
                  <c:v>-3.749999999964615E-2</c:v>
                </c:pt>
                <c:pt idx="535">
                  <c:v>-4.999999982047143E-4</c:v>
                </c:pt>
                <c:pt idx="536">
                  <c:v>8.0000000096447366E-3</c:v>
                </c:pt>
                <c:pt idx="537">
                  <c:v>3.5000000018214905E-3</c:v>
                </c:pt>
                <c:pt idx="538">
                  <c:v>7.2499999998676401E-2</c:v>
                </c:pt>
                <c:pt idx="539">
                  <c:v>2.5000000006158984E-3</c:v>
                </c:pt>
                <c:pt idx="540">
                  <c:v>5.0000000300087777E-4</c:v>
                </c:pt>
                <c:pt idx="541">
                  <c:v>1.5000000003695391E-2</c:v>
                </c:pt>
                <c:pt idx="542">
                  <c:v>1.0000000012055921E-3</c:v>
                </c:pt>
                <c:pt idx="543">
                  <c:v>0.19849999999710377</c:v>
                </c:pt>
                <c:pt idx="544">
                  <c:v>1.8000000002516003E-2</c:v>
                </c:pt>
                <c:pt idx="545">
                  <c:v>9.499999999462716E-3</c:v>
                </c:pt>
                <c:pt idx="546">
                  <c:v>4.0000000000262048E-3</c:v>
                </c:pt>
                <c:pt idx="547">
                  <c:v>0.19249999999466638</c:v>
                </c:pt>
                <c:pt idx="548">
                  <c:v>3.499999997025327E-3</c:v>
                </c:pt>
                <c:pt idx="549">
                  <c:v>3.5500000002031129E-2</c:v>
                </c:pt>
                <c:pt idx="550">
                  <c:v>0.28550000000127085</c:v>
                </c:pt>
                <c:pt idx="551">
                  <c:v>4.5000000030270826E-3</c:v>
                </c:pt>
                <c:pt idx="552">
                  <c:v>6.2999999994417522E-2</c:v>
                </c:pt>
                <c:pt idx="553">
                  <c:v>-3.9999999952300413E-3</c:v>
                </c:pt>
                <c:pt idx="554">
                  <c:v>1.7500000004311289E-2</c:v>
                </c:pt>
                <c:pt idx="555">
                  <c:v>2.599999999777225E-2</c:v>
                </c:pt>
                <c:pt idx="556">
                  <c:v>1.8999999998925432E-2</c:v>
                </c:pt>
                <c:pt idx="557">
                  <c:v>3.9999999995465885E-2</c:v>
                </c:pt>
                <c:pt idx="558">
                  <c:v>0.10749999999291049</c:v>
                </c:pt>
                <c:pt idx="559">
                  <c:v>4.9999999997929478E-2</c:v>
                </c:pt>
                <c:pt idx="560">
                  <c:v>8.4999999982571239E-3</c:v>
                </c:pt>
                <c:pt idx="561">
                  <c:v>5.0000000012317969E-3</c:v>
                </c:pt>
                <c:pt idx="562">
                  <c:v>2.0000000024111841E-3</c:v>
                </c:pt>
                <c:pt idx="563">
                  <c:v>9.499999999462716E-3</c:v>
                </c:pt>
                <c:pt idx="564">
                  <c:v>9.4999999946665525E-3</c:v>
                </c:pt>
                <c:pt idx="565">
                  <c:v>1.0000000060017555E-3</c:v>
                </c:pt>
                <c:pt idx="566">
                  <c:v>9.2000000000602711E-2</c:v>
                </c:pt>
                <c:pt idx="567">
                  <c:v>9.0000000012580017E-3</c:v>
                </c:pt>
                <c:pt idx="568">
                  <c:v>8.0000000000524096E-3</c:v>
                </c:pt>
                <c:pt idx="569">
                  <c:v>8.0000000000524096E-3</c:v>
                </c:pt>
                <c:pt idx="570">
                  <c:v>6.000000002437389E-3</c:v>
                </c:pt>
                <c:pt idx="571">
                  <c:v>8.5000000030532874E-3</c:v>
                </c:pt>
                <c:pt idx="572">
                  <c:v>1.5000000042064698E-3</c:v>
                </c:pt>
                <c:pt idx="573">
                  <c:v>9.0000000012580017E-3</c:v>
                </c:pt>
                <c:pt idx="574">
                  <c:v>3.5500000006827293E-2</c:v>
                </c:pt>
                <c:pt idx="575">
                  <c:v>7.000000003642981E-3</c:v>
                </c:pt>
                <c:pt idx="576">
                  <c:v>1.5500000006696268E-2</c:v>
                </c:pt>
                <c:pt idx="577">
                  <c:v>3.499999997025327E-3</c:v>
                </c:pt>
                <c:pt idx="578">
                  <c:v>1.3499999994692757E-2</c:v>
                </c:pt>
                <c:pt idx="579">
                  <c:v>1.3000000001284207E-2</c:v>
                </c:pt>
                <c:pt idx="580">
                  <c:v>7.4999999970515319E-3</c:v>
                </c:pt>
                <c:pt idx="581">
                  <c:v>6.0000000072335524E-3</c:v>
                </c:pt>
                <c:pt idx="582">
                  <c:v>1.7000000001310411E-2</c:v>
                </c:pt>
                <c:pt idx="583">
                  <c:v>8.9999999993395363E-2</c:v>
                </c:pt>
                <c:pt idx="584">
                  <c:v>1.2499999998283329E-2</c:v>
                </c:pt>
                <c:pt idx="585">
                  <c:v>-3.499999997025327E-3</c:v>
                </c:pt>
                <c:pt idx="586">
                  <c:v>1.8499999995924554E-2</c:v>
                </c:pt>
                <c:pt idx="587">
                  <c:v>-4.999999982047143E-4</c:v>
                </c:pt>
                <c:pt idx="588">
                  <c:v>1.8000000002516003E-2</c:v>
                </c:pt>
                <c:pt idx="589">
                  <c:v>-7.4999999970515319E-3</c:v>
                </c:pt>
                <c:pt idx="590">
                  <c:v>1.0999999998873022E-2</c:v>
                </c:pt>
                <c:pt idx="591">
                  <c:v>2.499999995819735E-3</c:v>
                </c:pt>
                <c:pt idx="592">
                  <c:v>4.5000000030270826E-3</c:v>
                </c:pt>
                <c:pt idx="593">
                  <c:v>3.4500000000825537E-2</c:v>
                </c:pt>
                <c:pt idx="594">
                  <c:v>3.2000000000209639E-2</c:v>
                </c:pt>
                <c:pt idx="595">
                  <c:v>9.8500000001244814E-2</c:v>
                </c:pt>
                <c:pt idx="596">
                  <c:v>1.6000000000104819E-2</c:v>
                </c:pt>
                <c:pt idx="597">
                  <c:v>8.5000000030532874E-3</c:v>
                </c:pt>
                <c:pt idx="598">
                  <c:v>3.0500000000799332E-2</c:v>
                </c:pt>
                <c:pt idx="599">
                  <c:v>-2.499999995819735E-3</c:v>
                </c:pt>
                <c:pt idx="600">
                  <c:v>4.999999982047143E-4</c:v>
                </c:pt>
                <c:pt idx="601">
                  <c:v>-5.4999999946403477E-3</c:v>
                </c:pt>
                <c:pt idx="602">
                  <c:v>1.0000000012055921E-3</c:v>
                </c:pt>
                <c:pt idx="603">
                  <c:v>3.5000000018214905E-3</c:v>
                </c:pt>
                <c:pt idx="604">
                  <c:v>3.4499999996029374E-2</c:v>
                </c:pt>
                <c:pt idx="605">
                  <c:v>1.0000000060017555E-3</c:v>
                </c:pt>
                <c:pt idx="606">
                  <c:v>4.5499999999698559E-2</c:v>
                </c:pt>
                <c:pt idx="607">
                  <c:v>1.300000000608037E-2</c:v>
                </c:pt>
                <c:pt idx="608">
                  <c:v>7.4999999970515319E-3</c:v>
                </c:pt>
                <c:pt idx="609">
                  <c:v>7.000000003642981E-3</c:v>
                </c:pt>
                <c:pt idx="610">
                  <c:v>-4.3000000003878824E-2</c:v>
                </c:pt>
                <c:pt idx="611">
                  <c:v>1.4999999998899227E-2</c:v>
                </c:pt>
                <c:pt idx="612">
                  <c:v>7.4999999970515319E-3</c:v>
                </c:pt>
                <c:pt idx="613">
                  <c:v>2.0000000024111841E-3</c:v>
                </c:pt>
                <c:pt idx="614">
                  <c:v>0.39150000000436336</c:v>
                </c:pt>
                <c:pt idx="615">
                  <c:v>2.5500000004363699E-2</c:v>
                </c:pt>
                <c:pt idx="616">
                  <c:v>8.4999999982571239E-3</c:v>
                </c:pt>
                <c:pt idx="617">
                  <c:v>-2.9999999940244493E-3</c:v>
                </c:pt>
                <c:pt idx="618">
                  <c:v>2.9999999988206127E-3</c:v>
                </c:pt>
                <c:pt idx="619">
                  <c:v>4.4999999982309191E-3</c:v>
                </c:pt>
                <c:pt idx="620">
                  <c:v>1.3000000010876533E-2</c:v>
                </c:pt>
                <c:pt idx="621">
                  <c:v>-3.7000000001441435E-2</c:v>
                </c:pt>
                <c:pt idx="622">
                  <c:v>-2.5000000054120619E-3</c:v>
                </c:pt>
                <c:pt idx="623">
                  <c:v>-1.4999999994103064E-3</c:v>
                </c:pt>
                <c:pt idx="624">
                  <c:v>8.9000000001782098E-2</c:v>
                </c:pt>
                <c:pt idx="625">
                  <c:v>3.2000000000209639E-2</c:v>
                </c:pt>
                <c:pt idx="626">
                  <c:v>2.9999999988206127E-3</c:v>
                </c:pt>
                <c:pt idx="627">
                  <c:v>3.0000000036167762E-3</c:v>
                </c:pt>
                <c:pt idx="628">
                  <c:v>2.5000000006158984E-3</c:v>
                </c:pt>
                <c:pt idx="629">
                  <c:v>0</c:v>
                </c:pt>
                <c:pt idx="630">
                  <c:v>6.000000002437389E-3</c:v>
                </c:pt>
                <c:pt idx="631">
                  <c:v>2.30000000037478E-2</c:v>
                </c:pt>
                <c:pt idx="632">
                  <c:v>1.9999999976150207E-3</c:v>
                </c:pt>
                <c:pt idx="633">
                  <c:v>-2.5000000054120619E-3</c:v>
                </c:pt>
                <c:pt idx="634">
                  <c:v>4.0000000048223683E-3</c:v>
                </c:pt>
                <c:pt idx="635">
                  <c:v>9.5000000042588795E-3</c:v>
                </c:pt>
                <c:pt idx="636">
                  <c:v>1.4000000002489799E-2</c:v>
                </c:pt>
                <c:pt idx="637">
                  <c:v>8.0000000000524096E-3</c:v>
                </c:pt>
                <c:pt idx="638">
                  <c:v>1.950000000192631E-2</c:v>
                </c:pt>
                <c:pt idx="639">
                  <c:v>4.9999999964356334E-3</c:v>
                </c:pt>
                <c:pt idx="640">
                  <c:v>3.499999997025327E-3</c:v>
                </c:pt>
                <c:pt idx="641">
                  <c:v>5.0000000012317969E-3</c:v>
                </c:pt>
                <c:pt idx="642">
                  <c:v>2.5000000054120619E-3</c:v>
                </c:pt>
                <c:pt idx="643">
                  <c:v>9.999999964094286E-4</c:v>
                </c:pt>
                <c:pt idx="644">
                  <c:v>2.1999999992949881E-2</c:v>
                </c:pt>
                <c:pt idx="645">
                  <c:v>3.2499999998414353E-2</c:v>
                </c:pt>
                <c:pt idx="646">
                  <c:v>1.7499999999515126E-2</c:v>
                </c:pt>
                <c:pt idx="647">
                  <c:v>3.0000000084129397E-3</c:v>
                </c:pt>
                <c:pt idx="648">
                  <c:v>4.4999999934347557E-3</c:v>
                </c:pt>
                <c:pt idx="649">
                  <c:v>2.1999999997746045E-2</c:v>
                </c:pt>
                <c:pt idx="650">
                  <c:v>-1.5000000042064698E-3</c:v>
                </c:pt>
                <c:pt idx="651">
                  <c:v>1.5500000001900105E-2</c:v>
                </c:pt>
                <c:pt idx="652">
                  <c:v>-5.4999999994365112E-3</c:v>
                </c:pt>
                <c:pt idx="653">
                  <c:v>4.0000000048223683E-3</c:v>
                </c:pt>
                <c:pt idx="654">
                  <c:v>7.5000000018476953E-3</c:v>
                </c:pt>
                <c:pt idx="655">
                  <c:v>1.8500000000720718E-2</c:v>
                </c:pt>
                <c:pt idx="656">
                  <c:v>6.000000002437389E-3</c:v>
                </c:pt>
                <c:pt idx="657">
                  <c:v>5.0000000779704123E-4</c:v>
                </c:pt>
                <c:pt idx="658">
                  <c:v>4.4999999982309191E-3</c:v>
                </c:pt>
                <c:pt idx="659">
                  <c:v>-3.499999997025327E-3</c:v>
                </c:pt>
                <c:pt idx="660">
                  <c:v>0.12199999999840117</c:v>
                </c:pt>
                <c:pt idx="661">
                  <c:v>-4.4999999982309191E-3</c:v>
                </c:pt>
                <c:pt idx="662">
                  <c:v>-2.5000000006158984E-3</c:v>
                </c:pt>
                <c:pt idx="663">
                  <c:v>4.4999999982309191E-3</c:v>
                </c:pt>
                <c:pt idx="664">
                  <c:v>-8.5000000030532874E-3</c:v>
                </c:pt>
                <c:pt idx="665">
                  <c:v>-4.0000000000262048E-3</c:v>
                </c:pt>
                <c:pt idx="666">
                  <c:v>8.4999999982571239E-3</c:v>
                </c:pt>
                <c:pt idx="667">
                  <c:v>-1.9999999928188572E-3</c:v>
                </c:pt>
                <c:pt idx="668">
                  <c:v>-1.0000000012055921E-3</c:v>
                </c:pt>
                <c:pt idx="669">
                  <c:v>8.7999999995780342E-2</c:v>
                </c:pt>
                <c:pt idx="670">
                  <c:v>2.9999999988206127E-3</c:v>
                </c:pt>
                <c:pt idx="671">
                  <c:v>-8.4999999982571239E-3</c:v>
                </c:pt>
                <c:pt idx="672">
                  <c:v>1.9999999976150207E-3</c:v>
                </c:pt>
                <c:pt idx="673">
                  <c:v>-4.9999999340855084E-4</c:v>
                </c:pt>
                <c:pt idx="674">
                  <c:v>6.3500000002214563E-2</c:v>
                </c:pt>
                <c:pt idx="675">
                  <c:v>1.0000000012055921E-3</c:v>
                </c:pt>
                <c:pt idx="676">
                  <c:v>3.0000000036167762E-3</c:v>
                </c:pt>
                <c:pt idx="677">
                  <c:v>-5.9999999976412255E-3</c:v>
                </c:pt>
                <c:pt idx="678">
                  <c:v>5.5000000042326747E-3</c:v>
                </c:pt>
                <c:pt idx="679">
                  <c:v>4.4999999982309191E-3</c:v>
                </c:pt>
                <c:pt idx="680">
                  <c:v>8.8000000000576506E-2</c:v>
                </c:pt>
                <c:pt idx="681">
                  <c:v>-2.4500000003158107E-2</c:v>
                </c:pt>
                <c:pt idx="682">
                  <c:v>0</c:v>
                </c:pt>
                <c:pt idx="683">
                  <c:v>6.5000000054382667E-3</c:v>
                </c:pt>
                <c:pt idx="684">
                  <c:v>6.000000002437389E-3</c:v>
                </c:pt>
                <c:pt idx="685">
                  <c:v>-7.2499999998676401E-2</c:v>
                </c:pt>
                <c:pt idx="686">
                  <c:v>1.6999999996514248E-2</c:v>
                </c:pt>
                <c:pt idx="687">
                  <c:v>3.2499999998414353E-2</c:v>
                </c:pt>
                <c:pt idx="688">
                  <c:v>0</c:v>
                </c:pt>
                <c:pt idx="689">
                  <c:v>-4.6499999996107988E-2</c:v>
                </c:pt>
                <c:pt idx="690">
                  <c:v>2.799999999538727E-2</c:v>
                </c:pt>
                <c:pt idx="691">
                  <c:v>1.8999999998925432E-2</c:v>
                </c:pt>
                <c:pt idx="692">
                  <c:v>-4.9499999999724764E-2</c:v>
                </c:pt>
                <c:pt idx="693">
                  <c:v>4.0000000000262048E-3</c:v>
                </c:pt>
                <c:pt idx="694">
                  <c:v>6.850000000344636E-2</c:v>
                </c:pt>
                <c:pt idx="695">
                  <c:v>-7.5000000066438588E-3</c:v>
                </c:pt>
                <c:pt idx="696">
                  <c:v>3.0500000000799332E-2</c:v>
                </c:pt>
                <c:pt idx="697">
                  <c:v>4.0000000000262048E-3</c:v>
                </c:pt>
                <c:pt idx="698">
                  <c:v>9.7000000001834508E-2</c:v>
                </c:pt>
                <c:pt idx="699">
                  <c:v>2.5000000006158984E-3</c:v>
                </c:pt>
                <c:pt idx="700">
                  <c:v>6.000000002437389E-3</c:v>
                </c:pt>
                <c:pt idx="701">
                  <c:v>5.0000000012317969E-3</c:v>
                </c:pt>
                <c:pt idx="702">
                  <c:v>2.9999999988206127E-3</c:v>
                </c:pt>
                <c:pt idx="703">
                  <c:v>8.9999999964618382E-3</c:v>
                </c:pt>
                <c:pt idx="704">
                  <c:v>2.0000000004927188E-2</c:v>
                </c:pt>
                <c:pt idx="705">
                  <c:v>9.499999999462716E-3</c:v>
                </c:pt>
                <c:pt idx="706">
                  <c:v>5.5000000042326747E-3</c:v>
                </c:pt>
                <c:pt idx="707">
                  <c:v>1.0000000012055921E-2</c:v>
                </c:pt>
                <c:pt idx="708">
                  <c:v>3.1500000006801088E-2</c:v>
                </c:pt>
                <c:pt idx="709">
                  <c:v>-2.499999995819735E-3</c:v>
                </c:pt>
                <c:pt idx="710">
                  <c:v>7.0000000007652829E-2</c:v>
                </c:pt>
                <c:pt idx="711">
                  <c:v>2.9999999988206127E-3</c:v>
                </c:pt>
                <c:pt idx="712">
                  <c:v>1.0000000002463594E-2</c:v>
                </c:pt>
                <c:pt idx="713">
                  <c:v>3.1499999997208761E-2</c:v>
                </c:pt>
                <c:pt idx="714">
                  <c:v>7.8000000007705239E-2</c:v>
                </c:pt>
                <c:pt idx="715">
                  <c:v>2.1499999994745167E-2</c:v>
                </c:pt>
                <c:pt idx="716">
                  <c:v>1.2500000007875656E-2</c:v>
                </c:pt>
                <c:pt idx="717">
                  <c:v>1.2000000004874778E-2</c:v>
                </c:pt>
                <c:pt idx="718">
                  <c:v>-2.5000000054120619E-3</c:v>
                </c:pt>
                <c:pt idx="719">
                  <c:v>1.7999999992923676E-2</c:v>
                </c:pt>
                <c:pt idx="720">
                  <c:v>7.000000003642981E-3</c:v>
                </c:pt>
                <c:pt idx="721">
                  <c:v>9.8499999996448651E-2</c:v>
                </c:pt>
                <c:pt idx="722">
                  <c:v>9.5000000090550429E-3</c:v>
                </c:pt>
                <c:pt idx="723">
                  <c:v>1.15000000018739E-2</c:v>
                </c:pt>
                <c:pt idx="724">
                  <c:v>5.9999999976412255E-3</c:v>
                </c:pt>
                <c:pt idx="725">
                  <c:v>8.5000000030532874E-3</c:v>
                </c:pt>
                <c:pt idx="726">
                  <c:v>8.0000000000524096E-3</c:v>
                </c:pt>
                <c:pt idx="727">
                  <c:v>0.10049999999885983</c:v>
                </c:pt>
                <c:pt idx="728">
                  <c:v>6.8000000005241645E-2</c:v>
                </c:pt>
                <c:pt idx="729">
                  <c:v>-1.5000000003695391E-2</c:v>
                </c:pt>
                <c:pt idx="730">
                  <c:v>2.6500000005569291E-2</c:v>
                </c:pt>
                <c:pt idx="731">
                  <c:v>2.6999999998977842E-2</c:v>
                </c:pt>
                <c:pt idx="732">
                  <c:v>3.0000000084129397E-3</c:v>
                </c:pt>
                <c:pt idx="733">
                  <c:v>9.4500000001218609E-2</c:v>
                </c:pt>
                <c:pt idx="734">
                  <c:v>8.9999999964618382E-3</c:v>
                </c:pt>
                <c:pt idx="735">
                  <c:v>9.2000000005398874E-2</c:v>
                </c:pt>
                <c:pt idx="736">
                  <c:v>8.5000000030532874E-3</c:v>
                </c:pt>
                <c:pt idx="737">
                  <c:v>0.10800000000550369</c:v>
                </c:pt>
                <c:pt idx="738">
                  <c:v>-2.0000000024111841E-3</c:v>
                </c:pt>
                <c:pt idx="739">
                  <c:v>9.3000000001808303E-2</c:v>
                </c:pt>
                <c:pt idx="740">
                  <c:v>6.0000000072335524E-3</c:v>
                </c:pt>
                <c:pt idx="741">
                  <c:v>0.10149999999526926</c:v>
                </c:pt>
                <c:pt idx="742">
                  <c:v>0.10749999999291049</c:v>
                </c:pt>
                <c:pt idx="743">
                  <c:v>0.10449999999408988</c:v>
                </c:pt>
                <c:pt idx="744">
                  <c:v>1.3500000013877411E-2</c:v>
                </c:pt>
                <c:pt idx="745">
                  <c:v>9.000000000298769E-2</c:v>
                </c:pt>
                <c:pt idx="746">
                  <c:v>0.10199999999827014</c:v>
                </c:pt>
                <c:pt idx="747">
                  <c:v>0.1045000000036822</c:v>
                </c:pt>
                <c:pt idx="748">
                  <c:v>4.5999999997903274E-2</c:v>
                </c:pt>
                <c:pt idx="749">
                  <c:v>7.8000000007705239E-2</c:v>
                </c:pt>
                <c:pt idx="750">
                  <c:v>6.5000000102344302E-3</c:v>
                </c:pt>
                <c:pt idx="751">
                  <c:v>3.900000000385262E-2</c:v>
                </c:pt>
                <c:pt idx="752">
                  <c:v>0.10600000000309251</c:v>
                </c:pt>
                <c:pt idx="753">
                  <c:v>1.9999999928188572E-3</c:v>
                </c:pt>
                <c:pt idx="754">
                  <c:v>9.8999999999449528E-2</c:v>
                </c:pt>
                <c:pt idx="755">
                  <c:v>7.7999999998112912E-2</c:v>
                </c:pt>
                <c:pt idx="756">
                  <c:v>1.0000000012055921E-2</c:v>
                </c:pt>
                <c:pt idx="757">
                  <c:v>0</c:v>
                </c:pt>
                <c:pt idx="758">
                  <c:v>1.3500000004285084E-2</c:v>
                </c:pt>
                <c:pt idx="759">
                  <c:v>1.8500000005516881E-2</c:v>
                </c:pt>
                <c:pt idx="760">
                  <c:v>1.8500000005516881E-2</c:v>
                </c:pt>
                <c:pt idx="761">
                  <c:v>3.0000000084129397E-3</c:v>
                </c:pt>
                <c:pt idx="762">
                  <c:v>2.1500000004337494E-2</c:v>
                </c:pt>
                <c:pt idx="763">
                  <c:v>6.0000000072335524E-3</c:v>
                </c:pt>
                <c:pt idx="764">
                  <c:v>9.499999999462716E-3</c:v>
                </c:pt>
                <c:pt idx="765">
                  <c:v>8.65000000011662E-2</c:v>
                </c:pt>
                <c:pt idx="766">
                  <c:v>-1.7499999999515126E-2</c:v>
                </c:pt>
                <c:pt idx="767">
                  <c:v>0.10299999999467957</c:v>
                </c:pt>
                <c:pt idx="768">
                  <c:v>7.3000000006473442E-2</c:v>
                </c:pt>
                <c:pt idx="769">
                  <c:v>4.749999999731358E-2</c:v>
                </c:pt>
                <c:pt idx="770">
                  <c:v>8.5499999995164444E-2</c:v>
                </c:pt>
                <c:pt idx="771">
                  <c:v>1.9999999928188572E-3</c:v>
                </c:pt>
                <c:pt idx="772">
                  <c:v>6.0000000072335524E-3</c:v>
                </c:pt>
                <c:pt idx="773">
                  <c:v>9.499999999462716E-3</c:v>
                </c:pt>
                <c:pt idx="774">
                  <c:v>1.3999999997693635E-2</c:v>
                </c:pt>
                <c:pt idx="775">
                  <c:v>6.9999999940506541E-3</c:v>
                </c:pt>
                <c:pt idx="776">
                  <c:v>0.10100000001145304</c:v>
                </c:pt>
                <c:pt idx="777">
                  <c:v>-4.8999999996723886E-2</c:v>
                </c:pt>
                <c:pt idx="778">
                  <c:v>-8.4999999934609605E-3</c:v>
                </c:pt>
                <c:pt idx="779">
                  <c:v>5.0000000012317969E-3</c:v>
                </c:pt>
                <c:pt idx="780">
                  <c:v>6.9999999940506541E-3</c:v>
                </c:pt>
                <c:pt idx="781">
                  <c:v>-3.0500000000799332E-2</c:v>
                </c:pt>
                <c:pt idx="782">
                  <c:v>5.000000125932047E-4</c:v>
                </c:pt>
                <c:pt idx="783">
                  <c:v>7.5000000066438588E-3</c:v>
                </c:pt>
                <c:pt idx="784">
                  <c:v>2.9999999988206127E-3</c:v>
                </c:pt>
                <c:pt idx="785">
                  <c:v>9.499999999462716E-3</c:v>
                </c:pt>
                <c:pt idx="786">
                  <c:v>9.0000000060541652E-3</c:v>
                </c:pt>
                <c:pt idx="787">
                  <c:v>4.6999999994312702E-2</c:v>
                </c:pt>
                <c:pt idx="788">
                  <c:v>2.8500000007980475E-2</c:v>
                </c:pt>
                <c:pt idx="789">
                  <c:v>-1.4999999898179794E-3</c:v>
                </c:pt>
                <c:pt idx="790">
                  <c:v>8.5000000126456143E-3</c:v>
                </c:pt>
                <c:pt idx="791">
                  <c:v>1.7500000009107453E-2</c:v>
                </c:pt>
                <c:pt idx="792">
                  <c:v>8.9999999964618382E-3</c:v>
                </c:pt>
                <c:pt idx="793">
                  <c:v>5.6499999993775418E-2</c:v>
                </c:pt>
                <c:pt idx="794">
                  <c:v>2.1999999997746045E-2</c:v>
                </c:pt>
                <c:pt idx="795">
                  <c:v>1.0999999998873022E-2</c:v>
                </c:pt>
                <c:pt idx="796">
                  <c:v>2.9500000004389904E-2</c:v>
                </c:pt>
                <c:pt idx="797">
                  <c:v>2.5000000054120619E-3</c:v>
                </c:pt>
                <c:pt idx="798">
                  <c:v>-2.0000000024111841E-3</c:v>
                </c:pt>
                <c:pt idx="799">
                  <c:v>5.9999999976412255E-3</c:v>
                </c:pt>
                <c:pt idx="800">
                  <c:v>-1.0000000002463594E-2</c:v>
                </c:pt>
                <c:pt idx="801">
                  <c:v>8.5000000030532874E-3</c:v>
                </c:pt>
                <c:pt idx="802">
                  <c:v>-6.5000000006421033E-3</c:v>
                </c:pt>
                <c:pt idx="803">
                  <c:v>6.5000000102344302E-3</c:v>
                </c:pt>
                <c:pt idx="804">
                  <c:v>2.6500000005569291E-2</c:v>
                </c:pt>
                <c:pt idx="805">
                  <c:v>-9.4999999898703891E-3</c:v>
                </c:pt>
                <c:pt idx="806">
                  <c:v>5.0000000012317969E-3</c:v>
                </c:pt>
                <c:pt idx="807">
                  <c:v>-9.9999999928712668E-3</c:v>
                </c:pt>
                <c:pt idx="808">
                  <c:v>8.2499999996343831E-2</c:v>
                </c:pt>
                <c:pt idx="809">
                  <c:v>0.10100000001145304</c:v>
                </c:pt>
                <c:pt idx="810">
                  <c:v>5.0000000012317969E-3</c:v>
                </c:pt>
                <c:pt idx="811">
                  <c:v>7.000000003642981E-3</c:v>
                </c:pt>
                <c:pt idx="812">
                  <c:v>-2.9999999988206127E-3</c:v>
                </c:pt>
                <c:pt idx="813">
                  <c:v>3.2499999993618189E-2</c:v>
                </c:pt>
                <c:pt idx="814">
                  <c:v>8.500000001134822E-2</c:v>
                </c:pt>
                <c:pt idx="815">
                  <c:v>-8.4999999934609605E-3</c:v>
                </c:pt>
                <c:pt idx="816">
                  <c:v>0</c:v>
                </c:pt>
                <c:pt idx="817">
                  <c:v>0.10400000000068133</c:v>
                </c:pt>
                <c:pt idx="818">
                  <c:v>-9.999999964094286E-4</c:v>
                </c:pt>
                <c:pt idx="819">
                  <c:v>2.0999999991744289E-2</c:v>
                </c:pt>
                <c:pt idx="820">
                  <c:v>1.2499999998283329E-2</c:v>
                </c:pt>
                <c:pt idx="821">
                  <c:v>6.5000000102344302E-3</c:v>
                </c:pt>
                <c:pt idx="822">
                  <c:v>-4.4999999982309191E-3</c:v>
                </c:pt>
                <c:pt idx="823">
                  <c:v>-5.0000000012317969E-3</c:v>
                </c:pt>
                <c:pt idx="824">
                  <c:v>0.17650000000415389</c:v>
                </c:pt>
                <c:pt idx="825">
                  <c:v>5.9999999995596909E-2</c:v>
                </c:pt>
                <c:pt idx="826">
                  <c:v>9.2999999992215976E-2</c:v>
                </c:pt>
                <c:pt idx="827">
                  <c:v>8.4500000008347342E-2</c:v>
                </c:pt>
                <c:pt idx="828">
                  <c:v>4.0000000048223683E-3</c:v>
                </c:pt>
                <c:pt idx="829">
                  <c:v>0.3814999999971036</c:v>
                </c:pt>
                <c:pt idx="830">
                  <c:v>8.0999999996933525E-2</c:v>
                </c:pt>
                <c:pt idx="831">
                  <c:v>8.349999999275326E-2</c:v>
                </c:pt>
                <c:pt idx="832">
                  <c:v>5.0000000012317969E-3</c:v>
                </c:pt>
                <c:pt idx="833">
                  <c:v>6.9499999995059625E-2</c:v>
                </c:pt>
                <c:pt idx="834">
                  <c:v>9.149999999280567E-2</c:v>
                </c:pt>
                <c:pt idx="835">
                  <c:v>8.0000000000524096E-3</c:v>
                </c:pt>
                <c:pt idx="836">
                  <c:v>0.27549999999401109</c:v>
                </c:pt>
                <c:pt idx="837">
                  <c:v>5.4999999946403477E-3</c:v>
                </c:pt>
                <c:pt idx="838">
                  <c:v>5.3999999997955683E-2</c:v>
                </c:pt>
                <c:pt idx="839">
                  <c:v>1.0000000060017555E-3</c:v>
                </c:pt>
                <c:pt idx="840">
                  <c:v>3.900000000385262E-2</c:v>
                </c:pt>
                <c:pt idx="841">
                  <c:v>1.4999999994103064E-3</c:v>
                </c:pt>
                <c:pt idx="842">
                  <c:v>1.0000000060017555E-3</c:v>
                </c:pt>
                <c:pt idx="843">
                  <c:v>7.8999999994522341E-2</c:v>
                </c:pt>
                <c:pt idx="844">
                  <c:v>0</c:v>
                </c:pt>
                <c:pt idx="845">
                  <c:v>1.2500000007875656E-2</c:v>
                </c:pt>
                <c:pt idx="846">
                  <c:v>1.3999999997693635E-2</c:v>
                </c:pt>
                <c:pt idx="847">
                  <c:v>5.3999999997955683E-2</c:v>
                </c:pt>
                <c:pt idx="848">
                  <c:v>6.6000000002830461E-2</c:v>
                </c:pt>
                <c:pt idx="849">
                  <c:v>2.0000000024111841E-3</c:v>
                </c:pt>
                <c:pt idx="850">
                  <c:v>1.9999999928188572E-3</c:v>
                </c:pt>
                <c:pt idx="851">
                  <c:v>5.5000000138250016E-3</c:v>
                </c:pt>
                <c:pt idx="852">
                  <c:v>5.2000000005136826E-2</c:v>
                </c:pt>
                <c:pt idx="853">
                  <c:v>-8.4999999934609605E-3</c:v>
                </c:pt>
                <c:pt idx="854">
                  <c:v>6.5000000102344302E-3</c:v>
                </c:pt>
                <c:pt idx="855">
                  <c:v>0.19750000000549051</c:v>
                </c:pt>
                <c:pt idx="856">
                  <c:v>2.7500000001978719E-2</c:v>
                </c:pt>
                <c:pt idx="857">
                  <c:v>6.9999999998060503E-2</c:v>
                </c:pt>
                <c:pt idx="858">
                  <c:v>-3.7000000001441435E-2</c:v>
                </c:pt>
                <c:pt idx="859">
                  <c:v>6.200000000760042E-2</c:v>
                </c:pt>
                <c:pt idx="860">
                  <c:v>6.5000000006421033E-3</c:v>
                </c:pt>
                <c:pt idx="861">
                  <c:v>1.6500000012698024E-2</c:v>
                </c:pt>
                <c:pt idx="862">
                  <c:v>1.4999999994103064E-3</c:v>
                </c:pt>
                <c:pt idx="863">
                  <c:v>-2.499999995819735E-3</c:v>
                </c:pt>
                <c:pt idx="864">
                  <c:v>8.0000000000524096E-3</c:v>
                </c:pt>
                <c:pt idx="865">
                  <c:v>9.2499999998807425E-2</c:v>
                </c:pt>
                <c:pt idx="866">
                  <c:v>-9.499999999462716E-3</c:v>
                </c:pt>
                <c:pt idx="867">
                  <c:v>6.4000000000419277E-2</c:v>
                </c:pt>
                <c:pt idx="868">
                  <c:v>-2.499999995819735E-3</c:v>
                </c:pt>
                <c:pt idx="869">
                  <c:v>8.1499999999934403E-2</c:v>
                </c:pt>
                <c:pt idx="870">
                  <c:v>4.6500000000904151E-2</c:v>
                </c:pt>
                <c:pt idx="871">
                  <c:v>1.2000000004874778E-2</c:v>
                </c:pt>
                <c:pt idx="872">
                  <c:v>-4.5000000011086172E-2</c:v>
                </c:pt>
                <c:pt idx="873">
                  <c:v>7.000000003642981E-3</c:v>
                </c:pt>
                <c:pt idx="874">
                  <c:v>2.6999999998977842E-2</c:v>
                </c:pt>
                <c:pt idx="875">
                  <c:v>9.499999999462716E-3</c:v>
                </c:pt>
                <c:pt idx="876">
                  <c:v>1.4999999994103064E-3</c:v>
                </c:pt>
                <c:pt idx="877">
                  <c:v>8.0000000000524096E-3</c:v>
                </c:pt>
                <c:pt idx="878">
                  <c:v>1.2499999998283329E-2</c:v>
                </c:pt>
                <c:pt idx="879">
                  <c:v>9.0000000060541652E-3</c:v>
                </c:pt>
                <c:pt idx="880">
                  <c:v>1.6999999996514248E-2</c:v>
                </c:pt>
                <c:pt idx="881">
                  <c:v>5.0000000300087777E-4</c:v>
                </c:pt>
                <c:pt idx="882">
                  <c:v>2.3500000006748678E-2</c:v>
                </c:pt>
                <c:pt idx="883">
                  <c:v>1.5000000003695391E-2</c:v>
                </c:pt>
                <c:pt idx="884">
                  <c:v>9.0000000060541652E-3</c:v>
                </c:pt>
                <c:pt idx="885">
                  <c:v>-1.6500000003105697E-2</c:v>
                </c:pt>
                <c:pt idx="886">
                  <c:v>8.0000000000524096E-3</c:v>
                </c:pt>
                <c:pt idx="887">
                  <c:v>1.4500000000694513E-2</c:v>
                </c:pt>
                <c:pt idx="888">
                  <c:v>2.9999999988206127E-3</c:v>
                </c:pt>
                <c:pt idx="889">
                  <c:v>5.4999999946403477E-3</c:v>
                </c:pt>
                <c:pt idx="890">
                  <c:v>8.2999999999344709E-2</c:v>
                </c:pt>
                <c:pt idx="891">
                  <c:v>6.5000000102344302E-3</c:v>
                </c:pt>
                <c:pt idx="892">
                  <c:v>8.4499999998755015E-2</c:v>
                </c:pt>
                <c:pt idx="893">
                  <c:v>1.950000000192631E-2</c:v>
                </c:pt>
                <c:pt idx="894">
                  <c:v>9.999999964094286E-4</c:v>
                </c:pt>
                <c:pt idx="895">
                  <c:v>7.7000000011295811E-2</c:v>
                </c:pt>
                <c:pt idx="896">
                  <c:v>4.0500000012855253E-2</c:v>
                </c:pt>
                <c:pt idx="897">
                  <c:v>-2.5499999989975208E-2</c:v>
                </c:pt>
                <c:pt idx="898">
                  <c:v>2.1500000004337494E-2</c:v>
                </c:pt>
                <c:pt idx="899">
                  <c:v>3.7999999997850864E-2</c:v>
                </c:pt>
                <c:pt idx="900">
                  <c:v>0.10199999999827014</c:v>
                </c:pt>
                <c:pt idx="901">
                  <c:v>1.15000000018739E-2</c:v>
                </c:pt>
                <c:pt idx="902">
                  <c:v>3.4000000002620823E-2</c:v>
                </c:pt>
                <c:pt idx="903">
                  <c:v>0.10049999998926751</c:v>
                </c:pt>
                <c:pt idx="904">
                  <c:v>0.11249999999414229</c:v>
                </c:pt>
                <c:pt idx="905">
                  <c:v>0.10500000000668308</c:v>
                </c:pt>
                <c:pt idx="906">
                  <c:v>0.27350000000119223</c:v>
                </c:pt>
                <c:pt idx="907">
                  <c:v>1.2000000004874778E-2</c:v>
                </c:pt>
                <c:pt idx="908">
                  <c:v>0.10550000000009163</c:v>
                </c:pt>
                <c:pt idx="909">
                  <c:v>-3.5000000018214905E-3</c:v>
                </c:pt>
                <c:pt idx="910">
                  <c:v>9.4499999991626282E-2</c:v>
                </c:pt>
                <c:pt idx="911">
                  <c:v>-2.499999995819735E-3</c:v>
                </c:pt>
                <c:pt idx="912">
                  <c:v>0.19949999999830936</c:v>
                </c:pt>
                <c:pt idx="913">
                  <c:v>0.10100000000186071</c:v>
                </c:pt>
                <c:pt idx="914">
                  <c:v>0.10150000000486159</c:v>
                </c:pt>
                <c:pt idx="915">
                  <c:v>0.10449999999408988</c:v>
                </c:pt>
                <c:pt idx="916">
                  <c:v>9.9499999992858079E-2</c:v>
                </c:pt>
                <c:pt idx="917">
                  <c:v>4.4999999982309191E-3</c:v>
                </c:pt>
                <c:pt idx="918">
                  <c:v>0.10100000000186071</c:v>
                </c:pt>
                <c:pt idx="919">
                  <c:v>0.19700000000248963</c:v>
                </c:pt>
                <c:pt idx="920">
                  <c:v>0.36699999998681676</c:v>
                </c:pt>
                <c:pt idx="921">
                  <c:v>0.10250000000127102</c:v>
                </c:pt>
                <c:pt idx="922">
                  <c:v>2.3500000006748678E-2</c:v>
                </c:pt>
                <c:pt idx="923">
                  <c:v>9.7499999990446895E-2</c:v>
                </c:pt>
                <c:pt idx="924">
                  <c:v>-6.1499999985414888E-2</c:v>
                </c:pt>
                <c:pt idx="925">
                  <c:v>0</c:v>
                </c:pt>
                <c:pt idx="926">
                  <c:v>4.9999999340855084E-4</c:v>
                </c:pt>
                <c:pt idx="927">
                  <c:v>0.10400000000068133</c:v>
                </c:pt>
                <c:pt idx="928">
                  <c:v>1.4500000000694513E-2</c:v>
                </c:pt>
                <c:pt idx="929">
                  <c:v>3.8999999994260293E-2</c:v>
                </c:pt>
                <c:pt idx="930">
                  <c:v>1.3500000004285084E-2</c:v>
                </c:pt>
                <c:pt idx="931">
                  <c:v>7.5500000002293177E-2</c:v>
                </c:pt>
                <c:pt idx="932">
                  <c:v>3.0000000084129397E-3</c:v>
                </c:pt>
                <c:pt idx="933">
                  <c:v>6.0000000072335524E-3</c:v>
                </c:pt>
                <c:pt idx="934">
                  <c:v>2.7500000011571046E-2</c:v>
                </c:pt>
                <c:pt idx="935">
                  <c:v>6.0000000168258794E-3</c:v>
                </c:pt>
                <c:pt idx="936">
                  <c:v>8.4999999934609605E-3</c:v>
                </c:pt>
                <c:pt idx="937">
                  <c:v>0.16000000001064052</c:v>
                </c:pt>
                <c:pt idx="938">
                  <c:v>0.10349999998808812</c:v>
                </c:pt>
                <c:pt idx="939">
                  <c:v>9.80000000030401E-2</c:v>
                </c:pt>
                <c:pt idx="940">
                  <c:v>9.80000000030401E-2</c:v>
                </c:pt>
                <c:pt idx="941">
                  <c:v>2.0000000024111841E-3</c:v>
                </c:pt>
                <c:pt idx="942">
                  <c:v>9.5000000004219487E-2</c:v>
                </c:pt>
                <c:pt idx="943">
                  <c:v>0.2884999999952953</c:v>
                </c:pt>
                <c:pt idx="944">
                  <c:v>0.10249999999167869</c:v>
                </c:pt>
                <c:pt idx="945">
                  <c:v>0.19450000000666989</c:v>
                </c:pt>
                <c:pt idx="946">
                  <c:v>1.0000000002463594E-2</c:v>
                </c:pt>
                <c:pt idx="947">
                  <c:v>7.2000000000471687E-2</c:v>
                </c:pt>
                <c:pt idx="948">
                  <c:v>1.5000000090026333E-3</c:v>
                </c:pt>
                <c:pt idx="949">
                  <c:v>1.0999999998873022E-2</c:v>
                </c:pt>
                <c:pt idx="950">
                  <c:v>1.7999999992923676E-2</c:v>
                </c:pt>
                <c:pt idx="951">
                  <c:v>9.6999999997038344E-2</c:v>
                </c:pt>
                <c:pt idx="952">
                  <c:v>3.7499999994849986E-2</c:v>
                </c:pt>
                <c:pt idx="953">
                  <c:v>1.8000000002516003E-2</c:v>
                </c:pt>
                <c:pt idx="954">
                  <c:v>0.20700000000495322</c:v>
                </c:pt>
                <c:pt idx="955">
                  <c:v>8.9999999964618382E-3</c:v>
                </c:pt>
                <c:pt idx="956">
                  <c:v>0.10049999998926751</c:v>
                </c:pt>
                <c:pt idx="957">
                  <c:v>3.0000000084129397E-3</c:v>
                </c:pt>
                <c:pt idx="958">
                  <c:v>2.3500000006748678E-2</c:v>
                </c:pt>
                <c:pt idx="959">
                  <c:v>0.10500000000668308</c:v>
                </c:pt>
                <c:pt idx="960">
                  <c:v>9.6500000003629793E-2</c:v>
                </c:pt>
                <c:pt idx="961">
                  <c:v>0.38949999998756368</c:v>
                </c:pt>
                <c:pt idx="962">
                  <c:v>1.7999999992923676E-2</c:v>
                </c:pt>
                <c:pt idx="963">
                  <c:v>1.2000000014467105E-2</c:v>
                </c:pt>
                <c:pt idx="964">
                  <c:v>0.10149999998567694</c:v>
                </c:pt>
                <c:pt idx="965">
                  <c:v>9.2000000014991201E-2</c:v>
                </c:pt>
                <c:pt idx="966">
                  <c:v>9.0000000060541652E-3</c:v>
                </c:pt>
                <c:pt idx="967">
                  <c:v>0.10700000000909426</c:v>
                </c:pt>
                <c:pt idx="968">
                  <c:v>-2.8000000004979597E-2</c:v>
                </c:pt>
                <c:pt idx="969">
                  <c:v>9.499999999462716E-2</c:v>
                </c:pt>
                <c:pt idx="970">
                  <c:v>-1.1000000008465349E-2</c:v>
                </c:pt>
                <c:pt idx="971">
                  <c:v>-3.4999999922291636E-3</c:v>
                </c:pt>
                <c:pt idx="972">
                  <c:v>1.649999999351337E-2</c:v>
                </c:pt>
                <c:pt idx="973">
                  <c:v>8.0000000000524096E-3</c:v>
                </c:pt>
                <c:pt idx="974">
                  <c:v>-2.9999999988206127E-3</c:v>
                </c:pt>
                <c:pt idx="975">
                  <c:v>2.1500000004337494E-2</c:v>
                </c:pt>
                <c:pt idx="976">
                  <c:v>-1.1499999992281573E-2</c:v>
                </c:pt>
                <c:pt idx="977">
                  <c:v>3.4999999922291636E-3</c:v>
                </c:pt>
                <c:pt idx="978">
                  <c:v>7.000000003642981E-3</c:v>
                </c:pt>
                <c:pt idx="979">
                  <c:v>-3.9999999952300413E-3</c:v>
                </c:pt>
                <c:pt idx="980">
                  <c:v>1.0000000012055921E-2</c:v>
                </c:pt>
                <c:pt idx="981">
                  <c:v>2.7000000008570169E-2</c:v>
                </c:pt>
                <c:pt idx="982">
                  <c:v>0</c:v>
                </c:pt>
                <c:pt idx="983">
                  <c:v>-5.599999999077454E-2</c:v>
                </c:pt>
                <c:pt idx="984">
                  <c:v>-4.4999999982309191E-3</c:v>
                </c:pt>
                <c:pt idx="985">
                  <c:v>4.4999999886385922E-3</c:v>
                </c:pt>
                <c:pt idx="986">
                  <c:v>7.5000000066438588E-3</c:v>
                </c:pt>
                <c:pt idx="987">
                  <c:v>-5.4999999946403477E-3</c:v>
                </c:pt>
                <c:pt idx="988">
                  <c:v>1.0000000002463594E-2</c:v>
                </c:pt>
                <c:pt idx="989">
                  <c:v>-4.0000000048223683E-3</c:v>
                </c:pt>
                <c:pt idx="990">
                  <c:v>5.9999999976412255E-3</c:v>
                </c:pt>
                <c:pt idx="991">
                  <c:v>2.1500000004337494E-2</c:v>
                </c:pt>
                <c:pt idx="992">
                  <c:v>4.4999999982309191E-3</c:v>
                </c:pt>
                <c:pt idx="993">
                  <c:v>1.5500000006696268E-2</c:v>
                </c:pt>
                <c:pt idx="994">
                  <c:v>4.4999999886385922E-3</c:v>
                </c:pt>
                <c:pt idx="995">
                  <c:v>1.8500000005516881E-2</c:v>
                </c:pt>
                <c:pt idx="996">
                  <c:v>1.3500000004285084E-2</c:v>
                </c:pt>
                <c:pt idx="997">
                  <c:v>-3.9999999952300413E-3</c:v>
                </c:pt>
                <c:pt idx="998">
                  <c:v>1.5000000090026333E-3</c:v>
                </c:pt>
                <c:pt idx="999">
                  <c:v>3.0000000084129397E-3</c:v>
                </c:pt>
                <c:pt idx="1000">
                  <c:v>0</c:v>
                </c:pt>
                <c:pt idx="1001">
                  <c:v>-1.4500000000694513E-2</c:v>
                </c:pt>
                <c:pt idx="1002">
                  <c:v>1.4999999994103064E-3</c:v>
                </c:pt>
                <c:pt idx="1003">
                  <c:v>3.5000000018214905E-3</c:v>
                </c:pt>
                <c:pt idx="1004">
                  <c:v>-1.2499999988691002E-2</c:v>
                </c:pt>
                <c:pt idx="1005">
                  <c:v>-5.9999999880488986E-3</c:v>
                </c:pt>
                <c:pt idx="1006">
                  <c:v>2.6999999998977842E-2</c:v>
                </c:pt>
                <c:pt idx="1007">
                  <c:v>2.499999995819735E-3</c:v>
                </c:pt>
                <c:pt idx="1008">
                  <c:v>4.4999999886385922E-3</c:v>
                </c:pt>
                <c:pt idx="1009">
                  <c:v>-7.000000003642981E-3</c:v>
                </c:pt>
                <c:pt idx="1010">
                  <c:v>-5.5000000042326747E-3</c:v>
                </c:pt>
                <c:pt idx="1011">
                  <c:v>-3.9999999952300413E-3</c:v>
                </c:pt>
                <c:pt idx="1012">
                  <c:v>-3.7499999994849986E-2</c:v>
                </c:pt>
                <c:pt idx="1013">
                  <c:v>-6.9999999844583272E-3</c:v>
                </c:pt>
                <c:pt idx="1014">
                  <c:v>1.4999999994103064E-3</c:v>
                </c:pt>
                <c:pt idx="1015">
                  <c:v>-2.5000000054120619E-3</c:v>
                </c:pt>
                <c:pt idx="1016">
                  <c:v>2.9999999988206127E-3</c:v>
                </c:pt>
                <c:pt idx="1017">
                  <c:v>9.999999964094286E-4</c:v>
                </c:pt>
                <c:pt idx="1018">
                  <c:v>4.0000000000262048E-2</c:v>
                </c:pt>
                <c:pt idx="1019">
                  <c:v>-7.4999999970515319E-3</c:v>
                </c:pt>
                <c:pt idx="1020">
                  <c:v>2.9999999892282858E-3</c:v>
                </c:pt>
                <c:pt idx="1021">
                  <c:v>-1.1999999995282451E-2</c:v>
                </c:pt>
                <c:pt idx="1022">
                  <c:v>-3.4999999922291636E-3</c:v>
                </c:pt>
                <c:pt idx="1023">
                  <c:v>8.5000000030532874E-3</c:v>
                </c:pt>
                <c:pt idx="1024">
                  <c:v>-1.4999999898179794E-3</c:v>
                </c:pt>
                <c:pt idx="1025">
                  <c:v>-8.4999999934609605E-3</c:v>
                </c:pt>
                <c:pt idx="1026">
                  <c:v>0</c:v>
                </c:pt>
                <c:pt idx="1027">
                  <c:v>-2.5000000054120619E-3</c:v>
                </c:pt>
                <c:pt idx="1028">
                  <c:v>0</c:v>
                </c:pt>
                <c:pt idx="1029">
                  <c:v>1.4999999994103064E-3</c:v>
                </c:pt>
                <c:pt idx="1030">
                  <c:v>-1.4999999898179794E-3</c:v>
                </c:pt>
                <c:pt idx="1031">
                  <c:v>-8.4999999934609605E-3</c:v>
                </c:pt>
                <c:pt idx="1032">
                  <c:v>-1.4999999994103064E-3</c:v>
                </c:pt>
                <c:pt idx="1033">
                  <c:v>-4.9999999340855084E-4</c:v>
                </c:pt>
                <c:pt idx="1034">
                  <c:v>-5.0000000300087777E-4</c:v>
                </c:pt>
                <c:pt idx="1035">
                  <c:v>2.5000000054120619E-3</c:v>
                </c:pt>
                <c:pt idx="1036">
                  <c:v>3.5000000114138174E-3</c:v>
                </c:pt>
                <c:pt idx="1037">
                  <c:v>2.0000000024111841E-3</c:v>
                </c:pt>
                <c:pt idx="1038">
                  <c:v>3.5000000018214905E-3</c:v>
                </c:pt>
                <c:pt idx="1039">
                  <c:v>3.9999999952300413E-3</c:v>
                </c:pt>
                <c:pt idx="1040">
                  <c:v>-4.999999838162239E-4</c:v>
                </c:pt>
                <c:pt idx="1041">
                  <c:v>-5.5000000042326747E-3</c:v>
                </c:pt>
                <c:pt idx="1042">
                  <c:v>-4.4999999982309191E-3</c:v>
                </c:pt>
                <c:pt idx="1043">
                  <c:v>1.0000000060017555E-3</c:v>
                </c:pt>
                <c:pt idx="1044">
                  <c:v>-2.9999999988206127E-3</c:v>
                </c:pt>
                <c:pt idx="1045">
                  <c:v>-2.9999999988206127E-3</c:v>
                </c:pt>
                <c:pt idx="1046">
                  <c:v>5.9999999976412255E-3</c:v>
                </c:pt>
                <c:pt idx="1047">
                  <c:v>2.499999995819735E-3</c:v>
                </c:pt>
                <c:pt idx="1048">
                  <c:v>1.0000000060017555E-3</c:v>
                </c:pt>
                <c:pt idx="1049">
                  <c:v>3.9999999952300413E-3</c:v>
                </c:pt>
                <c:pt idx="1050">
                  <c:v>-2.5000000054120619E-3</c:v>
                </c:pt>
                <c:pt idx="1051">
                  <c:v>1.5000000090026333E-3</c:v>
                </c:pt>
                <c:pt idx="1052">
                  <c:v>5.0000000108241238E-3</c:v>
                </c:pt>
                <c:pt idx="1053">
                  <c:v>-1.0000000060017555E-3</c:v>
                </c:pt>
                <c:pt idx="1054">
                  <c:v>-5.0000000300087777E-4</c:v>
                </c:pt>
                <c:pt idx="1055">
                  <c:v>-3.5000000018214905E-3</c:v>
                </c:pt>
                <c:pt idx="1056">
                  <c:v>-1.0000000060017555E-3</c:v>
                </c:pt>
                <c:pt idx="1057">
                  <c:v>-9.999999964094286E-4</c:v>
                </c:pt>
                <c:pt idx="1058">
                  <c:v>-8.0000000000524096E-3</c:v>
                </c:pt>
                <c:pt idx="1059">
                  <c:v>-2.0000000024111841E-3</c:v>
                </c:pt>
                <c:pt idx="1060">
                  <c:v>0</c:v>
                </c:pt>
                <c:pt idx="1061">
                  <c:v>0</c:v>
                </c:pt>
                <c:pt idx="1062">
                  <c:v>3.5000000018214905E-3</c:v>
                </c:pt>
                <c:pt idx="1063">
                  <c:v>-1.4999999898179794E-3</c:v>
                </c:pt>
                <c:pt idx="1064">
                  <c:v>6.5000000006421033E-3</c:v>
                </c:pt>
                <c:pt idx="1065">
                  <c:v>-1.9999999928188572E-3</c:v>
                </c:pt>
                <c:pt idx="1066">
                  <c:v>5.4999999946403477E-3</c:v>
                </c:pt>
                <c:pt idx="1067">
                  <c:v>-6.5000000006421033E-3</c:v>
                </c:pt>
                <c:pt idx="1068">
                  <c:v>3.9999999952300413E-3</c:v>
                </c:pt>
                <c:pt idx="1069">
                  <c:v>-5.0000000300087777E-4</c:v>
                </c:pt>
                <c:pt idx="1070">
                  <c:v>-3.4999999922291636E-3</c:v>
                </c:pt>
                <c:pt idx="1071">
                  <c:v>2.0000000024111841E-3</c:v>
                </c:pt>
                <c:pt idx="1072">
                  <c:v>-4.999999982047143E-3</c:v>
                </c:pt>
                <c:pt idx="1073">
                  <c:v>-4.999999838162239E-4</c:v>
                </c:pt>
                <c:pt idx="1074">
                  <c:v>-2.499999986227408E-3</c:v>
                </c:pt>
                <c:pt idx="1075">
                  <c:v>-1.5000000090026333E-3</c:v>
                </c:pt>
                <c:pt idx="1076">
                  <c:v>-4.4999999982309191E-3</c:v>
                </c:pt>
                <c:pt idx="1077">
                  <c:v>-6.5000000006421033E-3</c:v>
                </c:pt>
                <c:pt idx="1078">
                  <c:v>-2.9999999988206127E-3</c:v>
                </c:pt>
                <c:pt idx="1079">
                  <c:v>2.0000000024111841E-3</c:v>
                </c:pt>
                <c:pt idx="1080">
                  <c:v>3.0000000084129397E-3</c:v>
                </c:pt>
                <c:pt idx="1081">
                  <c:v>-8.0000000000524096E-3</c:v>
                </c:pt>
                <c:pt idx="1082">
                  <c:v>-1.0000000060017555E-3</c:v>
                </c:pt>
                <c:pt idx="1083">
                  <c:v>-2.499999995819735E-3</c:v>
                </c:pt>
                <c:pt idx="1084">
                  <c:v>-6.5000000102344302E-3</c:v>
                </c:pt>
                <c:pt idx="1085">
                  <c:v>-1.5000000090026333E-3</c:v>
                </c:pt>
                <c:pt idx="1086">
                  <c:v>-6.0000000072335524E-3</c:v>
                </c:pt>
                <c:pt idx="1087">
                  <c:v>-4.999999838162239E-4</c:v>
                </c:pt>
                <c:pt idx="1088">
                  <c:v>-1.4999999898179794E-3</c:v>
                </c:pt>
                <c:pt idx="1089">
                  <c:v>-1.5000000090026333E-3</c:v>
                </c:pt>
                <c:pt idx="1090">
                  <c:v>-5.5000000042326747E-3</c:v>
                </c:pt>
                <c:pt idx="1091">
                  <c:v>5.0000000300087777E-4</c:v>
                </c:pt>
                <c:pt idx="1092">
                  <c:v>-3.5000000018214905E-3</c:v>
                </c:pt>
                <c:pt idx="1093">
                  <c:v>8.9999999964618382E-3</c:v>
                </c:pt>
                <c:pt idx="1094">
                  <c:v>-3.0000000084129397E-3</c:v>
                </c:pt>
                <c:pt idx="1095">
                  <c:v>7.000000003642981E-3</c:v>
                </c:pt>
                <c:pt idx="1096">
                  <c:v>-8.0000000096447366E-3</c:v>
                </c:pt>
                <c:pt idx="1097">
                  <c:v>-3.9999999952300413E-3</c:v>
                </c:pt>
                <c:pt idx="1098">
                  <c:v>-3.5000000018214905E-3</c:v>
                </c:pt>
                <c:pt idx="1099">
                  <c:v>9.999999964094286E-4</c:v>
                </c:pt>
                <c:pt idx="1100">
                  <c:v>-9.999999964094286E-4</c:v>
                </c:pt>
                <c:pt idx="1101">
                  <c:v>9.999999964094286E-4</c:v>
                </c:pt>
                <c:pt idx="1102">
                  <c:v>0</c:v>
                </c:pt>
                <c:pt idx="1103">
                  <c:v>-1.0999999989280695E-2</c:v>
                </c:pt>
                <c:pt idx="1104">
                  <c:v>-6.5000000006421033E-3</c:v>
                </c:pt>
                <c:pt idx="1105">
                  <c:v>-3.9999999952300413E-3</c:v>
                </c:pt>
                <c:pt idx="1106">
                  <c:v>-2.499999995819735E-3</c:v>
                </c:pt>
                <c:pt idx="1107">
                  <c:v>-6.5000000006421033E-3</c:v>
                </c:pt>
                <c:pt idx="1108">
                  <c:v>-3.9999999952300413E-3</c:v>
                </c:pt>
                <c:pt idx="1109">
                  <c:v>6.0000000072335524E-3</c:v>
                </c:pt>
                <c:pt idx="1110">
                  <c:v>4.5000000078232461E-3</c:v>
                </c:pt>
                <c:pt idx="1111">
                  <c:v>-3.4999999922291636E-3</c:v>
                </c:pt>
                <c:pt idx="1112">
                  <c:v>6.5000000006421033E-3</c:v>
                </c:pt>
                <c:pt idx="1113">
                  <c:v>4.4999999982309191E-3</c:v>
                </c:pt>
                <c:pt idx="1114">
                  <c:v>9.999999964094286E-4</c:v>
                </c:pt>
                <c:pt idx="1115">
                  <c:v>-2.0000000024111841E-3</c:v>
                </c:pt>
                <c:pt idx="1116">
                  <c:v>2.9999999988206127E-3</c:v>
                </c:pt>
                <c:pt idx="1117">
                  <c:v>-1.0000000060017555E-3</c:v>
                </c:pt>
                <c:pt idx="1118">
                  <c:v>-2.9999999988206127E-3</c:v>
                </c:pt>
                <c:pt idx="1119">
                  <c:v>-4.4999999982309191E-3</c:v>
                </c:pt>
                <c:pt idx="1120">
                  <c:v>4.9999999340855084E-4</c:v>
                </c:pt>
                <c:pt idx="1121">
                  <c:v>3.0000000084129397E-3</c:v>
                </c:pt>
                <c:pt idx="1122">
                  <c:v>3.0000000084129397E-3</c:v>
                </c:pt>
                <c:pt idx="1123">
                  <c:v>0</c:v>
                </c:pt>
                <c:pt idx="1124">
                  <c:v>5.9999999880488986E-3</c:v>
                </c:pt>
                <c:pt idx="1125">
                  <c:v>1.6000000009697146E-2</c:v>
                </c:pt>
                <c:pt idx="1126">
                  <c:v>-5.5000000042326747E-3</c:v>
                </c:pt>
                <c:pt idx="1127">
                  <c:v>-3.4999999922291636E-3</c:v>
                </c:pt>
                <c:pt idx="1128">
                  <c:v>-2.8499999988795821E-2</c:v>
                </c:pt>
                <c:pt idx="1129">
                  <c:v>1.0000000060017555E-3</c:v>
                </c:pt>
                <c:pt idx="1130">
                  <c:v>9.499999999462716E-3</c:v>
                </c:pt>
                <c:pt idx="1131">
                  <c:v>4.9999999340855084E-4</c:v>
                </c:pt>
                <c:pt idx="1132">
                  <c:v>1.6000000009697146E-2</c:v>
                </c:pt>
                <c:pt idx="1133">
                  <c:v>1.4999999994103064E-3</c:v>
                </c:pt>
                <c:pt idx="1134">
                  <c:v>2.0999999991744289E-2</c:v>
                </c:pt>
                <c:pt idx="1135">
                  <c:v>5.4999999946403477E-3</c:v>
                </c:pt>
                <c:pt idx="1136">
                  <c:v>-2.5000000054120619E-3</c:v>
                </c:pt>
                <c:pt idx="1137">
                  <c:v>4.9999999340855084E-4</c:v>
                </c:pt>
                <c:pt idx="1138">
                  <c:v>-9.9999998681710167E-4</c:v>
                </c:pt>
                <c:pt idx="1139">
                  <c:v>1.4999999994103064E-3</c:v>
                </c:pt>
                <c:pt idx="1140">
                  <c:v>2.5000000054120619E-3</c:v>
                </c:pt>
                <c:pt idx="1141">
                  <c:v>-6.4999999910497763E-3</c:v>
                </c:pt>
                <c:pt idx="1142">
                  <c:v>4.0000000048223683E-3</c:v>
                </c:pt>
                <c:pt idx="1143">
                  <c:v>2.0000000024111841E-3</c:v>
                </c:pt>
                <c:pt idx="1144">
                  <c:v>5.9999999976412255E-3</c:v>
                </c:pt>
                <c:pt idx="1145">
                  <c:v>4.3500000002083539E-2</c:v>
                </c:pt>
                <c:pt idx="1146">
                  <c:v>-5.5000000042326747E-3</c:v>
                </c:pt>
                <c:pt idx="1147">
                  <c:v>1.4999999994103064E-3</c:v>
                </c:pt>
                <c:pt idx="1148">
                  <c:v>9.0000000060541652E-3</c:v>
                </c:pt>
                <c:pt idx="1149">
                  <c:v>-3.9999999952300413E-3</c:v>
                </c:pt>
                <c:pt idx="1150">
                  <c:v>1.0000000060017555E-3</c:v>
                </c:pt>
                <c:pt idx="1151">
                  <c:v>2.0000000024111841E-3</c:v>
                </c:pt>
                <c:pt idx="1152">
                  <c:v>2.9999999988206127E-3</c:v>
                </c:pt>
                <c:pt idx="1153">
                  <c:v>-5.0000000300087777E-4</c:v>
                </c:pt>
                <c:pt idx="1154">
                  <c:v>-1.4999999898179794E-3</c:v>
                </c:pt>
                <c:pt idx="1155">
                  <c:v>-9.9999999928712668E-3</c:v>
                </c:pt>
                <c:pt idx="1156">
                  <c:v>-5.0000000300087777E-4</c:v>
                </c:pt>
                <c:pt idx="1157">
                  <c:v>-3.9999999952300413E-3</c:v>
                </c:pt>
                <c:pt idx="1158">
                  <c:v>3.0999999984615556E-2</c:v>
                </c:pt>
                <c:pt idx="1159">
                  <c:v>-1.9999999928188572E-3</c:v>
                </c:pt>
                <c:pt idx="1160">
                  <c:v>3.5000000114138174E-3</c:v>
                </c:pt>
                <c:pt idx="1161">
                  <c:v>-4.9999999340855084E-4</c:v>
                </c:pt>
                <c:pt idx="1162">
                  <c:v>3.5000000018214905E-3</c:v>
                </c:pt>
                <c:pt idx="1163">
                  <c:v>-3.0000000084129397E-3</c:v>
                </c:pt>
                <c:pt idx="1164">
                  <c:v>-1.4999999994103064E-3</c:v>
                </c:pt>
                <c:pt idx="1165">
                  <c:v>2.0000000024111841E-3</c:v>
                </c:pt>
                <c:pt idx="1166">
                  <c:v>-5.9999999976412255E-3</c:v>
                </c:pt>
                <c:pt idx="1167">
                  <c:v>-5.0000000300087777E-4</c:v>
                </c:pt>
                <c:pt idx="1168">
                  <c:v>2.0000000120035111E-3</c:v>
                </c:pt>
                <c:pt idx="1169">
                  <c:v>2.9999999892282858E-3</c:v>
                </c:pt>
                <c:pt idx="1170">
                  <c:v>2.499999986227408E-3</c:v>
                </c:pt>
                <c:pt idx="1171">
                  <c:v>-1.4999999994103064E-3</c:v>
                </c:pt>
                <c:pt idx="1172">
                  <c:v>-5.0000000300087777E-4</c:v>
                </c:pt>
                <c:pt idx="1173">
                  <c:v>-5.0000000012317969E-3</c:v>
                </c:pt>
                <c:pt idx="1174">
                  <c:v>-3.4999999922291636E-3</c:v>
                </c:pt>
                <c:pt idx="1175">
                  <c:v>0</c:v>
                </c:pt>
                <c:pt idx="1176">
                  <c:v>5.0000000012317969E-3</c:v>
                </c:pt>
                <c:pt idx="1177">
                  <c:v>-3.4999999922291636E-3</c:v>
                </c:pt>
                <c:pt idx="1178">
                  <c:v>4.4999999982309191E-3</c:v>
                </c:pt>
                <c:pt idx="1179">
                  <c:v>9.999999964094286E-4</c:v>
                </c:pt>
                <c:pt idx="1180">
                  <c:v>-3.5499999992438802E-2</c:v>
                </c:pt>
                <c:pt idx="1181">
                  <c:v>0</c:v>
                </c:pt>
                <c:pt idx="1182">
                  <c:v>2.0000000024111841E-3</c:v>
                </c:pt>
                <c:pt idx="1183">
                  <c:v>-9.999999964094286E-4</c:v>
                </c:pt>
                <c:pt idx="1184">
                  <c:v>-2.5000000054120619E-3</c:v>
                </c:pt>
                <c:pt idx="1185">
                  <c:v>-3.5000000114138174E-3</c:v>
                </c:pt>
                <c:pt idx="1186">
                  <c:v>-2.1500000004337494E-2</c:v>
                </c:pt>
                <c:pt idx="1187">
                  <c:v>1.4999999994103064E-3</c:v>
                </c:pt>
                <c:pt idx="1188">
                  <c:v>-9.9999998681710167E-4</c:v>
                </c:pt>
                <c:pt idx="1189">
                  <c:v>1.0500000005464472E-2</c:v>
                </c:pt>
                <c:pt idx="1190">
                  <c:v>-4.999999982047143E-3</c:v>
                </c:pt>
                <c:pt idx="1191">
                  <c:v>-8.0000000096447366E-3</c:v>
                </c:pt>
                <c:pt idx="1192">
                  <c:v>-3.4999999922291636E-3</c:v>
                </c:pt>
                <c:pt idx="1193">
                  <c:v>4.4999999886385922E-3</c:v>
                </c:pt>
                <c:pt idx="1194">
                  <c:v>2.0000000024111841E-3</c:v>
                </c:pt>
                <c:pt idx="1195">
                  <c:v>-1.9999999928188572E-3</c:v>
                </c:pt>
                <c:pt idx="1196">
                  <c:v>4.4999999982309191E-3</c:v>
                </c:pt>
                <c:pt idx="1197">
                  <c:v>-2.5000000054120619E-3</c:v>
                </c:pt>
                <c:pt idx="1198">
                  <c:v>-1.4999999898179794E-3</c:v>
                </c:pt>
                <c:pt idx="1199">
                  <c:v>4.0000000048223683E-3</c:v>
                </c:pt>
                <c:pt idx="1200">
                  <c:v>4.4999999982309191E-3</c:v>
                </c:pt>
                <c:pt idx="1201">
                  <c:v>-4.4999999982309191E-3</c:v>
                </c:pt>
                <c:pt idx="1202">
                  <c:v>1.15000000018739E-2</c:v>
                </c:pt>
                <c:pt idx="1203">
                  <c:v>9.0000000060541652E-3</c:v>
                </c:pt>
                <c:pt idx="1204">
                  <c:v>9.999999964094286E-4</c:v>
                </c:pt>
                <c:pt idx="1205">
                  <c:v>3.9999999952300413E-3</c:v>
                </c:pt>
                <c:pt idx="1206">
                  <c:v>3.9999999952300413E-3</c:v>
                </c:pt>
                <c:pt idx="1207">
                  <c:v>0</c:v>
                </c:pt>
                <c:pt idx="1208">
                  <c:v>-1.9999999832265303E-3</c:v>
                </c:pt>
                <c:pt idx="1209">
                  <c:v>-1.4999999898179794E-3</c:v>
                </c:pt>
                <c:pt idx="1210">
                  <c:v>1.3000000001284207E-2</c:v>
                </c:pt>
                <c:pt idx="1211">
                  <c:v>2.2500000010339249E-2</c:v>
                </c:pt>
                <c:pt idx="1212">
                  <c:v>1.0000000155940825E-3</c:v>
                </c:pt>
                <c:pt idx="1213">
                  <c:v>0</c:v>
                </c:pt>
                <c:pt idx="1214">
                  <c:v>1.0000000060017555E-3</c:v>
                </c:pt>
                <c:pt idx="1215">
                  <c:v>2.5000000054120619E-3</c:v>
                </c:pt>
                <c:pt idx="1216">
                  <c:v>-4.9999999340855084E-4</c:v>
                </c:pt>
                <c:pt idx="1217">
                  <c:v>-4.5000000078232461E-3</c:v>
                </c:pt>
                <c:pt idx="1218">
                  <c:v>6.0000000072335524E-3</c:v>
                </c:pt>
                <c:pt idx="1219">
                  <c:v>0</c:v>
                </c:pt>
                <c:pt idx="1220">
                  <c:v>-4.1499999990080028E-2</c:v>
                </c:pt>
                <c:pt idx="1221">
                  <c:v>-9.999999964094286E-4</c:v>
                </c:pt>
                <c:pt idx="1222">
                  <c:v>-2.0000000024111841E-3</c:v>
                </c:pt>
                <c:pt idx="1223">
                  <c:v>2.5000000054120619E-3</c:v>
                </c:pt>
                <c:pt idx="1224">
                  <c:v>-6.5000000006421033E-3</c:v>
                </c:pt>
                <c:pt idx="1225">
                  <c:v>-5.0000000012317969E-3</c:v>
                </c:pt>
                <c:pt idx="1226">
                  <c:v>1.4999999994103064E-3</c:v>
                </c:pt>
                <c:pt idx="1227">
                  <c:v>-4.4999999982309191E-3</c:v>
                </c:pt>
                <c:pt idx="1228">
                  <c:v>5.0000000012317969E-3</c:v>
                </c:pt>
                <c:pt idx="1229">
                  <c:v>-1.0000000060017555E-3</c:v>
                </c:pt>
                <c:pt idx="1230">
                  <c:v>2.0000000024111841E-3</c:v>
                </c:pt>
                <c:pt idx="1231">
                  <c:v>-3.0000000084129397E-3</c:v>
                </c:pt>
                <c:pt idx="1232">
                  <c:v>-2.9999999988206127E-3</c:v>
                </c:pt>
                <c:pt idx="1233">
                  <c:v>-4.4999999982309191E-3</c:v>
                </c:pt>
                <c:pt idx="1234">
                  <c:v>-6.4999999814574494E-3</c:v>
                </c:pt>
                <c:pt idx="1235">
                  <c:v>1.4999999994103064E-3</c:v>
                </c:pt>
                <c:pt idx="1236">
                  <c:v>-1.4999999898179794E-3</c:v>
                </c:pt>
                <c:pt idx="1237">
                  <c:v>5.4999999946403477E-3</c:v>
                </c:pt>
                <c:pt idx="1238">
                  <c:v>-3.5000000018214905E-3</c:v>
                </c:pt>
                <c:pt idx="1239">
                  <c:v>-1.4999999994103064E-3</c:v>
                </c:pt>
                <c:pt idx="1240">
                  <c:v>-2.9999999988206127E-3</c:v>
                </c:pt>
                <c:pt idx="1241">
                  <c:v>-5.5000000042326747E-3</c:v>
                </c:pt>
                <c:pt idx="1242">
                  <c:v>4.9999999340855084E-4</c:v>
                </c:pt>
                <c:pt idx="1243">
                  <c:v>3.4999999922291636E-3</c:v>
                </c:pt>
                <c:pt idx="1244">
                  <c:v>-2.1500000004337494E-2</c:v>
                </c:pt>
                <c:pt idx="1245">
                  <c:v>4.9999999340855084E-4</c:v>
                </c:pt>
                <c:pt idx="1246">
                  <c:v>-9.999999964094286E-4</c:v>
                </c:pt>
                <c:pt idx="1247">
                  <c:v>-7.9999999904600827E-3</c:v>
                </c:pt>
                <c:pt idx="1248">
                  <c:v>-2.5000000150043888E-3</c:v>
                </c:pt>
                <c:pt idx="1249">
                  <c:v>9.999999964094286E-4</c:v>
                </c:pt>
                <c:pt idx="1250">
                  <c:v>-3.3999999993028496E-2</c:v>
                </c:pt>
                <c:pt idx="1251">
                  <c:v>-1.4999999898179794E-3</c:v>
                </c:pt>
                <c:pt idx="1252">
                  <c:v>-5.0000000300087777E-4</c:v>
                </c:pt>
                <c:pt idx="1253">
                  <c:v>0</c:v>
                </c:pt>
                <c:pt idx="1254">
                  <c:v>1.4999999994103064E-3</c:v>
                </c:pt>
                <c:pt idx="1255">
                  <c:v>3.5000000018214905E-3</c:v>
                </c:pt>
                <c:pt idx="1256">
                  <c:v>-1.0000000060017555E-3</c:v>
                </c:pt>
                <c:pt idx="1257">
                  <c:v>-4.9999999340855084E-4</c:v>
                </c:pt>
                <c:pt idx="1258">
                  <c:v>4.99999999163947E-3</c:v>
                </c:pt>
                <c:pt idx="1259">
                  <c:v>-4.9999999340855084E-4</c:v>
                </c:pt>
                <c:pt idx="1260">
                  <c:v>5.0000000300087777E-4</c:v>
                </c:pt>
                <c:pt idx="1261">
                  <c:v>-1.9999999928188572E-3</c:v>
                </c:pt>
                <c:pt idx="1262">
                  <c:v>9.999999964094286E-4</c:v>
                </c:pt>
                <c:pt idx="1263">
                  <c:v>-4.999999982047143E-3</c:v>
                </c:pt>
                <c:pt idx="1264">
                  <c:v>1.4999999994103064E-3</c:v>
                </c:pt>
                <c:pt idx="1265">
                  <c:v>-2.499999995819735E-3</c:v>
                </c:pt>
                <c:pt idx="1266">
                  <c:v>9.999999964094286E-4</c:v>
                </c:pt>
                <c:pt idx="1267">
                  <c:v>2.0000000024111841E-3</c:v>
                </c:pt>
                <c:pt idx="1268">
                  <c:v>-4.9999999340855084E-4</c:v>
                </c:pt>
                <c:pt idx="1269">
                  <c:v>-3.9999999952300413E-3</c:v>
                </c:pt>
                <c:pt idx="1270">
                  <c:v>1.0000000155940825E-3</c:v>
                </c:pt>
                <c:pt idx="1271">
                  <c:v>-4.4999999982309191E-3</c:v>
                </c:pt>
                <c:pt idx="1272">
                  <c:v>-9.999999964094286E-4</c:v>
                </c:pt>
                <c:pt idx="1273">
                  <c:v>-4.9999999340855084E-4</c:v>
                </c:pt>
                <c:pt idx="1274">
                  <c:v>-7.000000003642981E-3</c:v>
                </c:pt>
                <c:pt idx="1275">
                  <c:v>-4.99999999163947E-3</c:v>
                </c:pt>
                <c:pt idx="1276">
                  <c:v>-1.9999999928188572E-3</c:v>
                </c:pt>
                <c:pt idx="1277">
                  <c:v>4.4999999982309191E-3</c:v>
                </c:pt>
                <c:pt idx="1278">
                  <c:v>2.0000000024111841E-3</c:v>
                </c:pt>
                <c:pt idx="1279">
                  <c:v>-4.9999999340855084E-4</c:v>
                </c:pt>
                <c:pt idx="1280">
                  <c:v>-1.4999999898179794E-3</c:v>
                </c:pt>
                <c:pt idx="1281">
                  <c:v>-3.4999999922291636E-3</c:v>
                </c:pt>
                <c:pt idx="1282">
                  <c:v>2.9999999892282858E-3</c:v>
                </c:pt>
                <c:pt idx="1283">
                  <c:v>-5.5000000042326747E-3</c:v>
                </c:pt>
                <c:pt idx="1284">
                  <c:v>0</c:v>
                </c:pt>
                <c:pt idx="1285">
                  <c:v>-2.9999999988206127E-3</c:v>
                </c:pt>
                <c:pt idx="1286">
                  <c:v>-4.9999999340855084E-4</c:v>
                </c:pt>
                <c:pt idx="1287">
                  <c:v>-9.9999998681710167E-4</c:v>
                </c:pt>
                <c:pt idx="1288">
                  <c:v>9.999999964094286E-4</c:v>
                </c:pt>
                <c:pt idx="1289">
                  <c:v>-5.0000000300087777E-4</c:v>
                </c:pt>
                <c:pt idx="1290">
                  <c:v>-3.5000000018214905E-3</c:v>
                </c:pt>
                <c:pt idx="1291">
                  <c:v>3.0000000084129397E-3</c:v>
                </c:pt>
                <c:pt idx="1292">
                  <c:v>-1.4999999994103064E-3</c:v>
                </c:pt>
                <c:pt idx="1293">
                  <c:v>-5.9999999976412255E-3</c:v>
                </c:pt>
                <c:pt idx="1294">
                  <c:v>-5.0000000012317969E-3</c:v>
                </c:pt>
                <c:pt idx="1295">
                  <c:v>3.5000000018214905E-3</c:v>
                </c:pt>
                <c:pt idx="1296">
                  <c:v>4.99999999163947E-3</c:v>
                </c:pt>
                <c:pt idx="1297">
                  <c:v>2.499999995819735E-3</c:v>
                </c:pt>
                <c:pt idx="1298">
                  <c:v>-5.0000000012317969E-3</c:v>
                </c:pt>
                <c:pt idx="1299">
                  <c:v>-5.0000000012317969E-3</c:v>
                </c:pt>
                <c:pt idx="1300">
                  <c:v>-5.9999999976412255E-3</c:v>
                </c:pt>
                <c:pt idx="1301">
                  <c:v>5.0000000012317969E-3</c:v>
                </c:pt>
                <c:pt idx="1302">
                  <c:v>-6.4999999987236379E-2</c:v>
                </c:pt>
                <c:pt idx="1303">
                  <c:v>-5.0000000300087777E-4</c:v>
                </c:pt>
                <c:pt idx="1304">
                  <c:v>1.4999999994103064E-3</c:v>
                </c:pt>
                <c:pt idx="1305">
                  <c:v>-1.9999999928188572E-3</c:v>
                </c:pt>
                <c:pt idx="1306">
                  <c:v>-1.0000000060017555E-3</c:v>
                </c:pt>
                <c:pt idx="1307">
                  <c:v>5.0000000300087777E-4</c:v>
                </c:pt>
                <c:pt idx="1308">
                  <c:v>2.9999999988206127E-3</c:v>
                </c:pt>
                <c:pt idx="1309">
                  <c:v>-1.9999999928188572E-3</c:v>
                </c:pt>
                <c:pt idx="1310">
                  <c:v>-1.0000000060017555E-3</c:v>
                </c:pt>
                <c:pt idx="1311">
                  <c:v>-4.9999999340855084E-4</c:v>
                </c:pt>
                <c:pt idx="1312">
                  <c:v>-3.5000000018214905E-3</c:v>
                </c:pt>
                <c:pt idx="1313">
                  <c:v>-9.9999998681710167E-4</c:v>
                </c:pt>
                <c:pt idx="1314">
                  <c:v>2.0000000024111841E-3</c:v>
                </c:pt>
                <c:pt idx="1315">
                  <c:v>3.0000000084129397E-3</c:v>
                </c:pt>
                <c:pt idx="1316">
                  <c:v>0</c:v>
                </c:pt>
                <c:pt idx="1317">
                  <c:v>-1.4999999898179794E-3</c:v>
                </c:pt>
                <c:pt idx="1318">
                  <c:v>-1.4999999994103064E-3</c:v>
                </c:pt>
                <c:pt idx="1319">
                  <c:v>5.5000000042326747E-3</c:v>
                </c:pt>
                <c:pt idx="1320">
                  <c:v>-2.499999995819735E-3</c:v>
                </c:pt>
                <c:pt idx="1321">
                  <c:v>-4.4999999982309191E-3</c:v>
                </c:pt>
                <c:pt idx="1322">
                  <c:v>-1.9999999928188572E-3</c:v>
                </c:pt>
                <c:pt idx="1323">
                  <c:v>0</c:v>
                </c:pt>
                <c:pt idx="1324">
                  <c:v>5.0000000108241238E-3</c:v>
                </c:pt>
                <c:pt idx="1325">
                  <c:v>-1.9999999928188572E-3</c:v>
                </c:pt>
                <c:pt idx="1326">
                  <c:v>2.0000000024111841E-3</c:v>
                </c:pt>
                <c:pt idx="1327">
                  <c:v>-2.499999995819735E-3</c:v>
                </c:pt>
                <c:pt idx="1328">
                  <c:v>3.4999999922291636E-3</c:v>
                </c:pt>
                <c:pt idx="1329">
                  <c:v>2.499999986227408E-3</c:v>
                </c:pt>
                <c:pt idx="1330">
                  <c:v>0</c:v>
                </c:pt>
                <c:pt idx="1331">
                  <c:v>-3.5000000018214905E-3</c:v>
                </c:pt>
                <c:pt idx="1332">
                  <c:v>-9.9999998681710167E-4</c:v>
                </c:pt>
                <c:pt idx="1333">
                  <c:v>-1.9999999928188572E-3</c:v>
                </c:pt>
                <c:pt idx="1334">
                  <c:v>-5.5000000042326747E-3</c:v>
                </c:pt>
                <c:pt idx="1335">
                  <c:v>-1.0000000060017555E-3</c:v>
                </c:pt>
                <c:pt idx="1336">
                  <c:v>-3.5000000114138174E-3</c:v>
                </c:pt>
                <c:pt idx="1337">
                  <c:v>-1.0000000060017555E-3</c:v>
                </c:pt>
                <c:pt idx="1338">
                  <c:v>-1.5000000090026333E-3</c:v>
                </c:pt>
                <c:pt idx="1339">
                  <c:v>-5.5000000042326747E-3</c:v>
                </c:pt>
                <c:pt idx="1340">
                  <c:v>4.5000000078232461E-3</c:v>
                </c:pt>
                <c:pt idx="1341">
                  <c:v>1.0000000060017555E-3</c:v>
                </c:pt>
                <c:pt idx="1342">
                  <c:v>-5.9999999880488986E-3</c:v>
                </c:pt>
                <c:pt idx="1343">
                  <c:v>4.9999999340855084E-4</c:v>
                </c:pt>
                <c:pt idx="1344">
                  <c:v>0</c:v>
                </c:pt>
                <c:pt idx="1345">
                  <c:v>2.499999995819735E-3</c:v>
                </c:pt>
                <c:pt idx="1346">
                  <c:v>1.4999999994103064E-3</c:v>
                </c:pt>
                <c:pt idx="1347">
                  <c:v>9.999999964094286E-4</c:v>
                </c:pt>
                <c:pt idx="1348">
                  <c:v>-1.9999999928188572E-3</c:v>
                </c:pt>
                <c:pt idx="1349">
                  <c:v>-1.9999999928188572E-3</c:v>
                </c:pt>
                <c:pt idx="1350">
                  <c:v>-5.0000000300087777E-4</c:v>
                </c:pt>
                <c:pt idx="1351">
                  <c:v>5.4999999946403477E-3</c:v>
                </c:pt>
                <c:pt idx="1352">
                  <c:v>-1.4999999994103064E-3</c:v>
                </c:pt>
                <c:pt idx="1353">
                  <c:v>-5.000000125932047E-4</c:v>
                </c:pt>
                <c:pt idx="1354">
                  <c:v>5.0000000108241238E-3</c:v>
                </c:pt>
                <c:pt idx="1355">
                  <c:v>9.999999964094286E-4</c:v>
                </c:pt>
                <c:pt idx="1356">
                  <c:v>4.9999999340855084E-4</c:v>
                </c:pt>
                <c:pt idx="1357">
                  <c:v>2.9999999892282858E-3</c:v>
                </c:pt>
                <c:pt idx="1358">
                  <c:v>-4.99999999163947E-3</c:v>
                </c:pt>
                <c:pt idx="1359">
                  <c:v>-2.0000000024111841E-3</c:v>
                </c:pt>
                <c:pt idx="1360">
                  <c:v>3.5000000018214905E-3</c:v>
                </c:pt>
                <c:pt idx="1361">
                  <c:v>9.999999964094286E-4</c:v>
                </c:pt>
                <c:pt idx="1362">
                  <c:v>-4.99999999163947E-3</c:v>
                </c:pt>
                <c:pt idx="1363">
                  <c:v>-4.5000000078232461E-3</c:v>
                </c:pt>
                <c:pt idx="1364">
                  <c:v>3.0000000084129397E-3</c:v>
                </c:pt>
                <c:pt idx="1365">
                  <c:v>-2.0000000120035111E-3</c:v>
                </c:pt>
                <c:pt idx="1366">
                  <c:v>-5.4999999946403477E-3</c:v>
                </c:pt>
                <c:pt idx="1367">
                  <c:v>0</c:v>
                </c:pt>
                <c:pt idx="1368">
                  <c:v>4.4999999886385922E-3</c:v>
                </c:pt>
                <c:pt idx="1369">
                  <c:v>1.0000000060017555E-3</c:v>
                </c:pt>
                <c:pt idx="1370">
                  <c:v>5.4999999946403477E-3</c:v>
                </c:pt>
                <c:pt idx="1371">
                  <c:v>5.0000000108241238E-3</c:v>
                </c:pt>
                <c:pt idx="1372">
                  <c:v>-1.9999999928188572E-3</c:v>
                </c:pt>
                <c:pt idx="1373">
                  <c:v>4.9999999340855084E-4</c:v>
                </c:pt>
                <c:pt idx="1374">
                  <c:v>-2.0000000024111841E-3</c:v>
                </c:pt>
                <c:pt idx="1375">
                  <c:v>5.000000125932047E-4</c:v>
                </c:pt>
                <c:pt idx="1376">
                  <c:v>-1.0000000060017555E-3</c:v>
                </c:pt>
              </c:numCache>
            </c:numRef>
          </c:yVal>
          <c:smooth val="0"/>
        </c:ser>
        <c:dLbls>
          <c:showLegendKey val="0"/>
          <c:showVal val="0"/>
          <c:showCatName val="0"/>
          <c:showSerName val="0"/>
          <c:showPercent val="0"/>
          <c:showBubbleSize val="0"/>
        </c:dLbls>
        <c:axId val="135998080"/>
        <c:axId val="136021120"/>
      </c:scatterChart>
      <c:valAx>
        <c:axId val="135998080"/>
        <c:scaling>
          <c:orientation val="minMax"/>
          <c:max val="41060"/>
          <c:min val="41059"/>
        </c:scaling>
        <c:delete val="0"/>
        <c:axPos val="b"/>
        <c:title>
          <c:tx>
            <c:rich>
              <a:bodyPr/>
              <a:lstStyle/>
              <a:p>
                <a:pPr>
                  <a:defRPr sz="1000"/>
                </a:pPr>
                <a:r>
                  <a:rPr lang="es-MX" sz="1000" b="1" i="0" baseline="0">
                    <a:effectLst/>
                  </a:rPr>
                  <a:t>TIEMPO TRANSCURRIDO / Minutos</a:t>
                </a:r>
                <a:endParaRPr lang="es-MX" sz="1000">
                  <a:effectLst/>
                </a:endParaRPr>
              </a:p>
            </c:rich>
          </c:tx>
          <c:layout/>
          <c:overlay val="0"/>
        </c:title>
        <c:numFmt formatCode="m/d/yyyy\ h:mm" sourceLinked="1"/>
        <c:majorTickMark val="out"/>
        <c:minorTickMark val="in"/>
        <c:tickLblPos val="nextTo"/>
        <c:txPr>
          <a:bodyPr/>
          <a:lstStyle/>
          <a:p>
            <a:pPr>
              <a:defRPr sz="1000"/>
            </a:pPr>
            <a:endParaRPr lang="en-US"/>
          </a:p>
        </c:txPr>
        <c:crossAx val="136021120"/>
        <c:crossesAt val="-0.15000000000000002"/>
        <c:crossBetween val="midCat"/>
        <c:majorUnit val="0.25"/>
        <c:minorUnit val="4.1666000000000009E-2"/>
      </c:valAx>
      <c:valAx>
        <c:axId val="136021120"/>
        <c:scaling>
          <c:orientation val="minMax"/>
          <c:min val="-0.15000000000000002"/>
        </c:scaling>
        <c:delete val="0"/>
        <c:axPos val="l"/>
        <c:majorGridlines/>
        <c:title>
          <c:tx>
            <c:rich>
              <a:bodyPr rot="-5400000" vert="horz"/>
              <a:lstStyle/>
              <a:p>
                <a:pPr>
                  <a:defRPr sz="1100"/>
                </a:pPr>
                <a:r>
                  <a:rPr lang="es-MX" sz="1100" b="1" i="0" baseline="0" dirty="0">
                    <a:effectLst/>
                  </a:rPr>
                  <a:t>DIFERENCIA DE TIEMPO / segundos</a:t>
                </a:r>
                <a:endParaRPr lang="es-MX" sz="1100" dirty="0">
                  <a:effectLst/>
                </a:endParaRPr>
              </a:p>
            </c:rich>
          </c:tx>
          <c:layout>
            <c:manualLayout>
              <c:xMode val="edge"/>
              <c:yMode val="edge"/>
              <c:x val="1.4532118055555555E-2"/>
              <c:y val="0.30279359567901237"/>
            </c:manualLayout>
          </c:layout>
          <c:overlay val="0"/>
        </c:title>
        <c:numFmt formatCode="0.000" sourceLinked="0"/>
        <c:majorTickMark val="out"/>
        <c:minorTickMark val="none"/>
        <c:tickLblPos val="nextTo"/>
        <c:txPr>
          <a:bodyPr/>
          <a:lstStyle/>
          <a:p>
            <a:pPr>
              <a:defRPr sz="1000"/>
            </a:pPr>
            <a:endParaRPr lang="en-US"/>
          </a:p>
        </c:txPr>
        <c:crossAx val="135998080"/>
        <c:crosses val="autoZero"/>
        <c:crossBetween val="midCat"/>
        <c:majorUnit val="5.000000000000001E-2"/>
      </c:valAx>
      <c:spPr>
        <a:solidFill>
          <a:schemeClr val="bg2"/>
        </a:solidFill>
      </c:spPr>
    </c:plotArea>
    <c:plotVisOnly val="1"/>
    <c:dispBlanksAs val="gap"/>
    <c:showDLblsOverMax val="0"/>
  </c:chart>
  <c:spPr>
    <a:solidFill>
      <a:schemeClr val="bg2">
        <a:lumMod val="75000"/>
        <a:alpha val="42000"/>
      </a:schemeClr>
    </a:solidFill>
  </c:sp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9525">
              <a:solidFill>
                <a:schemeClr val="accent3"/>
              </a:solidFill>
            </a:ln>
          </c:spPr>
          <c:marker>
            <c:symbol val="diamond"/>
            <c:size val="3"/>
            <c:spPr>
              <a:solidFill>
                <a:schemeClr val="accent3"/>
              </a:solidFill>
              <a:ln>
                <a:solidFill>
                  <a:schemeClr val="accent3"/>
                </a:solidFill>
              </a:ln>
            </c:spPr>
          </c:marker>
          <c:yVal>
            <c:numRef>
              <c:f>'Dados PTB'!$K$185:$K$335</c:f>
              <c:numCache>
                <c:formatCode>0.0000</c:formatCode>
                <c:ptCount val="151"/>
                <c:pt idx="0">
                  <c:v>2.9999999988206127E-3</c:v>
                </c:pt>
                <c:pt idx="1">
                  <c:v>9.9999999880751034E-4</c:v>
                </c:pt>
                <c:pt idx="2">
                  <c:v>4.5000000006290009E-3</c:v>
                </c:pt>
                <c:pt idx="3">
                  <c:v>-4.4999999958328374E-3</c:v>
                </c:pt>
                <c:pt idx="4">
                  <c:v>-5.0000000012317969E-3</c:v>
                </c:pt>
                <c:pt idx="5">
                  <c:v>-5.5000000018345929E-3</c:v>
                </c:pt>
                <c:pt idx="6">
                  <c:v>2.9999999988206127E-3</c:v>
                </c:pt>
                <c:pt idx="7">
                  <c:v>-3.4999999994234088E-3</c:v>
                </c:pt>
                <c:pt idx="8">
                  <c:v>2.0000000000131024E-3</c:v>
                </c:pt>
                <c:pt idx="9">
                  <c:v>-2.4999999982178167E-3</c:v>
                </c:pt>
                <c:pt idx="10">
                  <c:v>2.5000000006158984E-3</c:v>
                </c:pt>
                <c:pt idx="11">
                  <c:v>-5.0000000012317969E-3</c:v>
                </c:pt>
                <c:pt idx="12">
                  <c:v>-6.0000000000393072E-3</c:v>
                </c:pt>
                <c:pt idx="13">
                  <c:v>-4.0000000000262048E-3</c:v>
                </c:pt>
                <c:pt idx="14">
                  <c:v>9.9999999880751034E-4</c:v>
                </c:pt>
                <c:pt idx="15">
                  <c:v>-4.999999982047143E-4</c:v>
                </c:pt>
                <c:pt idx="16">
                  <c:v>4.999999982047143E-4</c:v>
                </c:pt>
                <c:pt idx="17">
                  <c:v>0</c:v>
                </c:pt>
                <c:pt idx="18">
                  <c:v>-8.0000000024504914E-3</c:v>
                </c:pt>
                <c:pt idx="19">
                  <c:v>4.999999982047143E-4</c:v>
                </c:pt>
                <c:pt idx="20">
                  <c:v>-4.0000000000262048E-3</c:v>
                </c:pt>
                <c:pt idx="21">
                  <c:v>9.9999999880751034E-4</c:v>
                </c:pt>
                <c:pt idx="22">
                  <c:v>-1.0500000000668308E-2</c:v>
                </c:pt>
                <c:pt idx="23">
                  <c:v>-4.0000000000262048E-3</c:v>
                </c:pt>
                <c:pt idx="24">
                  <c:v>-3.0000000012186945E-3</c:v>
                </c:pt>
                <c:pt idx="25">
                  <c:v>-3.0000000012186945E-3</c:v>
                </c:pt>
                <c:pt idx="26">
                  <c:v>5.0000000060279604E-4</c:v>
                </c:pt>
                <c:pt idx="27">
                  <c:v>9.9999999880751034E-4</c:v>
                </c:pt>
                <c:pt idx="28">
                  <c:v>4.999999982047143E-4</c:v>
                </c:pt>
                <c:pt idx="29">
                  <c:v>-2.0000000000131024E-3</c:v>
                </c:pt>
                <c:pt idx="30">
                  <c:v>1.0000000012055921E-3</c:v>
                </c:pt>
                <c:pt idx="31">
                  <c:v>-1.0000000012055921E-3</c:v>
                </c:pt>
                <c:pt idx="32">
                  <c:v>-3.0000000012186945E-3</c:v>
                </c:pt>
                <c:pt idx="33">
                  <c:v>2.9999999988206127E-3</c:v>
                </c:pt>
                <c:pt idx="34">
                  <c:v>-5.4999999994365112E-3</c:v>
                </c:pt>
                <c:pt idx="35">
                  <c:v>6.5000000006421033E-3</c:v>
                </c:pt>
                <c:pt idx="36">
                  <c:v>-3.4999999994234088E-3</c:v>
                </c:pt>
                <c:pt idx="37">
                  <c:v>8.0000000000524096E-3</c:v>
                </c:pt>
                <c:pt idx="38">
                  <c:v>1.4999999994103064E-3</c:v>
                </c:pt>
                <c:pt idx="39">
                  <c:v>2.0000000000131024E-3</c:v>
                </c:pt>
                <c:pt idx="40">
                  <c:v>6.9999999988468176E-3</c:v>
                </c:pt>
                <c:pt idx="41">
                  <c:v>-3.0000000012186945E-3</c:v>
                </c:pt>
                <c:pt idx="42">
                  <c:v>5.0000000060279604E-4</c:v>
                </c:pt>
                <c:pt idx="43">
                  <c:v>5.4999999994365112E-3</c:v>
                </c:pt>
                <c:pt idx="44">
                  <c:v>6.5000000006421033E-3</c:v>
                </c:pt>
                <c:pt idx="45">
                  <c:v>4.5000000006290009E-3</c:v>
                </c:pt>
                <c:pt idx="46">
                  <c:v>-4.4999999982309191E-3</c:v>
                </c:pt>
                <c:pt idx="47">
                  <c:v>5.0000000060279604E-4</c:v>
                </c:pt>
                <c:pt idx="48">
                  <c:v>6.000000002437389E-3</c:v>
                </c:pt>
                <c:pt idx="49">
                  <c:v>-3.0000000012186945E-3</c:v>
                </c:pt>
                <c:pt idx="50">
                  <c:v>2.0000000000131024E-3</c:v>
                </c:pt>
                <c:pt idx="51">
                  <c:v>-4.0000000024242865E-3</c:v>
                </c:pt>
                <c:pt idx="52">
                  <c:v>6.9999999988468176E-3</c:v>
                </c:pt>
                <c:pt idx="53">
                  <c:v>-9.9999999880751034E-4</c:v>
                </c:pt>
                <c:pt idx="54">
                  <c:v>5.4999999994365112E-3</c:v>
                </c:pt>
                <c:pt idx="55">
                  <c:v>1.4999999994103064E-3</c:v>
                </c:pt>
                <c:pt idx="56">
                  <c:v>2.5000000006158984E-3</c:v>
                </c:pt>
                <c:pt idx="57">
                  <c:v>2.9999999988206127E-3</c:v>
                </c:pt>
                <c:pt idx="58">
                  <c:v>-1.0000000012055921E-3</c:v>
                </c:pt>
                <c:pt idx="59">
                  <c:v>4.9999999580663257E-4</c:v>
                </c:pt>
                <c:pt idx="60">
                  <c:v>-1.0000000012055921E-3</c:v>
                </c:pt>
                <c:pt idx="61">
                  <c:v>3.4999999994234088E-3</c:v>
                </c:pt>
                <c:pt idx="62">
                  <c:v>4.5000000006290009E-3</c:v>
                </c:pt>
                <c:pt idx="63">
                  <c:v>-3.5000000018214905E-3</c:v>
                </c:pt>
                <c:pt idx="64">
                  <c:v>5.4999999994365112E-3</c:v>
                </c:pt>
                <c:pt idx="65">
                  <c:v>-5.4999999994365112E-3</c:v>
                </c:pt>
                <c:pt idx="66">
                  <c:v>7.4999999994496136E-3</c:v>
                </c:pt>
                <c:pt idx="67">
                  <c:v>9.9999999880751034E-4</c:v>
                </c:pt>
                <c:pt idx="68">
                  <c:v>-1.0000000036036738E-3</c:v>
                </c:pt>
                <c:pt idx="69">
                  <c:v>1.0000000012055921E-3</c:v>
                </c:pt>
                <c:pt idx="70">
                  <c:v>-4.999999982047143E-4</c:v>
                </c:pt>
                <c:pt idx="71">
                  <c:v>-9.9999999880751034E-4</c:v>
                </c:pt>
                <c:pt idx="72">
                  <c:v>2.5000000006158984E-3</c:v>
                </c:pt>
                <c:pt idx="73">
                  <c:v>1.0000000012055921E-3</c:v>
                </c:pt>
                <c:pt idx="74">
                  <c:v>2.0000000000131024E-3</c:v>
                </c:pt>
                <c:pt idx="75">
                  <c:v>5.0000000060279604E-4</c:v>
                </c:pt>
                <c:pt idx="76">
                  <c:v>0</c:v>
                </c:pt>
                <c:pt idx="77">
                  <c:v>-3.0000000012186945E-3</c:v>
                </c:pt>
                <c:pt idx="78">
                  <c:v>-4.4999999982309191E-3</c:v>
                </c:pt>
                <c:pt idx="79">
                  <c:v>8.5000000006552057E-3</c:v>
                </c:pt>
                <c:pt idx="80">
                  <c:v>-2.4999999982178167E-3</c:v>
                </c:pt>
                <c:pt idx="81">
                  <c:v>-2.9999999988206127E-3</c:v>
                </c:pt>
                <c:pt idx="82">
                  <c:v>-9.9999999880751034E-4</c:v>
                </c:pt>
                <c:pt idx="83">
                  <c:v>0</c:v>
                </c:pt>
                <c:pt idx="84">
                  <c:v>2.5000000006158984E-3</c:v>
                </c:pt>
                <c:pt idx="85">
                  <c:v>-2.4999999982178167E-3</c:v>
                </c:pt>
                <c:pt idx="86">
                  <c:v>-4.9999999964356334E-3</c:v>
                </c:pt>
                <c:pt idx="87">
                  <c:v>-2.0000000024111841E-3</c:v>
                </c:pt>
                <c:pt idx="88">
                  <c:v>4.9999999988337152E-3</c:v>
                </c:pt>
                <c:pt idx="89">
                  <c:v>-3.0000000012186945E-3</c:v>
                </c:pt>
                <c:pt idx="90">
                  <c:v>-1.5000000018083881E-3</c:v>
                </c:pt>
                <c:pt idx="91">
                  <c:v>7.4999999994496136E-3</c:v>
                </c:pt>
                <c:pt idx="92">
                  <c:v>-4.0000000000262048E-3</c:v>
                </c:pt>
                <c:pt idx="93">
                  <c:v>3.9999999976281231E-3</c:v>
                </c:pt>
                <c:pt idx="94">
                  <c:v>-4.9999999988337152E-3</c:v>
                </c:pt>
                <c:pt idx="95">
                  <c:v>9.999999964094286E-4</c:v>
                </c:pt>
                <c:pt idx="96">
                  <c:v>-4.9999999988337152E-3</c:v>
                </c:pt>
                <c:pt idx="97">
                  <c:v>-4.0000000000262048E-3</c:v>
                </c:pt>
                <c:pt idx="98">
                  <c:v>-1.0000000012055921E-3</c:v>
                </c:pt>
                <c:pt idx="99">
                  <c:v>4.5000000006290009E-3</c:v>
                </c:pt>
                <c:pt idx="100">
                  <c:v>1.5000000018083881E-3</c:v>
                </c:pt>
                <c:pt idx="101">
                  <c:v>2.5000000030139802E-3</c:v>
                </c:pt>
                <c:pt idx="102">
                  <c:v>-3.4999999994234088E-3</c:v>
                </c:pt>
                <c:pt idx="103">
                  <c:v>9.9999999880751034E-4</c:v>
                </c:pt>
                <c:pt idx="104">
                  <c:v>-1.4999999994103064E-3</c:v>
                </c:pt>
                <c:pt idx="105">
                  <c:v>-6.5000000006421033E-3</c:v>
                </c:pt>
                <c:pt idx="106">
                  <c:v>0</c:v>
                </c:pt>
                <c:pt idx="107">
                  <c:v>4.999999982047143E-4</c:v>
                </c:pt>
                <c:pt idx="108">
                  <c:v>4.9999999988337152E-3</c:v>
                </c:pt>
                <c:pt idx="109">
                  <c:v>-5.4999999970384295E-3</c:v>
                </c:pt>
                <c:pt idx="110">
                  <c:v>-4.999999982047143E-4</c:v>
                </c:pt>
                <c:pt idx="111">
                  <c:v>-2.499999995819735E-3</c:v>
                </c:pt>
                <c:pt idx="112">
                  <c:v>-3.0000000012186945E-3</c:v>
                </c:pt>
                <c:pt idx="113">
                  <c:v>2.0000000000131024E-3</c:v>
                </c:pt>
                <c:pt idx="114">
                  <c:v>6.500000003040185E-3</c:v>
                </c:pt>
                <c:pt idx="115">
                  <c:v>-2.499999995819735E-3</c:v>
                </c:pt>
                <c:pt idx="116">
                  <c:v>4.5000000006290009E-3</c:v>
                </c:pt>
                <c:pt idx="117">
                  <c:v>7.0000000012448993E-3</c:v>
                </c:pt>
                <c:pt idx="118">
                  <c:v>6.0000000000393072E-3</c:v>
                </c:pt>
                <c:pt idx="119">
                  <c:v>4.9999999988337152E-3</c:v>
                </c:pt>
                <c:pt idx="120">
                  <c:v>-2.5000000006158984E-3</c:v>
                </c:pt>
                <c:pt idx="121">
                  <c:v>-4.5000000006290009E-3</c:v>
                </c:pt>
                <c:pt idx="122">
                  <c:v>4.999999982047143E-4</c:v>
                </c:pt>
                <c:pt idx="123">
                  <c:v>-3.5000000018214905E-3</c:v>
                </c:pt>
                <c:pt idx="124">
                  <c:v>-1.0000000000065512E-2</c:v>
                </c:pt>
                <c:pt idx="125">
                  <c:v>1.9999999976150207E-3</c:v>
                </c:pt>
                <c:pt idx="126">
                  <c:v>0</c:v>
                </c:pt>
                <c:pt idx="127">
                  <c:v>-4.5000000006290009E-3</c:v>
                </c:pt>
                <c:pt idx="128">
                  <c:v>-4.0000000000262048E-3</c:v>
                </c:pt>
                <c:pt idx="129">
                  <c:v>-1.4999999994103064E-3</c:v>
                </c:pt>
                <c:pt idx="130">
                  <c:v>-4.4999999982309191E-3</c:v>
                </c:pt>
                <c:pt idx="131">
                  <c:v>-4.0000000024242865E-3</c:v>
                </c:pt>
                <c:pt idx="132">
                  <c:v>1.5000000018083881E-3</c:v>
                </c:pt>
                <c:pt idx="133">
                  <c:v>-4.4999999982309191E-3</c:v>
                </c:pt>
                <c:pt idx="134">
                  <c:v>-2.0000000000131024E-3</c:v>
                </c:pt>
                <c:pt idx="135">
                  <c:v>-2.0000000024111841E-3</c:v>
                </c:pt>
                <c:pt idx="136">
                  <c:v>-5.0000000012317969E-3</c:v>
                </c:pt>
                <c:pt idx="137">
                  <c:v>5.0000000012317969E-3</c:v>
                </c:pt>
                <c:pt idx="138">
                  <c:v>-3.0000000012186945E-3</c:v>
                </c:pt>
                <c:pt idx="139">
                  <c:v>5.0000000060279604E-4</c:v>
                </c:pt>
                <c:pt idx="140">
                  <c:v>-6.4999999982440215E-3</c:v>
                </c:pt>
                <c:pt idx="141">
                  <c:v>5.5000000042326747E-3</c:v>
                </c:pt>
                <c:pt idx="142">
                  <c:v>-6.5000000006421033E-3</c:v>
                </c:pt>
                <c:pt idx="143">
                  <c:v>-4.0000000000262048E-3</c:v>
                </c:pt>
                <c:pt idx="144">
                  <c:v>5.4999999994365112E-3</c:v>
                </c:pt>
                <c:pt idx="145">
                  <c:v>1.0000000012055921E-3</c:v>
                </c:pt>
                <c:pt idx="146">
                  <c:v>5.0000000060279604E-4</c:v>
                </c:pt>
                <c:pt idx="147">
                  <c:v>1.0000000012055921E-3</c:v>
                </c:pt>
                <c:pt idx="148">
                  <c:v>-1.4999999970122246E-3</c:v>
                </c:pt>
                <c:pt idx="149">
                  <c:v>-8.5000000030532874E-3</c:v>
                </c:pt>
                <c:pt idx="150">
                  <c:v>9.9999999880751034E-4</c:v>
                </c:pt>
              </c:numCache>
            </c:numRef>
          </c:yVal>
          <c:smooth val="0"/>
        </c:ser>
        <c:dLbls>
          <c:showLegendKey val="0"/>
          <c:showVal val="0"/>
          <c:showCatName val="0"/>
          <c:showSerName val="0"/>
          <c:showPercent val="0"/>
          <c:showBubbleSize val="0"/>
        </c:dLbls>
        <c:axId val="136050560"/>
        <c:axId val="136396800"/>
      </c:scatterChart>
      <c:valAx>
        <c:axId val="136050560"/>
        <c:scaling>
          <c:orientation val="minMax"/>
          <c:max val="150"/>
          <c:min val="0"/>
        </c:scaling>
        <c:delete val="0"/>
        <c:axPos val="b"/>
        <c:majorTickMark val="out"/>
        <c:minorTickMark val="none"/>
        <c:tickLblPos val="nextTo"/>
        <c:txPr>
          <a:bodyPr/>
          <a:lstStyle/>
          <a:p>
            <a:pPr>
              <a:defRPr sz="1000"/>
            </a:pPr>
            <a:endParaRPr lang="en-US"/>
          </a:p>
        </c:txPr>
        <c:crossAx val="136396800"/>
        <c:crossesAt val="-0.15000000000000002"/>
        <c:crossBetween val="midCat"/>
        <c:majorUnit val="50"/>
      </c:valAx>
      <c:valAx>
        <c:axId val="136396800"/>
        <c:scaling>
          <c:orientation val="minMax"/>
          <c:max val="9.0000000000000028E-3"/>
          <c:min val="-1.1000000000000003E-2"/>
        </c:scaling>
        <c:delete val="0"/>
        <c:axPos val="l"/>
        <c:majorGridlines/>
        <c:numFmt formatCode="0.000" sourceLinked="0"/>
        <c:majorTickMark val="out"/>
        <c:minorTickMark val="in"/>
        <c:tickLblPos val="nextTo"/>
        <c:txPr>
          <a:bodyPr/>
          <a:lstStyle/>
          <a:p>
            <a:pPr>
              <a:defRPr sz="1000"/>
            </a:pPr>
            <a:endParaRPr lang="en-US"/>
          </a:p>
        </c:txPr>
        <c:crossAx val="136050560"/>
        <c:crossesAt val="0"/>
        <c:crossBetween val="midCat"/>
      </c:valAx>
      <c:spPr>
        <a:noFill/>
      </c:spPr>
    </c:plotArea>
    <c:plotVisOnly val="1"/>
    <c:dispBlanksAs val="gap"/>
    <c:showDLblsOverMax val="0"/>
  </c:chart>
  <c:spPr>
    <a:solidFill>
      <a:srgbClr val="E7DEC9"/>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0.40258</cdr:x>
      <cdr:y>0.11655</cdr:y>
    </cdr:from>
    <cdr:to>
      <cdr:x>0.6847</cdr:x>
      <cdr:y>0.90618</cdr:y>
    </cdr:to>
    <cdr:sp macro="" textlink="">
      <cdr:nvSpPr>
        <cdr:cNvPr id="2" name="1 Rectángulo"/>
        <cdr:cNvSpPr/>
      </cdr:nvSpPr>
      <cdr:spPr>
        <a:xfrm xmlns:a="http://schemas.openxmlformats.org/drawingml/2006/main">
          <a:off x="3489446" y="732692"/>
          <a:ext cx="2445361" cy="4963991"/>
        </a:xfrm>
        <a:prstGeom xmlns:a="http://schemas.openxmlformats.org/drawingml/2006/main" prst="rect">
          <a:avLst/>
        </a:prstGeom>
        <a:solidFill xmlns:a="http://schemas.openxmlformats.org/drawingml/2006/main">
          <a:schemeClr val="bg1">
            <a:lumMod val="50000"/>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0.40818</cdr:x>
      <cdr:y>0.11142</cdr:y>
    </cdr:from>
    <cdr:to>
      <cdr:x>0.69012</cdr:x>
      <cdr:y>0.90036</cdr:y>
    </cdr:to>
    <cdr:sp macro="" textlink="">
      <cdr:nvSpPr>
        <cdr:cNvPr id="2" name="1 Rectángulo"/>
        <cdr:cNvSpPr/>
      </cdr:nvSpPr>
      <cdr:spPr>
        <a:xfrm xmlns:a="http://schemas.openxmlformats.org/drawingml/2006/main">
          <a:off x="3540247" y="701064"/>
          <a:ext cx="2445361" cy="4963991"/>
        </a:xfrm>
        <a:prstGeom xmlns:a="http://schemas.openxmlformats.org/drawingml/2006/main" prst="rect">
          <a:avLst/>
        </a:prstGeom>
        <a:solidFill xmlns:a="http://schemas.openxmlformats.org/drawingml/2006/main">
          <a:schemeClr val="bg1">
            <a:lumMod val="50000"/>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MX"/>
        </a:p>
      </cdr:txBody>
    </cdr:sp>
  </cdr:relSizeAnchor>
  <cdr:relSizeAnchor xmlns:cdr="http://schemas.openxmlformats.org/drawingml/2006/chartDrawing">
    <cdr:from>
      <cdr:x>0.21426</cdr:x>
      <cdr:y>0.63926</cdr:y>
    </cdr:from>
    <cdr:to>
      <cdr:x>0.30356</cdr:x>
      <cdr:y>0.70871</cdr:y>
    </cdr:to>
    <cdr:sp macro="" textlink="">
      <cdr:nvSpPr>
        <cdr:cNvPr id="3" name="15 Llamada rectangular"/>
        <cdr:cNvSpPr/>
      </cdr:nvSpPr>
      <cdr:spPr>
        <a:xfrm xmlns:a="http://schemas.openxmlformats.org/drawingml/2006/main">
          <a:off x="1727800" y="3313904"/>
          <a:ext cx="720080" cy="360040"/>
        </a:xfrm>
        <a:prstGeom xmlns:a="http://schemas.openxmlformats.org/drawingml/2006/main" prst="wedgeRectCallout">
          <a:avLst>
            <a:gd name="adj1" fmla="val 32077"/>
            <a:gd name="adj2" fmla="val -267058"/>
          </a:avLst>
        </a:prstGeom>
        <a:solidFill xmlns:a="http://schemas.openxmlformats.org/drawingml/2006/main">
          <a:schemeClr val="bg2">
            <a:lumMod val="50000"/>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MX"/>
        </a:p>
      </cdr:txBody>
    </cdr:sp>
  </cdr:relSizeAnchor>
</c:userShapes>
</file>

<file path=ppt/drawings/drawing3.xml><?xml version="1.0" encoding="utf-8"?>
<c:userShapes xmlns:c="http://schemas.openxmlformats.org/drawingml/2006/chart">
  <cdr:relSizeAnchor xmlns:cdr="http://schemas.openxmlformats.org/drawingml/2006/chartDrawing">
    <cdr:from>
      <cdr:x>0.41071</cdr:x>
      <cdr:y>0.11142</cdr:y>
    </cdr:from>
    <cdr:to>
      <cdr:x>0.68753</cdr:x>
      <cdr:y>0.90317</cdr:y>
    </cdr:to>
    <cdr:sp macro="" textlink="">
      <cdr:nvSpPr>
        <cdr:cNvPr id="2" name="1 Rectángulo"/>
        <cdr:cNvSpPr/>
      </cdr:nvSpPr>
      <cdr:spPr>
        <a:xfrm xmlns:a="http://schemas.openxmlformats.org/drawingml/2006/main">
          <a:off x="3311976" y="577600"/>
          <a:ext cx="2232247" cy="4104456"/>
        </a:xfrm>
        <a:prstGeom xmlns:a="http://schemas.openxmlformats.org/drawingml/2006/main" prst="rect">
          <a:avLst/>
        </a:prstGeom>
        <a:solidFill xmlns:a="http://schemas.openxmlformats.org/drawingml/2006/main">
          <a:schemeClr val="bg1">
            <a:lumMod val="50000"/>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MX"/>
        </a:p>
      </cdr:txBody>
    </cdr:sp>
  </cdr:relSizeAnchor>
  <cdr:relSizeAnchor xmlns:cdr="http://schemas.openxmlformats.org/drawingml/2006/chartDrawing">
    <cdr:from>
      <cdr:x>0.21426</cdr:x>
      <cdr:y>0.66704</cdr:y>
    </cdr:from>
    <cdr:to>
      <cdr:x>0.30356</cdr:x>
      <cdr:y>0.73649</cdr:y>
    </cdr:to>
    <cdr:sp macro="" textlink="">
      <cdr:nvSpPr>
        <cdr:cNvPr id="3" name="15 Llamada rectangular"/>
        <cdr:cNvSpPr/>
      </cdr:nvSpPr>
      <cdr:spPr>
        <a:xfrm xmlns:a="http://schemas.openxmlformats.org/drawingml/2006/main">
          <a:off x="1727800" y="3457920"/>
          <a:ext cx="720080" cy="360040"/>
        </a:xfrm>
        <a:prstGeom xmlns:a="http://schemas.openxmlformats.org/drawingml/2006/main" prst="wedgeRectCallout">
          <a:avLst>
            <a:gd name="adj1" fmla="val 10913"/>
            <a:gd name="adj2" fmla="val -312411"/>
          </a:avLst>
        </a:prstGeom>
        <a:solidFill xmlns:a="http://schemas.openxmlformats.org/drawingml/2006/main">
          <a:schemeClr val="bg2">
            <a:lumMod val="50000"/>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MX"/>
        </a:p>
      </cdr:txBody>
    </cdr:sp>
  </cdr:relSizeAnchor>
</c:userShapes>
</file>

<file path=ppt/drawings/drawing4.xml><?xml version="1.0" encoding="utf-8"?>
<c:userShapes xmlns:c="http://schemas.openxmlformats.org/drawingml/2006/chart">
  <cdr:relSizeAnchor xmlns:cdr="http://schemas.openxmlformats.org/drawingml/2006/chartDrawing">
    <cdr:from>
      <cdr:x>0.40712</cdr:x>
      <cdr:y>0.11579</cdr:y>
    </cdr:from>
    <cdr:to>
      <cdr:x>0.68907</cdr:x>
      <cdr:y>0.90473</cdr:y>
    </cdr:to>
    <cdr:sp macro="" textlink="">
      <cdr:nvSpPr>
        <cdr:cNvPr id="2" name="1 Rectángulo"/>
        <cdr:cNvSpPr/>
      </cdr:nvSpPr>
      <cdr:spPr>
        <a:xfrm xmlns:a="http://schemas.openxmlformats.org/drawingml/2006/main">
          <a:off x="3531088" y="728540"/>
          <a:ext cx="2445361" cy="4963991"/>
        </a:xfrm>
        <a:prstGeom xmlns:a="http://schemas.openxmlformats.org/drawingml/2006/main" prst="rect">
          <a:avLst/>
        </a:prstGeom>
        <a:solidFill xmlns:a="http://schemas.openxmlformats.org/drawingml/2006/main">
          <a:schemeClr val="bg1">
            <a:lumMod val="50000"/>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MX"/>
        </a:p>
      </cdr:txBody>
    </cdr:sp>
  </cdr:relSizeAnchor>
  <cdr:relSizeAnchor xmlns:cdr="http://schemas.openxmlformats.org/drawingml/2006/chartDrawing">
    <cdr:from>
      <cdr:x>0.1964</cdr:x>
      <cdr:y>0.63926</cdr:y>
    </cdr:from>
    <cdr:to>
      <cdr:x>0.2857</cdr:x>
      <cdr:y>0.69482</cdr:y>
    </cdr:to>
    <cdr:sp macro="" textlink="">
      <cdr:nvSpPr>
        <cdr:cNvPr id="3" name="15 Llamada rectangular"/>
        <cdr:cNvSpPr/>
      </cdr:nvSpPr>
      <cdr:spPr>
        <a:xfrm xmlns:a="http://schemas.openxmlformats.org/drawingml/2006/main">
          <a:off x="1583784" y="3313904"/>
          <a:ext cx="720080" cy="288032"/>
        </a:xfrm>
        <a:prstGeom xmlns:a="http://schemas.openxmlformats.org/drawingml/2006/main" prst="wedgeRectCallout">
          <a:avLst>
            <a:gd name="adj1" fmla="val 39635"/>
            <a:gd name="adj2" fmla="val -332063"/>
          </a:avLst>
        </a:prstGeom>
        <a:solidFill xmlns:a="http://schemas.openxmlformats.org/drawingml/2006/main">
          <a:schemeClr val="bg2">
            <a:lumMod val="50000"/>
            <a:alpha val="3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MX"/>
        </a:p>
      </cdr:txBody>
    </cdr:sp>
  </cdr:relSizeAnchor>
</c:userShapes>
</file>

<file path=ppt/drawings/drawing5.xml><?xml version="1.0" encoding="utf-8"?>
<c:userShapes xmlns:c="http://schemas.openxmlformats.org/drawingml/2006/chart">
  <cdr:relSizeAnchor xmlns:cdr="http://schemas.openxmlformats.org/drawingml/2006/chartDrawing">
    <cdr:from>
      <cdr:x>0.08925</cdr:x>
      <cdr:y>0.68063</cdr:y>
    </cdr:from>
    <cdr:to>
      <cdr:x>0.9197</cdr:x>
      <cdr:y>0.68063</cdr:y>
    </cdr:to>
    <cdr:cxnSp macro="">
      <cdr:nvCxnSpPr>
        <cdr:cNvPr id="17" name="16 Conector recto"/>
        <cdr:cNvCxnSpPr/>
      </cdr:nvCxnSpPr>
      <cdr:spPr>
        <a:xfrm xmlns:a="http://schemas.openxmlformats.org/drawingml/2006/main">
          <a:off x="719688" y="3528392"/>
          <a:ext cx="6696744" cy="0"/>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0.5755</cdr:x>
      <cdr:y>0.11337</cdr:y>
    </cdr:from>
    <cdr:to>
      <cdr:x>0.85216</cdr:x>
      <cdr:y>0.8751</cdr:y>
    </cdr:to>
    <cdr:sp macro="" textlink="">
      <cdr:nvSpPr>
        <cdr:cNvPr id="2" name="1 Rectángulo"/>
        <cdr:cNvSpPr/>
      </cdr:nvSpPr>
      <cdr:spPr>
        <a:xfrm xmlns:a="http://schemas.openxmlformats.org/drawingml/2006/main">
          <a:off x="4640832" y="587710"/>
          <a:ext cx="2230986" cy="3948794"/>
        </a:xfrm>
        <a:prstGeom xmlns:a="http://schemas.openxmlformats.org/drawingml/2006/main" prst="rect">
          <a:avLst/>
        </a:prstGeom>
        <a:solidFill xmlns:a="http://schemas.openxmlformats.org/drawingml/2006/main">
          <a:srgbClr val="8A8742">
            <a:alpha val="24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MX"/>
        </a:p>
      </cdr:txBody>
    </cdr:sp>
  </cdr:relSizeAnchor>
  <cdr:relSizeAnchor xmlns:cdr="http://schemas.openxmlformats.org/drawingml/2006/chartDrawing">
    <cdr:from>
      <cdr:x>0.09818</cdr:x>
      <cdr:y>0.5834</cdr:y>
    </cdr:from>
    <cdr:to>
      <cdr:x>0.25552</cdr:x>
      <cdr:y>0.5834</cdr:y>
    </cdr:to>
    <cdr:cxnSp macro="">
      <cdr:nvCxnSpPr>
        <cdr:cNvPr id="4" name="3 Conector recto"/>
        <cdr:cNvCxnSpPr/>
      </cdr:nvCxnSpPr>
      <cdr:spPr>
        <a:xfrm xmlns:a="http://schemas.openxmlformats.org/drawingml/2006/main">
          <a:off x="791696" y="3024336"/>
          <a:ext cx="1268790" cy="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0.09818</cdr:x>
      <cdr:y>0.69452</cdr:y>
    </cdr:from>
    <cdr:to>
      <cdr:x>0.25444</cdr:x>
      <cdr:y>0.69487</cdr:y>
    </cdr:to>
    <cdr:cxnSp macro="">
      <cdr:nvCxnSpPr>
        <cdr:cNvPr id="6" name="5 Conector recto"/>
        <cdr:cNvCxnSpPr/>
      </cdr:nvCxnSpPr>
      <cdr:spPr>
        <a:xfrm xmlns:a="http://schemas.openxmlformats.org/drawingml/2006/main">
          <a:off x="791696" y="3600400"/>
          <a:ext cx="1260080" cy="1815"/>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0.09818</cdr:x>
      <cdr:y>0.73619</cdr:y>
    </cdr:from>
    <cdr:to>
      <cdr:x>0.16961</cdr:x>
      <cdr:y>0.77786</cdr:y>
    </cdr:to>
    <cdr:sp macro="" textlink="">
      <cdr:nvSpPr>
        <cdr:cNvPr id="9" name="8 CuadroTexto"/>
        <cdr:cNvSpPr txBox="1"/>
      </cdr:nvSpPr>
      <cdr:spPr>
        <a:xfrm xmlns:a="http://schemas.openxmlformats.org/drawingml/2006/main">
          <a:off x="791696" y="381642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a:solidFill>
                <a:srgbClr val="C00000"/>
              </a:solidFill>
            </a:rPr>
            <a:t>30 ms</a:t>
          </a:r>
        </a:p>
      </cdr:txBody>
    </cdr:sp>
  </cdr:relSizeAnchor>
  <cdr:relSizeAnchor xmlns:cdr="http://schemas.openxmlformats.org/drawingml/2006/chartDrawing">
    <cdr:from>
      <cdr:x>0.11604</cdr:x>
      <cdr:y>0.52784</cdr:y>
    </cdr:from>
    <cdr:to>
      <cdr:x>0.11604</cdr:x>
      <cdr:y>0.5834</cdr:y>
    </cdr:to>
    <cdr:cxnSp macro="">
      <cdr:nvCxnSpPr>
        <cdr:cNvPr id="11" name="10 Conector recto de flecha"/>
        <cdr:cNvCxnSpPr/>
      </cdr:nvCxnSpPr>
      <cdr:spPr>
        <a:xfrm xmlns:a="http://schemas.openxmlformats.org/drawingml/2006/main">
          <a:off x="935712" y="2736304"/>
          <a:ext cx="0" cy="28803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0.11604</cdr:x>
      <cdr:y>0.69452</cdr:y>
    </cdr:from>
    <cdr:to>
      <cdr:x>0.11604</cdr:x>
      <cdr:y>0.73619</cdr:y>
    </cdr:to>
    <cdr:cxnSp macro="">
      <cdr:nvCxnSpPr>
        <cdr:cNvPr id="13" name="12 Conector recto de flecha"/>
        <cdr:cNvCxnSpPr/>
      </cdr:nvCxnSpPr>
      <cdr:spPr>
        <a:xfrm xmlns:a="http://schemas.openxmlformats.org/drawingml/2006/main" flipV="1">
          <a:off x="935712" y="3600402"/>
          <a:ext cx="1" cy="21602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0.09818</cdr:x>
      <cdr:y>0.68093</cdr:y>
    </cdr:from>
    <cdr:to>
      <cdr:x>0.9197</cdr:x>
      <cdr:y>0.68093</cdr:y>
    </cdr:to>
    <cdr:cxnSp macro="">
      <cdr:nvCxnSpPr>
        <cdr:cNvPr id="6" name="1 Conector recto"/>
        <cdr:cNvCxnSpPr/>
      </cdr:nvCxnSpPr>
      <cdr:spPr>
        <a:xfrm xmlns:a="http://schemas.openxmlformats.org/drawingml/2006/main">
          <a:off x="791696" y="3529928"/>
          <a:ext cx="6624736" cy="0"/>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0.08925</cdr:x>
      <cdr:y>0.55523</cdr:y>
    </cdr:from>
    <cdr:to>
      <cdr:x>0.24591</cdr:x>
      <cdr:y>0.55591</cdr:y>
    </cdr:to>
    <cdr:cxnSp macro="">
      <cdr:nvCxnSpPr>
        <cdr:cNvPr id="2" name="1 Conector recto"/>
        <cdr:cNvCxnSpPr/>
      </cdr:nvCxnSpPr>
      <cdr:spPr>
        <a:xfrm xmlns:a="http://schemas.openxmlformats.org/drawingml/2006/main" flipV="1">
          <a:off x="719688" y="2878312"/>
          <a:ext cx="1263330" cy="3544"/>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0.09245</cdr:x>
      <cdr:y>0.72996</cdr:y>
    </cdr:from>
    <cdr:to>
      <cdr:x>0.16068</cdr:x>
      <cdr:y>0.77877</cdr:y>
    </cdr:to>
    <cdr:sp macro="" textlink="">
      <cdr:nvSpPr>
        <cdr:cNvPr id="3" name="2 CuadroTexto"/>
        <cdr:cNvSpPr txBox="1"/>
      </cdr:nvSpPr>
      <cdr:spPr>
        <a:xfrm xmlns:a="http://schemas.openxmlformats.org/drawingml/2006/main">
          <a:off x="745517" y="3784113"/>
          <a:ext cx="550235" cy="2530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100" dirty="0">
              <a:solidFill>
                <a:srgbClr val="C00000"/>
              </a:solidFill>
            </a:rPr>
            <a:t>30 ms</a:t>
          </a:r>
        </a:p>
      </cdr:txBody>
    </cdr:sp>
  </cdr:relSizeAnchor>
  <cdr:relSizeAnchor xmlns:cdr="http://schemas.openxmlformats.org/drawingml/2006/chartDrawing">
    <cdr:from>
      <cdr:x>0.11084</cdr:x>
      <cdr:y>0.49419</cdr:y>
    </cdr:from>
    <cdr:to>
      <cdr:x>0.11084</cdr:x>
      <cdr:y>0.5556</cdr:y>
    </cdr:to>
    <cdr:cxnSp macro="">
      <cdr:nvCxnSpPr>
        <cdr:cNvPr id="4" name="3 Conector recto de flecha"/>
        <cdr:cNvCxnSpPr/>
      </cdr:nvCxnSpPr>
      <cdr:spPr>
        <a:xfrm xmlns:a="http://schemas.openxmlformats.org/drawingml/2006/main">
          <a:off x="961324" y="3113942"/>
          <a:ext cx="0" cy="38695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0.11286</cdr:x>
      <cdr:y>0.66795</cdr:y>
    </cdr:from>
    <cdr:to>
      <cdr:x>0.11401</cdr:x>
      <cdr:y>0.72778</cdr:y>
    </cdr:to>
    <cdr:cxnSp macro="">
      <cdr:nvCxnSpPr>
        <cdr:cNvPr id="5" name="4 Conector recto de flecha"/>
        <cdr:cNvCxnSpPr/>
      </cdr:nvCxnSpPr>
      <cdr:spPr>
        <a:xfrm xmlns:a="http://schemas.openxmlformats.org/drawingml/2006/main" flipH="1" flipV="1">
          <a:off x="978877" y="4208830"/>
          <a:ext cx="9922" cy="37703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0.09139</cdr:x>
      <cdr:y>0.6694</cdr:y>
    </cdr:from>
    <cdr:to>
      <cdr:x>0.24765</cdr:x>
      <cdr:y>0.66975</cdr:y>
    </cdr:to>
    <cdr:cxnSp macro="">
      <cdr:nvCxnSpPr>
        <cdr:cNvPr id="7" name="2 Conector recto"/>
        <cdr:cNvCxnSpPr/>
      </cdr:nvCxnSpPr>
      <cdr:spPr>
        <a:xfrm xmlns:a="http://schemas.openxmlformats.org/drawingml/2006/main">
          <a:off x="792651" y="4217988"/>
          <a:ext cx="1355237" cy="2198"/>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0.09212</cdr:x>
      <cdr:y>0.68871</cdr:y>
    </cdr:from>
    <cdr:to>
      <cdr:x>0.93522</cdr:x>
      <cdr:y>0.68871</cdr:y>
    </cdr:to>
    <cdr:cxnSp macro="">
      <cdr:nvCxnSpPr>
        <cdr:cNvPr id="2" name="1 Conector recto"/>
        <cdr:cNvCxnSpPr/>
      </cdr:nvCxnSpPr>
      <cdr:spPr>
        <a:xfrm xmlns:a="http://schemas.openxmlformats.org/drawingml/2006/main">
          <a:off x="798939" y="4339676"/>
          <a:ext cx="7312422" cy="0"/>
        </a:xfrm>
        <a:prstGeom xmlns:a="http://schemas.openxmlformats.org/drawingml/2006/main" prst="line">
          <a:avLst/>
        </a:prstGeom>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dr:relSizeAnchor xmlns:cdr="http://schemas.openxmlformats.org/drawingml/2006/chartDrawing">
    <cdr:from>
      <cdr:x>0.09232</cdr:x>
      <cdr:y>0.55167</cdr:y>
    </cdr:from>
    <cdr:to>
      <cdr:x>0.24966</cdr:x>
      <cdr:y>0.55167</cdr:y>
    </cdr:to>
    <cdr:cxnSp macro="">
      <cdr:nvCxnSpPr>
        <cdr:cNvPr id="3" name="1 Conector recto"/>
        <cdr:cNvCxnSpPr/>
      </cdr:nvCxnSpPr>
      <cdr:spPr>
        <a:xfrm xmlns:a="http://schemas.openxmlformats.org/drawingml/2006/main">
          <a:off x="800712" y="3476136"/>
          <a:ext cx="1364639" cy="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0.11458</cdr:x>
      <cdr:y>0.49062</cdr:y>
    </cdr:from>
    <cdr:to>
      <cdr:x>0.11458</cdr:x>
      <cdr:y>0.55203</cdr:y>
    </cdr:to>
    <cdr:cxnSp macro="">
      <cdr:nvCxnSpPr>
        <cdr:cNvPr id="4" name="2 Conector recto de flecha"/>
        <cdr:cNvCxnSpPr/>
      </cdr:nvCxnSpPr>
      <cdr:spPr>
        <a:xfrm xmlns:a="http://schemas.openxmlformats.org/drawingml/2006/main">
          <a:off x="993807" y="3091472"/>
          <a:ext cx="0" cy="38695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0.09139</cdr:x>
      <cdr:y>0.74886</cdr:y>
    </cdr:from>
    <cdr:to>
      <cdr:x>0.16961</cdr:x>
      <cdr:y>0.79205</cdr:y>
    </cdr:to>
    <cdr:sp macro="" textlink="">
      <cdr:nvSpPr>
        <cdr:cNvPr id="5" name="1 CuadroTexto"/>
        <cdr:cNvSpPr txBox="1"/>
      </cdr:nvSpPr>
      <cdr:spPr>
        <a:xfrm xmlns:a="http://schemas.openxmlformats.org/drawingml/2006/main">
          <a:off x="736969" y="3882091"/>
          <a:ext cx="630791" cy="2239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100" dirty="0">
              <a:solidFill>
                <a:srgbClr val="C00000"/>
              </a:solidFill>
            </a:rPr>
            <a:t>35 ms</a:t>
          </a:r>
        </a:p>
      </cdr:txBody>
    </cdr:sp>
  </cdr:relSizeAnchor>
  <cdr:relSizeAnchor xmlns:cdr="http://schemas.openxmlformats.org/drawingml/2006/chartDrawing">
    <cdr:from>
      <cdr:x>0.11181</cdr:x>
      <cdr:y>0.68684</cdr:y>
    </cdr:from>
    <cdr:to>
      <cdr:x>0.11295</cdr:x>
      <cdr:y>0.74668</cdr:y>
    </cdr:to>
    <cdr:cxnSp macro="">
      <cdr:nvCxnSpPr>
        <cdr:cNvPr id="6" name="2 Conector recto de flecha"/>
        <cdr:cNvCxnSpPr/>
      </cdr:nvCxnSpPr>
      <cdr:spPr>
        <a:xfrm xmlns:a="http://schemas.openxmlformats.org/drawingml/2006/main" flipH="1" flipV="1">
          <a:off x="969718" y="4327892"/>
          <a:ext cx="9922" cy="37703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0.09033</cdr:x>
      <cdr:y>0.68829</cdr:y>
    </cdr:from>
    <cdr:to>
      <cdr:x>0.24659</cdr:x>
      <cdr:y>0.68864</cdr:y>
    </cdr:to>
    <cdr:cxnSp macro="">
      <cdr:nvCxnSpPr>
        <cdr:cNvPr id="7" name="2 Conector recto"/>
        <cdr:cNvCxnSpPr/>
      </cdr:nvCxnSpPr>
      <cdr:spPr>
        <a:xfrm xmlns:a="http://schemas.openxmlformats.org/drawingml/2006/main">
          <a:off x="783492" y="4337050"/>
          <a:ext cx="1355237" cy="2198"/>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0.09184</cdr:x>
      <cdr:y>0.58444</cdr:y>
    </cdr:from>
    <cdr:to>
      <cdr:x>0.24918</cdr:x>
      <cdr:y>0.58444</cdr:y>
    </cdr:to>
    <cdr:cxnSp macro="">
      <cdr:nvCxnSpPr>
        <cdr:cNvPr id="2" name="1 Conector recto"/>
        <cdr:cNvCxnSpPr/>
      </cdr:nvCxnSpPr>
      <cdr:spPr>
        <a:xfrm xmlns:a="http://schemas.openxmlformats.org/drawingml/2006/main">
          <a:off x="796560" y="3682634"/>
          <a:ext cx="1364639" cy="0"/>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0.1141</cdr:x>
      <cdr:y>0.52339</cdr:y>
    </cdr:from>
    <cdr:to>
      <cdr:x>0.1141</cdr:x>
      <cdr:y>0.5848</cdr:y>
    </cdr:to>
    <cdr:cxnSp macro="">
      <cdr:nvCxnSpPr>
        <cdr:cNvPr id="3" name="2 Conector recto de flecha"/>
        <cdr:cNvCxnSpPr/>
      </cdr:nvCxnSpPr>
      <cdr:spPr>
        <a:xfrm xmlns:a="http://schemas.openxmlformats.org/drawingml/2006/main">
          <a:off x="989655" y="3297970"/>
          <a:ext cx="0" cy="38695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0.0935</cdr:x>
      <cdr:y>0.78083</cdr:y>
    </cdr:from>
    <cdr:to>
      <cdr:x>0.15528</cdr:x>
      <cdr:y>0.82965</cdr:y>
    </cdr:to>
    <cdr:sp macro="" textlink="">
      <cdr:nvSpPr>
        <cdr:cNvPr id="4" name="1 CuadroTexto"/>
        <cdr:cNvSpPr txBox="1"/>
      </cdr:nvSpPr>
      <cdr:spPr>
        <a:xfrm xmlns:a="http://schemas.openxmlformats.org/drawingml/2006/main">
          <a:off x="810968" y="4920148"/>
          <a:ext cx="535781" cy="3075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100">
              <a:solidFill>
                <a:srgbClr val="C00000"/>
              </a:solidFill>
            </a:rPr>
            <a:t>35 ms</a:t>
          </a:r>
        </a:p>
      </cdr:txBody>
    </cdr:sp>
  </cdr:relSizeAnchor>
  <cdr:relSizeAnchor xmlns:cdr="http://schemas.openxmlformats.org/drawingml/2006/chartDrawing">
    <cdr:from>
      <cdr:x>0.11392</cdr:x>
      <cdr:y>0.71882</cdr:y>
    </cdr:from>
    <cdr:to>
      <cdr:x>0.11506</cdr:x>
      <cdr:y>0.77865</cdr:y>
    </cdr:to>
    <cdr:cxnSp macro="">
      <cdr:nvCxnSpPr>
        <cdr:cNvPr id="5" name="2 Conector recto de flecha"/>
        <cdr:cNvCxnSpPr/>
      </cdr:nvCxnSpPr>
      <cdr:spPr>
        <a:xfrm xmlns:a="http://schemas.openxmlformats.org/drawingml/2006/main" flipH="1" flipV="1">
          <a:off x="988036" y="4529381"/>
          <a:ext cx="9922" cy="37703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0.09245</cdr:x>
      <cdr:y>0.72027</cdr:y>
    </cdr:from>
    <cdr:to>
      <cdr:x>0.2487</cdr:x>
      <cdr:y>0.72062</cdr:y>
    </cdr:to>
    <cdr:cxnSp macro="">
      <cdr:nvCxnSpPr>
        <cdr:cNvPr id="6" name="2 Conector recto"/>
        <cdr:cNvCxnSpPr/>
      </cdr:nvCxnSpPr>
      <cdr:spPr>
        <a:xfrm xmlns:a="http://schemas.openxmlformats.org/drawingml/2006/main">
          <a:off x="801810" y="4538539"/>
          <a:ext cx="1355237" cy="2198"/>
        </a:xfrm>
        <a:prstGeom xmlns:a="http://schemas.openxmlformats.org/drawingml/2006/main" prst="line">
          <a:avLst/>
        </a:prstGeom>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0.09164</cdr:x>
      <cdr:y>0.68951</cdr:y>
    </cdr:from>
    <cdr:to>
      <cdr:x>0.93474</cdr:x>
      <cdr:y>0.68951</cdr:y>
    </cdr:to>
    <cdr:cxnSp macro="">
      <cdr:nvCxnSpPr>
        <cdr:cNvPr id="7" name="1 Conector recto"/>
        <cdr:cNvCxnSpPr/>
      </cdr:nvCxnSpPr>
      <cdr:spPr>
        <a:xfrm xmlns:a="http://schemas.openxmlformats.org/drawingml/2006/main">
          <a:off x="794787" y="4344683"/>
          <a:ext cx="7312422" cy="0"/>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t>10/19/2012</a:t>
            </a:fld>
            <a:endParaRPr lang="en-US" dirty="0"/>
          </a:p>
        </p:txBody>
      </p:sp>
      <p:sp>
        <p:nvSpPr>
          <p:cNvPr id="20" name="19 Marcador de pie de página"/>
          <p:cNvSpPr>
            <a:spLocks noGrp="1"/>
          </p:cNvSpPr>
          <p:nvPr>
            <p:ph type="ftr" sz="quarter" idx="11"/>
          </p:nvPr>
        </p:nvSpPr>
        <p:spPr/>
        <p:txBody>
          <a:bodyPr/>
          <a:lstStyle>
            <a:extLst/>
          </a:lstStyle>
          <a:p>
            <a:endParaRPr kumimoji="0" lang="en-US"/>
          </a:p>
        </p:txBody>
      </p:sp>
      <p:sp>
        <p:nvSpPr>
          <p:cNvPr id="10" name="9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dirty="0" smtClean="0"/>
              <a:t>Haga clic para modificar el estilo de título del patrón</a:t>
            </a:r>
            <a:endParaRPr kumimoji="0" lang="en-US" dirty="0"/>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10/19/2012</a:t>
            </a:fld>
            <a:endParaRPr lang="en-US" sz="1200">
              <a:solidFill>
                <a:schemeClr val="bg2">
                  <a:shade val="50000"/>
                </a:schemeClr>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pic>
        <p:nvPicPr>
          <p:cNvPr id="2" name="1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593" y="-54"/>
            <a:ext cx="1042466" cy="6858054"/>
          </a:xfrm>
          <a:prstGeom prst="rect">
            <a:avLst/>
          </a:prstGeom>
        </p:spPr>
      </p:pic>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17 Circular"/>
          <p:cNvSpPr/>
          <p:nvPr userDrawn="1"/>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Elipse"/>
          <p:cNvSpPr/>
          <p:nvPr userDrawn="1"/>
        </p:nvSpPr>
        <p:spPr>
          <a:xfrm>
            <a:off x="83982" y="21103"/>
            <a:ext cx="1247658" cy="124765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0" name="19 Anillo"/>
          <p:cNvSpPr/>
          <p:nvPr userDrawn="1"/>
        </p:nvSpPr>
        <p:spPr>
          <a:xfrm rot="2315675">
            <a:off x="111776" y="825850"/>
            <a:ext cx="723704" cy="72882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3 Marcador de fecha"/>
          <p:cNvSpPr txBox="1">
            <a:spLocks/>
          </p:cNvSpPr>
          <p:nvPr userDrawn="1"/>
        </p:nvSpPr>
        <p:spPr>
          <a:xfrm rot="16200000">
            <a:off x="5572140" y="3286140"/>
            <a:ext cx="6858000" cy="285720"/>
          </a:xfrm>
          <a:prstGeom prst="rect">
            <a:avLst/>
          </a:prstGeom>
          <a:solidFill>
            <a:schemeClr val="accent4">
              <a:lumMod val="20000"/>
              <a:lumOff val="80000"/>
            </a:schemeClr>
          </a:solidFill>
          <a:ln>
            <a:noFill/>
          </a:ln>
        </p:spPr>
        <p:txBody>
          <a:bodyPr/>
          <a:lstStyle/>
          <a:p>
            <a:pPr algn="l"/>
            <a:r>
              <a:rPr lang="en-US" sz="1000" b="0" dirty="0" smtClean="0">
                <a:solidFill>
                  <a:srgbClr val="009900"/>
                </a:solidFill>
                <a:effectLst/>
                <a:latin typeface="Californian FB" pitchFamily="18" charset="0"/>
              </a:rPr>
              <a:t>SIM TFWF Workshop and Planning Meeting at CENAM, Querétaro, México (Oct 15th through Oct 17</a:t>
            </a:r>
            <a:r>
              <a:rPr lang="en-US" sz="1000" b="0" baseline="30000" dirty="0" smtClean="0">
                <a:solidFill>
                  <a:srgbClr val="009900"/>
                </a:solidFill>
                <a:effectLst/>
                <a:latin typeface="Californian FB" pitchFamily="18" charset="0"/>
              </a:rPr>
              <a:t>th</a:t>
            </a:r>
            <a:r>
              <a:rPr lang="en-US" sz="1000" b="0" dirty="0" smtClean="0">
                <a:solidFill>
                  <a:srgbClr val="009900"/>
                </a:solidFill>
                <a:effectLst/>
                <a:latin typeface="Californian FB" pitchFamily="18" charset="0"/>
              </a:rPr>
              <a:t>, 2012)</a:t>
            </a:r>
            <a:endParaRPr lang="en-US" sz="1000" b="0" dirty="0">
              <a:solidFill>
                <a:srgbClr val="009900"/>
              </a:solidFill>
              <a:effectLst/>
              <a:latin typeface="Californian FB" pitchFamily="18" charset="0"/>
            </a:endParaRPr>
          </a:p>
        </p:txBody>
      </p:sp>
      <p:sp>
        <p:nvSpPr>
          <p:cNvPr id="21" name="4 Marcador de pie de página"/>
          <p:cNvSpPr txBox="1">
            <a:spLocks/>
          </p:cNvSpPr>
          <p:nvPr userDrawn="1"/>
        </p:nvSpPr>
        <p:spPr>
          <a:xfrm>
            <a:off x="983768" y="6503150"/>
            <a:ext cx="3588232" cy="365125"/>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smtClean="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rPr>
              <a:t>  Sistema Interamericano de Metrología, SIM</a:t>
            </a:r>
            <a:endParaRPr kumimoji="0" lang="es-ES" sz="1400" b="0"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23" name="Picture 2" descr="http://www.metrologia.com.ve/sitio/images/stories/Entrevistas/LOGO_SIM.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3" y="6084000"/>
            <a:ext cx="999187" cy="774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692696"/>
            <a:ext cx="7406640" cy="2016224"/>
          </a:xfrm>
        </p:spPr>
        <p:txBody>
          <a:bodyPr>
            <a:noAutofit/>
          </a:bodyPr>
          <a:lstStyle/>
          <a:p>
            <a:pPr algn="ctr"/>
            <a:r>
              <a:rPr lang="es-MX" sz="3600" b="1" dirty="0">
                <a:effectLst>
                  <a:outerShdw blurRad="38100" dist="38100" dir="2700000" algn="tl">
                    <a:srgbClr val="000000">
                      <a:alpha val="43137"/>
                    </a:srgbClr>
                  </a:outerShdw>
                </a:effectLst>
                <a:latin typeface="Arial" pitchFamily="34" charset="0"/>
                <a:cs typeface="Arial" pitchFamily="34" charset="0"/>
              </a:rPr>
              <a:t>SINCRONIZACIÓN DE LA HORA OFICIAL CON SERVIDOR NTP CRONOS </a:t>
            </a:r>
            <a:r>
              <a:rPr lang="es-MX" sz="3600" b="1" dirty="0" smtClean="0">
                <a:effectLst>
                  <a:outerShdw blurRad="38100" dist="38100" dir="2700000" algn="tl">
                    <a:srgbClr val="000000">
                      <a:alpha val="43137"/>
                    </a:srgbClr>
                  </a:outerShdw>
                </a:effectLst>
                <a:latin typeface="Arial" pitchFamily="34" charset="0"/>
                <a:cs typeface="Arial" pitchFamily="34" charset="0"/>
              </a:rPr>
              <a:t>DEL CENAM</a:t>
            </a:r>
            <a:endParaRPr lang="es-MX"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1403648" y="2924944"/>
            <a:ext cx="7406640" cy="1536576"/>
          </a:xfrm>
        </p:spPr>
        <p:txBody>
          <a:bodyPr>
            <a:normAutofit/>
          </a:bodyPr>
          <a:lstStyle/>
          <a:p>
            <a:pPr algn="ctr"/>
            <a:r>
              <a:rPr lang="es-MX" sz="1800" dirty="0" smtClean="0">
                <a:effectLst>
                  <a:outerShdw blurRad="38100" dist="38100" dir="2700000" algn="tl">
                    <a:srgbClr val="000000">
                      <a:alpha val="43137"/>
                    </a:srgbClr>
                  </a:outerShdw>
                </a:effectLst>
                <a:latin typeface="Arial" pitchFamily="34" charset="0"/>
                <a:cs typeface="Arial" pitchFamily="34" charset="0"/>
              </a:rPr>
              <a:t>Ing. Francisco Javier Jiménez Tapia</a:t>
            </a:r>
          </a:p>
          <a:p>
            <a:pPr algn="ctr"/>
            <a:r>
              <a:rPr lang="es-MX" sz="1200"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fjimenez@cenam.mx</a:t>
            </a:r>
          </a:p>
          <a:p>
            <a:pPr algn="ctr"/>
            <a:r>
              <a:rPr lang="es-MX" sz="1200" dirty="0" smtClean="0">
                <a:effectLst>
                  <a:outerShdw blurRad="38100" dist="38100" dir="2700000" algn="tl">
                    <a:srgbClr val="000000">
                      <a:alpha val="43137"/>
                    </a:srgbClr>
                  </a:outerShdw>
                </a:effectLst>
                <a:latin typeface="Arial" pitchFamily="34" charset="0"/>
                <a:cs typeface="Arial" pitchFamily="34" charset="0"/>
              </a:rPr>
              <a:t>División de Tiempo y Frecuencia</a:t>
            </a:r>
          </a:p>
          <a:p>
            <a:pPr algn="ctr"/>
            <a:r>
              <a:rPr lang="es-MX" sz="1200" dirty="0" smtClean="0">
                <a:effectLst>
                  <a:outerShdw blurRad="38100" dist="38100" dir="2700000" algn="tl">
                    <a:srgbClr val="000000">
                      <a:alpha val="43137"/>
                    </a:srgbClr>
                  </a:outerShdw>
                </a:effectLst>
                <a:latin typeface="Arial" pitchFamily="34" charset="0"/>
                <a:cs typeface="Arial" pitchFamily="34" charset="0"/>
              </a:rPr>
              <a:t>Área de Metrología Eléctrica</a:t>
            </a:r>
          </a:p>
          <a:p>
            <a:pPr algn="ctr"/>
            <a:r>
              <a:rPr lang="es-MX" sz="1200" dirty="0" smtClean="0">
                <a:effectLst>
                  <a:outerShdw blurRad="38100" dist="38100" dir="2700000" algn="tl">
                    <a:srgbClr val="000000">
                      <a:alpha val="43137"/>
                    </a:srgbClr>
                  </a:outerShdw>
                </a:effectLst>
                <a:latin typeface="Arial" pitchFamily="34" charset="0"/>
                <a:cs typeface="Arial" pitchFamily="34" charset="0"/>
              </a:rPr>
              <a:t>Centro Nacional de Metrología</a:t>
            </a:r>
            <a:endParaRPr lang="es-MX" sz="1200" dirty="0">
              <a:effectLst>
                <a:outerShdw blurRad="38100" dist="38100" dir="2700000" algn="tl">
                  <a:srgbClr val="000000">
                    <a:alpha val="43137"/>
                  </a:srgbClr>
                </a:outerShdw>
              </a:effectLst>
              <a:latin typeface="Arial" pitchFamily="34" charset="0"/>
              <a:cs typeface="Arial" pitchFamily="34" charset="0"/>
            </a:endParaRPr>
          </a:p>
        </p:txBody>
      </p:sp>
      <p:sp>
        <p:nvSpPr>
          <p:cNvPr id="4" name="2 Marcador de contenido"/>
          <p:cNvSpPr txBox="1">
            <a:spLocks/>
          </p:cNvSpPr>
          <p:nvPr/>
        </p:nvSpPr>
        <p:spPr>
          <a:xfrm>
            <a:off x="1187624" y="4581128"/>
            <a:ext cx="7704856" cy="1656184"/>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82296" algn="just">
              <a:lnSpc>
                <a:spcPct val="110000"/>
              </a:lnSpc>
            </a:pPr>
            <a:r>
              <a:rPr lang="es-ES_tradnl"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Resumen</a:t>
            </a:r>
            <a:r>
              <a:rPr lang="es-ES_tradnl" sz="14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El CENAM, a través del laboratorio de Escalas de Tiempo de la División de Tiempo y Frecuencia</a:t>
            </a:r>
            <a:r>
              <a:rPr lang="es-MX" sz="14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brinda servicios de sincronía con La Hora Oficial de Los Estados Unidos Mexicanos por internet a través de servidores de tiempo. En este trabajo se presentan resultados de medición del nivel de sincronía con el que dichos servicios se están diseminando, siendo éste un dato interés para los usuarios del servicio pues revela las incertidumbres alcanzadas en los niveles de sincronía vía NTP.</a:t>
            </a:r>
            <a:endParaRPr lang="es-MX" sz="1400"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25623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pic>
        <p:nvPicPr>
          <p:cNvPr id="8" name="7 Imagen"/>
          <p:cNvPicPr/>
          <p:nvPr/>
        </p:nvPicPr>
        <p:blipFill>
          <a:blip r:embed="rId2" cstate="print"/>
          <a:stretch>
            <a:fillRect/>
          </a:stretch>
        </p:blipFill>
        <p:spPr>
          <a:xfrm>
            <a:off x="1568268" y="1268760"/>
            <a:ext cx="6880808" cy="4896544"/>
          </a:xfrm>
          <a:prstGeom prst="rect">
            <a:avLst/>
          </a:prstGeom>
        </p:spPr>
      </p:pic>
      <p:sp>
        <p:nvSpPr>
          <p:cNvPr id="9"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a:latin typeface="Arial" pitchFamily="34" charset="0"/>
                <a:cs typeface="Arial" pitchFamily="34" charset="0"/>
              </a:rPr>
              <a:t>Software “</a:t>
            </a:r>
            <a:r>
              <a:rPr lang="es-MX" sz="2400" b="1" u="sng" dirty="0" err="1">
                <a:latin typeface="Arial" pitchFamily="34" charset="0"/>
                <a:cs typeface="Arial" pitchFamily="34" charset="0"/>
              </a:rPr>
              <a:t>TimeStamp</a:t>
            </a:r>
            <a:r>
              <a:rPr lang="es-MX" sz="2400" b="1" u="sng" dirty="0">
                <a:latin typeface="Arial" pitchFamily="34" charset="0"/>
                <a:cs typeface="Arial" pitchFamily="34" charset="0"/>
              </a:rPr>
              <a:t>”</a:t>
            </a:r>
          </a:p>
        </p:txBody>
      </p:sp>
    </p:spTree>
    <p:extLst>
      <p:ext uri="{BB962C8B-B14F-4D97-AF65-F5344CB8AC3E}">
        <p14:creationId xmlns:p14="http://schemas.microsoft.com/office/powerpoint/2010/main" val="1103069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02415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a:latin typeface="Arial" pitchFamily="34" charset="0"/>
                <a:cs typeface="Arial" pitchFamily="34" charset="0"/>
              </a:rPr>
              <a:t>Software “</a:t>
            </a:r>
            <a:r>
              <a:rPr lang="es-MX" sz="2400" b="1" u="sng" dirty="0" err="1">
                <a:latin typeface="Arial" pitchFamily="34" charset="0"/>
                <a:cs typeface="Arial" pitchFamily="34" charset="0"/>
              </a:rPr>
              <a:t>TimeStamp</a:t>
            </a:r>
            <a:r>
              <a:rPr lang="es-MX" sz="2400" b="1" u="sng" dirty="0">
                <a:latin typeface="Arial" pitchFamily="34" charset="0"/>
                <a:cs typeface="Arial" pitchFamily="34" charset="0"/>
              </a:rPr>
              <a:t>”</a:t>
            </a:r>
          </a:p>
        </p:txBody>
      </p:sp>
      <p:sp>
        <p:nvSpPr>
          <p:cNvPr id="5" name="2 Marcador de contenido"/>
          <p:cNvSpPr>
            <a:spLocks noGrp="1"/>
          </p:cNvSpPr>
          <p:nvPr>
            <p:ph idx="1"/>
          </p:nvPr>
        </p:nvSpPr>
        <p:spPr>
          <a:xfrm>
            <a:off x="1115616" y="1916832"/>
            <a:ext cx="7818072" cy="2989312"/>
          </a:xfrm>
        </p:spPr>
        <p:txBody>
          <a:bodyPr>
            <a:normAutofit/>
          </a:bodyPr>
          <a:lstStyle/>
          <a:p>
            <a:pPr>
              <a:buClr>
                <a:schemeClr val="accent5">
                  <a:lumMod val="50000"/>
                </a:schemeClr>
              </a:buClr>
              <a:buFont typeface="Wingdings 2" pitchFamily="18" charset="2"/>
              <a:buChar char="P"/>
            </a:pPr>
            <a:r>
              <a:rPr lang="es-MX" sz="2400" dirty="0" smtClean="0">
                <a:solidFill>
                  <a:schemeClr val="accent5">
                    <a:lumMod val="50000"/>
                  </a:schemeClr>
                </a:solidFill>
                <a:latin typeface="Arial" pitchFamily="34" charset="0"/>
                <a:cs typeface="Arial" pitchFamily="34" charset="0"/>
              </a:rPr>
              <a:t>Capacidad para medir las diferencias de tiempo entre el tiempo local de la computadora que hospeda al programa (</a:t>
            </a:r>
            <a:r>
              <a:rPr lang="es-MX" sz="2400" dirty="0" err="1" smtClean="0">
                <a:solidFill>
                  <a:schemeClr val="accent5">
                    <a:lumMod val="50000"/>
                  </a:schemeClr>
                </a:solidFill>
                <a:latin typeface="Arial" pitchFamily="34" charset="0"/>
                <a:cs typeface="Arial" pitchFamily="34" charset="0"/>
              </a:rPr>
              <a:t>LocalTimePC</a:t>
            </a:r>
            <a:r>
              <a:rPr lang="es-MX" sz="2400" dirty="0" smtClean="0">
                <a:solidFill>
                  <a:schemeClr val="accent5">
                    <a:lumMod val="50000"/>
                  </a:schemeClr>
                </a:solidFill>
                <a:latin typeface="Arial" pitchFamily="34" charset="0"/>
                <a:cs typeface="Arial" pitchFamily="34" charset="0"/>
              </a:rPr>
              <a:t>) y hasta 4 servidores de tiempo de forma simultanea.</a:t>
            </a:r>
          </a:p>
          <a:p>
            <a:pPr>
              <a:buClr>
                <a:schemeClr val="accent5">
                  <a:lumMod val="50000"/>
                </a:schemeClr>
              </a:buClr>
              <a:buFont typeface="Wingdings 2" pitchFamily="18" charset="2"/>
              <a:buChar char="P"/>
            </a:pPr>
            <a:r>
              <a:rPr lang="es-MX" sz="2400" dirty="0" smtClean="0">
                <a:solidFill>
                  <a:schemeClr val="accent5">
                    <a:lumMod val="50000"/>
                  </a:schemeClr>
                </a:solidFill>
                <a:latin typeface="Arial" pitchFamily="34" charset="0"/>
                <a:cs typeface="Arial" pitchFamily="34" charset="0"/>
              </a:rPr>
              <a:t>Registra la mediciones en archivos electrónicos.</a:t>
            </a:r>
          </a:p>
          <a:p>
            <a:pPr>
              <a:buClr>
                <a:schemeClr val="accent5">
                  <a:lumMod val="50000"/>
                </a:schemeClr>
              </a:buClr>
              <a:buFont typeface="Wingdings 2" pitchFamily="18" charset="2"/>
              <a:buChar char="P"/>
            </a:pPr>
            <a:r>
              <a:rPr lang="es-MX" sz="2400" dirty="0" smtClean="0">
                <a:solidFill>
                  <a:schemeClr val="accent5">
                    <a:lumMod val="50000"/>
                  </a:schemeClr>
                </a:solidFill>
                <a:latin typeface="Arial" pitchFamily="34" charset="0"/>
                <a:cs typeface="Arial" pitchFamily="34" charset="0"/>
              </a:rPr>
              <a:t>Grafica en tiempo real.</a:t>
            </a:r>
            <a:endParaRPr lang="es-MX" sz="24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312454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291478" y="2996952"/>
            <a:ext cx="7088448" cy="331236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spcAft>
                <a:spcPts val="600"/>
              </a:spcAft>
              <a:buClr>
                <a:schemeClr val="accent5">
                  <a:lumMod val="50000"/>
                </a:schemeClr>
              </a:buClr>
              <a:buFont typeface="Wingdings" pitchFamily="2" charset="2"/>
              <a:buChar char="q"/>
            </a:pPr>
            <a:r>
              <a:rPr lang="es-MX" sz="1800" dirty="0" smtClean="0">
                <a:solidFill>
                  <a:schemeClr val="accent5">
                    <a:lumMod val="50000"/>
                  </a:schemeClr>
                </a:solidFill>
                <a:latin typeface="Arial" pitchFamily="34" charset="0"/>
                <a:cs typeface="Arial" pitchFamily="34" charset="0"/>
              </a:rPr>
              <a:t>Medición con reloj de la computadora</a:t>
            </a:r>
          </a:p>
          <a:p>
            <a:pPr>
              <a:spcAft>
                <a:spcPts val="600"/>
              </a:spcAft>
              <a:buClr>
                <a:schemeClr val="accent5">
                  <a:lumMod val="50000"/>
                </a:schemeClr>
              </a:buClr>
              <a:buFont typeface="Wingdings" pitchFamily="2" charset="2"/>
              <a:buChar char="q"/>
            </a:pPr>
            <a:r>
              <a:rPr lang="es-MX" sz="1800" dirty="0" smtClean="0">
                <a:solidFill>
                  <a:schemeClr val="accent5">
                    <a:lumMod val="50000"/>
                  </a:schemeClr>
                </a:solidFill>
                <a:latin typeface="Arial" pitchFamily="34" charset="0"/>
                <a:cs typeface="Arial" pitchFamily="34" charset="0"/>
              </a:rPr>
              <a:t>Medición sincronizando periódicamente con servidor de tiempo NTP</a:t>
            </a:r>
            <a:r>
              <a:rPr lang="es-MX" sz="1800" dirty="0">
                <a:solidFill>
                  <a:schemeClr val="accent5">
                    <a:lumMod val="50000"/>
                  </a:schemeClr>
                </a:solidFill>
                <a:latin typeface="Arial" pitchFamily="34" charset="0"/>
                <a:cs typeface="Arial" pitchFamily="34" charset="0"/>
              </a:rPr>
              <a:t> </a:t>
            </a:r>
            <a:r>
              <a:rPr lang="es-MX" sz="1800" dirty="0" smtClean="0">
                <a:solidFill>
                  <a:schemeClr val="accent5">
                    <a:lumMod val="50000"/>
                  </a:schemeClr>
                </a:solidFill>
                <a:latin typeface="Arial" pitchFamily="34" charset="0"/>
                <a:cs typeface="Arial" pitchFamily="34" charset="0"/>
              </a:rPr>
              <a:t>(CNM y NIST)</a:t>
            </a:r>
          </a:p>
          <a:p>
            <a:pPr>
              <a:spcAft>
                <a:spcPts val="600"/>
              </a:spcAft>
              <a:buClr>
                <a:schemeClr val="accent5">
                  <a:lumMod val="50000"/>
                </a:schemeClr>
              </a:buClr>
              <a:buFont typeface="Wingdings" pitchFamily="2" charset="2"/>
              <a:buChar char="q"/>
            </a:pPr>
            <a:r>
              <a:rPr lang="es-MX" sz="1800" dirty="0" smtClean="0">
                <a:solidFill>
                  <a:schemeClr val="accent5">
                    <a:lumMod val="50000"/>
                  </a:schemeClr>
                </a:solidFill>
                <a:latin typeface="Arial" pitchFamily="34" charset="0"/>
                <a:cs typeface="Arial" pitchFamily="34" charset="0"/>
              </a:rPr>
              <a:t>Medición utilizando la tarjeta de </a:t>
            </a:r>
            <a:r>
              <a:rPr lang="es-MX" sz="1800" dirty="0" err="1" smtClean="0">
                <a:solidFill>
                  <a:schemeClr val="accent5">
                    <a:lumMod val="50000"/>
                  </a:schemeClr>
                </a:solidFill>
                <a:latin typeface="Arial" pitchFamily="34" charset="0"/>
                <a:cs typeface="Arial" pitchFamily="34" charset="0"/>
              </a:rPr>
              <a:t>Symmetricom</a:t>
            </a:r>
            <a:r>
              <a:rPr lang="es-MX" sz="1800" dirty="0" smtClean="0">
                <a:solidFill>
                  <a:schemeClr val="accent5">
                    <a:lumMod val="50000"/>
                  </a:schemeClr>
                </a:solidFill>
                <a:latin typeface="Arial" pitchFamily="34" charset="0"/>
                <a:cs typeface="Arial" pitchFamily="34" charset="0"/>
              </a:rPr>
              <a:t> disciplinada al UTC(CNM)</a:t>
            </a:r>
          </a:p>
          <a:p>
            <a:pPr>
              <a:spcAft>
                <a:spcPts val="600"/>
              </a:spcAft>
              <a:buClr>
                <a:schemeClr val="accent5">
                  <a:lumMod val="50000"/>
                </a:schemeClr>
              </a:buClr>
              <a:buFont typeface="Wingdings" pitchFamily="2" charset="2"/>
              <a:buChar char="q"/>
            </a:pPr>
            <a:r>
              <a:rPr lang="es-MX" sz="1800" dirty="0" smtClean="0">
                <a:solidFill>
                  <a:schemeClr val="accent5">
                    <a:lumMod val="50000"/>
                  </a:schemeClr>
                </a:solidFill>
                <a:latin typeface="Arial" pitchFamily="34" charset="0"/>
                <a:cs typeface="Arial" pitchFamily="34" charset="0"/>
              </a:rPr>
              <a:t>Medición utilizando la tarjeta de </a:t>
            </a:r>
            <a:r>
              <a:rPr lang="es-MX" sz="1800" dirty="0" err="1" smtClean="0">
                <a:solidFill>
                  <a:schemeClr val="accent5">
                    <a:lumMod val="50000"/>
                  </a:schemeClr>
                </a:solidFill>
                <a:latin typeface="Arial" pitchFamily="34" charset="0"/>
                <a:cs typeface="Arial" pitchFamily="34" charset="0"/>
              </a:rPr>
              <a:t>Symmetricom</a:t>
            </a:r>
            <a:r>
              <a:rPr lang="es-MX" sz="1800" dirty="0" smtClean="0">
                <a:solidFill>
                  <a:schemeClr val="accent5">
                    <a:lumMod val="50000"/>
                  </a:schemeClr>
                </a:solidFill>
                <a:latin typeface="Arial" pitchFamily="34" charset="0"/>
                <a:cs typeface="Arial" pitchFamily="34" charset="0"/>
              </a:rPr>
              <a:t> en modo </a:t>
            </a:r>
            <a:r>
              <a:rPr lang="es-MX" sz="1800" dirty="0" err="1" smtClean="0">
                <a:solidFill>
                  <a:schemeClr val="accent5">
                    <a:lumMod val="50000"/>
                  </a:schemeClr>
                </a:solidFill>
                <a:latin typeface="Arial" pitchFamily="34" charset="0"/>
                <a:cs typeface="Arial" pitchFamily="34" charset="0"/>
              </a:rPr>
              <a:t>FreeRuning</a:t>
            </a:r>
            <a:r>
              <a:rPr lang="es-MX" sz="1800" dirty="0" smtClean="0">
                <a:solidFill>
                  <a:schemeClr val="accent5">
                    <a:lumMod val="50000"/>
                  </a:schemeClr>
                </a:solidFill>
                <a:latin typeface="Arial" pitchFamily="34" charset="0"/>
                <a:cs typeface="Arial" pitchFamily="34" charset="0"/>
              </a:rPr>
              <a:t> en red domestica</a:t>
            </a:r>
          </a:p>
          <a:p>
            <a:pPr>
              <a:spcAft>
                <a:spcPts val="600"/>
              </a:spcAft>
              <a:buClr>
                <a:schemeClr val="accent5">
                  <a:lumMod val="50000"/>
                </a:schemeClr>
              </a:buClr>
              <a:buFont typeface="Wingdings" pitchFamily="2" charset="2"/>
              <a:buChar char="q"/>
            </a:pPr>
            <a:r>
              <a:rPr lang="es-MX" sz="1800" dirty="0" smtClean="0">
                <a:solidFill>
                  <a:schemeClr val="accent5">
                    <a:lumMod val="50000"/>
                  </a:schemeClr>
                </a:solidFill>
                <a:latin typeface="Arial" pitchFamily="34" charset="0"/>
                <a:cs typeface="Arial" pitchFamily="34" charset="0"/>
              </a:rPr>
              <a:t>Medición sincronizando periódicamente con servidor de tiempo NTP (CNM) en red domestica</a:t>
            </a:r>
          </a:p>
        </p:txBody>
      </p:sp>
      <p:sp>
        <p:nvSpPr>
          <p:cNvPr id="6"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7"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smtClean="0">
                <a:latin typeface="Arial" pitchFamily="34" charset="0"/>
                <a:cs typeface="Arial" pitchFamily="34" charset="0"/>
              </a:rPr>
              <a:t>Mediciones</a:t>
            </a:r>
            <a:endParaRPr lang="es-MX" sz="2400" b="1" u="sng" dirty="0">
              <a:latin typeface="Arial" pitchFamily="34" charset="0"/>
              <a:cs typeface="Arial" pitchFamily="34" charset="0"/>
            </a:endParaRPr>
          </a:p>
        </p:txBody>
      </p:sp>
      <p:sp>
        <p:nvSpPr>
          <p:cNvPr id="8" name="2 Marcador de contenido"/>
          <p:cNvSpPr txBox="1">
            <a:spLocks/>
          </p:cNvSpPr>
          <p:nvPr/>
        </p:nvSpPr>
        <p:spPr>
          <a:xfrm>
            <a:off x="1291478" y="1196752"/>
            <a:ext cx="7088448" cy="1584176"/>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just">
              <a:spcAft>
                <a:spcPts val="600"/>
              </a:spcAft>
              <a:buClr>
                <a:schemeClr val="accent5">
                  <a:lumMod val="50000"/>
                </a:schemeClr>
              </a:buClr>
              <a:buNone/>
            </a:pPr>
            <a:r>
              <a:rPr lang="es-MX" sz="1800" dirty="0" smtClean="0">
                <a:solidFill>
                  <a:schemeClr val="accent5">
                    <a:lumMod val="50000"/>
                  </a:schemeClr>
                </a:solidFill>
                <a:latin typeface="Arial" pitchFamily="34" charset="0"/>
                <a:cs typeface="Arial" pitchFamily="34" charset="0"/>
              </a:rPr>
              <a:t>Se realizaron varios ejercicios de medición con diferentes esquemas, empezando desde la mas básica considerando el reloj de la computadora como referencia. Conforme se fue adquiriendo experiencia se fue mejorando el sistema de medición. A continuación se presentan algunas de las mediciones realizadas.</a:t>
            </a:r>
          </a:p>
        </p:txBody>
      </p:sp>
    </p:spTree>
    <p:extLst>
      <p:ext uri="{BB962C8B-B14F-4D97-AF65-F5344CB8AC3E}">
        <p14:creationId xmlns:p14="http://schemas.microsoft.com/office/powerpoint/2010/main" val="306764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658496" y="2636912"/>
            <a:ext cx="6729928"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MX" sz="2400" b="1" u="sng" dirty="0" smtClean="0">
                <a:latin typeface="Arial" pitchFamily="34" charset="0"/>
                <a:cs typeface="Arial" pitchFamily="34" charset="0"/>
              </a:rPr>
              <a:t>Mediciones con el reloj de la computadora como referencia</a:t>
            </a:r>
            <a:endParaRPr lang="es-MX" sz="2400" b="1" u="sng" dirty="0">
              <a:latin typeface="Arial" pitchFamily="34" charset="0"/>
              <a:cs typeface="Arial" pitchFamily="34" charset="0"/>
            </a:endParaRPr>
          </a:p>
        </p:txBody>
      </p:sp>
    </p:spTree>
    <p:extLst>
      <p:ext uri="{BB962C8B-B14F-4D97-AF65-F5344CB8AC3E}">
        <p14:creationId xmlns:p14="http://schemas.microsoft.com/office/powerpoint/2010/main" val="296775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61409"/>
            <a:ext cx="3333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p:cNvSpPr/>
          <p:nvPr/>
        </p:nvSpPr>
        <p:spPr>
          <a:xfrm>
            <a:off x="7236296" y="3717032"/>
            <a:ext cx="1845377"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Medición utilizando el reloj interno de la PC como referencia</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 name="3 Conector recto"/>
          <p:cNvCxnSpPr/>
          <p:nvPr/>
        </p:nvCxnSpPr>
        <p:spPr>
          <a:xfrm>
            <a:off x="1163257" y="1640531"/>
            <a:ext cx="7818072"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8111929" y="1553960"/>
            <a:ext cx="144016" cy="165594"/>
          </a:xfrm>
          <a:prstGeom prst="rect">
            <a:avLst/>
          </a:prstGeom>
          <a:solidFill>
            <a:srgbClr val="99CCFF"/>
          </a:solidFill>
          <a:ln w="3175">
            <a:solidFill>
              <a:srgbClr val="99CCFF"/>
            </a:solidFill>
          </a:ln>
          <a:effectLst/>
          <a:scene3d>
            <a:camera prst="orthographicFront"/>
            <a:lightRig rig="threePt" dir="t"/>
          </a:scene3d>
          <a:sp3d extrusionH="38100" contourW="19050">
            <a:bevelT w="38100" h="4445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330" y="1541533"/>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07" y="1541534"/>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136" y="1524044"/>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3960180" y="1212609"/>
            <a:ext cx="2096984" cy="307777"/>
          </a:xfrm>
          <a:prstGeom prst="rect">
            <a:avLst/>
          </a:prstGeom>
          <a:noFill/>
        </p:spPr>
        <p:txBody>
          <a:bodyPr wrap="none" rtlCol="0">
            <a:spAutoFit/>
          </a:bodyPr>
          <a:lstStyle/>
          <a:p>
            <a:r>
              <a:rPr lang="es-MX" sz="1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RED LAN DEL CENAM</a:t>
            </a:r>
            <a:endParaRPr lang="es-MX" sz="14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5" name="34 Conector recto"/>
          <p:cNvCxnSpPr>
            <a:stCxn id="1035" idx="2"/>
          </p:cNvCxnSpPr>
          <p:nvPr/>
        </p:nvCxnSpPr>
        <p:spPr>
          <a:xfrm>
            <a:off x="6763118" y="1749469"/>
            <a:ext cx="3436" cy="1823509"/>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874" y="2116800"/>
            <a:ext cx="2160000" cy="50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293" y="2116800"/>
            <a:ext cx="2160000" cy="5010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95" y="2117673"/>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CuadroTexto"/>
          <p:cNvSpPr txBox="1"/>
          <p:nvPr/>
        </p:nvSpPr>
        <p:spPr>
          <a:xfrm>
            <a:off x="4502265" y="2519318"/>
            <a:ext cx="1095172"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SE_1</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3" name="42 CuadroTexto"/>
          <p:cNvSpPr txBox="1"/>
          <p:nvPr/>
        </p:nvSpPr>
        <p:spPr>
          <a:xfrm>
            <a:off x="7638276" y="2519318"/>
            <a:ext cx="1095172"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SE_2</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4" name="43 CuadroTexto"/>
          <p:cNvSpPr txBox="1"/>
          <p:nvPr/>
        </p:nvSpPr>
        <p:spPr>
          <a:xfrm>
            <a:off x="1806927" y="2513009"/>
            <a:ext cx="1369286"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CRONOS</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cxnSp>
        <p:nvCxnSpPr>
          <p:cNvPr id="45" name="44 Conector recto"/>
          <p:cNvCxnSpPr/>
          <p:nvPr/>
        </p:nvCxnSpPr>
        <p:spPr>
          <a:xfrm>
            <a:off x="8186295" y="1719554"/>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4968311" y="1738019"/>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395874" y="1738019"/>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7906" y="3717032"/>
            <a:ext cx="1479510" cy="101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57 CuadroTexto"/>
          <p:cNvSpPr txBox="1"/>
          <p:nvPr/>
        </p:nvSpPr>
        <p:spPr>
          <a:xfrm>
            <a:off x="4529732" y="5868545"/>
            <a:ext cx="1494320" cy="430887"/>
          </a:xfrm>
          <a:prstGeom prst="rect">
            <a:avLst/>
          </a:prstGeom>
          <a:noFill/>
        </p:spPr>
        <p:txBody>
          <a:bodyPr wrap="none" rtlCol="0">
            <a:spAutoFit/>
          </a:bodyPr>
          <a:lstStyle/>
          <a:p>
            <a:pPr algn="ctr"/>
            <a:r>
              <a:rPr lang="es-MX" sz="1100" dirty="0" smtClean="0">
                <a:effectLst>
                  <a:outerShdw blurRad="38100" dist="38100" dir="2700000" algn="tl">
                    <a:srgbClr val="000000">
                      <a:alpha val="43137"/>
                    </a:srgbClr>
                  </a:outerShdw>
                </a:effectLst>
                <a:latin typeface="Arial" pitchFamily="34" charset="0"/>
                <a:cs typeface="Arial" pitchFamily="34" charset="0"/>
              </a:rPr>
              <a:t>Sistema de Medición</a:t>
            </a:r>
          </a:p>
          <a:p>
            <a:pPr algn="ctr"/>
            <a:r>
              <a:rPr lang="es-MX" sz="1100" dirty="0" smtClean="0">
                <a:effectLst>
                  <a:outerShdw blurRad="38100" dist="38100" dir="2700000" algn="tl">
                    <a:srgbClr val="000000">
                      <a:alpha val="43137"/>
                    </a:srgbClr>
                  </a:outerShdw>
                </a:effectLst>
                <a:latin typeface="Arial" pitchFamily="34" charset="0"/>
                <a:cs typeface="Arial" pitchFamily="34" charset="0"/>
              </a:rPr>
              <a:t>(</a:t>
            </a:r>
            <a:r>
              <a:rPr lang="es-MX" sz="11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100" dirty="0" smtClean="0">
                <a:effectLst>
                  <a:outerShdw blurRad="38100" dist="38100" dir="2700000" algn="tl">
                    <a:srgbClr val="000000">
                      <a:alpha val="43137"/>
                    </a:srgbClr>
                  </a:outerShdw>
                </a:effectLst>
                <a:latin typeface="Arial" pitchFamily="34" charset="0"/>
                <a:cs typeface="Arial" pitchFamily="34" charset="0"/>
              </a:rPr>
              <a:t>)</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1" name="60 CuadroTexto"/>
          <p:cNvSpPr txBox="1"/>
          <p:nvPr/>
        </p:nvSpPr>
        <p:spPr>
          <a:xfrm>
            <a:off x="7236296" y="4231017"/>
            <a:ext cx="1612942" cy="261610"/>
          </a:xfrm>
          <a:prstGeom prst="rect">
            <a:avLst/>
          </a:prstGeom>
          <a:noFill/>
        </p:spPr>
        <p:txBody>
          <a:bodyPr wrap="none" rtlCol="0">
            <a:spAutoFit/>
          </a:bodyPr>
          <a:lstStyle/>
          <a:p>
            <a:r>
              <a:rPr lang="es-MX" sz="1100" dirty="0" err="1" smtClean="0">
                <a:latin typeface="Arial" pitchFamily="34" charset="0"/>
                <a:cs typeface="Arial" pitchFamily="34" charset="0"/>
              </a:rPr>
              <a:t>LocalTimePC</a:t>
            </a:r>
            <a:r>
              <a:rPr lang="es-MX" sz="1100" dirty="0" smtClean="0">
                <a:latin typeface="Arial" pitchFamily="34" charset="0"/>
                <a:cs typeface="Arial" pitchFamily="34" charset="0"/>
              </a:rPr>
              <a:t> – cronos</a:t>
            </a:r>
            <a:endParaRPr lang="es-MX" sz="1100" dirty="0">
              <a:latin typeface="Arial" pitchFamily="34" charset="0"/>
              <a:cs typeface="Arial" pitchFamily="34" charset="0"/>
            </a:endParaRPr>
          </a:p>
        </p:txBody>
      </p:sp>
      <p:sp>
        <p:nvSpPr>
          <p:cNvPr id="63" name="62 CuadroTexto"/>
          <p:cNvSpPr txBox="1"/>
          <p:nvPr/>
        </p:nvSpPr>
        <p:spPr>
          <a:xfrm>
            <a:off x="7524328" y="3753037"/>
            <a:ext cx="1253869" cy="430887"/>
          </a:xfrm>
          <a:prstGeom prst="rect">
            <a:avLst/>
          </a:prstGeom>
          <a:noFill/>
        </p:spPr>
        <p:txBody>
          <a:bodyPr wrap="none" rtlCol="0">
            <a:spAutoFit/>
          </a:bodyPr>
          <a:lstStyle/>
          <a:p>
            <a:pPr algn="ctr"/>
            <a:r>
              <a:rPr lang="es-MX" sz="1100" b="1" dirty="0" smtClean="0">
                <a:latin typeface="Arial" pitchFamily="34" charset="0"/>
                <a:cs typeface="Arial" pitchFamily="34" charset="0"/>
              </a:rPr>
              <a:t>DIFERENCIAS</a:t>
            </a:r>
          </a:p>
          <a:p>
            <a:pPr algn="ctr"/>
            <a:r>
              <a:rPr lang="es-MX" sz="1100" b="1" dirty="0" smtClean="0">
                <a:latin typeface="Arial" pitchFamily="34" charset="0"/>
                <a:cs typeface="Arial" pitchFamily="34" charset="0"/>
              </a:rPr>
              <a:t>REGISTRADAS</a:t>
            </a:r>
            <a:endParaRPr lang="es-MX" sz="1100" b="1" dirty="0">
              <a:latin typeface="Arial" pitchFamily="34" charset="0"/>
              <a:cs typeface="Arial"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6496" y="3717033"/>
            <a:ext cx="1577930" cy="101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622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smtClean="0">
                <a:latin typeface="Arial" pitchFamily="34" charset="0"/>
                <a:cs typeface="Arial" pitchFamily="34" charset="0"/>
              </a:rPr>
              <a:t>Mediciones</a:t>
            </a:r>
            <a:endParaRPr lang="es-MX" sz="2400" b="1" u="sng" dirty="0">
              <a:latin typeface="Arial" pitchFamily="34" charset="0"/>
              <a:cs typeface="Arial" pitchFamily="34" charset="0"/>
            </a:endParaRPr>
          </a:p>
        </p:txBody>
      </p:sp>
      <p:graphicFrame>
        <p:nvGraphicFramePr>
          <p:cNvPr id="7" name="1 Gráfico"/>
          <p:cNvGraphicFramePr>
            <a:graphicFrameLocks noGrp="1"/>
          </p:cNvGraphicFramePr>
          <p:nvPr>
            <p:extLst>
              <p:ext uri="{D42A27DB-BD31-4B8C-83A1-F6EECF244321}">
                <p14:modId xmlns:p14="http://schemas.microsoft.com/office/powerpoint/2010/main" val="954534832"/>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1 CuadroTexto"/>
              <p:cNvSpPr txBox="1"/>
              <p:nvPr/>
            </p:nvSpPr>
            <p:spPr>
              <a:xfrm>
                <a:off x="5580112" y="3825044"/>
                <a:ext cx="1512168" cy="497059"/>
              </a:xfrm>
              <a:prstGeom prst="rect">
                <a:avLst/>
              </a:prstGeom>
              <a:solidFill>
                <a:schemeClr val="bg2"/>
              </a:solidFill>
              <a:ln>
                <a:solidFill>
                  <a:schemeClr val="accent4"/>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s-MX" sz="1400" b="1" i="1" smtClean="0">
                              <a:solidFill>
                                <a:schemeClr val="accent4"/>
                              </a:solidFill>
                              <a:effectLst/>
                              <a:latin typeface="Cambria Math"/>
                            </a:rPr>
                          </m:ctrlPr>
                        </m:fPr>
                        <m:num>
                          <m:r>
                            <a:rPr lang="es-MX" sz="1400" b="1" i="1" smtClean="0">
                              <a:solidFill>
                                <a:schemeClr val="accent4"/>
                              </a:solidFill>
                              <a:effectLst/>
                              <a:latin typeface="Cambria Math"/>
                              <a:ea typeface="Cambria Math"/>
                            </a:rPr>
                            <m:t>∆</m:t>
                          </m:r>
                          <m:r>
                            <a:rPr lang="es-MX" sz="1400" b="1" i="1" smtClean="0">
                              <a:solidFill>
                                <a:schemeClr val="accent4"/>
                              </a:solidFill>
                              <a:effectLst/>
                              <a:latin typeface="Cambria Math"/>
                              <a:ea typeface="Cambria Math"/>
                            </a:rPr>
                            <m:t>𝒕</m:t>
                          </m:r>
                        </m:num>
                        <m:den>
                          <m:r>
                            <a:rPr lang="es-MX" sz="1400" b="1" i="1" smtClean="0">
                              <a:solidFill>
                                <a:schemeClr val="accent4"/>
                              </a:solidFill>
                              <a:effectLst/>
                              <a:latin typeface="Cambria Math"/>
                            </a:rPr>
                            <m:t>𝒕</m:t>
                          </m:r>
                        </m:den>
                      </m:f>
                      <m:r>
                        <a:rPr lang="es-MX" sz="1400" b="1" i="1" smtClean="0">
                          <a:solidFill>
                            <a:schemeClr val="accent4"/>
                          </a:solidFill>
                          <a:effectLst/>
                          <a:latin typeface="Cambria Math"/>
                        </a:rPr>
                        <m:t>=</m:t>
                      </m:r>
                      <m:r>
                        <a:rPr lang="es-MX" sz="1400" b="1" i="1" smtClean="0">
                          <a:solidFill>
                            <a:schemeClr val="accent4"/>
                          </a:solidFill>
                          <a:effectLst/>
                          <a:latin typeface="Cambria Math"/>
                        </a:rPr>
                        <m:t>𝟑</m:t>
                      </m:r>
                      <m:r>
                        <a:rPr lang="es-MX" sz="1400" b="1" i="1" smtClean="0">
                          <a:solidFill>
                            <a:schemeClr val="accent4"/>
                          </a:solidFill>
                          <a:effectLst/>
                          <a:latin typeface="Cambria Math"/>
                        </a:rPr>
                        <m:t>.</m:t>
                      </m:r>
                      <m:r>
                        <a:rPr lang="es-MX" sz="1400" b="1" i="1" smtClean="0">
                          <a:solidFill>
                            <a:schemeClr val="accent4"/>
                          </a:solidFill>
                          <a:effectLst/>
                          <a:latin typeface="Cambria Math"/>
                        </a:rPr>
                        <m:t>𝟎</m:t>
                      </m:r>
                      <m:r>
                        <a:rPr lang="es-MX" sz="1400" b="1" i="1" smtClean="0">
                          <a:solidFill>
                            <a:schemeClr val="accent4"/>
                          </a:solidFill>
                          <a:effectLst/>
                          <a:latin typeface="Cambria Math"/>
                          <a:ea typeface="Cambria Math"/>
                        </a:rPr>
                        <m:t>×</m:t>
                      </m:r>
                      <m:sSup>
                        <m:sSupPr>
                          <m:ctrlPr>
                            <a:rPr lang="es-MX" sz="1400" b="1" i="1" smtClean="0">
                              <a:solidFill>
                                <a:schemeClr val="accent4"/>
                              </a:solidFill>
                              <a:effectLst/>
                              <a:latin typeface="Cambria Math"/>
                              <a:ea typeface="Cambria Math"/>
                            </a:rPr>
                          </m:ctrlPr>
                        </m:sSupPr>
                        <m:e>
                          <m:r>
                            <a:rPr lang="es-MX" sz="1400" b="1" i="1" smtClean="0">
                              <a:solidFill>
                                <a:schemeClr val="accent4"/>
                              </a:solidFill>
                              <a:effectLst/>
                              <a:latin typeface="Cambria Math"/>
                              <a:ea typeface="Cambria Math"/>
                            </a:rPr>
                            <m:t>𝟏𝟎</m:t>
                          </m:r>
                        </m:e>
                        <m:sup>
                          <m:r>
                            <a:rPr lang="es-MX" sz="1400" b="1" i="1" smtClean="0">
                              <a:solidFill>
                                <a:schemeClr val="accent4"/>
                              </a:solidFill>
                              <a:effectLst/>
                              <a:latin typeface="Cambria Math"/>
                              <a:ea typeface="Cambria Math"/>
                            </a:rPr>
                            <m:t>−</m:t>
                          </m:r>
                          <m:r>
                            <a:rPr lang="es-MX" sz="1400" b="1" i="1" smtClean="0">
                              <a:solidFill>
                                <a:schemeClr val="accent4"/>
                              </a:solidFill>
                              <a:effectLst/>
                              <a:latin typeface="Cambria Math"/>
                              <a:ea typeface="Cambria Math"/>
                            </a:rPr>
                            <m:t>𝟓</m:t>
                          </m:r>
                        </m:sup>
                      </m:sSup>
                    </m:oMath>
                  </m:oMathPara>
                </a14:m>
                <a:endParaRPr lang="es-MX" sz="1400" b="1" dirty="0">
                  <a:solidFill>
                    <a:schemeClr val="accent4"/>
                  </a:solidFill>
                  <a:effectLst/>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5580112" y="3825044"/>
                <a:ext cx="1512168" cy="497059"/>
              </a:xfrm>
              <a:prstGeom prst="rect">
                <a:avLst/>
              </a:prstGeom>
              <a:blipFill rotWithShape="1">
                <a:blip r:embed="rId3"/>
                <a:stretch>
                  <a:fillRect/>
                </a:stretch>
              </a:blipFill>
              <a:ln>
                <a:solidFill>
                  <a:schemeClr val="accent4"/>
                </a:solidFill>
              </a:ln>
            </p:spPr>
            <p:txBody>
              <a:bodyPr/>
              <a:lstStyle/>
              <a:p>
                <a:r>
                  <a:rPr lang="es-MX">
                    <a:noFill/>
                  </a:rPr>
                  <a:t> </a:t>
                </a:r>
              </a:p>
            </p:txBody>
          </p:sp>
        </mc:Fallback>
      </mc:AlternateContent>
      <p:cxnSp>
        <p:nvCxnSpPr>
          <p:cNvPr id="8" name="7 Conector recto"/>
          <p:cNvCxnSpPr/>
          <p:nvPr/>
        </p:nvCxnSpPr>
        <p:spPr>
          <a:xfrm flipV="1">
            <a:off x="1835696" y="1916832"/>
            <a:ext cx="6624736" cy="3816424"/>
          </a:xfrm>
          <a:prstGeom prst="line">
            <a:avLst/>
          </a:prstGeom>
        </p:spPr>
        <p:style>
          <a:lnRef idx="3">
            <a:schemeClr val="accent4"/>
          </a:lnRef>
          <a:fillRef idx="0">
            <a:schemeClr val="accent4"/>
          </a:fillRef>
          <a:effectRef idx="2">
            <a:schemeClr val="accent4"/>
          </a:effectRef>
          <a:fontRef idx="minor">
            <a:schemeClr val="tx1"/>
          </a:fontRef>
        </p:style>
      </p:cxnSp>
      <p:sp>
        <p:nvSpPr>
          <p:cNvPr id="9"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8905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403648" y="2636912"/>
            <a:ext cx="7498080" cy="1143000"/>
          </a:xfrm>
          <a:prstGeom prst="rect">
            <a:avLst/>
          </a:prstGeom>
        </p:spPr>
        <p:txBody>
          <a:bodyPr anchor="ctr">
            <a:noAutofit/>
          </a:bodyPr>
          <a:lstStyle>
            <a:defPPr>
              <a:defRPr lang="en-US"/>
            </a:defPPr>
            <a:lvl1pPr>
              <a:spcBef>
                <a:spcPct val="0"/>
              </a:spcBef>
              <a:buNone/>
              <a:defRPr kumimoji="0" sz="2400" b="1" u="sng">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defRPr>
            </a:lvl1pPr>
          </a:lstStyle>
          <a:p>
            <a:pPr algn="ctr"/>
            <a:r>
              <a:rPr lang="es-MX" dirty="0"/>
              <a:t>Medición sincronizando </a:t>
            </a:r>
            <a:r>
              <a:rPr lang="es-MX" dirty="0" smtClean="0"/>
              <a:t>periódicamente </a:t>
            </a:r>
            <a:r>
              <a:rPr lang="es-MX" dirty="0"/>
              <a:t>con servidor de tiempo NTP (CNM y NIST)</a:t>
            </a:r>
          </a:p>
        </p:txBody>
      </p:sp>
    </p:spTree>
    <p:extLst>
      <p:ext uri="{BB962C8B-B14F-4D97-AF65-F5344CB8AC3E}">
        <p14:creationId xmlns:p14="http://schemas.microsoft.com/office/powerpoint/2010/main" val="3451773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561409"/>
            <a:ext cx="3333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p:cNvSpPr/>
          <p:nvPr/>
        </p:nvSpPr>
        <p:spPr>
          <a:xfrm>
            <a:off x="6876256" y="3717032"/>
            <a:ext cx="2217274" cy="109931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p>
        </p:txBody>
      </p:sp>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Medición de sincronía utilizando “cronos” como referencia</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UTC(CNM) → cronos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 name="3 Conector recto"/>
          <p:cNvCxnSpPr/>
          <p:nvPr/>
        </p:nvCxnSpPr>
        <p:spPr>
          <a:xfrm>
            <a:off x="1163257" y="1640531"/>
            <a:ext cx="7818072"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8111929" y="1553960"/>
            <a:ext cx="144016" cy="165594"/>
          </a:xfrm>
          <a:prstGeom prst="rect">
            <a:avLst/>
          </a:prstGeom>
          <a:solidFill>
            <a:srgbClr val="99CCFF"/>
          </a:solidFill>
          <a:ln w="3175">
            <a:solidFill>
              <a:srgbClr val="99CCFF"/>
            </a:solidFill>
          </a:ln>
          <a:effectLst/>
          <a:scene3d>
            <a:camera prst="orthographicFront"/>
            <a:lightRig rig="threePt" dir="t"/>
          </a:scene3d>
          <a:sp3d extrusionH="38100" contourW="19050">
            <a:bevelT w="38100" h="4445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330" y="1541533"/>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07" y="1541534"/>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524044"/>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3960180" y="1212609"/>
            <a:ext cx="2096984" cy="307777"/>
          </a:xfrm>
          <a:prstGeom prst="rect">
            <a:avLst/>
          </a:prstGeom>
          <a:noFill/>
        </p:spPr>
        <p:txBody>
          <a:bodyPr wrap="none" rtlCol="0">
            <a:spAutoFit/>
          </a:bodyPr>
          <a:lstStyle/>
          <a:p>
            <a:r>
              <a:rPr lang="es-MX" sz="1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RED LAN DEL CENAM</a:t>
            </a:r>
            <a:endParaRPr lang="es-MX" sz="14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5" name="34 Conector recto"/>
          <p:cNvCxnSpPr/>
          <p:nvPr/>
        </p:nvCxnSpPr>
        <p:spPr>
          <a:xfrm>
            <a:off x="6444208" y="1749469"/>
            <a:ext cx="3436" cy="1823509"/>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874" y="2116800"/>
            <a:ext cx="2160000" cy="50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293" y="2116800"/>
            <a:ext cx="2160000" cy="5010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095" y="2117673"/>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41 CuadroTexto"/>
          <p:cNvSpPr txBox="1"/>
          <p:nvPr/>
        </p:nvSpPr>
        <p:spPr>
          <a:xfrm>
            <a:off x="4502265" y="2519318"/>
            <a:ext cx="1095172" cy="261610"/>
          </a:xfrm>
          <a:prstGeom prst="rect">
            <a:avLst/>
          </a:prstGeom>
          <a:noFill/>
        </p:spPr>
        <p:txBody>
          <a:bodyPr wrap="none" rtlCol="0">
            <a:spAutoFit/>
          </a:bodyPr>
          <a:lstStyle/>
          <a:p>
            <a:r>
              <a:rPr lang="es-MX" sz="1100" dirty="0" smtClean="0">
                <a:latin typeface="Arial" pitchFamily="34" charset="0"/>
                <a:cs typeface="Arial" pitchFamily="34" charset="0"/>
              </a:rPr>
              <a:t>Servidor SE_1</a:t>
            </a:r>
            <a:endParaRPr lang="es-MX" sz="1100" dirty="0">
              <a:latin typeface="Arial" pitchFamily="34" charset="0"/>
              <a:cs typeface="Arial" pitchFamily="34" charset="0"/>
            </a:endParaRPr>
          </a:p>
        </p:txBody>
      </p:sp>
      <p:sp>
        <p:nvSpPr>
          <p:cNvPr id="43" name="42 CuadroTexto"/>
          <p:cNvSpPr txBox="1"/>
          <p:nvPr/>
        </p:nvSpPr>
        <p:spPr>
          <a:xfrm>
            <a:off x="7638276" y="2519318"/>
            <a:ext cx="1095172" cy="261610"/>
          </a:xfrm>
          <a:prstGeom prst="rect">
            <a:avLst/>
          </a:prstGeom>
          <a:noFill/>
        </p:spPr>
        <p:txBody>
          <a:bodyPr wrap="none" rtlCol="0">
            <a:spAutoFit/>
          </a:bodyPr>
          <a:lstStyle/>
          <a:p>
            <a:r>
              <a:rPr lang="es-MX" sz="1100" dirty="0" smtClean="0">
                <a:latin typeface="Arial" pitchFamily="34" charset="0"/>
                <a:cs typeface="Arial" pitchFamily="34" charset="0"/>
              </a:rPr>
              <a:t>Servidor SE_2</a:t>
            </a:r>
            <a:endParaRPr lang="es-MX" sz="1100" dirty="0">
              <a:latin typeface="Arial" pitchFamily="34" charset="0"/>
              <a:cs typeface="Arial" pitchFamily="34" charset="0"/>
            </a:endParaRPr>
          </a:p>
        </p:txBody>
      </p:sp>
      <p:sp>
        <p:nvSpPr>
          <p:cNvPr id="44" name="43 CuadroTexto"/>
          <p:cNvSpPr txBox="1"/>
          <p:nvPr/>
        </p:nvSpPr>
        <p:spPr>
          <a:xfrm>
            <a:off x="1806927" y="2513009"/>
            <a:ext cx="1369286" cy="261610"/>
          </a:xfrm>
          <a:prstGeom prst="rect">
            <a:avLst/>
          </a:prstGeom>
          <a:noFill/>
        </p:spPr>
        <p:txBody>
          <a:bodyPr wrap="none" rtlCol="0">
            <a:spAutoFit/>
          </a:bodyPr>
          <a:lstStyle/>
          <a:p>
            <a:r>
              <a:rPr lang="es-MX" sz="1100" dirty="0" smtClean="0">
                <a:latin typeface="Arial" pitchFamily="34" charset="0"/>
                <a:cs typeface="Arial" pitchFamily="34" charset="0"/>
              </a:rPr>
              <a:t>Servidor CRONOS</a:t>
            </a:r>
            <a:endParaRPr lang="es-MX" sz="1100" dirty="0">
              <a:latin typeface="Arial" pitchFamily="34" charset="0"/>
              <a:cs typeface="Arial" pitchFamily="34" charset="0"/>
            </a:endParaRPr>
          </a:p>
        </p:txBody>
      </p:sp>
      <p:cxnSp>
        <p:nvCxnSpPr>
          <p:cNvPr id="45" name="44 Conector recto"/>
          <p:cNvCxnSpPr/>
          <p:nvPr/>
        </p:nvCxnSpPr>
        <p:spPr>
          <a:xfrm>
            <a:off x="8186295" y="1719554"/>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4968311" y="1738019"/>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395874" y="1738019"/>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1036" name="Picture 12" descr="C:\Users\fjimenez\Pictures\TyF\Q - 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057" y="3188335"/>
            <a:ext cx="2171620" cy="1628007"/>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49 Conector recto"/>
          <p:cNvCxnSpPr/>
          <p:nvPr/>
        </p:nvCxnSpPr>
        <p:spPr>
          <a:xfrm>
            <a:off x="1619672" y="2502000"/>
            <a:ext cx="0" cy="684000"/>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7866" y="3717032"/>
            <a:ext cx="1479510" cy="101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56 CuadroTexto"/>
          <p:cNvSpPr txBox="1"/>
          <p:nvPr/>
        </p:nvSpPr>
        <p:spPr>
          <a:xfrm>
            <a:off x="1611743" y="4816342"/>
            <a:ext cx="952505" cy="276999"/>
          </a:xfrm>
          <a:prstGeom prst="rect">
            <a:avLst/>
          </a:prstGeom>
          <a:noFill/>
        </p:spPr>
        <p:txBody>
          <a:bodyPr wrap="none" rtlCol="0">
            <a:spAutoFit/>
          </a:bodyPr>
          <a:lstStyle/>
          <a:p>
            <a:r>
              <a:rPr lang="es-MX" sz="1200" b="1" dirty="0" smtClean="0">
                <a:latin typeface="Arial" pitchFamily="34" charset="0"/>
                <a:cs typeface="Arial" pitchFamily="34" charset="0"/>
              </a:rPr>
              <a:t>UTC(CNM)</a:t>
            </a:r>
            <a:endParaRPr lang="es-MX" sz="1200" b="1" dirty="0">
              <a:latin typeface="Arial" pitchFamily="34" charset="0"/>
              <a:cs typeface="Arial" pitchFamily="34" charset="0"/>
            </a:endParaRPr>
          </a:p>
        </p:txBody>
      </p:sp>
      <p:sp>
        <p:nvSpPr>
          <p:cNvPr id="58" name="57 CuadroTexto"/>
          <p:cNvSpPr txBox="1"/>
          <p:nvPr/>
        </p:nvSpPr>
        <p:spPr>
          <a:xfrm>
            <a:off x="4169692" y="5868545"/>
            <a:ext cx="1494320" cy="430887"/>
          </a:xfrm>
          <a:prstGeom prst="rect">
            <a:avLst/>
          </a:prstGeom>
          <a:noFill/>
        </p:spPr>
        <p:txBody>
          <a:bodyPr wrap="none" rtlCol="0">
            <a:spAutoFit/>
          </a:bodyPr>
          <a:lstStyle/>
          <a:p>
            <a:pPr algn="ctr"/>
            <a:r>
              <a:rPr lang="es-MX" sz="1100" dirty="0" smtClean="0">
                <a:latin typeface="Arial" pitchFamily="34" charset="0"/>
                <a:cs typeface="Arial" pitchFamily="34" charset="0"/>
              </a:rPr>
              <a:t>Sistema de Medición</a:t>
            </a:r>
          </a:p>
          <a:p>
            <a:pPr algn="ctr"/>
            <a:r>
              <a:rPr lang="es-MX" sz="1100" dirty="0" smtClean="0">
                <a:latin typeface="Arial" pitchFamily="34" charset="0"/>
                <a:cs typeface="Arial" pitchFamily="34" charset="0"/>
              </a:rPr>
              <a:t>(</a:t>
            </a:r>
            <a:r>
              <a:rPr lang="es-MX" sz="1100" dirty="0" err="1" smtClean="0">
                <a:latin typeface="Arial" pitchFamily="34" charset="0"/>
                <a:cs typeface="Arial" pitchFamily="34" charset="0"/>
              </a:rPr>
              <a:t>LocalTimePC</a:t>
            </a:r>
            <a:r>
              <a:rPr lang="es-MX" sz="1100" dirty="0" smtClean="0">
                <a:latin typeface="Arial" pitchFamily="34" charset="0"/>
                <a:cs typeface="Arial" pitchFamily="34" charset="0"/>
              </a:rPr>
              <a:t>)</a:t>
            </a:r>
            <a:endParaRPr lang="es-MX" sz="1100" dirty="0">
              <a:latin typeface="Arial" pitchFamily="34" charset="0"/>
              <a:cs typeface="Arial" pitchFamily="34" charset="0"/>
            </a:endParaRPr>
          </a:p>
        </p:txBody>
      </p:sp>
      <p:sp>
        <p:nvSpPr>
          <p:cNvPr id="61" name="60 CuadroTexto"/>
          <p:cNvSpPr txBox="1"/>
          <p:nvPr/>
        </p:nvSpPr>
        <p:spPr>
          <a:xfrm>
            <a:off x="6876256" y="4231017"/>
            <a:ext cx="2217274" cy="261610"/>
          </a:xfrm>
          <a:prstGeom prst="rect">
            <a:avLst/>
          </a:prstGeom>
          <a:noFill/>
        </p:spPr>
        <p:txBody>
          <a:bodyPr wrap="none" rtlCol="0">
            <a:spAutoFit/>
          </a:bodyPr>
          <a:lstStyle/>
          <a:p>
            <a:r>
              <a:rPr lang="es-MX" sz="1100" dirty="0" err="1" smtClean="0">
                <a:latin typeface="Arial" pitchFamily="34" charset="0"/>
                <a:cs typeface="Arial" pitchFamily="34" charset="0"/>
              </a:rPr>
              <a:t>LocalTimePC</a:t>
            </a:r>
            <a:r>
              <a:rPr lang="es-MX" sz="1100" dirty="0" smtClean="0">
                <a:latin typeface="Arial" pitchFamily="34" charset="0"/>
                <a:cs typeface="Arial" pitchFamily="34" charset="0"/>
              </a:rPr>
              <a:t> – </a:t>
            </a:r>
            <a:r>
              <a:rPr lang="es-MX" sz="1100" dirty="0" err="1" smtClean="0">
                <a:latin typeface="Arial" pitchFamily="34" charset="0"/>
                <a:cs typeface="Arial" pitchFamily="34" charset="0"/>
              </a:rPr>
              <a:t>TimeStam</a:t>
            </a:r>
            <a:r>
              <a:rPr lang="es-MX" sz="1100" dirty="0" smtClean="0">
                <a:latin typeface="Arial" pitchFamily="34" charset="0"/>
                <a:cs typeface="Arial" pitchFamily="34" charset="0"/>
              </a:rPr>
              <a:t> SE_1</a:t>
            </a:r>
            <a:endParaRPr lang="es-MX" sz="1100" dirty="0">
              <a:latin typeface="Arial" pitchFamily="34" charset="0"/>
              <a:cs typeface="Arial" pitchFamily="34" charset="0"/>
            </a:endParaRPr>
          </a:p>
        </p:txBody>
      </p:sp>
      <p:sp>
        <p:nvSpPr>
          <p:cNvPr id="62" name="61 CuadroTexto"/>
          <p:cNvSpPr txBox="1"/>
          <p:nvPr/>
        </p:nvSpPr>
        <p:spPr>
          <a:xfrm>
            <a:off x="6876256" y="4492627"/>
            <a:ext cx="2217274" cy="261610"/>
          </a:xfrm>
          <a:prstGeom prst="rect">
            <a:avLst/>
          </a:prstGeom>
          <a:noFill/>
        </p:spPr>
        <p:txBody>
          <a:bodyPr wrap="none" rtlCol="0">
            <a:spAutoFit/>
          </a:bodyPr>
          <a:lstStyle/>
          <a:p>
            <a:r>
              <a:rPr lang="es-MX" sz="1100" dirty="0" err="1" smtClean="0">
                <a:latin typeface="Arial" pitchFamily="34" charset="0"/>
                <a:cs typeface="Arial" pitchFamily="34" charset="0"/>
              </a:rPr>
              <a:t>LocalTimePC</a:t>
            </a:r>
            <a:r>
              <a:rPr lang="es-MX" sz="1100" dirty="0" smtClean="0">
                <a:latin typeface="Arial" pitchFamily="34" charset="0"/>
                <a:cs typeface="Arial" pitchFamily="34" charset="0"/>
              </a:rPr>
              <a:t> – </a:t>
            </a:r>
            <a:r>
              <a:rPr lang="es-MX" sz="1100" dirty="0" err="1" smtClean="0">
                <a:latin typeface="Arial" pitchFamily="34" charset="0"/>
                <a:cs typeface="Arial" pitchFamily="34" charset="0"/>
              </a:rPr>
              <a:t>TimeStam</a:t>
            </a:r>
            <a:r>
              <a:rPr lang="es-MX" sz="1100" dirty="0" smtClean="0">
                <a:latin typeface="Arial" pitchFamily="34" charset="0"/>
                <a:cs typeface="Arial" pitchFamily="34" charset="0"/>
              </a:rPr>
              <a:t> SE_2</a:t>
            </a:r>
            <a:endParaRPr lang="es-MX" sz="1100" dirty="0">
              <a:latin typeface="Arial" pitchFamily="34" charset="0"/>
              <a:cs typeface="Arial" pitchFamily="34" charset="0"/>
            </a:endParaRPr>
          </a:p>
        </p:txBody>
      </p:sp>
      <p:sp>
        <p:nvSpPr>
          <p:cNvPr id="63" name="62 CuadroTexto"/>
          <p:cNvSpPr txBox="1"/>
          <p:nvPr/>
        </p:nvSpPr>
        <p:spPr>
          <a:xfrm>
            <a:off x="7164288" y="3753037"/>
            <a:ext cx="1253869" cy="430887"/>
          </a:xfrm>
          <a:prstGeom prst="rect">
            <a:avLst/>
          </a:prstGeom>
          <a:noFill/>
        </p:spPr>
        <p:txBody>
          <a:bodyPr wrap="none" rtlCol="0">
            <a:spAutoFit/>
          </a:bodyPr>
          <a:lstStyle/>
          <a:p>
            <a:pPr algn="ctr"/>
            <a:r>
              <a:rPr lang="es-MX" sz="1100" b="1" dirty="0" smtClean="0">
                <a:latin typeface="Arial" pitchFamily="34" charset="0"/>
                <a:cs typeface="Arial" pitchFamily="34" charset="0"/>
              </a:rPr>
              <a:t>DIFERENCIAS</a:t>
            </a:r>
          </a:p>
          <a:p>
            <a:pPr algn="ctr"/>
            <a:r>
              <a:rPr lang="es-MX" sz="1100" b="1" dirty="0" smtClean="0">
                <a:latin typeface="Arial" pitchFamily="34" charset="0"/>
                <a:cs typeface="Arial" pitchFamily="34" charset="0"/>
              </a:rPr>
              <a:t>REGISTRADAS</a:t>
            </a:r>
            <a:endParaRPr lang="es-MX" sz="1100" b="1" dirty="0">
              <a:latin typeface="Arial" pitchFamily="34" charset="0"/>
              <a:cs typeface="Arial" pitchFamily="34" charset="0"/>
            </a:endParaRPr>
          </a:p>
        </p:txBody>
      </p:sp>
    </p:spTree>
    <p:extLst>
      <p:ext uri="{BB962C8B-B14F-4D97-AF65-F5344CB8AC3E}">
        <p14:creationId xmlns:p14="http://schemas.microsoft.com/office/powerpoint/2010/main" val="2769826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Mediciones</a:t>
            </a:r>
            <a:endParaRPr lang="es-MX" sz="2000" b="1" u="sng" dirty="0">
              <a:latin typeface="Arial" pitchFamily="34" charset="0"/>
              <a:cs typeface="Arial" pitchFamily="34" charset="0"/>
            </a:endParaRPr>
          </a:p>
        </p:txBody>
      </p:sp>
      <p:graphicFrame>
        <p:nvGraphicFramePr>
          <p:cNvPr id="11" name="1 Gráfico"/>
          <p:cNvGraphicFramePr>
            <a:graphicFrameLocks noGrp="1"/>
          </p:cNvGraphicFramePr>
          <p:nvPr>
            <p:extLst>
              <p:ext uri="{D42A27DB-BD31-4B8C-83A1-F6EECF244321}">
                <p14:modId xmlns:p14="http://schemas.microsoft.com/office/powerpoint/2010/main" val="2187195755"/>
              </p:ext>
            </p:extLst>
          </p:nvPr>
        </p:nvGraphicFramePr>
        <p:xfrm>
          <a:off x="1115616" y="1124744"/>
          <a:ext cx="792088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UTC(CNM) → cronos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3831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CONTENIDO</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403648" y="1772816"/>
            <a:ext cx="7344816" cy="3960440"/>
          </a:xfrm>
          <a:ln>
            <a:solidFill>
              <a:schemeClr val="accent5">
                <a:lumMod val="75000"/>
              </a:schemeClr>
            </a:solidFill>
          </a:ln>
        </p:spPr>
        <p:txBody>
          <a:bodyPr>
            <a:noAutofit/>
          </a:bodyPr>
          <a:lstStyle/>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Introducción</a:t>
            </a:r>
          </a:p>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UTC(CNM)</a:t>
            </a:r>
          </a:p>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El protocolo NTP</a:t>
            </a:r>
          </a:p>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Sincronización mediante NTP</a:t>
            </a:r>
          </a:p>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Medición de sincronía con el UTC(CNM)</a:t>
            </a:r>
          </a:p>
          <a:p>
            <a:pPr marL="533400" indent="-450850">
              <a:spcBef>
                <a:spcPts val="1000"/>
              </a:spcBef>
              <a:spcAft>
                <a:spcPts val="1000"/>
              </a:spcAft>
              <a:buClr>
                <a:schemeClr val="accent5">
                  <a:lumMod val="75000"/>
                </a:schemeClr>
              </a:buClr>
              <a:buFont typeface="Wingdings" pitchFamily="2" charset="2"/>
              <a:buChar char="Ø"/>
            </a:pPr>
            <a:r>
              <a:rPr lang="es-MX" sz="26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Conclusiones</a:t>
            </a:r>
            <a:endParaRPr lang="es-MX" sz="26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6407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35 Conector recto"/>
          <p:cNvCxnSpPr/>
          <p:nvPr/>
        </p:nvCxnSpPr>
        <p:spPr>
          <a:xfrm>
            <a:off x="5994032" y="2750253"/>
            <a:ext cx="2898447" cy="13715"/>
          </a:xfrm>
          <a:prstGeom prst="line">
            <a:avLst/>
          </a:prstGeom>
          <a:ln w="152400" cmpd="thinThick">
            <a:solidFill>
              <a:schemeClr val="accent4">
                <a:lumMod val="40000"/>
                <a:lumOff val="60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561409"/>
            <a:ext cx="33337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p:cNvSpPr/>
          <p:nvPr/>
        </p:nvSpPr>
        <p:spPr>
          <a:xfrm>
            <a:off x="7260548" y="4437112"/>
            <a:ext cx="1845377" cy="9048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Esquema de medición (En laboratorios del NIST/Boulder, CO)</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UTC(NIST)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nistserver</a:t>
            </a: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 name="3 Conector recto"/>
          <p:cNvCxnSpPr/>
          <p:nvPr/>
        </p:nvCxnSpPr>
        <p:spPr>
          <a:xfrm>
            <a:off x="1212457" y="2750253"/>
            <a:ext cx="2639463" cy="13714"/>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807" y="2651256"/>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2572" y="2648380"/>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247870" y="2257478"/>
            <a:ext cx="2096984" cy="307777"/>
          </a:xfrm>
          <a:prstGeom prst="rect">
            <a:avLst/>
          </a:prstGeom>
          <a:noFill/>
        </p:spPr>
        <p:txBody>
          <a:bodyPr wrap="none" rtlCol="0">
            <a:spAutoFit/>
          </a:bodyPr>
          <a:lstStyle/>
          <a:p>
            <a:r>
              <a:rPr lang="es-MX" sz="1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RED LAN DEL CENAM</a:t>
            </a:r>
            <a:endParaRPr lang="es-MX" sz="14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5" name="34 Conector recto"/>
          <p:cNvCxnSpPr>
            <a:stCxn id="1035" idx="2"/>
          </p:cNvCxnSpPr>
          <p:nvPr/>
        </p:nvCxnSpPr>
        <p:spPr>
          <a:xfrm>
            <a:off x="6766554" y="2873805"/>
            <a:ext cx="0" cy="699173"/>
          </a:xfrm>
          <a:prstGeom prst="line">
            <a:avLst/>
          </a:prstGeom>
          <a:ln w="31750">
            <a:solidFill>
              <a:schemeClr val="accent4">
                <a:lumMod val="40000"/>
                <a:lumOff val="60000"/>
              </a:schemeClr>
            </a:solidFill>
          </a:ln>
          <a:scene3d>
            <a:camera prst="orthographicFront"/>
            <a:lightRig rig="threePt" dir="t"/>
          </a:scene3d>
          <a:sp3d contourW="12700">
            <a:bevelT/>
            <a:contourClr>
              <a:schemeClr val="accent4">
                <a:lumMod val="40000"/>
                <a:lumOff val="60000"/>
              </a:schemeClr>
            </a:contourClr>
          </a:sp3d>
        </p:spPr>
        <p:style>
          <a:lnRef idx="1">
            <a:schemeClr val="accent1"/>
          </a:lnRef>
          <a:fillRef idx="0">
            <a:schemeClr val="accent1"/>
          </a:fillRef>
          <a:effectRef idx="0">
            <a:schemeClr val="accent1"/>
          </a:effectRef>
          <a:fontRef idx="minor">
            <a:schemeClr val="tx1"/>
          </a:fontRef>
        </p:style>
      </p:cxnSp>
      <p:pic>
        <p:nvPicPr>
          <p:cNvPr id="3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5074" y="3226522"/>
            <a:ext cx="2160000" cy="50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4000" y="3060392"/>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7743459" y="3455422"/>
            <a:ext cx="795411"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nistserver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4" name="43 CuadroTexto"/>
          <p:cNvSpPr txBox="1"/>
          <p:nvPr/>
        </p:nvSpPr>
        <p:spPr>
          <a:xfrm>
            <a:off x="1856127" y="3565229"/>
            <a:ext cx="1369286"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CRONOS</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cxnSp>
        <p:nvCxnSpPr>
          <p:cNvPr id="45" name="44 Conector recto"/>
          <p:cNvCxnSpPr>
            <a:stCxn id="56" idx="2"/>
          </p:cNvCxnSpPr>
          <p:nvPr/>
        </p:nvCxnSpPr>
        <p:spPr>
          <a:xfrm flipH="1">
            <a:off x="8331434" y="2887947"/>
            <a:ext cx="1" cy="335444"/>
          </a:xfrm>
          <a:prstGeom prst="line">
            <a:avLst/>
          </a:prstGeom>
          <a:ln w="31750">
            <a:solidFill>
              <a:schemeClr val="accent4">
                <a:lumMod val="40000"/>
                <a:lumOff val="60000"/>
              </a:schemeClr>
            </a:solidFill>
          </a:ln>
          <a:scene3d>
            <a:camera prst="orthographicFront"/>
            <a:lightRig rig="threePt" dir="t"/>
          </a:scene3d>
          <a:sp3d contourW="12700">
            <a:bevelT/>
            <a:contourClr>
              <a:schemeClr val="accent4">
                <a:lumMod val="40000"/>
                <a:lumOff val="60000"/>
              </a:schemeClr>
            </a:contourClr>
          </a:sp3d>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445074" y="2847741"/>
            <a:ext cx="0" cy="497041"/>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1036" name="Picture 12" descr="C:\Users\fjimenez\Pictures\TyF\Q - 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257" y="4298057"/>
            <a:ext cx="2171620" cy="1628007"/>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49 Conector recto"/>
          <p:cNvCxnSpPr/>
          <p:nvPr/>
        </p:nvCxnSpPr>
        <p:spPr>
          <a:xfrm>
            <a:off x="1668872" y="3611722"/>
            <a:ext cx="0" cy="684000"/>
          </a:xfrm>
          <a:prstGeom prst="line">
            <a:avLst/>
          </a:prstGeom>
          <a:ln w="317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1660943" y="5926064"/>
            <a:ext cx="891591" cy="261610"/>
          </a:xfrm>
          <a:prstGeom prst="rect">
            <a:avLst/>
          </a:prstGeom>
          <a:noFill/>
        </p:spPr>
        <p:txBody>
          <a:bodyPr wrap="none" rtlCol="0">
            <a:spAutoFit/>
          </a:bodyPr>
          <a:lstStyle/>
          <a:p>
            <a:r>
              <a:rPr lang="es-MX" sz="1100" b="1" dirty="0" smtClean="0">
                <a:effectLst>
                  <a:outerShdw blurRad="38100" dist="38100" dir="2700000" algn="tl">
                    <a:srgbClr val="000000">
                      <a:alpha val="43137"/>
                    </a:srgbClr>
                  </a:outerShdw>
                </a:effectLst>
                <a:latin typeface="Arial" pitchFamily="34" charset="0"/>
                <a:cs typeface="Arial" pitchFamily="34" charset="0"/>
              </a:rPr>
              <a:t>UTC(CNM)</a:t>
            </a:r>
            <a:endParaRPr lang="es-MX" sz="1100" b="1" dirty="0">
              <a:effectLst>
                <a:outerShdw blurRad="38100" dist="38100" dir="2700000" algn="tl">
                  <a:srgbClr val="000000">
                    <a:alpha val="43137"/>
                  </a:srgbClr>
                </a:outerShdw>
              </a:effectLst>
              <a:latin typeface="Arial" pitchFamily="34" charset="0"/>
              <a:cs typeface="Arial" pitchFamily="34" charset="0"/>
            </a:endParaRPr>
          </a:p>
        </p:txBody>
      </p:sp>
      <p:sp>
        <p:nvSpPr>
          <p:cNvPr id="58" name="57 CuadroTexto"/>
          <p:cNvSpPr txBox="1"/>
          <p:nvPr/>
        </p:nvSpPr>
        <p:spPr>
          <a:xfrm>
            <a:off x="4529732" y="5868545"/>
            <a:ext cx="1494320" cy="430887"/>
          </a:xfrm>
          <a:prstGeom prst="rect">
            <a:avLst/>
          </a:prstGeom>
          <a:noFill/>
        </p:spPr>
        <p:txBody>
          <a:bodyPr wrap="none" rtlCol="0">
            <a:spAutoFit/>
          </a:bodyPr>
          <a:lstStyle/>
          <a:p>
            <a:pPr algn="ctr"/>
            <a:r>
              <a:rPr lang="es-MX" sz="1100" dirty="0" smtClean="0">
                <a:effectLst>
                  <a:outerShdw blurRad="38100" dist="38100" dir="2700000" algn="tl">
                    <a:srgbClr val="000000">
                      <a:alpha val="43137"/>
                    </a:srgbClr>
                  </a:outerShdw>
                </a:effectLst>
                <a:latin typeface="Arial" pitchFamily="34" charset="0"/>
                <a:cs typeface="Arial" pitchFamily="34" charset="0"/>
              </a:rPr>
              <a:t>Sistema de Medición</a:t>
            </a:r>
          </a:p>
          <a:p>
            <a:pPr algn="ctr"/>
            <a:r>
              <a:rPr lang="es-MX" sz="1100" dirty="0" smtClean="0">
                <a:effectLst>
                  <a:outerShdw blurRad="38100" dist="38100" dir="2700000" algn="tl">
                    <a:srgbClr val="000000">
                      <a:alpha val="43137"/>
                    </a:srgbClr>
                  </a:outerShdw>
                </a:effectLst>
                <a:latin typeface="Arial" pitchFamily="34" charset="0"/>
                <a:cs typeface="Arial" pitchFamily="34" charset="0"/>
              </a:rPr>
              <a:t>(</a:t>
            </a:r>
            <a:r>
              <a:rPr lang="es-MX" sz="11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100" dirty="0" smtClean="0">
                <a:effectLst>
                  <a:outerShdw blurRad="38100" dist="38100" dir="2700000" algn="tl">
                    <a:srgbClr val="000000">
                      <a:alpha val="43137"/>
                    </a:srgbClr>
                  </a:outerShdw>
                </a:effectLst>
                <a:latin typeface="Arial" pitchFamily="34" charset="0"/>
                <a:cs typeface="Arial" pitchFamily="34" charset="0"/>
              </a:rPr>
              <a:t>)</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1" name="60 CuadroTexto"/>
          <p:cNvSpPr txBox="1"/>
          <p:nvPr/>
        </p:nvSpPr>
        <p:spPr>
          <a:xfrm>
            <a:off x="7419538" y="4996644"/>
            <a:ext cx="1511952" cy="230832"/>
          </a:xfrm>
          <a:prstGeom prst="rect">
            <a:avLst/>
          </a:prstGeom>
          <a:noFill/>
        </p:spPr>
        <p:txBody>
          <a:bodyPr wrap="none" rtlCol="0">
            <a:spAutoFit/>
          </a:bodyPr>
          <a:lstStyle/>
          <a:p>
            <a:r>
              <a:rPr lang="es-MX" sz="9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CRONOS</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63" name="62 CuadroTexto"/>
          <p:cNvSpPr txBox="1"/>
          <p:nvPr/>
        </p:nvSpPr>
        <p:spPr>
          <a:xfrm>
            <a:off x="7548580" y="4494120"/>
            <a:ext cx="1253869" cy="430887"/>
          </a:xfrm>
          <a:prstGeom prst="rect">
            <a:avLst/>
          </a:prstGeom>
          <a:noFill/>
        </p:spPr>
        <p:txBody>
          <a:bodyPr wrap="none" rtlCol="0">
            <a:spAutoFit/>
          </a:bodyPr>
          <a:lstStyle/>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DIFERECNIAS</a:t>
            </a:r>
          </a:p>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REGISTRADAS</a:t>
            </a:r>
            <a:endParaRPr lang="es-MX" sz="1100" b="1" dirty="0">
              <a:effectLst>
                <a:outerShdw blurRad="38100" dist="38100" dir="2700000" algn="tl">
                  <a:srgbClr val="000000">
                    <a:alpha val="43137"/>
                  </a:srgbClr>
                </a:outerShdw>
              </a:effectLst>
              <a:latin typeface="Arial" pitchFamily="34" charset="0"/>
              <a:cs typeface="Arial" pitchFamily="34" charset="0"/>
            </a:endParaRPr>
          </a:p>
        </p:txBody>
      </p:sp>
      <p:pic>
        <p:nvPicPr>
          <p:cNvPr id="3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532" y="1012869"/>
            <a:ext cx="20955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4192537" y="1436702"/>
            <a:ext cx="1470274" cy="400110"/>
          </a:xfrm>
          <a:prstGeom prst="rect">
            <a:avLst/>
          </a:prstGeom>
          <a:noFill/>
        </p:spPr>
        <p:txBody>
          <a:bodyPr wrap="none" rtlCol="0">
            <a:spAutoFit/>
          </a:bodyPr>
          <a:lstStyle/>
          <a:p>
            <a:r>
              <a:rPr lang="es-MX" sz="2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INTERNET</a:t>
            </a:r>
            <a:endParaRPr lang="es-MX" sz="20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
        <p:nvSpPr>
          <p:cNvPr id="48" name="47 CuadroTexto"/>
          <p:cNvSpPr txBox="1"/>
          <p:nvPr/>
        </p:nvSpPr>
        <p:spPr>
          <a:xfrm>
            <a:off x="6691954" y="2271739"/>
            <a:ext cx="1846916" cy="307777"/>
          </a:xfrm>
          <a:prstGeom prst="rect">
            <a:avLst/>
          </a:prstGeom>
          <a:noFill/>
        </p:spPr>
        <p:txBody>
          <a:bodyPr wrap="none" rtlCol="0">
            <a:spAutoFit/>
          </a:bodyPr>
          <a:lstStyle/>
          <a:p>
            <a:r>
              <a:rPr lang="es-MX" sz="14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RED LAN DEL NIST</a:t>
            </a:r>
            <a:endParaRPr lang="es-MX" sz="14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322" y="2644398"/>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0"/>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135000"/>
                    </a14:imgEffect>
                  </a14:imgLayer>
                </a14:imgProps>
              </a:ext>
              <a:ext uri="{28A0092B-C50C-407E-A947-70E740481C1C}">
                <a14:useLocalDpi xmlns:a14="http://schemas.microsoft.com/office/drawing/2010/main" val="0"/>
              </a:ext>
            </a:extLst>
          </a:blip>
          <a:srcRect/>
          <a:stretch>
            <a:fillRect/>
          </a:stretch>
        </p:blipFill>
        <p:spPr bwMode="auto">
          <a:xfrm>
            <a:off x="6228184" y="2634667"/>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15 Conector angular"/>
          <p:cNvCxnSpPr>
            <a:stCxn id="49" idx="0"/>
            <a:endCxn id="33" idx="1"/>
          </p:cNvCxnSpPr>
          <p:nvPr/>
        </p:nvCxnSpPr>
        <p:spPr>
          <a:xfrm rot="5400000" flipH="1" flipV="1">
            <a:off x="3187598" y="1933464"/>
            <a:ext cx="1007641" cy="414228"/>
          </a:xfrm>
          <a:prstGeom prst="bentConnector2">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51" idx="0"/>
            <a:endCxn id="33" idx="3"/>
          </p:cNvCxnSpPr>
          <p:nvPr/>
        </p:nvCxnSpPr>
        <p:spPr>
          <a:xfrm rot="16200000" flipV="1">
            <a:off x="5664144" y="1966645"/>
            <a:ext cx="997910" cy="338134"/>
          </a:xfrm>
          <a:prstGeom prst="bentConnector2">
            <a:avLst/>
          </a:prstGeom>
          <a:ln w="47625" cmpd="thinThick">
            <a:solidFill>
              <a:schemeClr val="accent4">
                <a:lumMod val="40000"/>
                <a:lumOff val="60000"/>
              </a:schemeClr>
            </a:solidFill>
          </a:ln>
          <a:scene3d>
            <a:camera prst="orthographicFront"/>
            <a:lightRig rig="threePt" dir="t"/>
          </a:scene3d>
          <a:sp3d contourW="12700">
            <a:bevelT w="165100" prst="coolSlant"/>
            <a:contourClr>
              <a:schemeClr val="accent4">
                <a:lumMod val="40000"/>
                <a:lumOff val="60000"/>
              </a:schemeClr>
            </a:contourClr>
          </a:sp3d>
        </p:spPr>
        <p:style>
          <a:lnRef idx="1">
            <a:schemeClr val="accent1"/>
          </a:lnRef>
          <a:fillRef idx="0">
            <a:schemeClr val="accent1"/>
          </a:fillRef>
          <a:effectRef idx="0">
            <a:schemeClr val="accent1"/>
          </a:effectRef>
          <a:fontRef idx="minor">
            <a:schemeClr val="tx1"/>
          </a:fontRef>
        </p:style>
      </p:cxnSp>
      <p:pic>
        <p:nvPicPr>
          <p:cNvPr id="56" name="Picture 11"/>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7453" y="2662522"/>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2311" y="3696034"/>
            <a:ext cx="1511741" cy="103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80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Sincronía con CRONOS desde laboratorios del NIST</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UTC(CNM) → cronos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 name="1 Gráfico"/>
          <p:cNvGraphicFramePr>
            <a:graphicFrameLocks noGrp="1"/>
          </p:cNvGraphicFramePr>
          <p:nvPr>
            <p:extLst>
              <p:ext uri="{D42A27DB-BD31-4B8C-83A1-F6EECF244321}">
                <p14:modId xmlns:p14="http://schemas.microsoft.com/office/powerpoint/2010/main" val="2837802158"/>
              </p:ext>
            </p:extLst>
          </p:nvPr>
        </p:nvGraphicFramePr>
        <p:xfrm>
          <a:off x="1259632" y="1124744"/>
          <a:ext cx="7344816"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4067944" y="1556792"/>
            <a:ext cx="2232248" cy="3960440"/>
          </a:xfrm>
          <a:prstGeom prst="rect">
            <a:avLst/>
          </a:prstGeom>
          <a:solidFill>
            <a:schemeClr val="bg1">
              <a:lumMod val="8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2396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658496" y="2636912"/>
            <a:ext cx="6873944" cy="1143000"/>
          </a:xfrm>
          <a:prstGeom prst="rect">
            <a:avLst/>
          </a:prstGeom>
        </p:spPr>
        <p:txBody>
          <a:bodyPr anchor="ctr">
            <a:noAutofit/>
          </a:bodyPr>
          <a:lstStyle>
            <a:defPPr>
              <a:defRPr lang="en-US"/>
            </a:defPPr>
            <a:lvl1pPr>
              <a:spcBef>
                <a:spcPct val="0"/>
              </a:spcBef>
              <a:buNone/>
              <a:defRPr kumimoji="0" sz="2400" b="1" u="sng">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defRPr>
            </a:lvl1pPr>
          </a:lstStyle>
          <a:p>
            <a:pPr algn="ctr"/>
            <a:r>
              <a:rPr lang="es-MX" dirty="0"/>
              <a:t>Medición utilizando la tarjeta de </a:t>
            </a:r>
            <a:r>
              <a:rPr lang="es-MX" dirty="0" err="1"/>
              <a:t>Symmetricom</a:t>
            </a:r>
            <a:r>
              <a:rPr lang="es-MX" dirty="0"/>
              <a:t> disciplinada al UTC(CNM)</a:t>
            </a:r>
          </a:p>
        </p:txBody>
      </p:sp>
    </p:spTree>
    <p:extLst>
      <p:ext uri="{BB962C8B-B14F-4D97-AF65-F5344CB8AC3E}">
        <p14:creationId xmlns:p14="http://schemas.microsoft.com/office/powerpoint/2010/main" val="38241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Mejoramiento del sistema de medición (BC635PCI-V2)</a:t>
            </a:r>
            <a:endParaRPr lang="es-MX" sz="2000" b="1" u="sng" dirty="0">
              <a:latin typeface="Arial" pitchFamily="34" charset="0"/>
              <a:cs typeface="Arial"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124744"/>
            <a:ext cx="3224531" cy="367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59632" y="4894797"/>
            <a:ext cx="7674056" cy="1246495"/>
          </a:xfrm>
          <a:prstGeom prst="rect">
            <a:avLst/>
          </a:prstGeom>
        </p:spPr>
        <p:txBody>
          <a:bodyPr wrap="square">
            <a:spAutoFit/>
          </a:bodyPr>
          <a:lstStyle/>
          <a:p>
            <a:pPr>
              <a:spcAft>
                <a:spcPts val="600"/>
              </a:spcAft>
            </a:pPr>
            <a:r>
              <a:rPr lang="es-MX" sz="1400" b="1"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Características principales</a:t>
            </a:r>
          </a:p>
          <a:p>
            <a:pPr marL="171450" indent="-171450">
              <a:buFont typeface="Wingdings" pitchFamily="2" charset="2"/>
              <a:buChar char="ü"/>
            </a:pPr>
            <a:r>
              <a:rPr lang="es-MX" sz="1400" dirty="0" smtClean="0">
                <a:solidFill>
                  <a:schemeClr val="accent5">
                    <a:lumMod val="75000"/>
                  </a:schemeClr>
                </a:solidFill>
                <a:latin typeface="Arial" pitchFamily="34" charset="0"/>
                <a:cs typeface="Arial" pitchFamily="34" charset="0"/>
              </a:rPr>
              <a:t>Entradas y salidas de códigos de tiempo: IRIG </a:t>
            </a:r>
            <a:r>
              <a:rPr lang="es-MX" sz="1400" dirty="0">
                <a:solidFill>
                  <a:schemeClr val="accent5">
                    <a:lumMod val="75000"/>
                  </a:schemeClr>
                </a:solidFill>
                <a:latin typeface="Arial" pitchFamily="34" charset="0"/>
                <a:cs typeface="Arial" pitchFamily="34" charset="0"/>
              </a:rPr>
              <a:t>A, B, G, E, IEEE 1344, NASA </a:t>
            </a:r>
            <a:r>
              <a:rPr lang="es-MX" sz="1400" dirty="0" smtClean="0">
                <a:solidFill>
                  <a:schemeClr val="accent5">
                    <a:lumMod val="75000"/>
                  </a:schemeClr>
                </a:solidFill>
                <a:latin typeface="Arial" pitchFamily="34" charset="0"/>
                <a:cs typeface="Arial" pitchFamily="34" charset="0"/>
              </a:rPr>
              <a:t>36, </a:t>
            </a:r>
            <a:r>
              <a:rPr lang="en-US" sz="1400" dirty="0" smtClean="0">
                <a:solidFill>
                  <a:schemeClr val="accent5">
                    <a:lumMod val="75000"/>
                  </a:schemeClr>
                </a:solidFill>
                <a:latin typeface="Arial" pitchFamily="34" charset="0"/>
                <a:cs typeface="Arial" pitchFamily="34" charset="0"/>
              </a:rPr>
              <a:t>XR3 </a:t>
            </a:r>
            <a:r>
              <a:rPr lang="en-US" sz="1400" dirty="0">
                <a:solidFill>
                  <a:schemeClr val="accent5">
                    <a:lumMod val="75000"/>
                  </a:schemeClr>
                </a:solidFill>
                <a:latin typeface="Arial" pitchFamily="34" charset="0"/>
                <a:cs typeface="Arial" pitchFamily="34" charset="0"/>
              </a:rPr>
              <a:t>&amp; </a:t>
            </a:r>
            <a:r>
              <a:rPr lang="en-US" sz="1400" dirty="0" smtClean="0">
                <a:solidFill>
                  <a:schemeClr val="accent5">
                    <a:lumMod val="75000"/>
                  </a:schemeClr>
                </a:solidFill>
                <a:latin typeface="Arial" pitchFamily="34" charset="0"/>
                <a:cs typeface="Arial" pitchFamily="34" charset="0"/>
              </a:rPr>
              <a:t>2137</a:t>
            </a:r>
            <a:endParaRPr lang="es-MX" sz="1400" dirty="0">
              <a:solidFill>
                <a:schemeClr val="accent5">
                  <a:lumMod val="75000"/>
                </a:schemeClr>
              </a:solidFill>
              <a:latin typeface="Arial" pitchFamily="34" charset="0"/>
              <a:cs typeface="Arial" pitchFamily="34" charset="0"/>
            </a:endParaRPr>
          </a:p>
          <a:p>
            <a:pPr marL="171450" indent="-171450">
              <a:buFont typeface="Wingdings" pitchFamily="2" charset="2"/>
              <a:buChar char="ü"/>
            </a:pPr>
            <a:r>
              <a:rPr lang="en-US" sz="1400" dirty="0" err="1" smtClean="0">
                <a:solidFill>
                  <a:schemeClr val="accent5">
                    <a:lumMod val="75000"/>
                  </a:schemeClr>
                </a:solidFill>
                <a:latin typeface="Arial" pitchFamily="34" charset="0"/>
                <a:cs typeface="Arial" pitchFamily="34" charset="0"/>
              </a:rPr>
              <a:t>Entradas</a:t>
            </a:r>
            <a:r>
              <a:rPr lang="en-US" sz="1400" dirty="0" smtClean="0">
                <a:solidFill>
                  <a:schemeClr val="accent5">
                    <a:lumMod val="75000"/>
                  </a:schemeClr>
                </a:solidFill>
                <a:latin typeface="Arial" pitchFamily="34" charset="0"/>
                <a:cs typeface="Arial" pitchFamily="34" charset="0"/>
              </a:rPr>
              <a:t> y </a:t>
            </a:r>
            <a:r>
              <a:rPr lang="en-US" sz="1400" dirty="0" err="1" smtClean="0">
                <a:solidFill>
                  <a:schemeClr val="accent5">
                    <a:lumMod val="75000"/>
                  </a:schemeClr>
                </a:solidFill>
                <a:latin typeface="Arial" pitchFamily="34" charset="0"/>
                <a:cs typeface="Arial" pitchFamily="34" charset="0"/>
              </a:rPr>
              <a:t>salidas</a:t>
            </a:r>
            <a:r>
              <a:rPr lang="en-US" sz="1400" dirty="0" smtClean="0">
                <a:solidFill>
                  <a:schemeClr val="accent5">
                    <a:lumMod val="75000"/>
                  </a:schemeClr>
                </a:solidFill>
                <a:latin typeface="Arial" pitchFamily="34" charset="0"/>
                <a:cs typeface="Arial" pitchFamily="34" charset="0"/>
              </a:rPr>
              <a:t> de </a:t>
            </a:r>
            <a:r>
              <a:rPr lang="en-US" sz="1400" dirty="0" err="1" smtClean="0">
                <a:solidFill>
                  <a:schemeClr val="accent5">
                    <a:lumMod val="75000"/>
                  </a:schemeClr>
                </a:solidFill>
                <a:latin typeface="Arial" pitchFamily="34" charset="0"/>
                <a:cs typeface="Arial" pitchFamily="34" charset="0"/>
              </a:rPr>
              <a:t>código</a:t>
            </a:r>
            <a:r>
              <a:rPr lang="en-US" sz="1400" dirty="0" smtClean="0">
                <a:solidFill>
                  <a:schemeClr val="accent5">
                    <a:lumMod val="75000"/>
                  </a:schemeClr>
                </a:solidFill>
                <a:latin typeface="Arial" pitchFamily="34" charset="0"/>
                <a:cs typeface="Arial" pitchFamily="34" charset="0"/>
              </a:rPr>
              <a:t> de </a:t>
            </a:r>
            <a:r>
              <a:rPr lang="en-US" sz="1400" dirty="0" err="1" smtClean="0">
                <a:solidFill>
                  <a:schemeClr val="accent5">
                    <a:lumMod val="75000"/>
                  </a:schemeClr>
                </a:solidFill>
                <a:latin typeface="Arial" pitchFamily="34" charset="0"/>
                <a:cs typeface="Arial" pitchFamily="34" charset="0"/>
              </a:rPr>
              <a:t>tiempo</a:t>
            </a:r>
            <a:r>
              <a:rPr lang="en-US" sz="1400" dirty="0" smtClean="0">
                <a:solidFill>
                  <a:schemeClr val="accent5">
                    <a:lumMod val="75000"/>
                  </a:schemeClr>
                </a:solidFill>
                <a:latin typeface="Arial" pitchFamily="34" charset="0"/>
                <a:cs typeface="Arial" pitchFamily="34" charset="0"/>
              </a:rPr>
              <a:t> AM o DCLS</a:t>
            </a:r>
            <a:endParaRPr lang="es-MX" sz="1400" dirty="0">
              <a:solidFill>
                <a:schemeClr val="accent5">
                  <a:lumMod val="75000"/>
                </a:schemeClr>
              </a:solidFill>
              <a:latin typeface="Arial" pitchFamily="34" charset="0"/>
              <a:cs typeface="Arial" pitchFamily="34" charset="0"/>
            </a:endParaRPr>
          </a:p>
          <a:p>
            <a:pPr marL="171450" indent="-171450">
              <a:buFont typeface="Wingdings" pitchFamily="2" charset="2"/>
              <a:buChar char="ü"/>
            </a:pPr>
            <a:r>
              <a:rPr lang="es-MX" sz="1400" dirty="0" smtClean="0">
                <a:solidFill>
                  <a:schemeClr val="accent5">
                    <a:lumMod val="75000"/>
                  </a:schemeClr>
                </a:solidFill>
                <a:latin typeface="Arial" pitchFamily="34" charset="0"/>
                <a:cs typeface="Arial" pitchFamily="34" charset="0"/>
              </a:rPr>
              <a:t>Resolución del reloj de 100-ns</a:t>
            </a:r>
            <a:endParaRPr lang="es-MX" sz="1400" dirty="0">
              <a:solidFill>
                <a:schemeClr val="accent5">
                  <a:lumMod val="75000"/>
                </a:schemeClr>
              </a:solidFill>
              <a:latin typeface="Arial" pitchFamily="34" charset="0"/>
              <a:cs typeface="Arial" pitchFamily="34" charset="0"/>
            </a:endParaRPr>
          </a:p>
          <a:p>
            <a:pPr marL="171450" indent="-171450">
              <a:buFont typeface="Wingdings" pitchFamily="2" charset="2"/>
              <a:buChar char="ü"/>
            </a:pPr>
            <a:r>
              <a:rPr lang="es-MX" sz="1400" dirty="0" smtClean="0">
                <a:solidFill>
                  <a:schemeClr val="accent5">
                    <a:lumMod val="75000"/>
                  </a:schemeClr>
                </a:solidFill>
                <a:latin typeface="Arial" pitchFamily="34" charset="0"/>
                <a:cs typeface="Arial" pitchFamily="34" charset="0"/>
              </a:rPr>
              <a:t>Entradas de </a:t>
            </a:r>
            <a:r>
              <a:rPr lang="en-US" sz="1400" dirty="0" smtClean="0">
                <a:solidFill>
                  <a:schemeClr val="accent5">
                    <a:lumMod val="75000"/>
                  </a:schemeClr>
                </a:solidFill>
                <a:latin typeface="Arial" pitchFamily="34" charset="0"/>
                <a:cs typeface="Arial" pitchFamily="34" charset="0"/>
              </a:rPr>
              <a:t>1PPS y </a:t>
            </a:r>
            <a:r>
              <a:rPr lang="en-US" sz="1400" dirty="0">
                <a:solidFill>
                  <a:schemeClr val="accent5">
                    <a:lumMod val="75000"/>
                  </a:schemeClr>
                </a:solidFill>
                <a:latin typeface="Arial" pitchFamily="34" charset="0"/>
                <a:cs typeface="Arial" pitchFamily="34" charset="0"/>
              </a:rPr>
              <a:t>10 </a:t>
            </a:r>
            <a:r>
              <a:rPr lang="en-US" sz="1400" dirty="0" smtClean="0">
                <a:solidFill>
                  <a:schemeClr val="accent5">
                    <a:lumMod val="75000"/>
                  </a:schemeClr>
                </a:solidFill>
                <a:latin typeface="Arial" pitchFamily="34" charset="0"/>
                <a:cs typeface="Arial" pitchFamily="34" charset="0"/>
              </a:rPr>
              <a:t>MHz</a:t>
            </a:r>
            <a:endParaRPr lang="en-US" sz="1400" dirty="0">
              <a:solidFill>
                <a:schemeClr val="accent5">
                  <a:lumMod val="75000"/>
                </a:schemeClr>
              </a:solidFill>
              <a:latin typeface="Arial" pitchFamily="34" charset="0"/>
              <a:cs typeface="Arial" pitchFamily="34" charset="0"/>
            </a:endParaRPr>
          </a:p>
        </p:txBody>
      </p:sp>
      <p:sp>
        <p:nvSpPr>
          <p:cNvPr id="38" name="37 CuadroTexto"/>
          <p:cNvSpPr txBox="1"/>
          <p:nvPr/>
        </p:nvSpPr>
        <p:spPr>
          <a:xfrm>
            <a:off x="3923928" y="4149080"/>
            <a:ext cx="2558714" cy="307777"/>
          </a:xfrm>
          <a:prstGeom prst="rect">
            <a:avLst/>
          </a:prstGeom>
          <a:noFill/>
        </p:spPr>
        <p:txBody>
          <a:bodyPr wrap="none" rtlCol="0">
            <a:spAutoFit/>
          </a:bodyPr>
          <a:lstStyle/>
          <a:p>
            <a:r>
              <a:rPr lang="es-MX" sz="1400" b="1"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Symmetricom</a:t>
            </a:r>
            <a:r>
              <a:rPr lang="es-MX" sz="1400" b="1"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 BC635PCI-V2</a:t>
            </a:r>
            <a:endParaRPr lang="es-MX" sz="1400" b="1"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7983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092" y="4221395"/>
            <a:ext cx="837225" cy="95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516" y="3907370"/>
            <a:ext cx="3230112" cy="188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p:cNvSpPr/>
          <p:nvPr/>
        </p:nvSpPr>
        <p:spPr>
          <a:xfrm>
            <a:off x="7087629" y="3998572"/>
            <a:ext cx="1956550" cy="18066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Esquema de medición mejorado (en el CENAM)</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UTC(CENAM) →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 name="3 Conector recto"/>
          <p:cNvCxnSpPr/>
          <p:nvPr/>
        </p:nvCxnSpPr>
        <p:spPr>
          <a:xfrm>
            <a:off x="1212457" y="2311468"/>
            <a:ext cx="3287535" cy="24981"/>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439" y="2223736"/>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191443" y="1900018"/>
            <a:ext cx="1821781" cy="276999"/>
          </a:xfrm>
          <a:prstGeom prst="rect">
            <a:avLst/>
          </a:prstGeom>
          <a:noFill/>
        </p:spPr>
        <p:txBody>
          <a:bodyPr wrap="none" rtlCol="0">
            <a:spAutoFit/>
          </a:bodyPr>
          <a:lstStyle/>
          <a:p>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RED LAN DEL CENAM</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3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399" y="2777545"/>
            <a:ext cx="2160000" cy="50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0926" y="1012869"/>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7543196" y="882064"/>
            <a:ext cx="898003"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NISTserver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4" name="43 CuadroTexto"/>
          <p:cNvSpPr txBox="1"/>
          <p:nvPr/>
        </p:nvSpPr>
        <p:spPr>
          <a:xfrm>
            <a:off x="2126291" y="3224167"/>
            <a:ext cx="1369286"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CRONOS</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cxnSp>
        <p:nvCxnSpPr>
          <p:cNvPr id="47" name="46 Conector recto"/>
          <p:cNvCxnSpPr/>
          <p:nvPr/>
        </p:nvCxnSpPr>
        <p:spPr>
          <a:xfrm>
            <a:off x="2053421" y="2423686"/>
            <a:ext cx="0" cy="497041"/>
          </a:xfrm>
          <a:prstGeom prst="line">
            <a:avLst/>
          </a:prstGeom>
          <a:ln w="444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pic>
        <p:nvPicPr>
          <p:cNvPr id="1036" name="Picture 12" descr="C:\Users\fjimenez\Pictures\TyF\Q - 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987" y="4033593"/>
            <a:ext cx="1626274" cy="1219175"/>
          </a:xfrm>
          <a:prstGeom prst="rect">
            <a:avLst/>
          </a:prstGeom>
          <a:noFill/>
          <a:extLst>
            <a:ext uri="{909E8E84-426E-40DD-AFC4-6F175D3DCCD1}">
              <a14:hiddenFill xmlns:a14="http://schemas.microsoft.com/office/drawing/2010/main">
                <a:solidFill>
                  <a:srgbClr val="FFFFFF"/>
                </a:solidFill>
              </a14:hiddenFill>
            </a:ext>
          </a:extLst>
        </p:spPr>
      </p:pic>
      <p:sp>
        <p:nvSpPr>
          <p:cNvPr id="57" name="56 CuadroTexto"/>
          <p:cNvSpPr txBox="1"/>
          <p:nvPr/>
        </p:nvSpPr>
        <p:spPr>
          <a:xfrm>
            <a:off x="1479803" y="5373216"/>
            <a:ext cx="891591" cy="261610"/>
          </a:xfrm>
          <a:prstGeom prst="rect">
            <a:avLst/>
          </a:prstGeom>
          <a:noFill/>
        </p:spPr>
        <p:txBody>
          <a:bodyPr wrap="none" rtlCol="0">
            <a:spAutoFit/>
          </a:bodyPr>
          <a:lstStyle/>
          <a:p>
            <a:r>
              <a:rPr lang="es-MX" sz="1100" b="1" dirty="0" smtClean="0">
                <a:effectLst>
                  <a:outerShdw blurRad="38100" dist="38100" dir="2700000" algn="tl">
                    <a:srgbClr val="000000">
                      <a:alpha val="43137"/>
                    </a:srgbClr>
                  </a:outerShdw>
                </a:effectLst>
                <a:latin typeface="Arial" pitchFamily="34" charset="0"/>
                <a:cs typeface="Arial" pitchFamily="34" charset="0"/>
              </a:rPr>
              <a:t>UTC(CNM)</a:t>
            </a:r>
            <a:endParaRPr lang="es-MX" sz="1100" b="1" dirty="0">
              <a:effectLst>
                <a:outerShdw blurRad="38100" dist="38100" dir="2700000" algn="tl">
                  <a:srgbClr val="000000">
                    <a:alpha val="43137"/>
                  </a:srgbClr>
                </a:outerShdw>
              </a:effectLst>
              <a:latin typeface="Arial" pitchFamily="34" charset="0"/>
              <a:cs typeface="Arial" pitchFamily="34" charset="0"/>
            </a:endParaRPr>
          </a:p>
        </p:txBody>
      </p:sp>
      <p:sp>
        <p:nvSpPr>
          <p:cNvPr id="58" name="57 CuadroTexto"/>
          <p:cNvSpPr txBox="1"/>
          <p:nvPr/>
        </p:nvSpPr>
        <p:spPr>
          <a:xfrm>
            <a:off x="4633324" y="5778372"/>
            <a:ext cx="1494320" cy="430887"/>
          </a:xfrm>
          <a:prstGeom prst="rect">
            <a:avLst/>
          </a:prstGeom>
          <a:noFill/>
        </p:spPr>
        <p:txBody>
          <a:bodyPr wrap="none" rtlCol="0">
            <a:spAutoFit/>
          </a:bodyPr>
          <a:lstStyle/>
          <a:p>
            <a:pPr algn="ctr"/>
            <a:r>
              <a:rPr lang="es-MX" sz="1100" dirty="0" smtClean="0">
                <a:effectLst>
                  <a:outerShdw blurRad="38100" dist="38100" dir="2700000" algn="tl">
                    <a:srgbClr val="000000">
                      <a:alpha val="43137"/>
                    </a:srgbClr>
                  </a:outerShdw>
                </a:effectLst>
                <a:latin typeface="Arial" pitchFamily="34" charset="0"/>
                <a:cs typeface="Arial" pitchFamily="34" charset="0"/>
              </a:rPr>
              <a:t>Sistema de Medición</a:t>
            </a:r>
          </a:p>
          <a:p>
            <a:pPr algn="ctr"/>
            <a:r>
              <a:rPr lang="es-MX" sz="1100" dirty="0" smtClean="0">
                <a:effectLst>
                  <a:outerShdw blurRad="38100" dist="38100" dir="2700000" algn="tl">
                    <a:srgbClr val="000000">
                      <a:alpha val="43137"/>
                    </a:srgbClr>
                  </a:outerShdw>
                </a:effectLst>
                <a:latin typeface="Arial" pitchFamily="34" charset="0"/>
                <a:cs typeface="Arial" pitchFamily="34" charset="0"/>
              </a:rPr>
              <a:t>(</a:t>
            </a:r>
            <a:r>
              <a:rPr lang="es-MX" sz="11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100" dirty="0" smtClean="0">
                <a:effectLst>
                  <a:outerShdw blurRad="38100" dist="38100" dir="2700000" algn="tl">
                    <a:srgbClr val="000000">
                      <a:alpha val="43137"/>
                    </a:srgbClr>
                  </a:outerShdw>
                </a:effectLst>
                <a:latin typeface="Arial" pitchFamily="34" charset="0"/>
                <a:cs typeface="Arial" pitchFamily="34" charset="0"/>
              </a:rPr>
              <a:t>)</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1" name="60 CuadroTexto"/>
          <p:cNvSpPr txBox="1"/>
          <p:nvPr/>
        </p:nvSpPr>
        <p:spPr>
          <a:xfrm>
            <a:off x="7246232" y="4569108"/>
            <a:ext cx="1587294" cy="246221"/>
          </a:xfrm>
          <a:prstGeom prst="rect">
            <a:avLst/>
          </a:prstGeom>
          <a:noFill/>
        </p:spPr>
        <p:txBody>
          <a:bodyPr wrap="none" rtlCol="0">
            <a:spAutoFit/>
          </a:bodyPr>
          <a:lstStyle/>
          <a:p>
            <a:r>
              <a:rPr lang="es-MX" sz="10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CRONOS</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63" name="62 CuadroTexto"/>
          <p:cNvSpPr txBox="1"/>
          <p:nvPr/>
        </p:nvSpPr>
        <p:spPr>
          <a:xfrm>
            <a:off x="7375273" y="4125448"/>
            <a:ext cx="1253869" cy="430887"/>
          </a:xfrm>
          <a:prstGeom prst="rect">
            <a:avLst/>
          </a:prstGeom>
          <a:noFill/>
        </p:spPr>
        <p:txBody>
          <a:bodyPr wrap="none" rtlCol="0">
            <a:spAutoFit/>
          </a:bodyPr>
          <a:lstStyle/>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DIFERECNIAS</a:t>
            </a:r>
          </a:p>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REGISTRADAS</a:t>
            </a:r>
            <a:endParaRPr lang="es-MX" sz="1100" b="1" dirty="0">
              <a:effectLst>
                <a:outerShdw blurRad="38100" dist="38100" dir="2700000" algn="tl">
                  <a:srgbClr val="000000">
                    <a:alpha val="43137"/>
                  </a:srgbClr>
                </a:outerShdw>
              </a:effectLst>
              <a:latin typeface="Arial" pitchFamily="34" charset="0"/>
              <a:cs typeface="Arial" pitchFamily="34" charset="0"/>
            </a:endParaRPr>
          </a:p>
        </p:txBody>
      </p:sp>
      <p:pic>
        <p:nvPicPr>
          <p:cNvPr id="3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532" y="1012869"/>
            <a:ext cx="20955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4192537" y="1436702"/>
            <a:ext cx="1470274" cy="400110"/>
          </a:xfrm>
          <a:prstGeom prst="rect">
            <a:avLst/>
          </a:prstGeom>
          <a:noFill/>
        </p:spPr>
        <p:txBody>
          <a:bodyPr wrap="none" rtlCol="0">
            <a:spAutoFit/>
          </a:bodyPr>
          <a:lstStyle/>
          <a:p>
            <a:r>
              <a:rPr lang="es-MX" sz="2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INTERNET</a:t>
            </a:r>
            <a:endParaRPr lang="es-MX" sz="20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4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260" y="2198261"/>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15 Conector angular"/>
          <p:cNvCxnSpPr>
            <a:stCxn id="49" idx="0"/>
            <a:endCxn id="33" idx="1"/>
          </p:cNvCxnSpPr>
          <p:nvPr/>
        </p:nvCxnSpPr>
        <p:spPr>
          <a:xfrm rot="5400000" flipH="1" flipV="1">
            <a:off x="3236635" y="1536364"/>
            <a:ext cx="561504" cy="762290"/>
          </a:xfrm>
          <a:prstGeom prst="bentConnector2">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1814" y="3979616"/>
            <a:ext cx="1237341" cy="84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216" y="2220600"/>
            <a:ext cx="2079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37 Conector recto"/>
          <p:cNvCxnSpPr/>
          <p:nvPr/>
        </p:nvCxnSpPr>
        <p:spPr>
          <a:xfrm flipH="1">
            <a:off x="4085197" y="2441006"/>
            <a:ext cx="1" cy="1598574"/>
          </a:xfrm>
          <a:prstGeom prst="line">
            <a:avLst/>
          </a:prstGeom>
          <a:ln w="444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6" name="5 Conector recto"/>
          <p:cNvCxnSpPr>
            <a:stCxn id="1036" idx="3"/>
          </p:cNvCxnSpPr>
          <p:nvPr/>
        </p:nvCxnSpPr>
        <p:spPr>
          <a:xfrm flipV="1">
            <a:off x="2780260" y="4643180"/>
            <a:ext cx="612000" cy="1"/>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2780261" y="4351636"/>
            <a:ext cx="546945"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1PPS</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6" name="45 CuadroTexto"/>
          <p:cNvSpPr txBox="1"/>
          <p:nvPr/>
        </p:nvSpPr>
        <p:spPr>
          <a:xfrm>
            <a:off x="2739684" y="4697947"/>
            <a:ext cx="670376"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10 MHz</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pic>
        <p:nvPicPr>
          <p:cNvPr id="5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5361" y="1809956"/>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830" y="2527036"/>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54 Conector recto"/>
          <p:cNvCxnSpPr/>
          <p:nvPr/>
        </p:nvCxnSpPr>
        <p:spPr>
          <a:xfrm>
            <a:off x="2051720" y="3149890"/>
            <a:ext cx="0" cy="864000"/>
          </a:xfrm>
          <a:prstGeom prst="line">
            <a:avLst/>
          </a:prstGeom>
          <a:ln w="444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7742288" y="1638408"/>
            <a:ext cx="851515"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PTBserver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0" name="59 CuadroTexto"/>
          <p:cNvSpPr txBox="1"/>
          <p:nvPr/>
        </p:nvSpPr>
        <p:spPr>
          <a:xfrm>
            <a:off x="6983435" y="2348930"/>
            <a:ext cx="851515"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NPLserver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cxnSp>
        <p:nvCxnSpPr>
          <p:cNvPr id="23" name="22 Conector recto"/>
          <p:cNvCxnSpPr/>
          <p:nvPr/>
        </p:nvCxnSpPr>
        <p:spPr>
          <a:xfrm flipH="1">
            <a:off x="5940152" y="1263377"/>
            <a:ext cx="665210" cy="250509"/>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flipV="1">
            <a:off x="5940152" y="1769213"/>
            <a:ext cx="817610" cy="291251"/>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flipH="1" flipV="1">
            <a:off x="5607547" y="2077848"/>
            <a:ext cx="386485" cy="699697"/>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1" name="70 CuadroTexto"/>
          <p:cNvSpPr txBox="1"/>
          <p:nvPr/>
        </p:nvSpPr>
        <p:spPr>
          <a:xfrm>
            <a:off x="7243175" y="4798038"/>
            <a:ext cx="1741182" cy="246221"/>
          </a:xfrm>
          <a:prstGeom prst="rect">
            <a:avLst/>
          </a:prstGeom>
          <a:noFill/>
        </p:spPr>
        <p:txBody>
          <a:bodyPr wrap="none" rtlCol="0">
            <a:spAutoFit/>
          </a:bodyPr>
          <a:lstStyle/>
          <a:p>
            <a:r>
              <a:rPr lang="es-MX" sz="10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000" dirty="0" smtClean="0">
                <a:effectLst>
                  <a:outerShdw blurRad="38100" dist="38100" dir="2700000" algn="tl">
                    <a:srgbClr val="000000">
                      <a:alpha val="43137"/>
                    </a:srgbClr>
                  </a:outerShdw>
                </a:effectLst>
                <a:latin typeface="Arial" pitchFamily="34" charset="0"/>
                <a:cs typeface="Arial" pitchFamily="34" charset="0"/>
              </a:rPr>
              <a:t> – </a:t>
            </a:r>
            <a:r>
              <a:rPr lang="es-MX" sz="1000" dirty="0" err="1" smtClean="0">
                <a:effectLst>
                  <a:outerShdw blurRad="38100" dist="38100" dir="2700000" algn="tl">
                    <a:srgbClr val="000000">
                      <a:alpha val="43137"/>
                    </a:srgbClr>
                  </a:outerShdw>
                </a:effectLst>
                <a:latin typeface="Arial" pitchFamily="34" charset="0"/>
                <a:cs typeface="Arial" pitchFamily="34" charset="0"/>
              </a:rPr>
              <a:t>NISTserver</a:t>
            </a:r>
            <a:endParaRPr lang="es-MX" sz="1000" dirty="0">
              <a:effectLst>
                <a:outerShdw blurRad="38100" dist="38100" dir="2700000" algn="tl">
                  <a:srgbClr val="000000">
                    <a:alpha val="43137"/>
                  </a:srgbClr>
                </a:outerShdw>
              </a:effectLst>
              <a:latin typeface="Arial" pitchFamily="34" charset="0"/>
              <a:cs typeface="Arial" pitchFamily="34" charset="0"/>
            </a:endParaRPr>
          </a:p>
        </p:txBody>
      </p:sp>
      <p:sp>
        <p:nvSpPr>
          <p:cNvPr id="72" name="71 CuadroTexto"/>
          <p:cNvSpPr txBox="1"/>
          <p:nvPr/>
        </p:nvSpPr>
        <p:spPr>
          <a:xfrm>
            <a:off x="7251227" y="5077550"/>
            <a:ext cx="1697901" cy="246221"/>
          </a:xfrm>
          <a:prstGeom prst="rect">
            <a:avLst/>
          </a:prstGeom>
          <a:noFill/>
        </p:spPr>
        <p:txBody>
          <a:bodyPr wrap="none" rtlCol="0">
            <a:spAutoFit/>
          </a:bodyPr>
          <a:lstStyle/>
          <a:p>
            <a:r>
              <a:rPr lang="es-MX" sz="10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000" dirty="0" smtClean="0">
                <a:effectLst>
                  <a:outerShdw blurRad="38100" dist="38100" dir="2700000" algn="tl">
                    <a:srgbClr val="000000">
                      <a:alpha val="43137"/>
                    </a:srgbClr>
                  </a:outerShdw>
                </a:effectLst>
                <a:latin typeface="Arial" pitchFamily="34" charset="0"/>
                <a:cs typeface="Arial" pitchFamily="34" charset="0"/>
              </a:rPr>
              <a:t> – </a:t>
            </a:r>
            <a:r>
              <a:rPr lang="es-MX" sz="1000" dirty="0" err="1" smtClean="0">
                <a:effectLst>
                  <a:outerShdw blurRad="38100" dist="38100" dir="2700000" algn="tl">
                    <a:srgbClr val="000000">
                      <a:alpha val="43137"/>
                    </a:srgbClr>
                  </a:outerShdw>
                </a:effectLst>
                <a:latin typeface="Arial" pitchFamily="34" charset="0"/>
                <a:cs typeface="Arial" pitchFamily="34" charset="0"/>
              </a:rPr>
              <a:t>PTBserver</a:t>
            </a:r>
            <a:endParaRPr lang="es-MX" sz="1000" dirty="0">
              <a:effectLst>
                <a:outerShdw blurRad="38100" dist="38100" dir="2700000" algn="tl">
                  <a:srgbClr val="000000">
                    <a:alpha val="43137"/>
                  </a:srgbClr>
                </a:outerShdw>
              </a:effectLst>
              <a:latin typeface="Arial" pitchFamily="34" charset="0"/>
              <a:cs typeface="Arial" pitchFamily="34" charset="0"/>
            </a:endParaRPr>
          </a:p>
        </p:txBody>
      </p:sp>
      <p:sp>
        <p:nvSpPr>
          <p:cNvPr id="73" name="72 CuadroTexto"/>
          <p:cNvSpPr txBox="1"/>
          <p:nvPr/>
        </p:nvSpPr>
        <p:spPr>
          <a:xfrm>
            <a:off x="7248170" y="5306480"/>
            <a:ext cx="1697901" cy="246221"/>
          </a:xfrm>
          <a:prstGeom prst="rect">
            <a:avLst/>
          </a:prstGeom>
          <a:noFill/>
        </p:spPr>
        <p:txBody>
          <a:bodyPr wrap="none" rtlCol="0">
            <a:spAutoFit/>
          </a:bodyPr>
          <a:lstStyle/>
          <a:p>
            <a:r>
              <a:rPr lang="es-MX" sz="10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000" dirty="0" smtClean="0">
                <a:effectLst>
                  <a:outerShdw blurRad="38100" dist="38100" dir="2700000" algn="tl">
                    <a:srgbClr val="000000">
                      <a:alpha val="43137"/>
                    </a:srgbClr>
                  </a:outerShdw>
                </a:effectLst>
                <a:latin typeface="Arial" pitchFamily="34" charset="0"/>
                <a:cs typeface="Arial" pitchFamily="34" charset="0"/>
              </a:rPr>
              <a:t> – </a:t>
            </a:r>
            <a:r>
              <a:rPr lang="es-MX" sz="1000" dirty="0" err="1" smtClean="0">
                <a:effectLst>
                  <a:outerShdw blurRad="38100" dist="38100" dir="2700000" algn="tl">
                    <a:srgbClr val="000000">
                      <a:alpha val="43137"/>
                    </a:srgbClr>
                  </a:outerShdw>
                </a:effectLst>
                <a:latin typeface="Arial" pitchFamily="34" charset="0"/>
                <a:cs typeface="Arial" pitchFamily="34" charset="0"/>
              </a:rPr>
              <a:t>NPLserver</a:t>
            </a:r>
            <a:endParaRPr lang="es-MX" sz="1000" dirty="0">
              <a:effectLst>
                <a:outerShdw blurRad="38100" dist="38100" dir="2700000" algn="tl">
                  <a:srgbClr val="000000">
                    <a:alpha val="43137"/>
                  </a:srgbClr>
                </a:outerShdw>
              </a:effectLst>
              <a:latin typeface="Arial" pitchFamily="34" charset="0"/>
              <a:cs typeface="Arial" pitchFamily="34" charset="0"/>
            </a:endParaRPr>
          </a:p>
        </p:txBody>
      </p:sp>
      <p:sp>
        <p:nvSpPr>
          <p:cNvPr id="45" name="44 CuadroTexto"/>
          <p:cNvSpPr txBox="1"/>
          <p:nvPr/>
        </p:nvSpPr>
        <p:spPr>
          <a:xfrm>
            <a:off x="2822009" y="5653672"/>
            <a:ext cx="947695" cy="507831"/>
          </a:xfrm>
          <a:prstGeom prst="rect">
            <a:avLst/>
          </a:prstGeom>
          <a:noFill/>
        </p:spPr>
        <p:txBody>
          <a:bodyPr wrap="none" rtlCol="0">
            <a:spAutoFit/>
          </a:bodyPr>
          <a:lstStyle/>
          <a:p>
            <a:pPr algn="ctr"/>
            <a:r>
              <a:rPr lang="es-MX" sz="900" b="1" dirty="0" smtClean="0">
                <a:effectLst>
                  <a:outerShdw blurRad="38100" dist="38100" dir="2700000" algn="tl">
                    <a:srgbClr val="000000">
                      <a:alpha val="43137"/>
                    </a:srgbClr>
                  </a:outerShdw>
                </a:effectLst>
                <a:latin typeface="Arial" pitchFamily="34" charset="0"/>
                <a:cs typeface="Arial" pitchFamily="34" charset="0"/>
              </a:rPr>
              <a:t>BC635PCI-V2 </a:t>
            </a:r>
          </a:p>
          <a:p>
            <a:pPr algn="ctr"/>
            <a:r>
              <a:rPr lang="es-MX" sz="900" b="1" dirty="0" smtClean="0">
                <a:effectLst>
                  <a:outerShdw blurRad="38100" dist="38100" dir="2700000" algn="tl">
                    <a:srgbClr val="000000">
                      <a:alpha val="43137"/>
                    </a:srgbClr>
                  </a:outerShdw>
                </a:effectLst>
                <a:latin typeface="Arial" pitchFamily="34" charset="0"/>
                <a:cs typeface="Arial" pitchFamily="34" charset="0"/>
              </a:rPr>
              <a:t>Disciplinada</a:t>
            </a:r>
          </a:p>
          <a:p>
            <a:pPr algn="ctr"/>
            <a:r>
              <a:rPr lang="es-MX" sz="900" b="1" dirty="0" smtClean="0">
                <a:effectLst>
                  <a:outerShdw blurRad="38100" dist="38100" dir="2700000" algn="tl">
                    <a:srgbClr val="000000">
                      <a:alpha val="43137"/>
                    </a:srgbClr>
                  </a:outerShdw>
                </a:effectLst>
                <a:latin typeface="Arial" pitchFamily="34" charset="0"/>
                <a:cs typeface="Arial" pitchFamily="34" charset="0"/>
              </a:rPr>
              <a:t> al UTC(CNM)</a:t>
            </a:r>
            <a:endParaRPr lang="es-MX" sz="9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 name="7 Conector recto de flecha"/>
          <p:cNvCxnSpPr>
            <a:stCxn id="45" idx="0"/>
          </p:cNvCxnSpPr>
          <p:nvPr/>
        </p:nvCxnSpPr>
        <p:spPr>
          <a:xfrm flipV="1">
            <a:off x="3295857" y="5159675"/>
            <a:ext cx="177542" cy="49399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783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Mejoramiento del sistema de medición (BC635PCI-V2)</a:t>
            </a:r>
            <a:endParaRPr lang="es-MX" sz="2000" b="1" u="sng" dirty="0">
              <a:latin typeface="Arial" pitchFamily="34" charset="0"/>
              <a:cs typeface="Arial" pitchFamily="34" charset="0"/>
            </a:endParaRPr>
          </a:p>
        </p:txBody>
      </p:sp>
      <p:graphicFrame>
        <p:nvGraphicFramePr>
          <p:cNvPr id="5" name="1 Gráfico"/>
          <p:cNvGraphicFramePr>
            <a:graphicFrameLocks noGrp="1"/>
          </p:cNvGraphicFramePr>
          <p:nvPr>
            <p:extLst>
              <p:ext uri="{D42A27DB-BD31-4B8C-83A1-F6EECF244321}">
                <p14:modId xmlns:p14="http://schemas.microsoft.com/office/powerpoint/2010/main" val="2585807426"/>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UTC(CENAM) →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 name="1 Gráfico"/>
          <p:cNvGraphicFramePr>
            <a:graphicFrameLocks noGrp="1"/>
          </p:cNvGraphicFramePr>
          <p:nvPr>
            <p:extLst>
              <p:ext uri="{D42A27DB-BD31-4B8C-83A1-F6EECF244321}">
                <p14:modId xmlns:p14="http://schemas.microsoft.com/office/powerpoint/2010/main" val="4165690682"/>
              </p:ext>
            </p:extLst>
          </p:nvPr>
        </p:nvGraphicFramePr>
        <p:xfrm>
          <a:off x="1818000" y="1916832"/>
          <a:ext cx="2448272" cy="1633829"/>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Llamada rectangular"/>
          <p:cNvSpPr/>
          <p:nvPr/>
        </p:nvSpPr>
        <p:spPr>
          <a:xfrm>
            <a:off x="1763688" y="5013176"/>
            <a:ext cx="576064" cy="216024"/>
          </a:xfrm>
          <a:prstGeom prst="wedgeRectCallout">
            <a:avLst>
              <a:gd name="adj1" fmla="val 181361"/>
              <a:gd name="adj2" fmla="val -728642"/>
            </a:avLst>
          </a:prstGeom>
          <a:solidFill>
            <a:schemeClr val="bg2">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73091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Mejoramiento del sistema de medición (BC635PCI-V2)</a:t>
            </a:r>
            <a:endParaRPr lang="es-MX" sz="2000" b="1" u="sng" dirty="0">
              <a:latin typeface="Arial" pitchFamily="34" charset="0"/>
              <a:cs typeface="Arial" pitchFamily="34" charset="0"/>
            </a:endParaRPr>
          </a:p>
        </p:txBody>
      </p:sp>
      <p:sp>
        <p:nvSpPr>
          <p:cNvPr id="6"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UTC(CENAM) →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1 Gráfico"/>
          <p:cNvGraphicFramePr>
            <a:graphicFrameLocks noGrp="1"/>
          </p:cNvGraphicFramePr>
          <p:nvPr>
            <p:extLst>
              <p:ext uri="{D42A27DB-BD31-4B8C-83A1-F6EECF244321}">
                <p14:modId xmlns:p14="http://schemas.microsoft.com/office/powerpoint/2010/main" val="2557683234"/>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 Gráfico"/>
          <p:cNvGraphicFramePr>
            <a:graphicFrameLocks noGrp="1"/>
          </p:cNvGraphicFramePr>
          <p:nvPr>
            <p:extLst>
              <p:ext uri="{D42A27DB-BD31-4B8C-83A1-F6EECF244321}">
                <p14:modId xmlns:p14="http://schemas.microsoft.com/office/powerpoint/2010/main" val="344051840"/>
              </p:ext>
            </p:extLst>
          </p:nvPr>
        </p:nvGraphicFramePr>
        <p:xfrm>
          <a:off x="1890000" y="1918800"/>
          <a:ext cx="2394000" cy="163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6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Mejoramiento del sistema de medición (BC635PCI-V2)</a:t>
            </a:r>
            <a:endParaRPr lang="es-MX" sz="2000" b="1" u="sng" dirty="0">
              <a:latin typeface="Arial" pitchFamily="34" charset="0"/>
              <a:cs typeface="Arial" pitchFamily="34" charset="0"/>
            </a:endParaRPr>
          </a:p>
        </p:txBody>
      </p:sp>
      <p:sp>
        <p:nvSpPr>
          <p:cNvPr id="6"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UTC(CENAM) →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1 Gráfico"/>
          <p:cNvGraphicFramePr>
            <a:graphicFrameLocks noGrp="1"/>
          </p:cNvGraphicFramePr>
          <p:nvPr>
            <p:extLst>
              <p:ext uri="{D42A27DB-BD31-4B8C-83A1-F6EECF244321}">
                <p14:modId xmlns:p14="http://schemas.microsoft.com/office/powerpoint/2010/main" val="3822586172"/>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 Gráfico"/>
          <p:cNvGraphicFramePr>
            <a:graphicFrameLocks noGrp="1"/>
          </p:cNvGraphicFramePr>
          <p:nvPr>
            <p:extLst>
              <p:ext uri="{D42A27DB-BD31-4B8C-83A1-F6EECF244321}">
                <p14:modId xmlns:p14="http://schemas.microsoft.com/office/powerpoint/2010/main" val="317723572"/>
              </p:ext>
            </p:extLst>
          </p:nvPr>
        </p:nvGraphicFramePr>
        <p:xfrm>
          <a:off x="1890000" y="1918800"/>
          <a:ext cx="2394000" cy="163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6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Mejoramiento del sistema de medición (BC635PCI-V2)</a:t>
            </a:r>
            <a:endParaRPr lang="es-MX" sz="2000" b="1" u="sng" dirty="0">
              <a:latin typeface="Arial" pitchFamily="34" charset="0"/>
              <a:cs typeface="Arial" pitchFamily="34" charset="0"/>
            </a:endParaRPr>
          </a:p>
        </p:txBody>
      </p:sp>
      <p:sp>
        <p:nvSpPr>
          <p:cNvPr id="6"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UTC(CENAM) →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1 Gráfico"/>
          <p:cNvGraphicFramePr>
            <a:graphicFrameLocks noGrp="1"/>
          </p:cNvGraphicFramePr>
          <p:nvPr>
            <p:extLst>
              <p:ext uri="{D42A27DB-BD31-4B8C-83A1-F6EECF244321}">
                <p14:modId xmlns:p14="http://schemas.microsoft.com/office/powerpoint/2010/main" val="1566085790"/>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 Gráfico"/>
          <p:cNvGraphicFramePr>
            <a:graphicFrameLocks noGrp="1"/>
          </p:cNvGraphicFramePr>
          <p:nvPr>
            <p:extLst>
              <p:ext uri="{D42A27DB-BD31-4B8C-83A1-F6EECF244321}">
                <p14:modId xmlns:p14="http://schemas.microsoft.com/office/powerpoint/2010/main" val="1079389188"/>
              </p:ext>
            </p:extLst>
          </p:nvPr>
        </p:nvGraphicFramePr>
        <p:xfrm>
          <a:off x="1890000" y="1918800"/>
          <a:ext cx="2394000" cy="163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658496" y="2636912"/>
            <a:ext cx="6801936" cy="1143000"/>
          </a:xfrm>
          <a:prstGeom prst="rect">
            <a:avLst/>
          </a:prstGeom>
        </p:spPr>
        <p:txBody>
          <a:bodyPr anchor="ctr">
            <a:noAutofit/>
          </a:bodyPr>
          <a:lstStyle>
            <a:defPPr>
              <a:defRPr lang="en-US"/>
            </a:defPPr>
            <a:lvl1pPr>
              <a:spcBef>
                <a:spcPct val="0"/>
              </a:spcBef>
              <a:buNone/>
              <a:defRPr kumimoji="0" sz="2400" b="1" u="sng">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defRPr>
            </a:lvl1pPr>
          </a:lstStyle>
          <a:p>
            <a:pPr algn="ctr"/>
            <a:r>
              <a:rPr lang="es-MX" dirty="0"/>
              <a:t>Medición utilizando la </a:t>
            </a:r>
            <a:r>
              <a:rPr lang="es-MX" dirty="0" err="1"/>
              <a:t>terjeta</a:t>
            </a:r>
            <a:r>
              <a:rPr lang="es-MX" dirty="0"/>
              <a:t> de </a:t>
            </a:r>
            <a:r>
              <a:rPr lang="es-MX" dirty="0" err="1"/>
              <a:t>Symmetricom</a:t>
            </a:r>
            <a:r>
              <a:rPr lang="es-MX" dirty="0"/>
              <a:t> en modo </a:t>
            </a:r>
            <a:r>
              <a:rPr lang="es-MX" dirty="0" err="1" smtClean="0"/>
              <a:t>FreeRuning</a:t>
            </a:r>
            <a:r>
              <a:rPr lang="es-MX" dirty="0" smtClean="0"/>
              <a:t> </a:t>
            </a:r>
            <a:r>
              <a:rPr lang="es-MX" dirty="0"/>
              <a:t>en red </a:t>
            </a:r>
            <a:r>
              <a:rPr lang="es-MX" dirty="0" smtClean="0"/>
              <a:t>doméstica</a:t>
            </a:r>
            <a:endParaRPr lang="es-MX" dirty="0"/>
          </a:p>
        </p:txBody>
      </p:sp>
    </p:spTree>
    <p:extLst>
      <p:ext uri="{BB962C8B-B14F-4D97-AF65-F5344CB8AC3E}">
        <p14:creationId xmlns:p14="http://schemas.microsoft.com/office/powerpoint/2010/main" val="991659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INTRODUCCIÓN</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435608" y="1268760"/>
            <a:ext cx="7498080" cy="4896544"/>
          </a:xfrm>
        </p:spPr>
        <p:txBody>
          <a:bodyPr>
            <a:noAutofit/>
          </a:bodyPr>
          <a:lstStyle/>
          <a:p>
            <a:pPr algn="just">
              <a:buClr>
                <a:schemeClr val="accent5">
                  <a:lumMod val="50000"/>
                </a:schemeClr>
              </a:buClr>
              <a:buFont typeface="Wingdings" pitchFamily="2" charset="2"/>
              <a:buChar char="Ø"/>
            </a:pPr>
            <a:r>
              <a:rPr lang="es-MX" sz="1800" dirty="0">
                <a:solidFill>
                  <a:schemeClr val="accent5">
                    <a:lumMod val="50000"/>
                  </a:schemeClr>
                </a:solidFill>
                <a:latin typeface="Arial" pitchFamily="34" charset="0"/>
                <a:cs typeface="Arial" pitchFamily="34" charset="0"/>
              </a:rPr>
              <a:t>Una de las funciones del Centro Nacional de Metrología es diseminar las exactitudes de sus patrones por medio de servicios tecnológicos de la más alta calidad, para incrementar la competitividad del país, contribuir al desarrollo sustentable y mejorar la calidad de vida de la </a:t>
            </a:r>
            <a:r>
              <a:rPr lang="es-MX" sz="1800" dirty="0" smtClean="0">
                <a:solidFill>
                  <a:schemeClr val="accent5">
                    <a:lumMod val="50000"/>
                  </a:schemeClr>
                </a:solidFill>
                <a:latin typeface="Arial" pitchFamily="34" charset="0"/>
                <a:cs typeface="Arial" pitchFamily="34" charset="0"/>
              </a:rPr>
              <a:t>población.</a:t>
            </a:r>
          </a:p>
          <a:p>
            <a:pPr algn="just">
              <a:buClr>
                <a:schemeClr val="accent5">
                  <a:lumMod val="50000"/>
                </a:schemeClr>
              </a:buClr>
              <a:buFont typeface="Wingdings" pitchFamily="2" charset="2"/>
              <a:buChar char="Ø"/>
            </a:pPr>
            <a:r>
              <a:rPr lang="es-MX" sz="1800" dirty="0">
                <a:solidFill>
                  <a:schemeClr val="accent5">
                    <a:lumMod val="50000"/>
                  </a:schemeClr>
                </a:solidFill>
                <a:latin typeface="Arial" pitchFamily="34" charset="0"/>
                <a:cs typeface="Arial" pitchFamily="34" charset="0"/>
              </a:rPr>
              <a:t>El CENAM, a través del laboratorio de Escalas de Tiempo de la División de Tiempo y Frecuencia, pone a disposición de toda la población diversos servicios cuyo principal objetivo es el de transferir la Hora Oficial del </a:t>
            </a:r>
            <a:r>
              <a:rPr lang="es-MX" sz="1800" dirty="0" smtClean="0">
                <a:solidFill>
                  <a:schemeClr val="accent5">
                    <a:lumMod val="50000"/>
                  </a:schemeClr>
                </a:solidFill>
                <a:latin typeface="Arial" pitchFamily="34" charset="0"/>
                <a:cs typeface="Arial" pitchFamily="34" charset="0"/>
              </a:rPr>
              <a:t>País, el UTC(CNM):</a:t>
            </a:r>
          </a:p>
          <a:p>
            <a:pPr lvl="1" algn="just">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Por teléfono (Reloj Parlante)</a:t>
            </a:r>
          </a:p>
          <a:p>
            <a:pPr lvl="1">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Web del CENAM</a:t>
            </a:r>
          </a:p>
          <a:p>
            <a:pPr lvl="1">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Modem</a:t>
            </a:r>
          </a:p>
          <a:p>
            <a:pPr lvl="1">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RF (Estación de radio XEQK)</a:t>
            </a:r>
          </a:p>
          <a:p>
            <a:pPr lvl="1">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Transferencia segura por internet (tiempo encriptado)</a:t>
            </a:r>
          </a:p>
          <a:p>
            <a:pPr lvl="1">
              <a:buClr>
                <a:schemeClr val="accent5">
                  <a:lumMod val="50000"/>
                </a:schemeClr>
              </a:buClr>
              <a:buFont typeface="Wingdings" pitchFamily="2" charset="2"/>
              <a:buChar char="§"/>
            </a:pPr>
            <a:r>
              <a:rPr lang="es-MX" sz="1800" dirty="0" smtClean="0">
                <a:solidFill>
                  <a:schemeClr val="accent5">
                    <a:lumMod val="50000"/>
                  </a:schemeClr>
                </a:solidFill>
                <a:latin typeface="Arial" pitchFamily="34" charset="0"/>
                <a:cs typeface="Arial" pitchFamily="34" charset="0"/>
              </a:rPr>
              <a:t> </a:t>
            </a:r>
            <a:r>
              <a:rPr lang="es-MX" sz="18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NTP</a:t>
            </a:r>
          </a:p>
        </p:txBody>
      </p:sp>
    </p:spTree>
    <p:extLst>
      <p:ext uri="{BB962C8B-B14F-4D97-AF65-F5344CB8AC3E}">
        <p14:creationId xmlns:p14="http://schemas.microsoft.com/office/powerpoint/2010/main" val="3450127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32" y="3652881"/>
            <a:ext cx="1071770" cy="93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2020314" y="3945177"/>
            <a:ext cx="3626515" cy="1869972"/>
            <a:chOff x="2020314" y="3945177"/>
            <a:chExt cx="3626515" cy="1869972"/>
          </a:xfrm>
        </p:grpSpPr>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314" y="4550917"/>
              <a:ext cx="837225" cy="95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927" y="3945177"/>
              <a:ext cx="3207902" cy="186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31 Rectángulo"/>
          <p:cNvSpPr/>
          <p:nvPr/>
        </p:nvSpPr>
        <p:spPr>
          <a:xfrm>
            <a:off x="6919984" y="3998572"/>
            <a:ext cx="1845377" cy="180669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p>
        </p:txBody>
      </p:sp>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Esquema de medición en red doméstica</a:t>
            </a:r>
            <a:endParaRPr lang="es-MX" sz="2000" b="1" u="sng" dirty="0">
              <a:latin typeface="Arial" pitchFamily="34" charset="0"/>
              <a:cs typeface="Arial" pitchFamily="34" charset="0"/>
            </a:endParaRPr>
          </a:p>
        </p:txBody>
      </p:sp>
      <p:sp>
        <p:nvSpPr>
          <p:cNvPr id="12"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26 CuadroTexto"/>
          <p:cNvSpPr txBox="1"/>
          <p:nvPr/>
        </p:nvSpPr>
        <p:spPr>
          <a:xfrm>
            <a:off x="1668177" y="3192878"/>
            <a:ext cx="1475084" cy="276999"/>
          </a:xfrm>
          <a:prstGeom prst="rect">
            <a:avLst/>
          </a:prstGeom>
          <a:noFill/>
        </p:spPr>
        <p:txBody>
          <a:bodyPr wrap="none" rtlCol="0">
            <a:spAutoFit/>
          </a:bodyPr>
          <a:lstStyle/>
          <a:p>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RED DOMESTICA</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3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0480" y="3120449"/>
            <a:ext cx="2160000" cy="50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0926" y="1012869"/>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CuadroTexto"/>
          <p:cNvSpPr txBox="1"/>
          <p:nvPr/>
        </p:nvSpPr>
        <p:spPr>
          <a:xfrm>
            <a:off x="7578526" y="882064"/>
            <a:ext cx="898003"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NISTserver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44" name="43 CuadroTexto"/>
          <p:cNvSpPr txBox="1"/>
          <p:nvPr/>
        </p:nvSpPr>
        <p:spPr>
          <a:xfrm>
            <a:off x="5218740" y="3005345"/>
            <a:ext cx="1369286" cy="261610"/>
          </a:xfrm>
          <a:prstGeom prst="rect">
            <a:avLst/>
          </a:prstGeom>
          <a:noFill/>
        </p:spPr>
        <p:txBody>
          <a:bodyPr wrap="none" rtlCol="0">
            <a:spAutoFit/>
          </a:bodyPr>
          <a:lstStyle/>
          <a:p>
            <a:r>
              <a:rPr lang="es-MX" sz="1100" dirty="0" smtClean="0">
                <a:effectLst>
                  <a:outerShdw blurRad="38100" dist="38100" dir="2700000" algn="tl">
                    <a:srgbClr val="000000">
                      <a:alpha val="43137"/>
                    </a:srgbClr>
                  </a:outerShdw>
                </a:effectLst>
                <a:latin typeface="Arial" pitchFamily="34" charset="0"/>
                <a:cs typeface="Arial" pitchFamily="34" charset="0"/>
              </a:rPr>
              <a:t>Servidor CRONOS</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58" name="57 CuadroTexto"/>
          <p:cNvSpPr txBox="1"/>
          <p:nvPr/>
        </p:nvSpPr>
        <p:spPr>
          <a:xfrm>
            <a:off x="3214735" y="5803233"/>
            <a:ext cx="1494320" cy="430887"/>
          </a:xfrm>
          <a:prstGeom prst="rect">
            <a:avLst/>
          </a:prstGeom>
          <a:noFill/>
        </p:spPr>
        <p:txBody>
          <a:bodyPr wrap="none" rtlCol="0">
            <a:spAutoFit/>
          </a:bodyPr>
          <a:lstStyle/>
          <a:p>
            <a:pPr algn="ctr"/>
            <a:r>
              <a:rPr lang="es-MX" sz="1100" dirty="0" smtClean="0">
                <a:effectLst>
                  <a:outerShdw blurRad="38100" dist="38100" dir="2700000" algn="tl">
                    <a:srgbClr val="000000">
                      <a:alpha val="43137"/>
                    </a:srgbClr>
                  </a:outerShdw>
                </a:effectLst>
                <a:latin typeface="Arial" pitchFamily="34" charset="0"/>
                <a:cs typeface="Arial" pitchFamily="34" charset="0"/>
              </a:rPr>
              <a:t>Sistema de Medición</a:t>
            </a:r>
          </a:p>
          <a:p>
            <a:pPr algn="ctr"/>
            <a:r>
              <a:rPr lang="es-MX" sz="1100" dirty="0" smtClean="0">
                <a:effectLst>
                  <a:outerShdw blurRad="38100" dist="38100" dir="2700000" algn="tl">
                    <a:srgbClr val="000000">
                      <a:alpha val="43137"/>
                    </a:srgbClr>
                  </a:outerShdw>
                </a:effectLst>
                <a:latin typeface="Arial" pitchFamily="34" charset="0"/>
                <a:cs typeface="Arial" pitchFamily="34" charset="0"/>
              </a:rPr>
              <a:t>(</a:t>
            </a:r>
            <a:r>
              <a:rPr lang="es-MX" sz="11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1100" dirty="0" smtClean="0">
                <a:effectLst>
                  <a:outerShdw blurRad="38100" dist="38100" dir="2700000" algn="tl">
                    <a:srgbClr val="000000">
                      <a:alpha val="43137"/>
                    </a:srgbClr>
                  </a:outerShdw>
                </a:effectLst>
                <a:latin typeface="Arial" pitchFamily="34" charset="0"/>
                <a:cs typeface="Arial" pitchFamily="34" charset="0"/>
              </a:rPr>
              <a:t>)</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1" name="60 CuadroTexto"/>
          <p:cNvSpPr txBox="1"/>
          <p:nvPr/>
        </p:nvSpPr>
        <p:spPr>
          <a:xfrm>
            <a:off x="7078974" y="4535817"/>
            <a:ext cx="1511952" cy="230832"/>
          </a:xfrm>
          <a:prstGeom prst="rect">
            <a:avLst/>
          </a:prstGeom>
          <a:noFill/>
        </p:spPr>
        <p:txBody>
          <a:bodyPr wrap="none" rtlCol="0">
            <a:spAutoFit/>
          </a:bodyPr>
          <a:lstStyle/>
          <a:p>
            <a:r>
              <a:rPr lang="es-MX" sz="9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CRONOS</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63" name="62 CuadroTexto"/>
          <p:cNvSpPr txBox="1"/>
          <p:nvPr/>
        </p:nvSpPr>
        <p:spPr>
          <a:xfrm>
            <a:off x="7208015" y="4092157"/>
            <a:ext cx="1253869" cy="430887"/>
          </a:xfrm>
          <a:prstGeom prst="rect">
            <a:avLst/>
          </a:prstGeom>
          <a:noFill/>
        </p:spPr>
        <p:txBody>
          <a:bodyPr wrap="none" rtlCol="0">
            <a:spAutoFit/>
          </a:bodyPr>
          <a:lstStyle/>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DIFERECNIAS</a:t>
            </a:r>
          </a:p>
          <a:p>
            <a:pPr algn="ctr"/>
            <a:r>
              <a:rPr lang="es-MX" sz="1100" b="1" dirty="0" smtClean="0">
                <a:effectLst>
                  <a:outerShdw blurRad="38100" dist="38100" dir="2700000" algn="tl">
                    <a:srgbClr val="000000">
                      <a:alpha val="43137"/>
                    </a:srgbClr>
                  </a:outerShdw>
                </a:effectLst>
                <a:latin typeface="Arial" pitchFamily="34" charset="0"/>
                <a:cs typeface="Arial" pitchFamily="34" charset="0"/>
              </a:rPr>
              <a:t>REGISTRADAS</a:t>
            </a:r>
            <a:endParaRPr lang="es-MX" sz="1100" b="1" dirty="0">
              <a:effectLst>
                <a:outerShdw blurRad="38100" dist="38100" dir="2700000" algn="tl">
                  <a:srgbClr val="000000">
                    <a:alpha val="43137"/>
                  </a:srgbClr>
                </a:outerShdw>
              </a:effectLst>
              <a:latin typeface="Arial" pitchFamily="34" charset="0"/>
              <a:cs typeface="Arial" pitchFamily="34" charset="0"/>
            </a:endParaRPr>
          </a:p>
        </p:txBody>
      </p:sp>
      <p:pic>
        <p:nvPicPr>
          <p:cNvPr id="3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532" y="1012869"/>
            <a:ext cx="20955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CuadroTexto"/>
          <p:cNvSpPr txBox="1"/>
          <p:nvPr/>
        </p:nvSpPr>
        <p:spPr>
          <a:xfrm>
            <a:off x="4192537" y="1436702"/>
            <a:ext cx="1470274" cy="400110"/>
          </a:xfrm>
          <a:prstGeom prst="rect">
            <a:avLst/>
          </a:prstGeom>
          <a:noFill/>
        </p:spPr>
        <p:txBody>
          <a:bodyPr wrap="none" rtlCol="0">
            <a:spAutoFit/>
          </a:bodyPr>
          <a:lstStyle/>
          <a:p>
            <a:r>
              <a:rPr lang="es-MX" sz="20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INTERNET</a:t>
            </a:r>
            <a:endParaRPr lang="es-MX" sz="20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6" name="15 Conector angular"/>
          <p:cNvCxnSpPr>
            <a:endCxn id="33" idx="1"/>
          </p:cNvCxnSpPr>
          <p:nvPr/>
        </p:nvCxnSpPr>
        <p:spPr>
          <a:xfrm rot="5400000" flipH="1" flipV="1">
            <a:off x="1517514" y="1740763"/>
            <a:ext cx="2485023" cy="2277013"/>
          </a:xfrm>
          <a:prstGeom prst="bentConnector2">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3224" y="4037638"/>
            <a:ext cx="1237341" cy="84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a:xfrm flipV="1">
            <a:off x="1934927" y="4437112"/>
            <a:ext cx="504000" cy="1"/>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7179" y="1759627"/>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6829" y="2481423"/>
            <a:ext cx="2160000" cy="5010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58 CuadroTexto"/>
          <p:cNvSpPr txBox="1"/>
          <p:nvPr/>
        </p:nvSpPr>
        <p:spPr>
          <a:xfrm>
            <a:off x="7834949" y="1638408"/>
            <a:ext cx="851515"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PTBserver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sp>
        <p:nvSpPr>
          <p:cNvPr id="60" name="59 CuadroTexto"/>
          <p:cNvSpPr txBox="1"/>
          <p:nvPr/>
        </p:nvSpPr>
        <p:spPr>
          <a:xfrm>
            <a:off x="6983435" y="2348930"/>
            <a:ext cx="851515" cy="261610"/>
          </a:xfrm>
          <a:prstGeom prst="rect">
            <a:avLst/>
          </a:prstGeom>
          <a:noFill/>
        </p:spPr>
        <p:txBody>
          <a:bodyPr wrap="none" rtlCol="0">
            <a:spAutoFit/>
          </a:bodyPr>
          <a:lstStyle/>
          <a:p>
            <a:r>
              <a:rPr lang="es-MX" sz="1100" dirty="0" err="1" smtClean="0">
                <a:effectLst>
                  <a:outerShdw blurRad="38100" dist="38100" dir="2700000" algn="tl">
                    <a:srgbClr val="000000">
                      <a:alpha val="43137"/>
                    </a:srgbClr>
                  </a:outerShdw>
                </a:effectLst>
                <a:latin typeface="Arial" pitchFamily="34" charset="0"/>
                <a:cs typeface="Arial" pitchFamily="34" charset="0"/>
              </a:rPr>
              <a:t>NPLserver</a:t>
            </a:r>
            <a:endParaRPr lang="es-MX" sz="1100" dirty="0">
              <a:effectLst>
                <a:outerShdw blurRad="38100" dist="38100" dir="2700000" algn="tl">
                  <a:srgbClr val="000000">
                    <a:alpha val="43137"/>
                  </a:srgbClr>
                </a:outerShdw>
              </a:effectLst>
              <a:latin typeface="Arial" pitchFamily="34" charset="0"/>
              <a:cs typeface="Arial" pitchFamily="34" charset="0"/>
            </a:endParaRPr>
          </a:p>
        </p:txBody>
      </p:sp>
      <p:cxnSp>
        <p:nvCxnSpPr>
          <p:cNvPr id="23" name="22 Conector recto"/>
          <p:cNvCxnSpPr/>
          <p:nvPr/>
        </p:nvCxnSpPr>
        <p:spPr>
          <a:xfrm flipH="1">
            <a:off x="5940152" y="1263377"/>
            <a:ext cx="665210" cy="250509"/>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flipH="1" flipV="1">
            <a:off x="5940152" y="1769213"/>
            <a:ext cx="817610" cy="291251"/>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flipH="1" flipV="1">
            <a:off x="5607548" y="2077849"/>
            <a:ext cx="193241" cy="654082"/>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1" name="70 CuadroTexto"/>
          <p:cNvSpPr txBox="1"/>
          <p:nvPr/>
        </p:nvSpPr>
        <p:spPr>
          <a:xfrm>
            <a:off x="7075917" y="4764747"/>
            <a:ext cx="1588897" cy="230832"/>
          </a:xfrm>
          <a:prstGeom prst="rect">
            <a:avLst/>
          </a:prstGeom>
          <a:noFill/>
        </p:spPr>
        <p:txBody>
          <a:bodyPr wrap="none" rtlCol="0">
            <a:spAutoFit/>
          </a:bodyPr>
          <a:lstStyle/>
          <a:p>
            <a:r>
              <a:rPr lang="es-MX" sz="9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a:t>
            </a:r>
            <a:r>
              <a:rPr lang="es-MX" sz="900" dirty="0" err="1" smtClean="0">
                <a:effectLst>
                  <a:outerShdw blurRad="38100" dist="38100" dir="2700000" algn="tl">
                    <a:srgbClr val="000000">
                      <a:alpha val="43137"/>
                    </a:srgbClr>
                  </a:outerShdw>
                </a:effectLst>
                <a:latin typeface="Arial" pitchFamily="34" charset="0"/>
                <a:cs typeface="Arial" pitchFamily="34" charset="0"/>
              </a:rPr>
              <a:t>NISTserver</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72" name="71 CuadroTexto"/>
          <p:cNvSpPr txBox="1"/>
          <p:nvPr/>
        </p:nvSpPr>
        <p:spPr>
          <a:xfrm>
            <a:off x="7083969" y="5044259"/>
            <a:ext cx="1550424" cy="230832"/>
          </a:xfrm>
          <a:prstGeom prst="rect">
            <a:avLst/>
          </a:prstGeom>
          <a:noFill/>
        </p:spPr>
        <p:txBody>
          <a:bodyPr wrap="none" rtlCol="0">
            <a:spAutoFit/>
          </a:bodyPr>
          <a:lstStyle/>
          <a:p>
            <a:r>
              <a:rPr lang="es-MX" sz="9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a:t>
            </a:r>
            <a:r>
              <a:rPr lang="es-MX" sz="900" dirty="0" err="1" smtClean="0">
                <a:effectLst>
                  <a:outerShdw blurRad="38100" dist="38100" dir="2700000" algn="tl">
                    <a:srgbClr val="000000">
                      <a:alpha val="43137"/>
                    </a:srgbClr>
                  </a:outerShdw>
                </a:effectLst>
                <a:latin typeface="Arial" pitchFamily="34" charset="0"/>
                <a:cs typeface="Arial" pitchFamily="34" charset="0"/>
              </a:rPr>
              <a:t>PTBserver</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73" name="72 CuadroTexto"/>
          <p:cNvSpPr txBox="1"/>
          <p:nvPr/>
        </p:nvSpPr>
        <p:spPr>
          <a:xfrm>
            <a:off x="7080912" y="5273189"/>
            <a:ext cx="1550424" cy="230832"/>
          </a:xfrm>
          <a:prstGeom prst="rect">
            <a:avLst/>
          </a:prstGeom>
          <a:noFill/>
        </p:spPr>
        <p:txBody>
          <a:bodyPr wrap="none" rtlCol="0">
            <a:spAutoFit/>
          </a:bodyPr>
          <a:lstStyle/>
          <a:p>
            <a:r>
              <a:rPr lang="es-MX" sz="900" dirty="0" err="1" smtClean="0">
                <a:effectLst>
                  <a:outerShdw blurRad="38100" dist="38100" dir="2700000" algn="tl">
                    <a:srgbClr val="000000">
                      <a:alpha val="43137"/>
                    </a:srgbClr>
                  </a:outerShdw>
                </a:effectLst>
                <a:latin typeface="Arial" pitchFamily="34" charset="0"/>
                <a:cs typeface="Arial" pitchFamily="34" charset="0"/>
              </a:rPr>
              <a:t>LocalTimePC</a:t>
            </a:r>
            <a:r>
              <a:rPr lang="es-MX" sz="900" dirty="0" smtClean="0">
                <a:effectLst>
                  <a:outerShdw blurRad="38100" dist="38100" dir="2700000" algn="tl">
                    <a:srgbClr val="000000">
                      <a:alpha val="43137"/>
                    </a:srgbClr>
                  </a:outerShdw>
                </a:effectLst>
                <a:latin typeface="Arial" pitchFamily="34" charset="0"/>
                <a:cs typeface="Arial" pitchFamily="34" charset="0"/>
              </a:rPr>
              <a:t> – </a:t>
            </a:r>
            <a:r>
              <a:rPr lang="es-MX" sz="900" dirty="0" err="1" smtClean="0">
                <a:effectLst>
                  <a:outerShdw blurRad="38100" dist="38100" dir="2700000" algn="tl">
                    <a:srgbClr val="000000">
                      <a:alpha val="43137"/>
                    </a:srgbClr>
                  </a:outerShdw>
                </a:effectLst>
                <a:latin typeface="Arial" pitchFamily="34" charset="0"/>
                <a:cs typeface="Arial" pitchFamily="34" charset="0"/>
              </a:rPr>
              <a:t>NPLserver</a:t>
            </a:r>
            <a:endParaRPr lang="es-MX" sz="900" dirty="0">
              <a:effectLst>
                <a:outerShdw blurRad="38100" dist="38100" dir="2700000" algn="tl">
                  <a:srgbClr val="000000">
                    <a:alpha val="43137"/>
                  </a:srgbClr>
                </a:outerShdw>
              </a:effectLst>
              <a:latin typeface="Arial" pitchFamily="34" charset="0"/>
              <a:cs typeface="Arial" pitchFamily="34" charset="0"/>
            </a:endParaRPr>
          </a:p>
        </p:txBody>
      </p:sp>
      <p:sp>
        <p:nvSpPr>
          <p:cNvPr id="48" name="47 CuadroTexto"/>
          <p:cNvSpPr txBox="1"/>
          <p:nvPr/>
        </p:nvSpPr>
        <p:spPr>
          <a:xfrm>
            <a:off x="1293206" y="5765297"/>
            <a:ext cx="947695" cy="369332"/>
          </a:xfrm>
          <a:prstGeom prst="rect">
            <a:avLst/>
          </a:prstGeom>
          <a:noFill/>
        </p:spPr>
        <p:txBody>
          <a:bodyPr wrap="none" rtlCol="0">
            <a:spAutoFit/>
          </a:bodyPr>
          <a:lstStyle/>
          <a:p>
            <a:pPr algn="ctr"/>
            <a:r>
              <a:rPr lang="es-MX" sz="900" b="1" dirty="0" smtClean="0">
                <a:effectLst>
                  <a:outerShdw blurRad="38100" dist="38100" dir="2700000" algn="tl">
                    <a:srgbClr val="000000">
                      <a:alpha val="43137"/>
                    </a:srgbClr>
                  </a:outerShdw>
                </a:effectLst>
                <a:latin typeface="Arial" pitchFamily="34" charset="0"/>
                <a:cs typeface="Arial" pitchFamily="34" charset="0"/>
              </a:rPr>
              <a:t>BC635PCI-V2 </a:t>
            </a:r>
          </a:p>
          <a:p>
            <a:pPr algn="ctr"/>
            <a:r>
              <a:rPr lang="es-MX" sz="900" b="1" dirty="0" err="1" smtClean="0">
                <a:effectLst>
                  <a:outerShdw blurRad="38100" dist="38100" dir="2700000" algn="tl">
                    <a:srgbClr val="000000">
                      <a:alpha val="43137"/>
                    </a:srgbClr>
                  </a:outerShdw>
                </a:effectLst>
                <a:latin typeface="Arial" pitchFamily="34" charset="0"/>
                <a:cs typeface="Arial" pitchFamily="34" charset="0"/>
              </a:rPr>
              <a:t>FreeRuning</a:t>
            </a:r>
            <a:endParaRPr lang="es-MX" sz="9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50" name="49 Conector recto de flecha"/>
          <p:cNvCxnSpPr/>
          <p:nvPr/>
        </p:nvCxnSpPr>
        <p:spPr>
          <a:xfrm flipV="1">
            <a:off x="1846156" y="5257022"/>
            <a:ext cx="177542" cy="49399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flipH="1" flipV="1">
            <a:off x="4430480" y="2060465"/>
            <a:ext cx="150085" cy="1310495"/>
          </a:xfrm>
          <a:prstGeom prst="line">
            <a:avLst/>
          </a:prstGeom>
          <a:ln w="44450" cmpd="thinThick"/>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951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Sincronía con CRONOS desde una red doméstica</a:t>
            </a:r>
            <a:endParaRPr lang="es-MX" sz="2000" b="1" u="sng" dirty="0">
              <a:latin typeface="Arial" pitchFamily="34" charset="0"/>
              <a:cs typeface="Arial" pitchFamily="34" charset="0"/>
            </a:endParaRPr>
          </a:p>
        </p:txBody>
      </p:sp>
      <p:graphicFrame>
        <p:nvGraphicFramePr>
          <p:cNvPr id="6" name="1 Gráfico"/>
          <p:cNvGraphicFramePr>
            <a:graphicFrameLocks noGrp="1"/>
          </p:cNvGraphicFramePr>
          <p:nvPr>
            <p:extLst>
              <p:ext uri="{D42A27DB-BD31-4B8C-83A1-F6EECF244321}">
                <p14:modId xmlns:p14="http://schemas.microsoft.com/office/powerpoint/2010/main" val="524197328"/>
              </p:ext>
            </p:extLst>
          </p:nvPr>
        </p:nvGraphicFramePr>
        <p:xfrm>
          <a:off x="1044000" y="1052736"/>
          <a:ext cx="8064000" cy="518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93162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Sincronía con NPL desde una red doméstica</a:t>
            </a:r>
            <a:endParaRPr lang="es-MX" sz="2000" b="1" u="sng" dirty="0">
              <a:latin typeface="Arial" pitchFamily="34" charset="0"/>
              <a:cs typeface="Arial" pitchFamily="34" charset="0"/>
            </a:endParaRPr>
          </a:p>
        </p:txBody>
      </p:sp>
      <p:sp>
        <p:nvSpPr>
          <p:cNvPr id="10"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1" name="1 Gráfico"/>
          <p:cNvGraphicFramePr>
            <a:graphicFrameLocks noGrp="1"/>
          </p:cNvGraphicFramePr>
          <p:nvPr>
            <p:extLst>
              <p:ext uri="{D42A27DB-BD31-4B8C-83A1-F6EECF244321}">
                <p14:modId xmlns:p14="http://schemas.microsoft.com/office/powerpoint/2010/main" val="2949127081"/>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11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Sincronía con PTB desde una red doméstica</a:t>
            </a:r>
            <a:endParaRPr lang="es-MX" sz="2000" b="1" u="sng" dirty="0">
              <a:latin typeface="Arial" pitchFamily="34" charset="0"/>
              <a:cs typeface="Arial" pitchFamily="34" charset="0"/>
            </a:endParaRPr>
          </a:p>
        </p:txBody>
      </p:sp>
      <p:sp>
        <p:nvSpPr>
          <p:cNvPr id="10"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1" name="1 Gráfico"/>
          <p:cNvGraphicFramePr>
            <a:graphicFrameLocks noGrp="1"/>
          </p:cNvGraphicFramePr>
          <p:nvPr>
            <p:extLst>
              <p:ext uri="{D42A27DB-BD31-4B8C-83A1-F6EECF244321}">
                <p14:modId xmlns:p14="http://schemas.microsoft.com/office/powerpoint/2010/main" val="194995706"/>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110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9"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Sincronía con NIST desde una red doméstica</a:t>
            </a:r>
            <a:endParaRPr lang="es-MX" sz="2000" b="1" u="sng" dirty="0">
              <a:latin typeface="Arial" pitchFamily="34" charset="0"/>
              <a:cs typeface="Arial" pitchFamily="34" charset="0"/>
            </a:endParaRPr>
          </a:p>
        </p:txBody>
      </p:sp>
      <p:sp>
        <p:nvSpPr>
          <p:cNvPr id="10"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s-MX"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Fuente de sincronía: BC635PCI-V2 → </a:t>
            </a:r>
            <a:r>
              <a:rPr lang="es-MX" sz="1400" dirty="0" err="1"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LocalTimePC</a:t>
            </a:r>
            <a:endParaRPr lang="es-MX"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1" name="1 Gráfico"/>
          <p:cNvGraphicFramePr>
            <a:graphicFrameLocks noGrp="1"/>
          </p:cNvGraphicFramePr>
          <p:nvPr>
            <p:extLst>
              <p:ext uri="{D42A27DB-BD31-4B8C-83A1-F6EECF244321}">
                <p14:modId xmlns:p14="http://schemas.microsoft.com/office/powerpoint/2010/main" val="653812117"/>
              </p:ext>
            </p:extLst>
          </p:nvPr>
        </p:nvGraphicFramePr>
        <p:xfrm>
          <a:off x="1044000" y="1051200"/>
          <a:ext cx="8064000" cy="518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110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MEDICIÓN DE SINCRONIA CON EL UTC(CNM)</a:t>
            </a:r>
            <a:endParaRPr lang="es-MX" sz="1200" b="1" u="sng" dirty="0">
              <a:latin typeface="Arial" pitchFamily="34" charset="0"/>
              <a:cs typeface="Arial" pitchFamily="34" charset="0"/>
            </a:endParaRPr>
          </a:p>
        </p:txBody>
      </p:sp>
      <p:sp>
        <p:nvSpPr>
          <p:cNvPr id="6" name="1 Título"/>
          <p:cNvSpPr txBox="1">
            <a:spLocks/>
          </p:cNvSpPr>
          <p:nvPr/>
        </p:nvSpPr>
        <p:spPr>
          <a:xfrm>
            <a:off x="1658496" y="2636912"/>
            <a:ext cx="6801936" cy="1143000"/>
          </a:xfrm>
          <a:prstGeom prst="rect">
            <a:avLst/>
          </a:prstGeom>
        </p:spPr>
        <p:txBody>
          <a:bodyPr anchor="ctr">
            <a:noAutofit/>
          </a:bodyPr>
          <a:lstStyle>
            <a:defPPr>
              <a:defRPr lang="en-US"/>
            </a:defPPr>
            <a:lvl1pPr>
              <a:spcBef>
                <a:spcPct val="0"/>
              </a:spcBef>
              <a:buNone/>
              <a:defRPr kumimoji="0" sz="2400" b="1" u="sng">
                <a:solidFill>
                  <a:schemeClr val="tx2">
                    <a:satMod val="130000"/>
                  </a:schemeClr>
                </a:solidFill>
                <a:effectLst>
                  <a:outerShdw blurRad="50000" dist="30000" dir="5400000" algn="tl" rotWithShape="0">
                    <a:srgbClr val="000000">
                      <a:alpha val="30000"/>
                    </a:srgbClr>
                  </a:outerShdw>
                </a:effectLst>
                <a:latin typeface="Arial" pitchFamily="34" charset="0"/>
                <a:ea typeface="+mj-ea"/>
                <a:cs typeface="Arial" pitchFamily="34" charset="0"/>
              </a:defRPr>
            </a:lvl1pPr>
          </a:lstStyle>
          <a:p>
            <a:pPr algn="ctr"/>
            <a:r>
              <a:rPr lang="es-MX" dirty="0" smtClean="0"/>
              <a:t>Por hacer</a:t>
            </a:r>
            <a:endParaRPr lang="es-MX" dirty="0"/>
          </a:p>
        </p:txBody>
      </p:sp>
    </p:spTree>
    <p:extLst>
      <p:ext uri="{BB962C8B-B14F-4D97-AF65-F5344CB8AC3E}">
        <p14:creationId xmlns:p14="http://schemas.microsoft.com/office/powerpoint/2010/main" val="1561370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259632" y="274638"/>
            <a:ext cx="7674056" cy="99412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000" b="1" u="sng" dirty="0" smtClean="0">
                <a:latin typeface="Arial" pitchFamily="34" charset="0"/>
                <a:cs typeface="Arial" pitchFamily="34" charset="0"/>
              </a:rPr>
              <a:t>NTP de Vista Común</a:t>
            </a:r>
            <a:endParaRPr lang="es-MX" sz="2000" b="1" u="sng" dirty="0">
              <a:latin typeface="Arial" pitchFamily="34" charset="0"/>
              <a:cs typeface="Arial" pitchFamily="34" charset="0"/>
            </a:endParaRPr>
          </a:p>
        </p:txBody>
      </p:sp>
      <p:grpSp>
        <p:nvGrpSpPr>
          <p:cNvPr id="19" name="18 Grupo"/>
          <p:cNvGrpSpPr/>
          <p:nvPr/>
        </p:nvGrpSpPr>
        <p:grpSpPr>
          <a:xfrm>
            <a:off x="3949510" y="2592491"/>
            <a:ext cx="1532772" cy="919673"/>
            <a:chOff x="3563888" y="2077279"/>
            <a:chExt cx="1532772" cy="919673"/>
          </a:xfrm>
        </p:grpSpPr>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077279"/>
              <a:ext cx="1532772" cy="91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778941" y="2389665"/>
              <a:ext cx="1082348" cy="307777"/>
            </a:xfrm>
            <a:prstGeom prst="rect">
              <a:avLst/>
            </a:prstGeom>
            <a:noFill/>
          </p:spPr>
          <p:txBody>
            <a:bodyPr wrap="none" rtlCol="0">
              <a:spAutoFit/>
            </a:bodyPr>
            <a:lstStyle/>
            <a:p>
              <a:r>
                <a:rPr lang="es-MX" sz="1400" b="1" dirty="0" smtClean="0">
                  <a:solidFill>
                    <a:srgbClr val="0000FF"/>
                  </a:solidFill>
                  <a:effectLst>
                    <a:outerShdw blurRad="38100" dist="38100" dir="2700000" algn="tl">
                      <a:srgbClr val="000000">
                        <a:alpha val="43137"/>
                      </a:srgbClr>
                    </a:outerShdw>
                  </a:effectLst>
                  <a:latin typeface="Arial" pitchFamily="34" charset="0"/>
                  <a:cs typeface="Arial" pitchFamily="34" charset="0"/>
                </a:rPr>
                <a:t>INTERNET</a:t>
              </a:r>
              <a:endParaRPr lang="es-MX" sz="1400" b="1"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gr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399" y="1515963"/>
            <a:ext cx="2875380" cy="6669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4202498" y="945594"/>
            <a:ext cx="1121269" cy="646331"/>
          </a:xfrm>
          <a:prstGeom prst="rect">
            <a:avLst/>
          </a:prstGeom>
          <a:noFill/>
        </p:spPr>
        <p:txBody>
          <a:bodyPr wrap="none" rtlCol="0">
            <a:spAutoFit/>
          </a:bodyPr>
          <a:lstStyle/>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NETSERVER</a:t>
            </a:r>
          </a:p>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NIST-1-NY</a:t>
            </a:r>
          </a:p>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(COMÚN)</a:t>
            </a:r>
            <a:endParaRPr lang="es-MX" sz="1200"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0" name="19 Grupo"/>
          <p:cNvGrpSpPr/>
          <p:nvPr/>
        </p:nvGrpSpPr>
        <p:grpSpPr>
          <a:xfrm>
            <a:off x="1223019" y="3969742"/>
            <a:ext cx="2340869" cy="1187450"/>
            <a:chOff x="1223019" y="3407420"/>
            <a:chExt cx="2340869" cy="118745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019" y="3784415"/>
              <a:ext cx="612068" cy="69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839" y="3407420"/>
              <a:ext cx="2037049"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4 CuadroTexto"/>
          <p:cNvSpPr txBox="1"/>
          <p:nvPr/>
        </p:nvSpPr>
        <p:spPr>
          <a:xfrm>
            <a:off x="1353185" y="5157192"/>
            <a:ext cx="2144946" cy="276999"/>
          </a:xfrm>
          <a:prstGeom prst="rect">
            <a:avLst/>
          </a:prstGeom>
          <a:noFill/>
        </p:spPr>
        <p:txBody>
          <a:bodyPr wrap="none" rtlCol="0">
            <a:spAutoFit/>
          </a:bodyPr>
          <a:lstStyle/>
          <a:p>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1 </a:t>
            </a:r>
            <a:r>
              <a:rPr lang="es-MX" sz="1200" b="1" dirty="0" smtClean="0">
                <a:solidFill>
                  <a:schemeClr val="accent5">
                    <a:lumMod val="50000"/>
                  </a:schemeClr>
                </a:solidFill>
                <a:latin typeface="Arial" pitchFamily="34" charset="0"/>
                <a:cs typeface="Arial" pitchFamily="34" charset="0"/>
              </a:rPr>
              <a:t>= LT_PC1 – NIST_1_NY</a:t>
            </a:r>
            <a:endParaRPr lang="es-MX" sz="1200" b="1" dirty="0">
              <a:solidFill>
                <a:schemeClr val="accent5">
                  <a:lumMod val="50000"/>
                </a:schemeClr>
              </a:solidFill>
              <a:latin typeface="Arial" pitchFamily="34" charset="0"/>
              <a:cs typeface="Arial" pitchFamily="34" charset="0"/>
            </a:endParaRPr>
          </a:p>
        </p:txBody>
      </p:sp>
      <p:sp>
        <p:nvSpPr>
          <p:cNvPr id="16" name="15 CuadroTexto"/>
          <p:cNvSpPr txBox="1"/>
          <p:nvPr/>
        </p:nvSpPr>
        <p:spPr>
          <a:xfrm>
            <a:off x="6444208" y="5157192"/>
            <a:ext cx="2186624" cy="276999"/>
          </a:xfrm>
          <a:prstGeom prst="rect">
            <a:avLst/>
          </a:prstGeom>
          <a:noFill/>
        </p:spPr>
        <p:txBody>
          <a:bodyPr wrap="none" rtlCol="0">
            <a:spAutoFit/>
          </a:bodyPr>
          <a:lstStyle/>
          <a:p>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2</a:t>
            </a:r>
            <a:r>
              <a:rPr lang="es-MX" sz="1200" b="1" dirty="0" smtClean="0">
                <a:solidFill>
                  <a:schemeClr val="accent5">
                    <a:lumMod val="50000"/>
                  </a:schemeClr>
                </a:solidFill>
                <a:latin typeface="Arial" pitchFamily="34" charset="0"/>
                <a:cs typeface="Arial" pitchFamily="34" charset="0"/>
              </a:rPr>
              <a:t> = LT_PC2 – NIST_1_NY</a:t>
            </a:r>
            <a:endParaRPr lang="es-MX" sz="1200" b="1" dirty="0">
              <a:solidFill>
                <a:schemeClr val="accent5">
                  <a:lumMod val="50000"/>
                </a:schemeClr>
              </a:solidFill>
              <a:latin typeface="Arial" pitchFamily="34" charset="0"/>
              <a:cs typeface="Arial" pitchFamily="34" charset="0"/>
            </a:endParaRPr>
          </a:p>
        </p:txBody>
      </p:sp>
      <p:sp>
        <p:nvSpPr>
          <p:cNvPr id="17" name="16 CuadroTexto"/>
          <p:cNvSpPr txBox="1"/>
          <p:nvPr/>
        </p:nvSpPr>
        <p:spPr>
          <a:xfrm>
            <a:off x="2585929" y="5805264"/>
            <a:ext cx="4483535" cy="276999"/>
          </a:xfrm>
          <a:prstGeom prst="rect">
            <a:avLst/>
          </a:prstGeom>
          <a:noFill/>
        </p:spPr>
        <p:txBody>
          <a:bodyPr wrap="none" rtlCol="0">
            <a:spAutoFit/>
          </a:bodyPr>
          <a:lstStyle/>
          <a:p>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1</a:t>
            </a:r>
            <a:r>
              <a:rPr lang="es-MX" sz="1200" b="1" dirty="0" smtClean="0">
                <a:solidFill>
                  <a:schemeClr val="accent5">
                    <a:lumMod val="50000"/>
                  </a:schemeClr>
                </a:solidFill>
                <a:latin typeface="Arial" pitchFamily="34" charset="0"/>
                <a:cs typeface="Arial" pitchFamily="34" charset="0"/>
              </a:rPr>
              <a:t> - </a:t>
            </a:r>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2</a:t>
            </a:r>
            <a:r>
              <a:rPr lang="es-MX" sz="1200" b="1" dirty="0" smtClean="0">
                <a:solidFill>
                  <a:schemeClr val="accent5">
                    <a:lumMod val="50000"/>
                  </a:schemeClr>
                </a:solidFill>
                <a:latin typeface="Arial" pitchFamily="34" charset="0"/>
                <a:cs typeface="Arial" pitchFamily="34" charset="0"/>
              </a:rPr>
              <a:t> = (LT_PC1 – NIST_1_NY) – (LT_PC2 – NIST_1_NY)</a:t>
            </a:r>
            <a:endParaRPr lang="es-MX" sz="1200" b="1" dirty="0">
              <a:solidFill>
                <a:schemeClr val="accent5">
                  <a:lumMod val="50000"/>
                </a:schemeClr>
              </a:solidFill>
              <a:latin typeface="Arial" pitchFamily="34" charset="0"/>
              <a:cs typeface="Arial" pitchFamily="34" charset="0"/>
            </a:endParaRPr>
          </a:p>
        </p:txBody>
      </p:sp>
      <p:sp>
        <p:nvSpPr>
          <p:cNvPr id="18" name="17 CuadroTexto"/>
          <p:cNvSpPr txBox="1"/>
          <p:nvPr/>
        </p:nvSpPr>
        <p:spPr>
          <a:xfrm>
            <a:off x="3635896" y="6237312"/>
            <a:ext cx="2426883" cy="276999"/>
          </a:xfrm>
          <a:prstGeom prst="rect">
            <a:avLst/>
          </a:prstGeom>
          <a:noFill/>
        </p:spPr>
        <p:txBody>
          <a:bodyPr wrap="none" rtlCol="0">
            <a:spAutoFit/>
          </a:bodyPr>
          <a:lstStyle/>
          <a:p>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1</a:t>
            </a:r>
            <a:r>
              <a:rPr lang="es-MX" sz="1200" b="1" dirty="0" smtClean="0">
                <a:solidFill>
                  <a:schemeClr val="accent5">
                    <a:lumMod val="50000"/>
                  </a:schemeClr>
                </a:solidFill>
                <a:latin typeface="Arial" pitchFamily="34" charset="0"/>
                <a:cs typeface="Arial" pitchFamily="34" charset="0"/>
              </a:rPr>
              <a:t> - </a:t>
            </a:r>
            <a:r>
              <a:rPr lang="es-MX" sz="1200" b="1" dirty="0" smtClean="0">
                <a:solidFill>
                  <a:schemeClr val="accent5">
                    <a:lumMod val="50000"/>
                  </a:schemeClr>
                </a:solidFill>
                <a:latin typeface="Symbol" pitchFamily="18" charset="2"/>
                <a:cs typeface="Arial" pitchFamily="34" charset="0"/>
              </a:rPr>
              <a:t>D</a:t>
            </a:r>
            <a:r>
              <a:rPr lang="es-MX" sz="1200" b="1" dirty="0" smtClean="0">
                <a:solidFill>
                  <a:schemeClr val="accent5">
                    <a:lumMod val="50000"/>
                  </a:schemeClr>
                </a:solidFill>
                <a:latin typeface="Arial" pitchFamily="34" charset="0"/>
                <a:cs typeface="Arial" pitchFamily="34" charset="0"/>
              </a:rPr>
              <a:t>T</a:t>
            </a:r>
            <a:r>
              <a:rPr lang="es-MX" sz="1200" b="1" baseline="-25000" dirty="0" smtClean="0">
                <a:solidFill>
                  <a:schemeClr val="accent5">
                    <a:lumMod val="50000"/>
                  </a:schemeClr>
                </a:solidFill>
                <a:latin typeface="Arial" pitchFamily="34" charset="0"/>
                <a:cs typeface="Arial" pitchFamily="34" charset="0"/>
              </a:rPr>
              <a:t>2</a:t>
            </a:r>
            <a:r>
              <a:rPr lang="es-MX" sz="1200" b="1" dirty="0" smtClean="0">
                <a:solidFill>
                  <a:schemeClr val="accent5">
                    <a:lumMod val="50000"/>
                  </a:schemeClr>
                </a:solidFill>
                <a:latin typeface="Arial" pitchFamily="34" charset="0"/>
                <a:cs typeface="Arial" pitchFamily="34" charset="0"/>
              </a:rPr>
              <a:t> = LT_PC1  – LT_PC2 </a:t>
            </a:r>
            <a:endParaRPr lang="es-MX" sz="1200" b="1" dirty="0">
              <a:solidFill>
                <a:schemeClr val="accent5">
                  <a:lumMod val="50000"/>
                </a:schemeClr>
              </a:solidFill>
              <a:latin typeface="Arial" pitchFamily="34" charset="0"/>
              <a:cs typeface="Arial" pitchFamily="34" charset="0"/>
            </a:endParaRPr>
          </a:p>
        </p:txBody>
      </p:sp>
      <p:grpSp>
        <p:nvGrpSpPr>
          <p:cNvPr id="22" name="21 Grupo"/>
          <p:cNvGrpSpPr/>
          <p:nvPr/>
        </p:nvGrpSpPr>
        <p:grpSpPr>
          <a:xfrm>
            <a:off x="6301680" y="3969742"/>
            <a:ext cx="2340869" cy="1187450"/>
            <a:chOff x="1223019" y="3407420"/>
            <a:chExt cx="2340869" cy="1187450"/>
          </a:xfrm>
        </p:grpSpPr>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019" y="3784415"/>
              <a:ext cx="612068" cy="69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839" y="3407420"/>
              <a:ext cx="2037049"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26 CuadroTexto"/>
          <p:cNvSpPr txBox="1"/>
          <p:nvPr/>
        </p:nvSpPr>
        <p:spPr>
          <a:xfrm>
            <a:off x="1280997" y="3446770"/>
            <a:ext cx="1620765" cy="461665"/>
          </a:xfrm>
          <a:prstGeom prst="rect">
            <a:avLst/>
          </a:prstGeom>
          <a:noFill/>
        </p:spPr>
        <p:txBody>
          <a:bodyPr wrap="none" rtlCol="0">
            <a:spAutoFit/>
          </a:bodyPr>
          <a:lstStyle/>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LT_PC1 disciplinada </a:t>
            </a:r>
          </a:p>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al UTC(CNM)</a:t>
            </a:r>
            <a:endParaRPr lang="es-MX" sz="1200"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27 CuadroTexto"/>
          <p:cNvSpPr txBox="1"/>
          <p:nvPr/>
        </p:nvSpPr>
        <p:spPr>
          <a:xfrm>
            <a:off x="6765038" y="3512164"/>
            <a:ext cx="1620764" cy="461665"/>
          </a:xfrm>
          <a:prstGeom prst="rect">
            <a:avLst/>
          </a:prstGeom>
          <a:noFill/>
        </p:spPr>
        <p:txBody>
          <a:bodyPr wrap="none" rtlCol="0">
            <a:spAutoFit/>
          </a:bodyPr>
          <a:lstStyle/>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LT_PC2 disciplinada </a:t>
            </a:r>
          </a:p>
          <a:p>
            <a:pPr algn="ctr"/>
            <a:r>
              <a:rPr lang="es-MX" sz="1200"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al UTC(CNM)</a:t>
            </a:r>
            <a:endParaRPr lang="es-MX" sz="1200"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9" name="28 Conector recto"/>
          <p:cNvCxnSpPr>
            <a:endCxn id="8" idx="0"/>
          </p:cNvCxnSpPr>
          <p:nvPr/>
        </p:nvCxnSpPr>
        <p:spPr>
          <a:xfrm>
            <a:off x="4715896" y="2060848"/>
            <a:ext cx="0" cy="531643"/>
          </a:xfrm>
          <a:prstGeom prst="line">
            <a:avLst/>
          </a:prstGeom>
          <a:ln w="38100" cmpd="thickThin"/>
          <a:scene3d>
            <a:camera prst="orthographicFront"/>
            <a:lightRig rig="threePt" dir="t"/>
          </a:scene3d>
          <a:sp3d contourW="12700">
            <a:bevelT w="165100" prst="coolSlan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H="1">
            <a:off x="2901762" y="3376792"/>
            <a:ext cx="1454214" cy="700280"/>
          </a:xfrm>
          <a:prstGeom prst="line">
            <a:avLst/>
          </a:prstGeom>
          <a:ln w="38100" cmpd="thickThin"/>
          <a:scene3d>
            <a:camera prst="orthographicFront"/>
            <a:lightRig rig="threePt" dir="t"/>
          </a:scene3d>
          <a:sp3d contourW="12700">
            <a:bevelT w="165100" prst="coolSlant"/>
            <a:contourClr>
              <a:srgbClr val="99CCFF"/>
            </a:contourClr>
          </a:sp3d>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5004048" y="3376792"/>
            <a:ext cx="1603666" cy="700280"/>
          </a:xfrm>
          <a:prstGeom prst="line">
            <a:avLst/>
          </a:prstGeom>
          <a:ln w="38100" cmpd="thickThin"/>
          <a:scene3d>
            <a:camera prst="orthographicFront"/>
            <a:lightRig rig="threePt" dir="t"/>
          </a:scene3d>
          <a:sp3d contourW="12700">
            <a:bevelT w="165100" prst="coolSlant"/>
            <a:contourClr>
              <a:srgbClr val="99CCF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381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CONCLUSIONES</a:t>
            </a:r>
            <a:endParaRPr lang="es-MX" sz="2800" b="1" dirty="0">
              <a:latin typeface="Arial" pitchFamily="34" charset="0"/>
              <a:cs typeface="Arial" pitchFamily="34" charset="0"/>
            </a:endParaRPr>
          </a:p>
        </p:txBody>
      </p:sp>
      <p:sp>
        <p:nvSpPr>
          <p:cNvPr id="6" name="5 CuadroTexto"/>
          <p:cNvSpPr txBox="1"/>
          <p:nvPr/>
        </p:nvSpPr>
        <p:spPr>
          <a:xfrm>
            <a:off x="1115617" y="1268760"/>
            <a:ext cx="7776864" cy="3970318"/>
          </a:xfrm>
          <a:prstGeom prst="rect">
            <a:avLst/>
          </a:prstGeom>
          <a:noFill/>
        </p:spPr>
        <p:txBody>
          <a:bodyPr wrap="square" rtlCol="0">
            <a:spAutoFit/>
          </a:bodyPr>
          <a:lstStyle/>
          <a:p>
            <a:pPr marL="285750" indent="-285750" algn="just">
              <a:buFont typeface="Wingdings" pitchFamily="2" charset="2"/>
              <a:buChar char="ü"/>
            </a:pPr>
            <a:r>
              <a:rPr lang="es-MX" dirty="0" smtClean="0">
                <a:solidFill>
                  <a:schemeClr val="accent5">
                    <a:lumMod val="50000"/>
                  </a:schemeClr>
                </a:solidFill>
                <a:effectLst>
                  <a:outerShdw blurRad="38100" dist="38100" dir="2700000" algn="tl">
                    <a:srgbClr val="000000">
                      <a:alpha val="43137"/>
                    </a:srgbClr>
                  </a:outerShdw>
                </a:effectLst>
              </a:rPr>
              <a:t>El programa </a:t>
            </a:r>
            <a:r>
              <a:rPr lang="es-MX" dirty="0" err="1" smtClean="0">
                <a:solidFill>
                  <a:schemeClr val="accent5">
                    <a:lumMod val="50000"/>
                  </a:schemeClr>
                </a:solidFill>
                <a:effectLst>
                  <a:outerShdw blurRad="38100" dist="38100" dir="2700000" algn="tl">
                    <a:srgbClr val="000000">
                      <a:alpha val="43137"/>
                    </a:srgbClr>
                  </a:outerShdw>
                </a:effectLst>
              </a:rPr>
              <a:t>TimeStamp</a:t>
            </a:r>
            <a:r>
              <a:rPr lang="es-MX" dirty="0" smtClean="0">
                <a:solidFill>
                  <a:schemeClr val="accent5">
                    <a:lumMod val="50000"/>
                  </a:schemeClr>
                </a:solidFill>
                <a:effectLst>
                  <a:outerShdw blurRad="38100" dist="38100" dir="2700000" algn="tl">
                    <a:srgbClr val="000000">
                      <a:alpha val="43137"/>
                    </a:srgbClr>
                  </a:outerShdw>
                </a:effectLst>
              </a:rPr>
              <a:t> desarrollado en el CENAM revela los niveles de sincronización alcanzados por un usuario al sincronizar su equipo de computo con servidores de tiempo NTP.</a:t>
            </a:r>
          </a:p>
          <a:p>
            <a:pPr marL="285750" indent="-285750" algn="just">
              <a:buFont typeface="Wingdings" pitchFamily="2" charset="2"/>
              <a:buChar char="ü"/>
            </a:pPr>
            <a:r>
              <a:rPr lang="es-MX" dirty="0" smtClean="0">
                <a:solidFill>
                  <a:schemeClr val="accent5">
                    <a:lumMod val="50000"/>
                  </a:schemeClr>
                </a:solidFill>
                <a:effectLst>
                  <a:outerShdw blurRad="38100" dist="38100" dir="2700000" algn="tl">
                    <a:srgbClr val="000000">
                      <a:alpha val="43137"/>
                    </a:srgbClr>
                  </a:outerShdw>
                </a:effectLst>
              </a:rPr>
              <a:t>Las mediciones realizadas utilizando el esquema que incorpora la tarjeta BC635PCI-v2 de </a:t>
            </a:r>
            <a:r>
              <a:rPr lang="es-MX" dirty="0" err="1" smtClean="0">
                <a:solidFill>
                  <a:schemeClr val="accent5">
                    <a:lumMod val="50000"/>
                  </a:schemeClr>
                </a:solidFill>
                <a:effectLst>
                  <a:outerShdw blurRad="38100" dist="38100" dir="2700000" algn="tl">
                    <a:srgbClr val="000000">
                      <a:alpha val="43137"/>
                    </a:srgbClr>
                  </a:outerShdw>
                </a:effectLst>
              </a:rPr>
              <a:t>Symmetrim</a:t>
            </a:r>
            <a:r>
              <a:rPr lang="es-MX" dirty="0" smtClean="0">
                <a:solidFill>
                  <a:schemeClr val="accent5">
                    <a:lumMod val="50000"/>
                  </a:schemeClr>
                </a:solidFill>
                <a:effectLst>
                  <a:outerShdw blurRad="38100" dist="38100" dir="2700000" algn="tl">
                    <a:srgbClr val="000000">
                      <a:alpha val="43137"/>
                    </a:srgbClr>
                  </a:outerShdw>
                </a:effectLst>
              </a:rPr>
              <a:t> son las mas confiables para efectos de determinar el nivel de sincronía alcanzado.</a:t>
            </a:r>
          </a:p>
          <a:p>
            <a:pPr marL="285750" indent="-285750" algn="just">
              <a:buFont typeface="Wingdings" pitchFamily="2" charset="2"/>
              <a:buChar char="ü"/>
            </a:pPr>
            <a:r>
              <a:rPr lang="es-MX" dirty="0" smtClean="0">
                <a:solidFill>
                  <a:schemeClr val="accent5">
                    <a:lumMod val="50000"/>
                  </a:schemeClr>
                </a:solidFill>
                <a:effectLst>
                  <a:outerShdw blurRad="38100" dist="38100" dir="2700000" algn="tl">
                    <a:srgbClr val="000000">
                      <a:alpha val="43137"/>
                    </a:srgbClr>
                  </a:outerShdw>
                </a:effectLst>
              </a:rPr>
              <a:t>Los experimentos realizados interna como externamente incluyendo las mediciones realizadas en el NIST revelan un alto impacto en los niveles de sincronización de la red LAN del CENAM.</a:t>
            </a:r>
          </a:p>
          <a:p>
            <a:pPr marL="285750" indent="-285750" algn="just">
              <a:buFont typeface="Wingdings" pitchFamily="2" charset="2"/>
              <a:buChar char="ü"/>
            </a:pPr>
            <a:r>
              <a:rPr lang="es-MX" dirty="0" smtClean="0">
                <a:solidFill>
                  <a:schemeClr val="accent5">
                    <a:lumMod val="50000"/>
                  </a:schemeClr>
                </a:solidFill>
                <a:effectLst>
                  <a:outerShdw blurRad="38100" dist="38100" dir="2700000" algn="tl">
                    <a:srgbClr val="000000">
                      <a:alpha val="43137"/>
                    </a:srgbClr>
                  </a:outerShdw>
                </a:effectLst>
              </a:rPr>
              <a:t>Se deberá trabajar conjuntamente con el departamento de informática del CENAM a fin de disminuir o eliminar los efectos que introduce la red del CENAM.</a:t>
            </a:r>
          </a:p>
          <a:p>
            <a:pPr marL="285750" indent="-285750" algn="just">
              <a:buFont typeface="Wingdings" pitchFamily="2" charset="2"/>
              <a:buChar char="ü"/>
            </a:pPr>
            <a:r>
              <a:rPr lang="es-MX" dirty="0" smtClean="0">
                <a:solidFill>
                  <a:schemeClr val="accent5">
                    <a:lumMod val="50000"/>
                  </a:schemeClr>
                </a:solidFill>
                <a:effectLst>
                  <a:outerShdw blurRad="38100" dist="38100" dir="2700000" algn="tl">
                    <a:srgbClr val="000000">
                      <a:alpha val="43137"/>
                    </a:srgbClr>
                  </a:outerShdw>
                </a:effectLst>
              </a:rPr>
              <a:t>Se está trabajando en el NTP de Vista Común.</a:t>
            </a:r>
          </a:p>
          <a:p>
            <a:pPr algn="just"/>
            <a:endParaRPr lang="es-MX" dirty="0" smtClean="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736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1447800"/>
            <a:ext cx="7240848" cy="4800600"/>
          </a:xfrm>
        </p:spPr>
        <p:txBody>
          <a:bodyPr>
            <a:normAutofit/>
          </a:bodyPr>
          <a:lstStyle/>
          <a:p>
            <a:pPr marL="402336" lvl="1" indent="0" algn="just">
              <a:buNone/>
            </a:pPr>
            <a:r>
              <a:rPr lang="es-MX" sz="2400" u="sng" dirty="0" smtClean="0">
                <a:solidFill>
                  <a:schemeClr val="accent5">
                    <a:lumMod val="50000"/>
                  </a:schemeClr>
                </a:solidFill>
                <a:latin typeface="Arial" pitchFamily="34" charset="0"/>
                <a:cs typeface="Arial" pitchFamily="34" charset="0"/>
              </a:rPr>
              <a:t>¿Qué es una escala de tiempo?</a:t>
            </a:r>
          </a:p>
          <a:p>
            <a:pPr marL="402336" lvl="1" indent="0" algn="just">
              <a:buNone/>
            </a:pPr>
            <a:endParaRPr lang="es-MX" sz="2400" dirty="0">
              <a:solidFill>
                <a:schemeClr val="accent5">
                  <a:lumMod val="50000"/>
                </a:schemeClr>
              </a:solidFill>
              <a:latin typeface="Arial" pitchFamily="34" charset="0"/>
              <a:cs typeface="Arial" pitchFamily="34" charset="0"/>
            </a:endParaRPr>
          </a:p>
          <a:p>
            <a:pPr marL="402336" lvl="1" indent="0" algn="just">
              <a:buNone/>
            </a:pPr>
            <a:r>
              <a:rPr lang="es-MX" sz="2400" dirty="0" smtClean="0">
                <a:solidFill>
                  <a:schemeClr val="accent5">
                    <a:lumMod val="50000"/>
                  </a:schemeClr>
                </a:solidFill>
                <a:latin typeface="Arial" pitchFamily="34" charset="0"/>
                <a:cs typeface="Arial" pitchFamily="34" charset="0"/>
              </a:rPr>
              <a:t>Una escala de tiempo es la agrupación ordenada de unidades de tiempo, de segundos.</a:t>
            </a:r>
          </a:p>
          <a:p>
            <a:pPr marL="402336" lvl="1" indent="0">
              <a:buNone/>
            </a:pPr>
            <a:endParaRPr lang="es-MX" sz="2400" dirty="0" smtClean="0">
              <a:solidFill>
                <a:schemeClr val="accent5">
                  <a:lumMod val="50000"/>
                </a:schemeClr>
              </a:solidFill>
              <a:latin typeface="Arial" pitchFamily="34" charset="0"/>
              <a:cs typeface="Arial" pitchFamily="34" charset="0"/>
            </a:endParaRPr>
          </a:p>
          <a:p>
            <a:pPr marL="402336" lvl="1" indent="0" algn="just">
              <a:buNone/>
            </a:pPr>
            <a:r>
              <a:rPr lang="es-MX" sz="2400" dirty="0" smtClean="0">
                <a:solidFill>
                  <a:schemeClr val="accent5">
                    <a:lumMod val="50000"/>
                  </a:schemeClr>
                </a:solidFill>
                <a:latin typeface="Arial" pitchFamily="34" charset="0"/>
                <a:cs typeface="Arial" pitchFamily="34" charset="0"/>
              </a:rPr>
              <a:t>Así, el UTC(CNM) queda definido como la agrupación ordenada de segundos atómicos generados por el conjunto de relojes atómicos del CENAM.</a:t>
            </a:r>
            <a:endParaRPr lang="es-MX" sz="2400" dirty="0">
              <a:solidFill>
                <a:schemeClr val="accent5">
                  <a:lumMod val="50000"/>
                </a:schemeClr>
              </a:solidFill>
              <a:latin typeface="Arial" pitchFamily="34" charset="0"/>
              <a:cs typeface="Arial" pitchFamily="34" charset="0"/>
            </a:endParaRPr>
          </a:p>
        </p:txBody>
      </p:sp>
      <p:sp>
        <p:nvSpPr>
          <p:cNvPr id="6"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MX" sz="2800" b="1" dirty="0" smtClean="0">
                <a:latin typeface="Arial" pitchFamily="34" charset="0"/>
                <a:cs typeface="Arial" pitchFamily="34" charset="0"/>
              </a:rPr>
              <a:t>LA ESCALA DE TIEMPO UTC(CNM)</a:t>
            </a:r>
            <a:endParaRPr lang="es-MX" sz="2800" b="1" dirty="0">
              <a:latin typeface="Arial" pitchFamily="34" charset="0"/>
              <a:cs typeface="Arial" pitchFamily="34" charset="0"/>
            </a:endParaRPr>
          </a:p>
        </p:txBody>
      </p:sp>
    </p:spTree>
    <p:extLst>
      <p:ext uri="{BB962C8B-B14F-4D97-AF65-F5344CB8AC3E}">
        <p14:creationId xmlns:p14="http://schemas.microsoft.com/office/powerpoint/2010/main" val="1127365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83 Rectángulo"/>
          <p:cNvSpPr/>
          <p:nvPr/>
        </p:nvSpPr>
        <p:spPr>
          <a:xfrm>
            <a:off x="1071651" y="5647326"/>
            <a:ext cx="6113056" cy="263099"/>
          </a:xfrm>
          <a:prstGeom prst="rect">
            <a:avLst/>
          </a:prstGeom>
          <a:solidFill>
            <a:schemeClr val="accent6">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87 Rectángulo"/>
          <p:cNvSpPr/>
          <p:nvPr/>
        </p:nvSpPr>
        <p:spPr>
          <a:xfrm>
            <a:off x="1077601" y="5941702"/>
            <a:ext cx="6107106" cy="263099"/>
          </a:xfrm>
          <a:prstGeom prst="rect">
            <a:avLst/>
          </a:pr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2105726" y="1268760"/>
            <a:ext cx="3024336" cy="646331"/>
          </a:xfrm>
          <a:prstGeom prst="rect">
            <a:avLst/>
          </a:prstGeom>
          <a:noFill/>
          <a:ln>
            <a:solidFill>
              <a:schemeClr val="tx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dirty="0" smtClean="0">
                <a:solidFill>
                  <a:schemeClr val="accent3">
                    <a:lumMod val="50000"/>
                  </a:schemeClr>
                </a:solidFill>
                <a:latin typeface="Arial" pitchFamily="34" charset="0"/>
                <a:cs typeface="Arial" pitchFamily="34" charset="0"/>
              </a:rPr>
              <a:t>CONJUNTO DE RELOJES ATÓMICOS DEL CENAM</a:t>
            </a:r>
            <a:endParaRPr lang="es-MX" dirty="0">
              <a:solidFill>
                <a:schemeClr val="accent3">
                  <a:lumMod val="50000"/>
                </a:schemeClr>
              </a:solidFill>
              <a:latin typeface="Arial" pitchFamily="34" charset="0"/>
              <a:cs typeface="Arial" pitchFamily="34" charset="0"/>
            </a:endParaRPr>
          </a:p>
        </p:txBody>
      </p:sp>
      <p:sp>
        <p:nvSpPr>
          <p:cNvPr id="5" name="4 CuadroTexto"/>
          <p:cNvSpPr txBox="1"/>
          <p:nvPr/>
        </p:nvSpPr>
        <p:spPr>
          <a:xfrm>
            <a:off x="1511660" y="2636912"/>
            <a:ext cx="4212468" cy="646331"/>
          </a:xfrm>
          <a:prstGeom prst="rect">
            <a:avLst/>
          </a:prstGeom>
          <a:noFill/>
          <a:ln>
            <a:solidFill>
              <a:schemeClr val="tx1"/>
            </a:solidFill>
          </a:ln>
          <a:effectLst>
            <a:outerShdw blurRad="50800" dist="38100" dir="2700000" algn="tl" rotWithShape="0">
              <a:schemeClr val="accent5">
                <a:lumMod val="50000"/>
                <a:alpha val="40000"/>
              </a:schemeClr>
            </a:outerShdw>
          </a:effectLst>
        </p:spPr>
        <p:txBody>
          <a:bodyPr wrap="square" rtlCol="0">
            <a:spAutoFit/>
          </a:bodyPr>
          <a:lstStyle/>
          <a:p>
            <a:pPr algn="ctr"/>
            <a:r>
              <a:rPr lang="es-MX" dirty="0" smtClean="0">
                <a:solidFill>
                  <a:schemeClr val="accent3">
                    <a:lumMod val="50000"/>
                  </a:schemeClr>
                </a:solidFill>
                <a:latin typeface="Arial" pitchFamily="34" charset="0"/>
                <a:cs typeface="Arial" pitchFamily="34" charset="0"/>
              </a:rPr>
              <a:t>INTEGRADOR O GENERADOR DE LA ESCALA DE TIEMPO UTC(CNM)</a:t>
            </a:r>
            <a:endParaRPr lang="es-MX" dirty="0">
              <a:solidFill>
                <a:schemeClr val="accent3">
                  <a:lumMod val="50000"/>
                </a:schemeClr>
              </a:solidFill>
              <a:latin typeface="Arial" pitchFamily="34" charset="0"/>
              <a:cs typeface="Arial" pitchFamily="34" charset="0"/>
            </a:endParaRPr>
          </a:p>
        </p:txBody>
      </p:sp>
      <p:sp>
        <p:nvSpPr>
          <p:cNvPr id="6" name="5 CuadroTexto"/>
          <p:cNvSpPr txBox="1"/>
          <p:nvPr/>
        </p:nvSpPr>
        <p:spPr>
          <a:xfrm>
            <a:off x="1071651" y="4365104"/>
            <a:ext cx="5084525" cy="369332"/>
          </a:xfrm>
          <a:prstGeom prst="rect">
            <a:avLst/>
          </a:prstGeom>
          <a:noFill/>
          <a:ln>
            <a:solidFill>
              <a:schemeClr val="tx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dirty="0" smtClean="0">
                <a:solidFill>
                  <a:schemeClr val="accent3">
                    <a:lumMod val="50000"/>
                  </a:schemeClr>
                </a:solidFill>
                <a:latin typeface="Arial" pitchFamily="34" charset="0"/>
                <a:cs typeface="Arial" pitchFamily="34" charset="0"/>
              </a:rPr>
              <a:t>HUSOS HORARIOS DE MÉXICO</a:t>
            </a:r>
            <a:endParaRPr lang="es-MX" dirty="0">
              <a:solidFill>
                <a:schemeClr val="accent3">
                  <a:lumMod val="50000"/>
                </a:schemeClr>
              </a:solidFill>
              <a:latin typeface="Arial" pitchFamily="34" charset="0"/>
              <a:cs typeface="Arial" pitchFamily="34" charset="0"/>
            </a:endParaRPr>
          </a:p>
        </p:txBody>
      </p:sp>
      <p:sp>
        <p:nvSpPr>
          <p:cNvPr id="7" name="6 CuadroTexto"/>
          <p:cNvSpPr txBox="1"/>
          <p:nvPr/>
        </p:nvSpPr>
        <p:spPr>
          <a:xfrm>
            <a:off x="1071651" y="5157192"/>
            <a:ext cx="1340109" cy="461665"/>
          </a:xfrm>
          <a:prstGeom prst="rect">
            <a:avLst/>
          </a:prstGeom>
          <a:noFill/>
          <a:ln>
            <a:solidFill>
              <a:schemeClr val="tx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200" dirty="0" smtClean="0">
                <a:solidFill>
                  <a:schemeClr val="accent3">
                    <a:lumMod val="50000"/>
                  </a:schemeClr>
                </a:solidFill>
                <a:latin typeface="Arial" pitchFamily="34" charset="0"/>
                <a:cs typeface="Arial" pitchFamily="34" charset="0"/>
              </a:rPr>
              <a:t>TIEMPO DEL NOROESTE</a:t>
            </a:r>
            <a:endParaRPr lang="es-MX" sz="1200" dirty="0">
              <a:solidFill>
                <a:schemeClr val="accent3">
                  <a:lumMod val="50000"/>
                </a:schemeClr>
              </a:solidFill>
              <a:latin typeface="Arial" pitchFamily="34" charset="0"/>
              <a:cs typeface="Arial" pitchFamily="34" charset="0"/>
            </a:endParaRPr>
          </a:p>
        </p:txBody>
      </p:sp>
      <p:sp>
        <p:nvSpPr>
          <p:cNvPr id="8" name="7 CuadroTexto"/>
          <p:cNvSpPr txBox="1"/>
          <p:nvPr/>
        </p:nvSpPr>
        <p:spPr>
          <a:xfrm>
            <a:off x="2893690" y="5157192"/>
            <a:ext cx="1425641" cy="461665"/>
          </a:xfrm>
          <a:prstGeom prst="rect">
            <a:avLst/>
          </a:prstGeom>
          <a:noFill/>
          <a:ln>
            <a:solidFill>
              <a:schemeClr val="tx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200" dirty="0" smtClean="0">
                <a:solidFill>
                  <a:schemeClr val="accent3">
                    <a:lumMod val="50000"/>
                  </a:schemeClr>
                </a:solidFill>
                <a:latin typeface="Arial" pitchFamily="34" charset="0"/>
                <a:cs typeface="Arial" pitchFamily="34" charset="0"/>
              </a:rPr>
              <a:t>TIEMPO DEL PACÍFICO</a:t>
            </a:r>
            <a:endParaRPr lang="es-MX" sz="1200" dirty="0">
              <a:solidFill>
                <a:schemeClr val="accent3">
                  <a:lumMod val="50000"/>
                </a:schemeClr>
              </a:solidFill>
              <a:latin typeface="Arial" pitchFamily="34" charset="0"/>
              <a:cs typeface="Arial" pitchFamily="34" charset="0"/>
            </a:endParaRPr>
          </a:p>
        </p:txBody>
      </p:sp>
      <p:sp>
        <p:nvSpPr>
          <p:cNvPr id="9" name="8 CuadroTexto"/>
          <p:cNvSpPr txBox="1"/>
          <p:nvPr/>
        </p:nvSpPr>
        <p:spPr>
          <a:xfrm>
            <a:off x="4860032" y="5157190"/>
            <a:ext cx="1296144" cy="461665"/>
          </a:xfrm>
          <a:prstGeom prst="rect">
            <a:avLst/>
          </a:prstGeom>
          <a:noFill/>
          <a:ln>
            <a:solidFill>
              <a:schemeClr val="tx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200" dirty="0" smtClean="0">
                <a:solidFill>
                  <a:schemeClr val="accent3">
                    <a:lumMod val="50000"/>
                  </a:schemeClr>
                </a:solidFill>
                <a:latin typeface="Arial" pitchFamily="34" charset="0"/>
                <a:cs typeface="Arial" pitchFamily="34" charset="0"/>
              </a:rPr>
              <a:t>TIEMPO DEL CENTRO</a:t>
            </a:r>
            <a:endParaRPr lang="es-MX" sz="1200" dirty="0">
              <a:solidFill>
                <a:schemeClr val="accent3">
                  <a:lumMod val="50000"/>
                </a:schemeClr>
              </a:solidFill>
              <a:latin typeface="Arial" pitchFamily="34" charset="0"/>
              <a:cs typeface="Arial" pitchFamily="34" charset="0"/>
            </a:endParaRPr>
          </a:p>
        </p:txBody>
      </p:sp>
      <p:cxnSp>
        <p:nvCxnSpPr>
          <p:cNvPr id="19" name="18 Conector recto de flecha"/>
          <p:cNvCxnSpPr>
            <a:stCxn id="4" idx="2"/>
            <a:endCxn id="5" idx="0"/>
          </p:cNvCxnSpPr>
          <p:nvPr/>
        </p:nvCxnSpPr>
        <p:spPr>
          <a:xfrm>
            <a:off x="3617894" y="1915091"/>
            <a:ext cx="0" cy="721821"/>
          </a:xfrm>
          <a:prstGeom prst="straightConnector1">
            <a:avLst/>
          </a:prstGeom>
          <a:ln w="38100" cmpd="sng">
            <a:solidFill>
              <a:schemeClr val="tx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811634" y="2171329"/>
            <a:ext cx="774571" cy="369332"/>
          </a:xfrm>
          <a:prstGeom prst="rect">
            <a:avLst/>
          </a:prstGeom>
          <a:noFill/>
        </p:spPr>
        <p:txBody>
          <a:bodyPr wrap="none" rtlCol="0">
            <a:spAutoFit/>
          </a:bodyPr>
          <a:lstStyle/>
          <a:p>
            <a:r>
              <a:rPr lang="es-MX"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1PPS</a:t>
            </a:r>
            <a:endParaRPr lang="es-MX"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8" name="27 Conector angular"/>
          <p:cNvCxnSpPr/>
          <p:nvPr/>
        </p:nvCxnSpPr>
        <p:spPr>
          <a:xfrm flipV="1">
            <a:off x="3670936" y="3799399"/>
            <a:ext cx="288032" cy="216024"/>
          </a:xfrm>
          <a:prstGeom prst="bentConnector3">
            <a:avLst/>
          </a:prstGeom>
        </p:spPr>
        <p:style>
          <a:lnRef idx="3">
            <a:schemeClr val="accent4"/>
          </a:lnRef>
          <a:fillRef idx="0">
            <a:schemeClr val="accent4"/>
          </a:fillRef>
          <a:effectRef idx="2">
            <a:schemeClr val="accent4"/>
          </a:effectRef>
          <a:fontRef idx="minor">
            <a:schemeClr val="tx1"/>
          </a:fontRef>
        </p:style>
      </p:cxnSp>
      <p:cxnSp>
        <p:nvCxnSpPr>
          <p:cNvPr id="29" name="28 Conector angular"/>
          <p:cNvCxnSpPr/>
          <p:nvPr/>
        </p:nvCxnSpPr>
        <p:spPr>
          <a:xfrm>
            <a:off x="3958968" y="3799399"/>
            <a:ext cx="1522579" cy="216024"/>
          </a:xfrm>
          <a:prstGeom prst="bentConnector3">
            <a:avLst>
              <a:gd name="adj1" fmla="val 70734"/>
            </a:avLst>
          </a:prstGeom>
        </p:spPr>
        <p:style>
          <a:lnRef idx="3">
            <a:schemeClr val="accent4"/>
          </a:lnRef>
          <a:fillRef idx="0">
            <a:schemeClr val="accent4"/>
          </a:fillRef>
          <a:effectRef idx="2">
            <a:schemeClr val="accent4"/>
          </a:effectRef>
          <a:fontRef idx="minor">
            <a:schemeClr val="tx1"/>
          </a:fontRef>
        </p:style>
      </p:cxnSp>
      <p:sp>
        <p:nvSpPr>
          <p:cNvPr id="31" name="30 CuadroTexto"/>
          <p:cNvSpPr txBox="1"/>
          <p:nvPr/>
        </p:nvSpPr>
        <p:spPr>
          <a:xfrm>
            <a:off x="3755968" y="3821305"/>
            <a:ext cx="1374094" cy="215444"/>
          </a:xfrm>
          <a:prstGeom prst="rect">
            <a:avLst/>
          </a:prstGeom>
          <a:noFill/>
        </p:spPr>
        <p:txBody>
          <a:bodyPr wrap="none" rtlCol="0">
            <a:spAutoFit/>
          </a:bodyPr>
          <a:lstStyle/>
          <a:p>
            <a:r>
              <a:rPr lang="es-MX" sz="800" dirty="0" smtClean="0">
                <a:solidFill>
                  <a:srgbClr val="0000FF"/>
                </a:solidFill>
                <a:latin typeface="Arial" pitchFamily="34" charset="0"/>
                <a:cs typeface="Arial" pitchFamily="34" charset="0"/>
              </a:rPr>
              <a:t>10/OCT/2012 12h15m27s</a:t>
            </a:r>
            <a:endParaRPr lang="es-MX" sz="800" dirty="0">
              <a:solidFill>
                <a:srgbClr val="0000FF"/>
              </a:solidFill>
              <a:latin typeface="Arial" pitchFamily="34" charset="0"/>
              <a:cs typeface="Arial" pitchFamily="34" charset="0"/>
            </a:endParaRPr>
          </a:p>
        </p:txBody>
      </p:sp>
      <p:cxnSp>
        <p:nvCxnSpPr>
          <p:cNvPr id="32" name="31 Conector angular"/>
          <p:cNvCxnSpPr/>
          <p:nvPr/>
        </p:nvCxnSpPr>
        <p:spPr>
          <a:xfrm flipV="1">
            <a:off x="5481547" y="3799399"/>
            <a:ext cx="288032" cy="216024"/>
          </a:xfrm>
          <a:prstGeom prst="bentConnector3">
            <a:avLst/>
          </a:prstGeom>
        </p:spPr>
        <p:style>
          <a:lnRef idx="3">
            <a:schemeClr val="accent4"/>
          </a:lnRef>
          <a:fillRef idx="0">
            <a:schemeClr val="accent4"/>
          </a:fillRef>
          <a:effectRef idx="2">
            <a:schemeClr val="accent4"/>
          </a:effectRef>
          <a:fontRef idx="minor">
            <a:schemeClr val="tx1"/>
          </a:fontRef>
        </p:style>
      </p:cxnSp>
      <p:cxnSp>
        <p:nvCxnSpPr>
          <p:cNvPr id="33" name="32 Conector angular"/>
          <p:cNvCxnSpPr/>
          <p:nvPr/>
        </p:nvCxnSpPr>
        <p:spPr>
          <a:xfrm>
            <a:off x="5752200" y="3799211"/>
            <a:ext cx="1553616" cy="212968"/>
          </a:xfrm>
          <a:prstGeom prst="bentConnector3">
            <a:avLst>
              <a:gd name="adj1" fmla="val 71069"/>
            </a:avLst>
          </a:prstGeom>
        </p:spPr>
        <p:style>
          <a:lnRef idx="3">
            <a:schemeClr val="accent4"/>
          </a:lnRef>
          <a:fillRef idx="0">
            <a:schemeClr val="accent4"/>
          </a:fillRef>
          <a:effectRef idx="2">
            <a:schemeClr val="accent4"/>
          </a:effectRef>
          <a:fontRef idx="minor">
            <a:schemeClr val="tx1"/>
          </a:fontRef>
        </p:style>
      </p:cxnSp>
      <p:sp>
        <p:nvSpPr>
          <p:cNvPr id="37" name="36 CuadroTexto"/>
          <p:cNvSpPr txBox="1"/>
          <p:nvPr/>
        </p:nvSpPr>
        <p:spPr>
          <a:xfrm>
            <a:off x="5558938" y="3824173"/>
            <a:ext cx="1374094" cy="215444"/>
          </a:xfrm>
          <a:prstGeom prst="rect">
            <a:avLst/>
          </a:prstGeom>
          <a:noFill/>
        </p:spPr>
        <p:txBody>
          <a:bodyPr wrap="none" rtlCol="0">
            <a:spAutoFit/>
          </a:bodyPr>
          <a:lstStyle/>
          <a:p>
            <a:r>
              <a:rPr lang="es-MX" sz="800" dirty="0" smtClean="0">
                <a:solidFill>
                  <a:srgbClr val="0000FF"/>
                </a:solidFill>
                <a:latin typeface="Arial" pitchFamily="34" charset="0"/>
                <a:cs typeface="Arial" pitchFamily="34" charset="0"/>
              </a:rPr>
              <a:t>10/OCT/2012 12h15m28s</a:t>
            </a:r>
            <a:endParaRPr lang="es-MX" sz="800" dirty="0">
              <a:solidFill>
                <a:srgbClr val="0000FF"/>
              </a:solidFill>
              <a:latin typeface="Arial" pitchFamily="34" charset="0"/>
              <a:cs typeface="Arial" pitchFamily="34" charset="0"/>
            </a:endParaRPr>
          </a:p>
        </p:txBody>
      </p:sp>
      <p:cxnSp>
        <p:nvCxnSpPr>
          <p:cNvPr id="40" name="39 Conector recto de flecha"/>
          <p:cNvCxnSpPr>
            <a:stCxn id="5" idx="2"/>
            <a:endCxn id="6" idx="0"/>
          </p:cNvCxnSpPr>
          <p:nvPr/>
        </p:nvCxnSpPr>
        <p:spPr>
          <a:xfrm flipH="1">
            <a:off x="3613914" y="3283243"/>
            <a:ext cx="3980" cy="1081861"/>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2224168" y="3684854"/>
            <a:ext cx="1338828" cy="369332"/>
          </a:xfrm>
          <a:prstGeom prst="rect">
            <a:avLst/>
          </a:prstGeom>
          <a:noFill/>
        </p:spPr>
        <p:txBody>
          <a:bodyPr wrap="none" rtlCol="0">
            <a:spAutoFit/>
          </a:bodyPr>
          <a:lstStyle/>
          <a:p>
            <a:r>
              <a:rPr lang="es-MX"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UTC(CNM)</a:t>
            </a:r>
            <a:endParaRPr lang="es-MX"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6" name="45 Conector angular"/>
          <p:cNvCxnSpPr/>
          <p:nvPr/>
        </p:nvCxnSpPr>
        <p:spPr>
          <a:xfrm flipV="1">
            <a:off x="7305816" y="3796155"/>
            <a:ext cx="288032" cy="216024"/>
          </a:xfrm>
          <a:prstGeom prst="bentConnector3">
            <a:avLst/>
          </a:prstGeom>
        </p:spPr>
        <p:style>
          <a:lnRef idx="3">
            <a:schemeClr val="accent4"/>
          </a:lnRef>
          <a:fillRef idx="0">
            <a:schemeClr val="accent4"/>
          </a:fillRef>
          <a:effectRef idx="2">
            <a:schemeClr val="accent4"/>
          </a:effectRef>
          <a:fontRef idx="minor">
            <a:schemeClr val="tx1"/>
          </a:fontRef>
        </p:style>
      </p:cxnSp>
      <p:cxnSp>
        <p:nvCxnSpPr>
          <p:cNvPr id="47" name="46 Conector angular"/>
          <p:cNvCxnSpPr/>
          <p:nvPr/>
        </p:nvCxnSpPr>
        <p:spPr>
          <a:xfrm>
            <a:off x="7590384" y="3796155"/>
            <a:ext cx="1302096" cy="240510"/>
          </a:xfrm>
          <a:prstGeom prst="bentConnector3">
            <a:avLst>
              <a:gd name="adj1" fmla="val 81769"/>
            </a:avLst>
          </a:prstGeom>
        </p:spPr>
        <p:style>
          <a:lnRef idx="3">
            <a:schemeClr val="accent4"/>
          </a:lnRef>
          <a:fillRef idx="0">
            <a:schemeClr val="accent4"/>
          </a:fillRef>
          <a:effectRef idx="2">
            <a:schemeClr val="accent4"/>
          </a:effectRef>
          <a:fontRef idx="minor">
            <a:schemeClr val="tx1"/>
          </a:fontRef>
        </p:style>
      </p:cxnSp>
      <p:sp>
        <p:nvSpPr>
          <p:cNvPr id="48" name="47 CuadroTexto"/>
          <p:cNvSpPr txBox="1"/>
          <p:nvPr/>
        </p:nvSpPr>
        <p:spPr>
          <a:xfrm>
            <a:off x="7376992" y="3821221"/>
            <a:ext cx="1374094" cy="215444"/>
          </a:xfrm>
          <a:prstGeom prst="rect">
            <a:avLst/>
          </a:prstGeom>
          <a:noFill/>
        </p:spPr>
        <p:txBody>
          <a:bodyPr wrap="none" rtlCol="0">
            <a:spAutoFit/>
          </a:bodyPr>
          <a:lstStyle/>
          <a:p>
            <a:r>
              <a:rPr lang="es-MX" sz="800" dirty="0" smtClean="0">
                <a:solidFill>
                  <a:srgbClr val="0000FF"/>
                </a:solidFill>
                <a:latin typeface="Arial" pitchFamily="34" charset="0"/>
                <a:cs typeface="Arial" pitchFamily="34" charset="0"/>
              </a:rPr>
              <a:t>10/OCT/2012 12h15m29s</a:t>
            </a:r>
            <a:endParaRPr lang="es-MX" sz="800" dirty="0">
              <a:solidFill>
                <a:srgbClr val="0000FF"/>
              </a:solidFill>
              <a:latin typeface="Arial" pitchFamily="34" charset="0"/>
              <a:cs typeface="Arial" pitchFamily="34" charset="0"/>
            </a:endParaRPr>
          </a:p>
        </p:txBody>
      </p:sp>
      <p:cxnSp>
        <p:nvCxnSpPr>
          <p:cNvPr id="62" name="61 Conector angular"/>
          <p:cNvCxnSpPr/>
          <p:nvPr/>
        </p:nvCxnSpPr>
        <p:spPr>
          <a:xfrm flipV="1">
            <a:off x="3679591" y="2251227"/>
            <a:ext cx="288032" cy="216024"/>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63" name="62 Conector angular"/>
          <p:cNvCxnSpPr/>
          <p:nvPr/>
        </p:nvCxnSpPr>
        <p:spPr>
          <a:xfrm>
            <a:off x="3967623" y="2251227"/>
            <a:ext cx="1522579" cy="216024"/>
          </a:xfrm>
          <a:prstGeom prst="bentConnector3">
            <a:avLst>
              <a:gd name="adj1" fmla="val 70734"/>
            </a:avLst>
          </a:prstGeom>
        </p:spPr>
        <p:style>
          <a:lnRef idx="3">
            <a:schemeClr val="accent2"/>
          </a:lnRef>
          <a:fillRef idx="0">
            <a:schemeClr val="accent2"/>
          </a:fillRef>
          <a:effectRef idx="2">
            <a:schemeClr val="accent2"/>
          </a:effectRef>
          <a:fontRef idx="minor">
            <a:schemeClr val="tx1"/>
          </a:fontRef>
        </p:style>
      </p:cxnSp>
      <p:cxnSp>
        <p:nvCxnSpPr>
          <p:cNvPr id="65" name="64 Conector angular"/>
          <p:cNvCxnSpPr/>
          <p:nvPr/>
        </p:nvCxnSpPr>
        <p:spPr>
          <a:xfrm flipV="1">
            <a:off x="5490202" y="2251227"/>
            <a:ext cx="288032" cy="216024"/>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66" name="65 Conector angular"/>
          <p:cNvCxnSpPr/>
          <p:nvPr/>
        </p:nvCxnSpPr>
        <p:spPr>
          <a:xfrm>
            <a:off x="5760855" y="2251039"/>
            <a:ext cx="1553616" cy="212968"/>
          </a:xfrm>
          <a:prstGeom prst="bentConnector3">
            <a:avLst>
              <a:gd name="adj1" fmla="val 71069"/>
            </a:avLst>
          </a:prstGeom>
        </p:spPr>
        <p:style>
          <a:lnRef idx="3">
            <a:schemeClr val="accent2"/>
          </a:lnRef>
          <a:fillRef idx="0">
            <a:schemeClr val="accent2"/>
          </a:fillRef>
          <a:effectRef idx="2">
            <a:schemeClr val="accent2"/>
          </a:effectRef>
          <a:fontRef idx="minor">
            <a:schemeClr val="tx1"/>
          </a:fontRef>
        </p:style>
      </p:cxnSp>
      <p:cxnSp>
        <p:nvCxnSpPr>
          <p:cNvPr id="68" name="67 Conector angular"/>
          <p:cNvCxnSpPr/>
          <p:nvPr/>
        </p:nvCxnSpPr>
        <p:spPr>
          <a:xfrm flipV="1">
            <a:off x="7314471" y="2247983"/>
            <a:ext cx="288032" cy="216024"/>
          </a:xfrm>
          <a:prstGeom prst="bentConnector3">
            <a:avLst/>
          </a:prstGeom>
        </p:spPr>
        <p:style>
          <a:lnRef idx="3">
            <a:schemeClr val="accent2"/>
          </a:lnRef>
          <a:fillRef idx="0">
            <a:schemeClr val="accent2"/>
          </a:fillRef>
          <a:effectRef idx="2">
            <a:schemeClr val="accent2"/>
          </a:effectRef>
          <a:fontRef idx="minor">
            <a:schemeClr val="tx1"/>
          </a:fontRef>
        </p:style>
      </p:cxnSp>
      <p:cxnSp>
        <p:nvCxnSpPr>
          <p:cNvPr id="69" name="68 Conector angular"/>
          <p:cNvCxnSpPr/>
          <p:nvPr/>
        </p:nvCxnSpPr>
        <p:spPr>
          <a:xfrm>
            <a:off x="7599039" y="2247983"/>
            <a:ext cx="1302096" cy="240510"/>
          </a:xfrm>
          <a:prstGeom prst="bentConnector3">
            <a:avLst>
              <a:gd name="adj1" fmla="val 81769"/>
            </a:avLst>
          </a:prstGeom>
        </p:spPr>
        <p:style>
          <a:lnRef idx="3">
            <a:schemeClr val="accent2"/>
          </a:lnRef>
          <a:fillRef idx="0">
            <a:schemeClr val="accent2"/>
          </a:fillRef>
          <a:effectRef idx="2">
            <a:schemeClr val="accent2"/>
          </a:effectRef>
          <a:fontRef idx="minor">
            <a:schemeClr val="tx1"/>
          </a:fontRef>
        </p:style>
      </p:cxnSp>
      <p:cxnSp>
        <p:nvCxnSpPr>
          <p:cNvPr id="75" name="74 Conector recto de flecha"/>
          <p:cNvCxnSpPr>
            <a:endCxn id="7" idx="0"/>
          </p:cNvCxnSpPr>
          <p:nvPr/>
        </p:nvCxnSpPr>
        <p:spPr>
          <a:xfrm>
            <a:off x="1741705" y="4734436"/>
            <a:ext cx="1" cy="422756"/>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a:stCxn id="6" idx="2"/>
            <a:endCxn id="8" idx="0"/>
          </p:cNvCxnSpPr>
          <p:nvPr/>
        </p:nvCxnSpPr>
        <p:spPr>
          <a:xfrm flipH="1">
            <a:off x="3606511" y="4734436"/>
            <a:ext cx="7403" cy="422756"/>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endCxn id="9" idx="0"/>
          </p:cNvCxnSpPr>
          <p:nvPr/>
        </p:nvCxnSpPr>
        <p:spPr>
          <a:xfrm>
            <a:off x="5508104" y="4734436"/>
            <a:ext cx="0" cy="422754"/>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1" name="80 CuadroTexto"/>
          <p:cNvSpPr txBox="1"/>
          <p:nvPr/>
        </p:nvSpPr>
        <p:spPr>
          <a:xfrm>
            <a:off x="1077601" y="5633426"/>
            <a:ext cx="1303562" cy="276999"/>
          </a:xfrm>
          <a:prstGeom prst="rect">
            <a:avLst/>
          </a:prstGeom>
          <a:noFill/>
        </p:spPr>
        <p:txBody>
          <a:bodyPr wrap="none" rtlCol="0">
            <a:spAutoFit/>
          </a:bodyPr>
          <a:lstStyle/>
          <a:p>
            <a:r>
              <a:rPr lang="es-MX" sz="1200" dirty="0" smtClean="0">
                <a:latin typeface="Arial" pitchFamily="34" charset="0"/>
                <a:cs typeface="Arial" pitchFamily="34" charset="0"/>
              </a:rPr>
              <a:t>UTC(CNM) - 8 h</a:t>
            </a:r>
            <a:endParaRPr lang="es-MX" sz="1200" dirty="0">
              <a:latin typeface="Arial" pitchFamily="34" charset="0"/>
              <a:cs typeface="Arial" pitchFamily="34" charset="0"/>
            </a:endParaRPr>
          </a:p>
        </p:txBody>
      </p:sp>
      <p:sp>
        <p:nvSpPr>
          <p:cNvPr id="82" name="81 CuadroTexto"/>
          <p:cNvSpPr txBox="1"/>
          <p:nvPr/>
        </p:nvSpPr>
        <p:spPr>
          <a:xfrm>
            <a:off x="2945310" y="5647326"/>
            <a:ext cx="1303562" cy="276999"/>
          </a:xfrm>
          <a:prstGeom prst="rect">
            <a:avLst/>
          </a:prstGeom>
          <a:noFill/>
        </p:spPr>
        <p:txBody>
          <a:bodyPr wrap="none" rtlCol="0">
            <a:spAutoFit/>
          </a:bodyPr>
          <a:lstStyle/>
          <a:p>
            <a:r>
              <a:rPr lang="es-MX" sz="1200" dirty="0" smtClean="0">
                <a:latin typeface="Arial" pitchFamily="34" charset="0"/>
                <a:cs typeface="Arial" pitchFamily="34" charset="0"/>
              </a:rPr>
              <a:t>UTC(CNM) - 7 h</a:t>
            </a:r>
            <a:endParaRPr lang="es-MX" sz="1200" dirty="0">
              <a:latin typeface="Arial" pitchFamily="34" charset="0"/>
              <a:cs typeface="Arial" pitchFamily="34" charset="0"/>
            </a:endParaRPr>
          </a:p>
        </p:txBody>
      </p:sp>
      <p:sp>
        <p:nvSpPr>
          <p:cNvPr id="83" name="82 CuadroTexto"/>
          <p:cNvSpPr txBox="1"/>
          <p:nvPr/>
        </p:nvSpPr>
        <p:spPr>
          <a:xfrm>
            <a:off x="4865982" y="5647326"/>
            <a:ext cx="2324675" cy="276999"/>
          </a:xfrm>
          <a:prstGeom prst="rect">
            <a:avLst/>
          </a:prstGeom>
          <a:noFill/>
        </p:spPr>
        <p:txBody>
          <a:bodyPr wrap="none" rtlCol="0">
            <a:spAutoFit/>
          </a:bodyPr>
          <a:lstStyle/>
          <a:p>
            <a:r>
              <a:rPr lang="es-MX" sz="1200" dirty="0" smtClean="0">
                <a:latin typeface="Arial" pitchFamily="34" charset="0"/>
                <a:cs typeface="Arial" pitchFamily="34" charset="0"/>
              </a:rPr>
              <a:t>UTC(CNM) - 6 h           Invierno</a:t>
            </a:r>
            <a:endParaRPr lang="es-MX" sz="1200" dirty="0">
              <a:latin typeface="Arial" pitchFamily="34" charset="0"/>
              <a:cs typeface="Arial" pitchFamily="34" charset="0"/>
            </a:endParaRPr>
          </a:p>
        </p:txBody>
      </p:sp>
      <p:sp>
        <p:nvSpPr>
          <p:cNvPr id="85" name="84 CuadroTexto"/>
          <p:cNvSpPr txBox="1"/>
          <p:nvPr/>
        </p:nvSpPr>
        <p:spPr>
          <a:xfrm>
            <a:off x="1077601" y="5927802"/>
            <a:ext cx="1303562" cy="276999"/>
          </a:xfrm>
          <a:prstGeom prst="rect">
            <a:avLst/>
          </a:prstGeom>
          <a:noFill/>
        </p:spPr>
        <p:txBody>
          <a:bodyPr wrap="none" rtlCol="0">
            <a:spAutoFit/>
          </a:bodyPr>
          <a:lstStyle/>
          <a:p>
            <a:r>
              <a:rPr lang="es-MX" sz="1200" dirty="0" smtClean="0">
                <a:latin typeface="Arial" pitchFamily="34" charset="0"/>
                <a:cs typeface="Arial" pitchFamily="34" charset="0"/>
              </a:rPr>
              <a:t>UTC(CNM) - 7 h</a:t>
            </a:r>
            <a:endParaRPr lang="es-MX" sz="1200" dirty="0">
              <a:latin typeface="Arial" pitchFamily="34" charset="0"/>
              <a:cs typeface="Arial" pitchFamily="34" charset="0"/>
            </a:endParaRPr>
          </a:p>
        </p:txBody>
      </p:sp>
      <p:sp>
        <p:nvSpPr>
          <p:cNvPr id="86" name="85 CuadroTexto"/>
          <p:cNvSpPr txBox="1"/>
          <p:nvPr/>
        </p:nvSpPr>
        <p:spPr>
          <a:xfrm>
            <a:off x="2945310" y="5941702"/>
            <a:ext cx="1303562" cy="276999"/>
          </a:xfrm>
          <a:prstGeom prst="rect">
            <a:avLst/>
          </a:prstGeom>
          <a:noFill/>
        </p:spPr>
        <p:txBody>
          <a:bodyPr wrap="none" rtlCol="0">
            <a:spAutoFit/>
          </a:bodyPr>
          <a:lstStyle/>
          <a:p>
            <a:r>
              <a:rPr lang="es-MX" sz="1200" dirty="0" smtClean="0">
                <a:latin typeface="Arial" pitchFamily="34" charset="0"/>
                <a:cs typeface="Arial" pitchFamily="34" charset="0"/>
              </a:rPr>
              <a:t>UTC(CNM) - 6 h</a:t>
            </a:r>
            <a:endParaRPr lang="es-MX" sz="1200" dirty="0">
              <a:latin typeface="Arial" pitchFamily="34" charset="0"/>
              <a:cs typeface="Arial" pitchFamily="34" charset="0"/>
            </a:endParaRPr>
          </a:p>
        </p:txBody>
      </p:sp>
      <p:sp>
        <p:nvSpPr>
          <p:cNvPr id="87" name="86 CuadroTexto"/>
          <p:cNvSpPr txBox="1"/>
          <p:nvPr/>
        </p:nvSpPr>
        <p:spPr>
          <a:xfrm>
            <a:off x="4865982" y="5941702"/>
            <a:ext cx="2264915" cy="276999"/>
          </a:xfrm>
          <a:prstGeom prst="rect">
            <a:avLst/>
          </a:prstGeom>
          <a:noFill/>
        </p:spPr>
        <p:txBody>
          <a:bodyPr wrap="none" rtlCol="0">
            <a:spAutoFit/>
          </a:bodyPr>
          <a:lstStyle/>
          <a:p>
            <a:r>
              <a:rPr lang="es-MX" sz="1200" dirty="0" smtClean="0">
                <a:latin typeface="Arial" pitchFamily="34" charset="0"/>
                <a:cs typeface="Arial" pitchFamily="34" charset="0"/>
              </a:rPr>
              <a:t>UTC(CNM) - 5 h           Verano</a:t>
            </a:r>
            <a:endParaRPr lang="es-MX" sz="1200" dirty="0">
              <a:latin typeface="Arial" pitchFamily="34" charset="0"/>
              <a:cs typeface="Arial" pitchFamily="34" charset="0"/>
            </a:endParaRPr>
          </a:p>
        </p:txBody>
      </p:sp>
      <p:sp>
        <p:nvSpPr>
          <p:cNvPr id="90"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LA ESCALA DE TIEMPO UTC(CNM)</a:t>
            </a:r>
            <a:endParaRPr lang="es-MX" sz="1200" b="1" u="sng" dirty="0">
              <a:latin typeface="Arial" pitchFamily="34" charset="0"/>
              <a:cs typeface="Arial" pitchFamily="34" charset="0"/>
            </a:endParaRPr>
          </a:p>
        </p:txBody>
      </p:sp>
      <p:sp>
        <p:nvSpPr>
          <p:cNvPr id="91"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smtClean="0">
                <a:latin typeface="Arial" pitchFamily="34" charset="0"/>
                <a:cs typeface="Arial" pitchFamily="34" charset="0"/>
              </a:rPr>
              <a:t>El UTC(CNM)</a:t>
            </a:r>
            <a:endParaRPr lang="es-MX" sz="2400" b="1" u="sng" dirty="0">
              <a:latin typeface="Arial" pitchFamily="34" charset="0"/>
              <a:cs typeface="Arial" pitchFamily="34" charset="0"/>
            </a:endParaRPr>
          </a:p>
        </p:txBody>
      </p:sp>
    </p:spTree>
    <p:extLst>
      <p:ext uri="{BB962C8B-B14F-4D97-AF65-F5344CB8AC3E}">
        <p14:creationId xmlns:p14="http://schemas.microsoft.com/office/powerpoint/2010/main" val="2334193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EL PROTOCOLO NTP</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187624" y="1447800"/>
            <a:ext cx="7746064" cy="4800600"/>
          </a:xfrm>
        </p:spPr>
        <p:txBody>
          <a:bodyPr>
            <a:normAutofit/>
          </a:bodyPr>
          <a:lstStyle/>
          <a:p>
            <a:pPr>
              <a:buClr>
                <a:schemeClr val="accent5">
                  <a:lumMod val="50000"/>
                </a:schemeClr>
              </a:buClr>
              <a:buFont typeface="Wingdings" pitchFamily="2" charset="2"/>
              <a:buChar char="q"/>
            </a:pPr>
            <a:r>
              <a:rPr lang="es-MX" sz="18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¿Qué es?</a:t>
            </a:r>
          </a:p>
          <a:p>
            <a:pPr marL="358775" indent="0" algn="just">
              <a:buNone/>
            </a:pPr>
            <a:r>
              <a:rPr lang="es-MX" sz="1800" dirty="0" smtClean="0">
                <a:solidFill>
                  <a:schemeClr val="accent5">
                    <a:lumMod val="50000"/>
                  </a:schemeClr>
                </a:solidFill>
                <a:latin typeface="Arial" pitchFamily="34" charset="0"/>
                <a:cs typeface="Arial" pitchFamily="34" charset="0"/>
              </a:rPr>
              <a:t>Es un protocolo que revela el desajuste del reloj local del cliente en comparación con el reloj local de un servidor de tiempo enviando la estampa de tiempo del servidor al cliente.</a:t>
            </a:r>
          </a:p>
          <a:p>
            <a:pPr>
              <a:buClr>
                <a:schemeClr val="accent5">
                  <a:lumMod val="50000"/>
                </a:schemeClr>
              </a:buClr>
              <a:buFont typeface="Wingdings" pitchFamily="2" charset="2"/>
              <a:buChar char="q"/>
            </a:pPr>
            <a:r>
              <a:rPr lang="es-MX" sz="18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¿Cómo funciona?</a:t>
            </a:r>
            <a:r>
              <a:rPr lang="es-MX" sz="18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a:t>
            </a:r>
            <a:endParaRPr lang="es-MX" sz="18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363538" indent="0" algn="just">
              <a:buNone/>
            </a:pPr>
            <a:r>
              <a:rPr lang="es-MX" sz="1800" dirty="0" smtClean="0">
                <a:solidFill>
                  <a:schemeClr val="accent5">
                    <a:lumMod val="50000"/>
                  </a:schemeClr>
                </a:solidFill>
                <a:latin typeface="Arial" pitchFamily="34" charset="0"/>
                <a:cs typeface="Arial" pitchFamily="34" charset="0"/>
              </a:rPr>
              <a:t>El </a:t>
            </a:r>
            <a:r>
              <a:rPr lang="es-MX" sz="1800" dirty="0">
                <a:solidFill>
                  <a:schemeClr val="accent5">
                    <a:lumMod val="50000"/>
                  </a:schemeClr>
                </a:solidFill>
                <a:latin typeface="Arial" pitchFamily="34" charset="0"/>
                <a:cs typeface="Arial" pitchFamily="34" charset="0"/>
              </a:rPr>
              <a:t>funcionamiento del protocolo NTP</a:t>
            </a:r>
            <a:r>
              <a:rPr lang="es-ES_tradnl" sz="1800" dirty="0">
                <a:solidFill>
                  <a:schemeClr val="accent5">
                    <a:lumMod val="50000"/>
                  </a:schemeClr>
                </a:solidFill>
                <a:latin typeface="Arial" pitchFamily="34" charset="0"/>
                <a:cs typeface="Arial" pitchFamily="34" charset="0"/>
              </a:rPr>
              <a:t> consiste esencialmente en establecer una ruta hacia el servidor de tiempo especificado, calcula el tiempo que tarda en viajar la Estampa de Tiempo desde el punto en el que se hace el requerimiento hasta el servidor de tiempo y de regreso (</a:t>
            </a:r>
            <a:r>
              <a:rPr lang="es-ES_tradnl" sz="1800" i="1" dirty="0">
                <a:solidFill>
                  <a:schemeClr val="accent5">
                    <a:lumMod val="50000"/>
                  </a:schemeClr>
                </a:solidFill>
                <a:latin typeface="Arial" pitchFamily="34" charset="0"/>
                <a:cs typeface="Arial" pitchFamily="34" charset="0"/>
              </a:rPr>
              <a:t>Round </a:t>
            </a:r>
            <a:r>
              <a:rPr lang="es-ES_tradnl" sz="1800" i="1" dirty="0" err="1">
                <a:solidFill>
                  <a:schemeClr val="accent5">
                    <a:lumMod val="50000"/>
                  </a:schemeClr>
                </a:solidFill>
                <a:latin typeface="Arial" pitchFamily="34" charset="0"/>
                <a:cs typeface="Arial" pitchFamily="34" charset="0"/>
              </a:rPr>
              <a:t>Trip</a:t>
            </a:r>
            <a:r>
              <a:rPr lang="es-ES_tradnl" sz="1800" i="1" dirty="0">
                <a:solidFill>
                  <a:schemeClr val="accent5">
                    <a:lumMod val="50000"/>
                  </a:schemeClr>
                </a:solidFill>
                <a:latin typeface="Arial" pitchFamily="34" charset="0"/>
                <a:cs typeface="Arial" pitchFamily="34" charset="0"/>
              </a:rPr>
              <a:t> </a:t>
            </a:r>
            <a:r>
              <a:rPr lang="es-ES_tradnl" sz="1800" i="1" dirty="0" err="1">
                <a:solidFill>
                  <a:schemeClr val="accent5">
                    <a:lumMod val="50000"/>
                  </a:schemeClr>
                </a:solidFill>
                <a:latin typeface="Arial" pitchFamily="34" charset="0"/>
                <a:cs typeface="Arial" pitchFamily="34" charset="0"/>
              </a:rPr>
              <a:t>Delay</a:t>
            </a:r>
            <a:r>
              <a:rPr lang="es-ES_tradnl" sz="1800" dirty="0">
                <a:solidFill>
                  <a:schemeClr val="accent5">
                    <a:lumMod val="50000"/>
                  </a:schemeClr>
                </a:solidFill>
                <a:latin typeface="Arial" pitchFamily="34" charset="0"/>
                <a:cs typeface="Arial" pitchFamily="34" charset="0"/>
              </a:rPr>
              <a:t>), después compensa ese retardo y posteriormente envía la estampa o sello de tiempo para sincronizar el equipo de computo del cliente</a:t>
            </a:r>
            <a:endParaRPr lang="es-MX" sz="1800" dirty="0" smtClean="0">
              <a:solidFill>
                <a:schemeClr val="accent5">
                  <a:lumMod val="50000"/>
                </a:schemeClr>
              </a:solidFill>
              <a:latin typeface="Arial" pitchFamily="34" charset="0"/>
              <a:cs typeface="Arial" pitchFamily="34" charset="0"/>
            </a:endParaRPr>
          </a:p>
          <a:p>
            <a:pPr>
              <a:buClr>
                <a:schemeClr val="accent5">
                  <a:lumMod val="50000"/>
                </a:schemeClr>
              </a:buClr>
              <a:buFont typeface="Wingdings" pitchFamily="2" charset="2"/>
              <a:buChar char="q"/>
            </a:pPr>
            <a:r>
              <a:rPr lang="es-MX" sz="18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¿Para qué sirve?</a:t>
            </a:r>
          </a:p>
          <a:p>
            <a:pPr marL="363538" indent="0" algn="just">
              <a:buNone/>
            </a:pPr>
            <a:r>
              <a:rPr lang="es-MX" sz="1800" dirty="0" smtClean="0">
                <a:solidFill>
                  <a:schemeClr val="accent5">
                    <a:lumMod val="50000"/>
                  </a:schemeClr>
                </a:solidFill>
                <a:latin typeface="Arial" pitchFamily="34" charset="0"/>
                <a:cs typeface="Arial" pitchFamily="34" charset="0"/>
              </a:rPr>
              <a:t>Se usa para sincronizar redes o equipos de computo con la hora del servidor de tiempo.</a:t>
            </a:r>
            <a:endParaRPr lang="es-MX" sz="18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2736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167" y="103738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686" y="1846153"/>
            <a:ext cx="3055419" cy="7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20 Conector recto"/>
          <p:cNvCxnSpPr/>
          <p:nvPr/>
        </p:nvCxnSpPr>
        <p:spPr>
          <a:xfrm flipH="1" flipV="1">
            <a:off x="3367383" y="2304360"/>
            <a:ext cx="2952328" cy="1"/>
          </a:xfrm>
          <a:prstGeom prst="line">
            <a:avLst/>
          </a:prstGeom>
          <a:ln w="635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3727423" y="2053849"/>
            <a:ext cx="2160240" cy="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3891604" y="2554872"/>
            <a:ext cx="1996059" cy="0"/>
          </a:xfrm>
          <a:prstGeom prst="straightConnector1">
            <a:avLst/>
          </a:prstGeom>
          <a:ln w="38100">
            <a:solidFill>
              <a:schemeClr val="accent2"/>
            </a:solidFill>
            <a:tailEnd type="arrow"/>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3727423" y="1541443"/>
            <a:ext cx="1996059" cy="369332"/>
          </a:xfrm>
          <a:prstGeom prst="rect">
            <a:avLst/>
          </a:prstGeom>
          <a:noFill/>
        </p:spPr>
        <p:txBody>
          <a:bodyPr wrap="none" rtlCol="0">
            <a:spAutoFit/>
          </a:bodyPr>
          <a:lstStyle/>
          <a:p>
            <a:r>
              <a:rPr lang="es-MX" dirty="0" smtClean="0">
                <a:solidFill>
                  <a:schemeClr val="accent4"/>
                </a:solidFill>
                <a:effectLst>
                  <a:outerShdw blurRad="38100" dist="38100" dir="2700000" algn="tl">
                    <a:srgbClr val="000000">
                      <a:alpha val="43137"/>
                    </a:srgbClr>
                  </a:outerShdw>
                </a:effectLst>
              </a:rPr>
              <a:t>Solicitud de tiempo</a:t>
            </a:r>
            <a:endParaRPr lang="es-MX" dirty="0">
              <a:solidFill>
                <a:schemeClr val="accent4"/>
              </a:solidFill>
              <a:effectLst>
                <a:outerShdw blurRad="38100" dist="38100" dir="2700000" algn="tl">
                  <a:srgbClr val="000000">
                    <a:alpha val="43137"/>
                  </a:srgbClr>
                </a:outerShdw>
              </a:effectLst>
            </a:endParaRPr>
          </a:p>
        </p:txBody>
      </p:sp>
      <p:sp>
        <p:nvSpPr>
          <p:cNvPr id="32" name="31 CuadroTexto"/>
          <p:cNvSpPr txBox="1"/>
          <p:nvPr/>
        </p:nvSpPr>
        <p:spPr>
          <a:xfrm>
            <a:off x="3891604" y="2693571"/>
            <a:ext cx="1968809" cy="369332"/>
          </a:xfrm>
          <a:prstGeom prst="rect">
            <a:avLst/>
          </a:prstGeom>
          <a:noFill/>
        </p:spPr>
        <p:txBody>
          <a:bodyPr wrap="none" rtlCol="0">
            <a:spAutoFit/>
          </a:bodyPr>
          <a:lstStyle/>
          <a:p>
            <a:r>
              <a:rPr lang="es-MX" dirty="0" smtClean="0">
                <a:solidFill>
                  <a:schemeClr val="accent2">
                    <a:lumMod val="75000"/>
                  </a:schemeClr>
                </a:solidFill>
                <a:effectLst>
                  <a:outerShdw blurRad="38100" dist="38100" dir="2700000" algn="tl">
                    <a:srgbClr val="000000">
                      <a:alpha val="43137"/>
                    </a:srgbClr>
                  </a:outerShdw>
                </a:effectLst>
              </a:rPr>
              <a:t>Estampa de tiempo</a:t>
            </a:r>
            <a:endParaRPr lang="es-MX" dirty="0">
              <a:solidFill>
                <a:schemeClr val="accent2">
                  <a:lumMod val="75000"/>
                </a:schemeClr>
              </a:solidFill>
              <a:effectLst>
                <a:outerShdw blurRad="38100" dist="38100" dir="2700000" algn="tl">
                  <a:srgbClr val="000000">
                    <a:alpha val="43137"/>
                  </a:srgbClr>
                </a:outerShdw>
              </a:effectLst>
            </a:endParaRPr>
          </a:p>
        </p:txBody>
      </p:sp>
      <p:sp>
        <p:nvSpPr>
          <p:cNvPr id="33" name="32 CuadroTexto"/>
          <p:cNvSpPr txBox="1"/>
          <p:nvPr/>
        </p:nvSpPr>
        <p:spPr>
          <a:xfrm>
            <a:off x="6228184" y="2570460"/>
            <a:ext cx="2157898" cy="307777"/>
          </a:xfrm>
          <a:prstGeom prst="rect">
            <a:avLst/>
          </a:prstGeom>
          <a:noFill/>
        </p:spPr>
        <p:txBody>
          <a:bodyPr wrap="none" rtlCol="0">
            <a:spAutoFit/>
          </a:bodyPr>
          <a:lstStyle/>
          <a:p>
            <a:r>
              <a:rPr lang="es-MX"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SERVIDOR DE TIEMPO</a:t>
            </a:r>
            <a:endParaRPr lang="es-MX" sz="14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33 CuadroTexto"/>
          <p:cNvSpPr txBox="1"/>
          <p:nvPr/>
        </p:nvSpPr>
        <p:spPr>
          <a:xfrm>
            <a:off x="1497777" y="2755126"/>
            <a:ext cx="2068515" cy="307777"/>
          </a:xfrm>
          <a:prstGeom prst="rect">
            <a:avLst/>
          </a:prstGeom>
          <a:noFill/>
        </p:spPr>
        <p:txBody>
          <a:bodyPr wrap="none" rtlCol="0">
            <a:spAutoFit/>
          </a:bodyPr>
          <a:lstStyle/>
          <a:p>
            <a:r>
              <a:rPr lang="es-MX"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CLIENTE DE TIEMPO</a:t>
            </a:r>
            <a:endParaRPr lang="es-MX" sz="14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1 Título"/>
          <p:cNvSpPr txBox="1">
            <a:spLocks/>
          </p:cNvSpPr>
          <p:nvPr/>
        </p:nvSpPr>
        <p:spPr>
          <a:xfrm>
            <a:off x="1259632" y="137248"/>
            <a:ext cx="7498080" cy="288032"/>
          </a:xfrm>
          <a:prstGeom prst="rect">
            <a:avLst/>
          </a:prstGeom>
          <a:no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MX" sz="1200" b="1" u="sng" dirty="0" smtClean="0">
                <a:latin typeface="Arial" pitchFamily="34" charset="0"/>
                <a:cs typeface="Arial" pitchFamily="34" charset="0"/>
              </a:rPr>
              <a:t>EL PROTOCOLO NTP</a:t>
            </a:r>
            <a:endParaRPr lang="es-MX" sz="1200" b="1" u="sng" dirty="0">
              <a:latin typeface="Arial" pitchFamily="34" charset="0"/>
              <a:cs typeface="Arial" pitchFamily="34" charset="0"/>
            </a:endParaRPr>
          </a:p>
        </p:txBody>
      </p:sp>
      <p:sp>
        <p:nvSpPr>
          <p:cNvPr id="37" name="1 Título"/>
          <p:cNvSpPr txBox="1">
            <a:spLocks/>
          </p:cNvSpPr>
          <p:nvPr/>
        </p:nvSpPr>
        <p:spPr>
          <a:xfrm>
            <a:off x="1435608" y="274638"/>
            <a:ext cx="7498080" cy="1143000"/>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MX" sz="2400" b="1" u="sng" dirty="0" smtClean="0">
                <a:latin typeface="Arial" pitchFamily="34" charset="0"/>
                <a:cs typeface="Arial" pitchFamily="34" charset="0"/>
              </a:rPr>
              <a:t>Retardo de ida y vuelta y offset</a:t>
            </a:r>
            <a:endParaRPr lang="es-MX" sz="2400" b="1" u="sng" dirty="0">
              <a:latin typeface="Arial" pitchFamily="34" charset="0"/>
              <a:cs typeface="Arial" pitchFamily="34" charset="0"/>
            </a:endParaRPr>
          </a:p>
        </p:txBody>
      </p:sp>
      <p:sp>
        <p:nvSpPr>
          <p:cNvPr id="36" name="35 Rectángulo"/>
          <p:cNvSpPr/>
          <p:nvPr/>
        </p:nvSpPr>
        <p:spPr>
          <a:xfrm>
            <a:off x="1156816" y="5157192"/>
            <a:ext cx="7674056" cy="923330"/>
          </a:xfrm>
          <a:prstGeom prst="rect">
            <a:avLst/>
          </a:prstGeom>
        </p:spPr>
        <p:txBody>
          <a:bodyPr wrap="square">
            <a:spAutoFit/>
          </a:bodyPr>
          <a:lstStyle/>
          <a:p>
            <a:r>
              <a:rPr lang="es-MX" dirty="0" smtClean="0"/>
              <a:t>El retardo de ida y vuelta “d” y el offset “t” del reloj local están definidos como:</a:t>
            </a:r>
          </a:p>
          <a:p>
            <a:pPr algn="ctr"/>
            <a:endParaRPr lang="en-US" dirty="0" smtClean="0"/>
          </a:p>
          <a:p>
            <a:pPr algn="ctr"/>
            <a:r>
              <a:rPr lang="en-US" dirty="0" smtClean="0"/>
              <a:t>      </a:t>
            </a:r>
            <a:r>
              <a:rPr lang="en-US" dirty="0"/>
              <a:t>d = (T4 - T1) - (T2 - T3)     t = ((T2 - T1) + (T3 - T4)) / 2.</a:t>
            </a:r>
          </a:p>
        </p:txBody>
      </p:sp>
      <p:graphicFrame>
        <p:nvGraphicFramePr>
          <p:cNvPr id="2" name="1 Tabla"/>
          <p:cNvGraphicFramePr>
            <a:graphicFrameLocks noGrp="1"/>
          </p:cNvGraphicFramePr>
          <p:nvPr>
            <p:extLst>
              <p:ext uri="{D42A27DB-BD31-4B8C-83A1-F6EECF244321}">
                <p14:modId xmlns:p14="http://schemas.microsoft.com/office/powerpoint/2010/main" val="1707160311"/>
              </p:ext>
            </p:extLst>
          </p:nvPr>
        </p:nvGraphicFramePr>
        <p:xfrm>
          <a:off x="1134233" y="3180512"/>
          <a:ext cx="7985388" cy="1871169"/>
        </p:xfrm>
        <a:graphic>
          <a:graphicData uri="http://schemas.openxmlformats.org/drawingml/2006/table">
            <a:tbl>
              <a:tblPr firstRow="1" bandRow="1">
                <a:tableStyleId>{5C22544A-7EE6-4342-B048-85BDC9FD1C3A}</a:tableStyleId>
              </a:tblPr>
              <a:tblGrid>
                <a:gridCol w="3430317"/>
                <a:gridCol w="506119"/>
                <a:gridCol w="4048952"/>
              </a:tblGrid>
              <a:tr h="325368">
                <a:tc>
                  <a:txBody>
                    <a:bodyPr/>
                    <a:lstStyle/>
                    <a:p>
                      <a:pPr algn="ctr"/>
                      <a:r>
                        <a:rPr lang="es-MX" sz="1600" noProof="0" dirty="0" smtClean="0"/>
                        <a:t>Nombre de la Estampa de tiempo</a:t>
                      </a:r>
                      <a:endParaRPr lang="es-MX" sz="1600" noProof="0" dirty="0"/>
                    </a:p>
                  </a:txBody>
                  <a:tcPr/>
                </a:tc>
                <a:tc>
                  <a:txBody>
                    <a:bodyPr/>
                    <a:lstStyle/>
                    <a:p>
                      <a:pPr algn="ctr"/>
                      <a:r>
                        <a:rPr lang="es-MX" sz="1600" noProof="0" dirty="0" smtClean="0"/>
                        <a:t>ID</a:t>
                      </a:r>
                      <a:endParaRPr lang="es-MX" sz="16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noProof="0" dirty="0" smtClean="0"/>
                        <a:t>Cuando es generada</a:t>
                      </a:r>
                      <a:endParaRPr lang="es-MX" sz="1600" noProof="0" dirty="0"/>
                    </a:p>
                  </a:txBody>
                  <a:tcPr/>
                </a:tc>
              </a:tr>
              <a:tr h="306870">
                <a:tc>
                  <a:txBody>
                    <a:bodyPr/>
                    <a:lstStyle/>
                    <a:p>
                      <a:r>
                        <a:rPr lang="es-MX" sz="1600" noProof="0" dirty="0" smtClean="0"/>
                        <a:t>Estampa de tiempo Original </a:t>
                      </a:r>
                      <a:endParaRPr lang="es-MX" sz="1600" noProof="0" dirty="0"/>
                    </a:p>
                  </a:txBody>
                  <a:tcPr/>
                </a:tc>
                <a:tc>
                  <a:txBody>
                    <a:bodyPr/>
                    <a:lstStyle/>
                    <a:p>
                      <a:r>
                        <a:rPr lang="es-MX" sz="1600" noProof="0" smtClean="0"/>
                        <a:t>T1</a:t>
                      </a:r>
                      <a:endParaRPr lang="es-MX" sz="1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noProof="0" dirty="0" smtClean="0"/>
                        <a:t>momento de la petición enviada por el cliente</a:t>
                      </a:r>
                    </a:p>
                  </a:txBody>
                  <a:tcPr/>
                </a:tc>
              </a:tr>
              <a:tr h="306870">
                <a:tc>
                  <a:txBody>
                    <a:bodyPr/>
                    <a:lstStyle/>
                    <a:p>
                      <a:r>
                        <a:rPr lang="es-MX" sz="1600" noProof="0" dirty="0" smtClean="0"/>
                        <a:t>Recepción de la Estampa de tiempo</a:t>
                      </a:r>
                      <a:endParaRPr lang="es-MX" sz="1600" noProof="0" dirty="0"/>
                    </a:p>
                  </a:txBody>
                  <a:tcPr/>
                </a:tc>
                <a:tc>
                  <a:txBody>
                    <a:bodyPr/>
                    <a:lstStyle/>
                    <a:p>
                      <a:r>
                        <a:rPr lang="es-MX" sz="1600" noProof="0" smtClean="0"/>
                        <a:t>T2</a:t>
                      </a:r>
                      <a:endParaRPr lang="es-MX" sz="1600" noProof="0"/>
                    </a:p>
                  </a:txBody>
                  <a:tcPr/>
                </a:tc>
                <a:tc>
                  <a:txBody>
                    <a:bodyPr/>
                    <a:lstStyle/>
                    <a:p>
                      <a:r>
                        <a:rPr lang="es-MX" sz="1600" noProof="0" smtClean="0"/>
                        <a:t>tiempo de solicitud recibido por el servidor</a:t>
                      </a:r>
                      <a:endParaRPr lang="es-MX" sz="1600" noProof="0"/>
                    </a:p>
                  </a:txBody>
                  <a:tcPr/>
                </a:tc>
              </a:tr>
              <a:tr h="306870">
                <a:tc>
                  <a:txBody>
                    <a:bodyPr/>
                    <a:lstStyle/>
                    <a:p>
                      <a:r>
                        <a:rPr lang="es-MX" sz="1600" noProof="0" smtClean="0"/>
                        <a:t>Transmisión de la Estampa de tiempo</a:t>
                      </a:r>
                      <a:endParaRPr lang="es-MX" sz="1600" noProof="0"/>
                    </a:p>
                  </a:txBody>
                  <a:tcPr/>
                </a:tc>
                <a:tc>
                  <a:txBody>
                    <a:bodyPr/>
                    <a:lstStyle/>
                    <a:p>
                      <a:r>
                        <a:rPr lang="es-MX" sz="1600" noProof="0" smtClean="0"/>
                        <a:t>T3</a:t>
                      </a:r>
                      <a:endParaRPr lang="es-MX" sz="1600" noProof="0"/>
                    </a:p>
                  </a:txBody>
                  <a:tcPr/>
                </a:tc>
                <a:tc>
                  <a:txBody>
                    <a:bodyPr/>
                    <a:lstStyle/>
                    <a:p>
                      <a:r>
                        <a:rPr lang="es-MX" sz="1600" noProof="0" smtClean="0"/>
                        <a:t>tiempo de respuesta enviado por el servidor</a:t>
                      </a:r>
                      <a:endParaRPr lang="es-MX" sz="1600" noProof="0"/>
                    </a:p>
                  </a:txBody>
                  <a:tcPr/>
                </a:tc>
              </a:tr>
              <a:tr h="530049">
                <a:tc>
                  <a:txBody>
                    <a:bodyPr/>
                    <a:lstStyle/>
                    <a:p>
                      <a:r>
                        <a:rPr lang="es-MX" sz="1600" noProof="0" dirty="0" smtClean="0"/>
                        <a:t>Destino de la Estampa de tiempo</a:t>
                      </a:r>
                      <a:endParaRPr lang="es-MX" sz="1600" noProof="0" dirty="0"/>
                    </a:p>
                  </a:txBody>
                  <a:tcPr/>
                </a:tc>
                <a:tc>
                  <a:txBody>
                    <a:bodyPr/>
                    <a:lstStyle/>
                    <a:p>
                      <a:r>
                        <a:rPr lang="es-MX" sz="1600" noProof="0" dirty="0" smtClean="0"/>
                        <a:t>T4</a:t>
                      </a:r>
                      <a:endParaRPr lang="es-MX" sz="16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noProof="0" dirty="0" smtClean="0"/>
                        <a:t>tiempo de respuesta recibida por el cliente</a:t>
                      </a:r>
                      <a:endParaRPr lang="es-MX" sz="1600" noProof="0" dirty="0"/>
                    </a:p>
                  </a:txBody>
                  <a:tcPr/>
                </a:tc>
              </a:tr>
            </a:tbl>
          </a:graphicData>
        </a:graphic>
      </p:graphicFrame>
      <p:sp>
        <p:nvSpPr>
          <p:cNvPr id="15" name="14 CuadroTexto"/>
          <p:cNvSpPr txBox="1"/>
          <p:nvPr/>
        </p:nvSpPr>
        <p:spPr>
          <a:xfrm>
            <a:off x="3306288" y="1847724"/>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T1</a:t>
            </a:r>
            <a:endParaRPr lang="es-MX" sz="1600" dirty="0">
              <a:effectLst>
                <a:outerShdw blurRad="38100" dist="38100" dir="2700000" algn="tl">
                  <a:srgbClr val="000000">
                    <a:alpha val="43137"/>
                  </a:srgbClr>
                </a:outerShdw>
              </a:effectLst>
            </a:endParaRPr>
          </a:p>
        </p:txBody>
      </p:sp>
      <p:sp>
        <p:nvSpPr>
          <p:cNvPr id="16" name="15 CuadroTexto"/>
          <p:cNvSpPr txBox="1"/>
          <p:nvPr/>
        </p:nvSpPr>
        <p:spPr>
          <a:xfrm>
            <a:off x="5937138" y="1846152"/>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T2</a:t>
            </a:r>
            <a:endParaRPr lang="es-MX" sz="1600" dirty="0">
              <a:effectLst>
                <a:outerShdw blurRad="38100" dist="38100" dir="2700000" algn="tl">
                  <a:srgbClr val="000000">
                    <a:alpha val="43137"/>
                  </a:srgbClr>
                </a:outerShdw>
              </a:effectLst>
            </a:endParaRPr>
          </a:p>
        </p:txBody>
      </p:sp>
      <p:sp>
        <p:nvSpPr>
          <p:cNvPr id="17" name="16 CuadroTexto"/>
          <p:cNvSpPr txBox="1"/>
          <p:nvPr/>
        </p:nvSpPr>
        <p:spPr>
          <a:xfrm>
            <a:off x="5933965" y="2361743"/>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T3</a:t>
            </a:r>
            <a:endParaRPr lang="es-MX" sz="1600" dirty="0">
              <a:effectLst>
                <a:outerShdw blurRad="38100" dist="38100" dir="2700000" algn="tl">
                  <a:srgbClr val="000000">
                    <a:alpha val="43137"/>
                  </a:srgbClr>
                </a:outerShdw>
              </a:effectLst>
            </a:endParaRPr>
          </a:p>
        </p:txBody>
      </p:sp>
      <p:sp>
        <p:nvSpPr>
          <p:cNvPr id="18" name="17 CuadroTexto"/>
          <p:cNvSpPr txBox="1"/>
          <p:nvPr/>
        </p:nvSpPr>
        <p:spPr>
          <a:xfrm>
            <a:off x="3522078" y="2385595"/>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T4</a:t>
            </a:r>
            <a:endParaRPr lang="es-MX" sz="1600" dirty="0">
              <a:effectLst>
                <a:outerShdw blurRad="38100" dist="38100" dir="2700000" algn="tl">
                  <a:srgbClr val="000000">
                    <a:alpha val="43137"/>
                  </a:srgbClr>
                </a:outerShdw>
              </a:effectLst>
            </a:endParaRPr>
          </a:p>
        </p:txBody>
      </p:sp>
      <p:sp>
        <p:nvSpPr>
          <p:cNvPr id="20" name="2 Marcador de contenido"/>
          <p:cNvSpPr>
            <a:spLocks noGrp="1"/>
          </p:cNvSpPr>
          <p:nvPr>
            <p:ph idx="1"/>
          </p:nvPr>
        </p:nvSpPr>
        <p:spPr>
          <a:xfrm>
            <a:off x="1115616" y="6381328"/>
            <a:ext cx="6192688" cy="360040"/>
          </a:xfrm>
          <a:ln>
            <a:noFill/>
          </a:ln>
        </p:spPr>
        <p:txBody>
          <a:bodyPr>
            <a:normAutofit/>
          </a:bodyPr>
          <a:lstStyle/>
          <a:p>
            <a:pPr>
              <a:buClr>
                <a:schemeClr val="accent5">
                  <a:lumMod val="75000"/>
                </a:schemeClr>
              </a:buClr>
              <a:buFont typeface="Wingdings 2" pitchFamily="18" charset="2"/>
              <a:buChar char=""/>
            </a:pPr>
            <a:r>
              <a:rPr lang="en-US"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RFC 2030 Simple Network Time Protocol (SNTP) version 4</a:t>
            </a:r>
            <a:endParaRPr lang="en-US"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21 CuadroTexto"/>
          <p:cNvSpPr txBox="1"/>
          <p:nvPr/>
        </p:nvSpPr>
        <p:spPr>
          <a:xfrm>
            <a:off x="1621628" y="1646097"/>
            <a:ext cx="1691489" cy="461665"/>
          </a:xfrm>
          <a:prstGeom prst="rect">
            <a:avLst/>
          </a:prstGeom>
          <a:noFill/>
        </p:spPr>
        <p:txBody>
          <a:bodyPr wrap="none" rtlCol="0">
            <a:spAutoFit/>
          </a:bodyPr>
          <a:lstStyle/>
          <a:p>
            <a:r>
              <a:rPr lang="es-MX" sz="2400" b="1" dirty="0" smtClean="0">
                <a:solidFill>
                  <a:srgbClr val="FFC000"/>
                </a:solidFill>
                <a:effectLst>
                  <a:outerShdw blurRad="38100" dist="38100" dir="2700000" algn="tl">
                    <a:srgbClr val="000000">
                      <a:alpha val="43137"/>
                    </a:srgbClr>
                  </a:outerShdw>
                </a:effectLst>
                <a:latin typeface="Arial Narrow" pitchFamily="34" charset="0"/>
                <a:cs typeface="Arial" pitchFamily="34" charset="0"/>
              </a:rPr>
              <a:t>12:54:30.549</a:t>
            </a:r>
            <a:endParaRPr lang="es-MX" sz="2400" b="1" dirty="0">
              <a:solidFill>
                <a:srgbClr val="FFC000"/>
              </a:solidFill>
              <a:effectLst>
                <a:outerShdw blurRad="38100" dist="38100" dir="2700000" algn="tl">
                  <a:srgbClr val="000000">
                    <a:alpha val="43137"/>
                  </a:srgbClr>
                </a:outerShdw>
              </a:effectLst>
              <a:latin typeface="Arial Narrow" pitchFamily="34" charset="0"/>
              <a:cs typeface="Arial" pitchFamily="34" charset="0"/>
            </a:endParaRPr>
          </a:p>
        </p:txBody>
      </p:sp>
    </p:spTree>
    <p:extLst>
      <p:ext uri="{BB962C8B-B14F-4D97-AF65-F5344CB8AC3E}">
        <p14:creationId xmlns:p14="http://schemas.microsoft.com/office/powerpoint/2010/main" val="293795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SINCRONIZACIÓN MEDIANTE NTP</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611560" y="1340768"/>
            <a:ext cx="8322128" cy="4752528"/>
          </a:xfrm>
        </p:spPr>
        <p:txBody>
          <a:bodyPr>
            <a:normAutofit/>
          </a:bodyPr>
          <a:lstStyle/>
          <a:p>
            <a:pPr algn="just">
              <a:buClr>
                <a:schemeClr val="accent5">
                  <a:lumMod val="50000"/>
                </a:schemeClr>
              </a:buClr>
              <a:buFont typeface="Wingdings" pitchFamily="2" charset="2"/>
              <a:buChar char="v"/>
            </a:pPr>
            <a:r>
              <a:rPr lang="es-ES_tradnl" sz="1800" dirty="0">
                <a:solidFill>
                  <a:schemeClr val="accent5">
                    <a:lumMod val="50000"/>
                  </a:schemeClr>
                </a:solidFill>
                <a:latin typeface="Arial" pitchFamily="34" charset="0"/>
                <a:cs typeface="Arial" pitchFamily="34" charset="0"/>
              </a:rPr>
              <a:t>La sincronización se lleva acabo mediante software desarrollado específicamente para esta tarea mismo que integra el algoritmo de sincronización [9]. </a:t>
            </a:r>
            <a:endParaRPr lang="es-ES_tradnl" sz="1800" dirty="0" smtClean="0">
              <a:solidFill>
                <a:schemeClr val="accent5">
                  <a:lumMod val="50000"/>
                </a:schemeClr>
              </a:solidFill>
              <a:latin typeface="Arial" pitchFamily="34" charset="0"/>
              <a:cs typeface="Arial" pitchFamily="34" charset="0"/>
            </a:endParaRPr>
          </a:p>
          <a:p>
            <a:pPr algn="just">
              <a:buClr>
                <a:schemeClr val="accent5">
                  <a:lumMod val="50000"/>
                </a:schemeClr>
              </a:buClr>
              <a:buFont typeface="Wingdings" pitchFamily="2" charset="2"/>
              <a:buChar char="v"/>
            </a:pPr>
            <a:r>
              <a:rPr lang="es-ES_tradnl" sz="1800" dirty="0" smtClean="0">
                <a:solidFill>
                  <a:schemeClr val="accent5">
                    <a:lumMod val="50000"/>
                  </a:schemeClr>
                </a:solidFill>
                <a:latin typeface="Arial" pitchFamily="34" charset="0"/>
                <a:cs typeface="Arial" pitchFamily="34" charset="0"/>
              </a:rPr>
              <a:t>Existe </a:t>
            </a:r>
            <a:r>
              <a:rPr lang="es-ES_tradnl" sz="1800" dirty="0">
                <a:solidFill>
                  <a:schemeClr val="accent5">
                    <a:lumMod val="50000"/>
                  </a:schemeClr>
                </a:solidFill>
                <a:latin typeface="Arial" pitchFamily="34" charset="0"/>
                <a:cs typeface="Arial" pitchFamily="34" charset="0"/>
              </a:rPr>
              <a:t>disponible una amplia gama de software gratuito en internet. Una vez que un programa de sincronización por NTP es descargado, se configura para indicar a qué servidor de tiempo debe conectarse, así como la frecuencia con la cual se requiere la sincronización del reloj de la computadora con el servidor de </a:t>
            </a:r>
            <a:r>
              <a:rPr lang="es-ES_tradnl" sz="1800" dirty="0" smtClean="0">
                <a:solidFill>
                  <a:schemeClr val="accent5">
                    <a:lumMod val="50000"/>
                  </a:schemeClr>
                </a:solidFill>
                <a:latin typeface="Arial" pitchFamily="34" charset="0"/>
                <a:cs typeface="Arial" pitchFamily="34" charset="0"/>
              </a:rPr>
              <a:t>tiempo</a:t>
            </a:r>
            <a:r>
              <a:rPr lang="es-MX" sz="1800" dirty="0" smtClean="0">
                <a:solidFill>
                  <a:schemeClr val="accent5">
                    <a:lumMod val="50000"/>
                  </a:schemeClr>
                </a:solidFill>
                <a:latin typeface="Arial" pitchFamily="34" charset="0"/>
                <a:cs typeface="Arial" pitchFamily="34" charset="0"/>
              </a:rPr>
              <a:t>.</a:t>
            </a:r>
          </a:p>
          <a:p>
            <a:pPr algn="just">
              <a:buClr>
                <a:schemeClr val="accent5">
                  <a:lumMod val="50000"/>
                </a:schemeClr>
              </a:buClr>
              <a:buFont typeface="Wingdings" pitchFamily="2" charset="2"/>
              <a:buChar char="v"/>
            </a:pPr>
            <a:r>
              <a:rPr lang="es-ES_tradnl" sz="1800" dirty="0">
                <a:solidFill>
                  <a:schemeClr val="accent5">
                    <a:lumMod val="50000"/>
                  </a:schemeClr>
                </a:solidFill>
                <a:latin typeface="Arial" pitchFamily="34" charset="0"/>
                <a:cs typeface="Arial" pitchFamily="34" charset="0"/>
              </a:rPr>
              <a:t>Los laboratorios nacionales de metrología suelen contar con el servicio de sincronización por internet (NTP) y la descripción de su servidor se puede encontrar en la internet</a:t>
            </a:r>
            <a:r>
              <a:rPr lang="es-ES_tradnl" sz="1800" dirty="0" smtClean="0">
                <a:solidFill>
                  <a:schemeClr val="accent5">
                    <a:lumMod val="50000"/>
                  </a:schemeClr>
                </a:solidFill>
                <a:latin typeface="Arial" pitchFamily="34" charset="0"/>
                <a:cs typeface="Arial" pitchFamily="34" charset="0"/>
              </a:rPr>
              <a:t>.</a:t>
            </a:r>
          </a:p>
          <a:p>
            <a:pPr algn="just">
              <a:buClr>
                <a:schemeClr val="accent5">
                  <a:lumMod val="50000"/>
                </a:schemeClr>
              </a:buClr>
              <a:buFont typeface="Wingdings" pitchFamily="2" charset="2"/>
              <a:buChar char="v"/>
            </a:pPr>
            <a:r>
              <a:rPr lang="es-ES_tradnl" sz="1800" dirty="0" smtClean="0">
                <a:solidFill>
                  <a:schemeClr val="accent5">
                    <a:lumMod val="50000"/>
                  </a:schemeClr>
                </a:solidFill>
                <a:latin typeface="Arial" pitchFamily="34" charset="0"/>
                <a:cs typeface="Arial" pitchFamily="34" charset="0"/>
              </a:rPr>
              <a:t>Para </a:t>
            </a:r>
            <a:r>
              <a:rPr lang="es-ES_tradnl" sz="1800" dirty="0">
                <a:solidFill>
                  <a:schemeClr val="accent5">
                    <a:lumMod val="50000"/>
                  </a:schemeClr>
                </a:solidFill>
                <a:latin typeface="Arial" pitchFamily="34" charset="0"/>
                <a:cs typeface="Arial" pitchFamily="34" charset="0"/>
              </a:rPr>
              <a:t>hacer uso del servicio de sincronía por internet, el usuario básicamente necesita </a:t>
            </a:r>
            <a:r>
              <a:rPr lang="es-ES_tradnl" sz="1800" dirty="0" smtClean="0">
                <a:solidFill>
                  <a:schemeClr val="accent5">
                    <a:lumMod val="50000"/>
                  </a:schemeClr>
                </a:solidFill>
                <a:latin typeface="Arial" pitchFamily="34" charset="0"/>
                <a:cs typeface="Arial" pitchFamily="34" charset="0"/>
              </a:rPr>
              <a:t>conocer </a:t>
            </a:r>
            <a:r>
              <a:rPr lang="es-ES_tradnl" sz="1800" dirty="0">
                <a:solidFill>
                  <a:schemeClr val="accent5">
                    <a:lumMod val="50000"/>
                  </a:schemeClr>
                </a:solidFill>
                <a:latin typeface="Arial" pitchFamily="34" charset="0"/>
                <a:cs typeface="Arial" pitchFamily="34" charset="0"/>
              </a:rPr>
              <a:t>el nombre y la dirección IP del servidor. Por ejemplo, el servicio de sincronización de la Hora Oficial para la Republica Mexicana se puede acceder en la dirección IP 200.23.51.102, el servidor tiene el nombre de “cronos” y se localiza en el Centro Nacional de Metrología, </a:t>
            </a:r>
            <a:r>
              <a:rPr lang="es-ES_tradnl" sz="1800" dirty="0" smtClean="0">
                <a:solidFill>
                  <a:schemeClr val="accent5">
                    <a:lumMod val="50000"/>
                  </a:schemeClr>
                </a:solidFill>
                <a:latin typeface="Arial" pitchFamily="34" charset="0"/>
                <a:cs typeface="Arial" pitchFamily="34" charset="0"/>
              </a:rPr>
              <a:t>CENAM.</a:t>
            </a:r>
            <a:endParaRPr lang="es-MX" sz="18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2736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2800" b="1" dirty="0" smtClean="0">
                <a:latin typeface="Arial" pitchFamily="34" charset="0"/>
                <a:cs typeface="Arial" pitchFamily="34" charset="0"/>
              </a:rPr>
              <a:t>MEDICION DE SINCRONÍA CON EL UTC(CNM)</a:t>
            </a:r>
            <a:endParaRPr lang="es-MX" sz="2800" b="1" dirty="0">
              <a:latin typeface="Arial" pitchFamily="34" charset="0"/>
              <a:cs typeface="Arial" pitchFamily="34" charset="0"/>
            </a:endParaRPr>
          </a:p>
        </p:txBody>
      </p:sp>
      <p:sp>
        <p:nvSpPr>
          <p:cNvPr id="3" name="2 Marcador de contenido"/>
          <p:cNvSpPr>
            <a:spLocks noGrp="1"/>
          </p:cNvSpPr>
          <p:nvPr>
            <p:ph idx="1"/>
          </p:nvPr>
        </p:nvSpPr>
        <p:spPr>
          <a:xfrm>
            <a:off x="1043608" y="1556792"/>
            <a:ext cx="7890080" cy="4357464"/>
          </a:xfrm>
        </p:spPr>
        <p:txBody>
          <a:bodyPr>
            <a:normAutofit/>
          </a:bodyPr>
          <a:lstStyle/>
          <a:p>
            <a:pPr algn="just">
              <a:buClr>
                <a:schemeClr val="accent5">
                  <a:lumMod val="50000"/>
                </a:schemeClr>
              </a:buClr>
              <a:buFont typeface="Wingdings" pitchFamily="2" charset="2"/>
              <a:buChar char="Ø"/>
            </a:pPr>
            <a:r>
              <a:rPr lang="es-MX" sz="2400" dirty="0" smtClean="0">
                <a:solidFill>
                  <a:schemeClr val="accent5">
                    <a:lumMod val="50000"/>
                  </a:schemeClr>
                </a:solidFill>
                <a:latin typeface="Arial" pitchFamily="34" charset="0"/>
                <a:cs typeface="Arial" pitchFamily="34" charset="0"/>
              </a:rPr>
              <a:t>Los niveles de sincronía alcanzados por un usuario de NTP dependen principalmente de la fuente de sincronía y del tiempo de retardo de la estampa de tiempo.</a:t>
            </a:r>
          </a:p>
          <a:p>
            <a:pPr algn="just">
              <a:buClr>
                <a:schemeClr val="accent5">
                  <a:lumMod val="50000"/>
                </a:schemeClr>
              </a:buClr>
              <a:buFont typeface="Wingdings" pitchFamily="2" charset="2"/>
              <a:buChar char="Ø"/>
            </a:pPr>
            <a:r>
              <a:rPr lang="es-MX" sz="2400" dirty="0" smtClean="0">
                <a:solidFill>
                  <a:schemeClr val="accent5">
                    <a:lumMod val="50000"/>
                  </a:schemeClr>
                </a:solidFill>
                <a:latin typeface="Arial" pitchFamily="34" charset="0"/>
                <a:cs typeface="Arial" pitchFamily="34" charset="0"/>
              </a:rPr>
              <a:t>Con la finalidad de determinar el nivel de sincronía con el que se disemina la Hora Oficial de Los Estados Unidos Mexicanos, se ha puesto en marcha un experimento de medición mediante un software especializado desarrollado por la División de Tiempo y Frecuencia del CENAM el cual emplea el protocolo de sincronización SNTP.</a:t>
            </a:r>
            <a:endParaRPr lang="es-MX" sz="2400"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127365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0</TotalTime>
  <Words>2206</Words>
  <Application>Microsoft Office PowerPoint</Application>
  <PresentationFormat>On-screen Show (4:3)</PresentationFormat>
  <Paragraphs>312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Solsticio</vt:lpstr>
      <vt:lpstr>SINCRONIZACIÓN DE LA HORA OFICIAL CON SERVIDOR NTP CRONOS DEL CENAM</vt:lpstr>
      <vt:lpstr>CONTENIDO</vt:lpstr>
      <vt:lpstr>INTRODUCCIÓN</vt:lpstr>
      <vt:lpstr>PowerPoint Presentation</vt:lpstr>
      <vt:lpstr>PowerPoint Presentation</vt:lpstr>
      <vt:lpstr>EL PROTOCOLO NTP</vt:lpstr>
      <vt:lpstr>PowerPoint Presentation</vt:lpstr>
      <vt:lpstr>SINCRONIZACIÓN MEDIANTE NTP</vt:lpstr>
      <vt:lpstr>MEDICION DE SINCRONÍA CON EL UTC(CNM)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2012-09-05T22:14:54Z</dcterms:created>
  <dcterms:modified xsi:type="dcterms:W3CDTF">2012-10-19T21:51:00Z</dcterms:modified>
</cp:coreProperties>
</file>